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658100" cy="10083800"/>
  <p:notesSz cx="7658100" cy="100838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6"/>
    <p:restoredTop sz="94681"/>
  </p:normalViewPr>
  <p:slideViewPr>
    <p:cSldViewPr>
      <p:cViewPr>
        <p:scale>
          <a:sx n="120" d="100"/>
          <a:sy n="120" d="100"/>
        </p:scale>
        <p:origin x="1072" y="-15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4833" y="3125978"/>
            <a:ext cx="6514782" cy="2117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9667" y="5646928"/>
            <a:ext cx="5365115" cy="2520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3222" y="2319274"/>
            <a:ext cx="3334035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7191" y="2319274"/>
            <a:ext cx="3334035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46" y="317550"/>
            <a:ext cx="1888802" cy="12586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946266" y="0"/>
            <a:ext cx="1286510" cy="2930525"/>
          </a:xfrm>
          <a:custGeom>
            <a:avLst/>
            <a:gdLst/>
            <a:ahLst/>
            <a:cxnLst/>
            <a:rect l="l" t="t" r="r" b="b"/>
            <a:pathLst>
              <a:path w="1286509" h="2930525">
                <a:moveTo>
                  <a:pt x="1286192" y="0"/>
                </a:moveTo>
                <a:lnTo>
                  <a:pt x="0" y="0"/>
                </a:lnTo>
                <a:lnTo>
                  <a:pt x="0" y="2930512"/>
                </a:lnTo>
                <a:lnTo>
                  <a:pt x="1286192" y="2930512"/>
                </a:lnTo>
                <a:lnTo>
                  <a:pt x="1286192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79617" y="2592653"/>
            <a:ext cx="1008380" cy="42545"/>
          </a:xfrm>
          <a:custGeom>
            <a:avLst/>
            <a:gdLst/>
            <a:ahLst/>
            <a:cxnLst/>
            <a:rect l="l" t="t" r="r" b="b"/>
            <a:pathLst>
              <a:path w="1008379" h="42544">
                <a:moveTo>
                  <a:pt x="31013" y="19443"/>
                </a:moveTo>
                <a:lnTo>
                  <a:pt x="16967" y="19443"/>
                </a:lnTo>
                <a:lnTo>
                  <a:pt x="16967" y="26047"/>
                </a:lnTo>
                <a:lnTo>
                  <a:pt x="24358" y="26047"/>
                </a:lnTo>
                <a:lnTo>
                  <a:pt x="24130" y="28854"/>
                </a:lnTo>
                <a:lnTo>
                  <a:pt x="23368" y="31000"/>
                </a:lnTo>
                <a:lnTo>
                  <a:pt x="20726" y="33972"/>
                </a:lnTo>
                <a:lnTo>
                  <a:pt x="18846" y="34709"/>
                </a:lnTo>
                <a:lnTo>
                  <a:pt x="14757" y="34709"/>
                </a:lnTo>
                <a:lnTo>
                  <a:pt x="7327" y="22936"/>
                </a:lnTo>
                <a:lnTo>
                  <a:pt x="7327" y="19481"/>
                </a:lnTo>
                <a:lnTo>
                  <a:pt x="14757" y="7442"/>
                </a:lnTo>
                <a:lnTo>
                  <a:pt x="18199" y="7442"/>
                </a:lnTo>
                <a:lnTo>
                  <a:pt x="19697" y="8001"/>
                </a:lnTo>
                <a:lnTo>
                  <a:pt x="22186" y="10261"/>
                </a:lnTo>
                <a:lnTo>
                  <a:pt x="23037" y="11950"/>
                </a:lnTo>
                <a:lnTo>
                  <a:pt x="23469" y="14198"/>
                </a:lnTo>
                <a:lnTo>
                  <a:pt x="30480" y="14198"/>
                </a:lnTo>
                <a:lnTo>
                  <a:pt x="18122" y="0"/>
                </a:lnTo>
                <a:lnTo>
                  <a:pt x="13855" y="0"/>
                </a:lnTo>
                <a:lnTo>
                  <a:pt x="0" y="18237"/>
                </a:lnTo>
                <a:lnTo>
                  <a:pt x="0" y="24180"/>
                </a:lnTo>
                <a:lnTo>
                  <a:pt x="13855" y="42087"/>
                </a:lnTo>
                <a:lnTo>
                  <a:pt x="18034" y="42087"/>
                </a:lnTo>
                <a:lnTo>
                  <a:pt x="19634" y="41681"/>
                </a:lnTo>
                <a:lnTo>
                  <a:pt x="21221" y="40881"/>
                </a:lnTo>
                <a:lnTo>
                  <a:pt x="22809" y="40081"/>
                </a:lnTo>
                <a:lnTo>
                  <a:pt x="24269" y="38658"/>
                </a:lnTo>
                <a:lnTo>
                  <a:pt x="25577" y="36639"/>
                </a:lnTo>
                <a:lnTo>
                  <a:pt x="26327" y="41198"/>
                </a:lnTo>
                <a:lnTo>
                  <a:pt x="31013" y="41198"/>
                </a:lnTo>
                <a:lnTo>
                  <a:pt x="31013" y="19443"/>
                </a:lnTo>
                <a:close/>
              </a:path>
              <a:path w="1008379" h="42544">
                <a:moveTo>
                  <a:pt x="93573" y="41198"/>
                </a:moveTo>
                <a:lnTo>
                  <a:pt x="92100" y="30657"/>
                </a:lnTo>
                <a:lnTo>
                  <a:pt x="91973" y="29464"/>
                </a:lnTo>
                <a:lnTo>
                  <a:pt x="87312" y="22263"/>
                </a:lnTo>
                <a:lnTo>
                  <a:pt x="89179" y="21247"/>
                </a:lnTo>
                <a:lnTo>
                  <a:pt x="90512" y="19939"/>
                </a:lnTo>
                <a:lnTo>
                  <a:pt x="90881" y="19164"/>
                </a:lnTo>
                <a:lnTo>
                  <a:pt x="92176" y="16484"/>
                </a:lnTo>
                <a:lnTo>
                  <a:pt x="92595" y="14427"/>
                </a:lnTo>
                <a:lnTo>
                  <a:pt x="92519" y="10045"/>
                </a:lnTo>
                <a:lnTo>
                  <a:pt x="92367" y="9080"/>
                </a:lnTo>
                <a:lnTo>
                  <a:pt x="85242" y="1168"/>
                </a:lnTo>
                <a:lnTo>
                  <a:pt x="85242" y="11468"/>
                </a:lnTo>
                <a:lnTo>
                  <a:pt x="85242" y="15443"/>
                </a:lnTo>
                <a:lnTo>
                  <a:pt x="84823" y="16903"/>
                </a:lnTo>
                <a:lnTo>
                  <a:pt x="83134" y="18707"/>
                </a:lnTo>
                <a:lnTo>
                  <a:pt x="81876" y="19164"/>
                </a:lnTo>
                <a:lnTo>
                  <a:pt x="72148" y="19164"/>
                </a:lnTo>
                <a:lnTo>
                  <a:pt x="72148" y="7835"/>
                </a:lnTo>
                <a:lnTo>
                  <a:pt x="81876" y="7835"/>
                </a:lnTo>
                <a:lnTo>
                  <a:pt x="83134" y="8280"/>
                </a:lnTo>
                <a:lnTo>
                  <a:pt x="84823" y="10045"/>
                </a:lnTo>
                <a:lnTo>
                  <a:pt x="85242" y="11468"/>
                </a:lnTo>
                <a:lnTo>
                  <a:pt x="85242" y="1168"/>
                </a:lnTo>
                <a:lnTo>
                  <a:pt x="84302" y="965"/>
                </a:lnTo>
                <a:lnTo>
                  <a:pt x="64808" y="965"/>
                </a:lnTo>
                <a:lnTo>
                  <a:pt x="64808" y="41198"/>
                </a:lnTo>
                <a:lnTo>
                  <a:pt x="72148" y="41198"/>
                </a:lnTo>
                <a:lnTo>
                  <a:pt x="72148" y="25476"/>
                </a:lnTo>
                <a:lnTo>
                  <a:pt x="81330" y="25476"/>
                </a:lnTo>
                <a:lnTo>
                  <a:pt x="85572" y="38392"/>
                </a:lnTo>
                <a:lnTo>
                  <a:pt x="85826" y="39954"/>
                </a:lnTo>
                <a:lnTo>
                  <a:pt x="86233" y="41198"/>
                </a:lnTo>
                <a:lnTo>
                  <a:pt x="93573" y="41198"/>
                </a:lnTo>
                <a:close/>
              </a:path>
              <a:path w="1008379" h="42544">
                <a:moveTo>
                  <a:pt x="154787" y="977"/>
                </a:moveTo>
                <a:lnTo>
                  <a:pt x="147447" y="977"/>
                </a:lnTo>
                <a:lnTo>
                  <a:pt x="147447" y="28994"/>
                </a:lnTo>
                <a:lnTo>
                  <a:pt x="146951" y="31203"/>
                </a:lnTo>
                <a:lnTo>
                  <a:pt x="144945" y="34010"/>
                </a:lnTo>
                <a:lnTo>
                  <a:pt x="143141" y="34721"/>
                </a:lnTo>
                <a:lnTo>
                  <a:pt x="139026" y="34721"/>
                </a:lnTo>
                <a:lnTo>
                  <a:pt x="133654" y="27076"/>
                </a:lnTo>
                <a:lnTo>
                  <a:pt x="133654" y="977"/>
                </a:lnTo>
                <a:lnTo>
                  <a:pt x="126301" y="977"/>
                </a:lnTo>
                <a:lnTo>
                  <a:pt x="126301" y="31483"/>
                </a:lnTo>
                <a:lnTo>
                  <a:pt x="127546" y="35534"/>
                </a:lnTo>
                <a:lnTo>
                  <a:pt x="132499" y="40779"/>
                </a:lnTo>
                <a:lnTo>
                  <a:pt x="135991" y="42100"/>
                </a:lnTo>
                <a:lnTo>
                  <a:pt x="144970" y="42100"/>
                </a:lnTo>
                <a:lnTo>
                  <a:pt x="148475" y="40779"/>
                </a:lnTo>
                <a:lnTo>
                  <a:pt x="150990" y="38138"/>
                </a:lnTo>
                <a:lnTo>
                  <a:pt x="153517" y="35483"/>
                </a:lnTo>
                <a:lnTo>
                  <a:pt x="154787" y="31432"/>
                </a:lnTo>
                <a:lnTo>
                  <a:pt x="154787" y="977"/>
                </a:lnTo>
                <a:close/>
              </a:path>
              <a:path w="1008379" h="42544">
                <a:moveTo>
                  <a:pt x="215493" y="16179"/>
                </a:moveTo>
                <a:lnTo>
                  <a:pt x="215392" y="10617"/>
                </a:lnTo>
                <a:lnTo>
                  <a:pt x="214617" y="7835"/>
                </a:lnTo>
                <a:lnTo>
                  <a:pt x="214541" y="7543"/>
                </a:lnTo>
                <a:lnTo>
                  <a:pt x="213868" y="6172"/>
                </a:lnTo>
                <a:lnTo>
                  <a:pt x="212026" y="3759"/>
                </a:lnTo>
                <a:lnTo>
                  <a:pt x="210832" y="2794"/>
                </a:lnTo>
                <a:lnTo>
                  <a:pt x="208419" y="1600"/>
                </a:lnTo>
                <a:lnTo>
                  <a:pt x="208419" y="15481"/>
                </a:lnTo>
                <a:lnTo>
                  <a:pt x="208292" y="16179"/>
                </a:lnTo>
                <a:lnTo>
                  <a:pt x="202857" y="19900"/>
                </a:lnTo>
                <a:lnTo>
                  <a:pt x="196329" y="19900"/>
                </a:lnTo>
                <a:lnTo>
                  <a:pt x="196329" y="7835"/>
                </a:lnTo>
                <a:lnTo>
                  <a:pt x="202857" y="7835"/>
                </a:lnTo>
                <a:lnTo>
                  <a:pt x="208419" y="15481"/>
                </a:lnTo>
                <a:lnTo>
                  <a:pt x="208419" y="1600"/>
                </a:lnTo>
                <a:lnTo>
                  <a:pt x="207899" y="1333"/>
                </a:lnTo>
                <a:lnTo>
                  <a:pt x="206121" y="965"/>
                </a:lnTo>
                <a:lnTo>
                  <a:pt x="188988" y="965"/>
                </a:lnTo>
                <a:lnTo>
                  <a:pt x="188988" y="41198"/>
                </a:lnTo>
                <a:lnTo>
                  <a:pt x="196329" y="41198"/>
                </a:lnTo>
                <a:lnTo>
                  <a:pt x="196329" y="26771"/>
                </a:lnTo>
                <a:lnTo>
                  <a:pt x="206121" y="26771"/>
                </a:lnTo>
                <a:lnTo>
                  <a:pt x="214617" y="19900"/>
                </a:lnTo>
                <a:lnTo>
                  <a:pt x="215392" y="17068"/>
                </a:lnTo>
                <a:lnTo>
                  <a:pt x="215493" y="16179"/>
                </a:lnTo>
                <a:close/>
              </a:path>
              <a:path w="1008379" h="42544">
                <a:moveTo>
                  <a:pt x="279361" y="17780"/>
                </a:moveTo>
                <a:lnTo>
                  <a:pt x="279044" y="15468"/>
                </a:lnTo>
                <a:lnTo>
                  <a:pt x="277545" y="10312"/>
                </a:lnTo>
                <a:lnTo>
                  <a:pt x="276479" y="8077"/>
                </a:lnTo>
                <a:lnTo>
                  <a:pt x="276009" y="7442"/>
                </a:lnTo>
                <a:lnTo>
                  <a:pt x="273685" y="4241"/>
                </a:lnTo>
                <a:lnTo>
                  <a:pt x="271957" y="2730"/>
                </a:lnTo>
                <a:lnTo>
                  <a:pt x="271957" y="24180"/>
                </a:lnTo>
                <a:lnTo>
                  <a:pt x="271919" y="24587"/>
                </a:lnTo>
                <a:lnTo>
                  <a:pt x="264668" y="34721"/>
                </a:lnTo>
                <a:lnTo>
                  <a:pt x="261353" y="34721"/>
                </a:lnTo>
                <a:lnTo>
                  <a:pt x="253936" y="22948"/>
                </a:lnTo>
                <a:lnTo>
                  <a:pt x="253936" y="19494"/>
                </a:lnTo>
                <a:lnTo>
                  <a:pt x="261353" y="7442"/>
                </a:lnTo>
                <a:lnTo>
                  <a:pt x="264668" y="7442"/>
                </a:lnTo>
                <a:lnTo>
                  <a:pt x="271957" y="24180"/>
                </a:lnTo>
                <a:lnTo>
                  <a:pt x="271957" y="2730"/>
                </a:lnTo>
                <a:lnTo>
                  <a:pt x="267919" y="558"/>
                </a:lnTo>
                <a:lnTo>
                  <a:pt x="265607" y="12"/>
                </a:lnTo>
                <a:lnTo>
                  <a:pt x="260464" y="12"/>
                </a:lnTo>
                <a:lnTo>
                  <a:pt x="246646" y="24587"/>
                </a:lnTo>
                <a:lnTo>
                  <a:pt x="246964" y="26924"/>
                </a:lnTo>
                <a:lnTo>
                  <a:pt x="247726" y="29451"/>
                </a:lnTo>
                <a:lnTo>
                  <a:pt x="248462" y="31991"/>
                </a:lnTo>
                <a:lnTo>
                  <a:pt x="260464" y="42100"/>
                </a:lnTo>
                <a:lnTo>
                  <a:pt x="265607" y="42100"/>
                </a:lnTo>
                <a:lnTo>
                  <a:pt x="279361" y="24587"/>
                </a:lnTo>
                <a:lnTo>
                  <a:pt x="279361" y="17780"/>
                </a:lnTo>
                <a:close/>
              </a:path>
              <a:path w="1008379" h="42544">
                <a:moveTo>
                  <a:pt x="382181" y="965"/>
                </a:moveTo>
                <a:lnTo>
                  <a:pt x="374840" y="965"/>
                </a:lnTo>
                <a:lnTo>
                  <a:pt x="374840" y="41198"/>
                </a:lnTo>
                <a:lnTo>
                  <a:pt x="382181" y="41198"/>
                </a:lnTo>
                <a:lnTo>
                  <a:pt x="382181" y="965"/>
                </a:lnTo>
                <a:close/>
              </a:path>
              <a:path w="1008379" h="42544">
                <a:moveTo>
                  <a:pt x="444703" y="965"/>
                </a:moveTo>
                <a:lnTo>
                  <a:pt x="437832" y="965"/>
                </a:lnTo>
                <a:lnTo>
                  <a:pt x="437832" y="27952"/>
                </a:lnTo>
                <a:lnTo>
                  <a:pt x="423799" y="965"/>
                </a:lnTo>
                <a:lnTo>
                  <a:pt x="416509" y="965"/>
                </a:lnTo>
                <a:lnTo>
                  <a:pt x="416509" y="41198"/>
                </a:lnTo>
                <a:lnTo>
                  <a:pt x="423379" y="41198"/>
                </a:lnTo>
                <a:lnTo>
                  <a:pt x="423379" y="14262"/>
                </a:lnTo>
                <a:lnTo>
                  <a:pt x="437362" y="41198"/>
                </a:lnTo>
                <a:lnTo>
                  <a:pt x="444703" y="41198"/>
                </a:lnTo>
                <a:lnTo>
                  <a:pt x="444703" y="965"/>
                </a:lnTo>
                <a:close/>
              </a:path>
              <a:path w="1008379" h="42544">
                <a:moveTo>
                  <a:pt x="515010" y="965"/>
                </a:moveTo>
                <a:lnTo>
                  <a:pt x="504659" y="965"/>
                </a:lnTo>
                <a:lnTo>
                  <a:pt x="497268" y="28625"/>
                </a:lnTo>
                <a:lnTo>
                  <a:pt x="489369" y="965"/>
                </a:lnTo>
                <a:lnTo>
                  <a:pt x="479044" y="965"/>
                </a:lnTo>
                <a:lnTo>
                  <a:pt x="479044" y="41198"/>
                </a:lnTo>
                <a:lnTo>
                  <a:pt x="485914" y="41198"/>
                </a:lnTo>
                <a:lnTo>
                  <a:pt x="485914" y="12966"/>
                </a:lnTo>
                <a:lnTo>
                  <a:pt x="494182" y="41198"/>
                </a:lnTo>
                <a:lnTo>
                  <a:pt x="499846" y="41198"/>
                </a:lnTo>
                <a:lnTo>
                  <a:pt x="508038" y="12674"/>
                </a:lnTo>
                <a:lnTo>
                  <a:pt x="508127" y="41198"/>
                </a:lnTo>
                <a:lnTo>
                  <a:pt x="515010" y="41198"/>
                </a:lnTo>
                <a:lnTo>
                  <a:pt x="515010" y="965"/>
                </a:lnTo>
                <a:close/>
              </a:path>
              <a:path w="1008379" h="42544">
                <a:moveTo>
                  <a:pt x="580656" y="24587"/>
                </a:moveTo>
                <a:lnTo>
                  <a:pt x="573366" y="2857"/>
                </a:lnTo>
                <a:lnTo>
                  <a:pt x="573366" y="19494"/>
                </a:lnTo>
                <a:lnTo>
                  <a:pt x="573366" y="22948"/>
                </a:lnTo>
                <a:lnTo>
                  <a:pt x="565950" y="34721"/>
                </a:lnTo>
                <a:lnTo>
                  <a:pt x="562635" y="34721"/>
                </a:lnTo>
                <a:lnTo>
                  <a:pt x="555345" y="24180"/>
                </a:lnTo>
                <a:lnTo>
                  <a:pt x="555383" y="17780"/>
                </a:lnTo>
                <a:lnTo>
                  <a:pt x="562635" y="7442"/>
                </a:lnTo>
                <a:lnTo>
                  <a:pt x="565950" y="7442"/>
                </a:lnTo>
                <a:lnTo>
                  <a:pt x="573366" y="19494"/>
                </a:lnTo>
                <a:lnTo>
                  <a:pt x="573366" y="2857"/>
                </a:lnTo>
                <a:lnTo>
                  <a:pt x="573227" y="2730"/>
                </a:lnTo>
                <a:lnTo>
                  <a:pt x="569188" y="558"/>
                </a:lnTo>
                <a:lnTo>
                  <a:pt x="566877" y="12"/>
                </a:lnTo>
                <a:lnTo>
                  <a:pt x="561733" y="12"/>
                </a:lnTo>
                <a:lnTo>
                  <a:pt x="547928" y="17780"/>
                </a:lnTo>
                <a:lnTo>
                  <a:pt x="547928" y="24587"/>
                </a:lnTo>
                <a:lnTo>
                  <a:pt x="561733" y="42100"/>
                </a:lnTo>
                <a:lnTo>
                  <a:pt x="566877" y="42100"/>
                </a:lnTo>
                <a:lnTo>
                  <a:pt x="580313" y="26924"/>
                </a:lnTo>
                <a:lnTo>
                  <a:pt x="580656" y="24587"/>
                </a:lnTo>
                <a:close/>
              </a:path>
              <a:path w="1008379" h="42544">
                <a:moveTo>
                  <a:pt x="641553" y="31559"/>
                </a:moveTo>
                <a:lnTo>
                  <a:pt x="635406" y="19342"/>
                </a:lnTo>
                <a:lnTo>
                  <a:pt x="636917" y="18465"/>
                </a:lnTo>
                <a:lnTo>
                  <a:pt x="638035" y="17373"/>
                </a:lnTo>
                <a:lnTo>
                  <a:pt x="639584" y="14655"/>
                </a:lnTo>
                <a:lnTo>
                  <a:pt x="639953" y="12966"/>
                </a:lnTo>
                <a:lnTo>
                  <a:pt x="639838" y="8407"/>
                </a:lnTo>
                <a:lnTo>
                  <a:pt x="639749" y="7848"/>
                </a:lnTo>
                <a:lnTo>
                  <a:pt x="634199" y="1625"/>
                </a:lnTo>
                <a:lnTo>
                  <a:pt x="634199" y="26962"/>
                </a:lnTo>
                <a:lnTo>
                  <a:pt x="634199" y="30086"/>
                </a:lnTo>
                <a:lnTo>
                  <a:pt x="629500" y="34328"/>
                </a:lnTo>
                <a:lnTo>
                  <a:pt x="620928" y="34328"/>
                </a:lnTo>
                <a:lnTo>
                  <a:pt x="620928" y="23279"/>
                </a:lnTo>
                <a:lnTo>
                  <a:pt x="630516" y="23279"/>
                </a:lnTo>
                <a:lnTo>
                  <a:pt x="631786" y="23736"/>
                </a:lnTo>
                <a:lnTo>
                  <a:pt x="633717" y="25488"/>
                </a:lnTo>
                <a:lnTo>
                  <a:pt x="634199" y="26962"/>
                </a:lnTo>
                <a:lnTo>
                  <a:pt x="634199" y="1625"/>
                </a:lnTo>
                <a:lnTo>
                  <a:pt x="632841" y="1282"/>
                </a:lnTo>
                <a:lnTo>
                  <a:pt x="632841" y="11531"/>
                </a:lnTo>
                <a:lnTo>
                  <a:pt x="632841" y="14160"/>
                </a:lnTo>
                <a:lnTo>
                  <a:pt x="632421" y="15379"/>
                </a:lnTo>
                <a:lnTo>
                  <a:pt x="630732" y="16878"/>
                </a:lnTo>
                <a:lnTo>
                  <a:pt x="629666" y="17259"/>
                </a:lnTo>
                <a:lnTo>
                  <a:pt x="620928" y="17259"/>
                </a:lnTo>
                <a:lnTo>
                  <a:pt x="620928" y="7848"/>
                </a:lnTo>
                <a:lnTo>
                  <a:pt x="628459" y="7848"/>
                </a:lnTo>
                <a:lnTo>
                  <a:pt x="632841" y="11531"/>
                </a:lnTo>
                <a:lnTo>
                  <a:pt x="632841" y="1282"/>
                </a:lnTo>
                <a:lnTo>
                  <a:pt x="632333" y="1143"/>
                </a:lnTo>
                <a:lnTo>
                  <a:pt x="630872" y="977"/>
                </a:lnTo>
                <a:lnTo>
                  <a:pt x="613575" y="977"/>
                </a:lnTo>
                <a:lnTo>
                  <a:pt x="613575" y="41211"/>
                </a:lnTo>
                <a:lnTo>
                  <a:pt x="631253" y="41211"/>
                </a:lnTo>
                <a:lnTo>
                  <a:pt x="641210" y="33324"/>
                </a:lnTo>
                <a:lnTo>
                  <a:pt x="641553" y="31559"/>
                </a:lnTo>
                <a:close/>
              </a:path>
              <a:path w="1008379" h="42544">
                <a:moveTo>
                  <a:pt x="681736" y="965"/>
                </a:moveTo>
                <a:lnTo>
                  <a:pt x="674382" y="965"/>
                </a:lnTo>
                <a:lnTo>
                  <a:pt x="674382" y="41198"/>
                </a:lnTo>
                <a:lnTo>
                  <a:pt x="681736" y="41198"/>
                </a:lnTo>
                <a:lnTo>
                  <a:pt x="681736" y="965"/>
                </a:lnTo>
                <a:close/>
              </a:path>
              <a:path w="1008379" h="42544">
                <a:moveTo>
                  <a:pt x="739673" y="33756"/>
                </a:moveTo>
                <a:lnTo>
                  <a:pt x="723404" y="33756"/>
                </a:lnTo>
                <a:lnTo>
                  <a:pt x="723404" y="965"/>
                </a:lnTo>
                <a:lnTo>
                  <a:pt x="716064" y="965"/>
                </a:lnTo>
                <a:lnTo>
                  <a:pt x="716064" y="41198"/>
                </a:lnTo>
                <a:lnTo>
                  <a:pt x="739673" y="41198"/>
                </a:lnTo>
                <a:lnTo>
                  <a:pt x="739673" y="33756"/>
                </a:lnTo>
                <a:close/>
              </a:path>
              <a:path w="1008379" h="42544">
                <a:moveTo>
                  <a:pt x="779005" y="965"/>
                </a:moveTo>
                <a:lnTo>
                  <a:pt x="771664" y="965"/>
                </a:lnTo>
                <a:lnTo>
                  <a:pt x="771664" y="41198"/>
                </a:lnTo>
                <a:lnTo>
                  <a:pt x="779005" y="41198"/>
                </a:lnTo>
                <a:lnTo>
                  <a:pt x="779005" y="965"/>
                </a:lnTo>
                <a:close/>
              </a:path>
              <a:path w="1008379" h="42544">
                <a:moveTo>
                  <a:pt x="842467" y="41198"/>
                </a:moveTo>
                <a:lnTo>
                  <a:pt x="839685" y="32232"/>
                </a:lnTo>
                <a:lnTo>
                  <a:pt x="837641" y="25641"/>
                </a:lnTo>
                <a:lnTo>
                  <a:pt x="833056" y="10871"/>
                </a:lnTo>
                <a:lnTo>
                  <a:pt x="830389" y="2286"/>
                </a:lnTo>
                <a:lnTo>
                  <a:pt x="830389" y="25641"/>
                </a:lnTo>
                <a:lnTo>
                  <a:pt x="821740" y="25641"/>
                </a:lnTo>
                <a:lnTo>
                  <a:pt x="826084" y="10871"/>
                </a:lnTo>
                <a:lnTo>
                  <a:pt x="830389" y="25641"/>
                </a:lnTo>
                <a:lnTo>
                  <a:pt x="830389" y="2286"/>
                </a:lnTo>
                <a:lnTo>
                  <a:pt x="829983" y="965"/>
                </a:lnTo>
                <a:lnTo>
                  <a:pt x="822452" y="965"/>
                </a:lnTo>
                <a:lnTo>
                  <a:pt x="809815" y="41198"/>
                </a:lnTo>
                <a:lnTo>
                  <a:pt x="817206" y="41198"/>
                </a:lnTo>
                <a:lnTo>
                  <a:pt x="819823" y="32232"/>
                </a:lnTo>
                <a:lnTo>
                  <a:pt x="832307" y="32232"/>
                </a:lnTo>
                <a:lnTo>
                  <a:pt x="834847" y="41198"/>
                </a:lnTo>
                <a:lnTo>
                  <a:pt x="842467" y="41198"/>
                </a:lnTo>
                <a:close/>
              </a:path>
              <a:path w="1008379" h="42544">
                <a:moveTo>
                  <a:pt x="902004" y="41198"/>
                </a:moveTo>
                <a:lnTo>
                  <a:pt x="900658" y="33058"/>
                </a:lnTo>
                <a:lnTo>
                  <a:pt x="900518" y="30657"/>
                </a:lnTo>
                <a:lnTo>
                  <a:pt x="895743" y="22263"/>
                </a:lnTo>
                <a:lnTo>
                  <a:pt x="897597" y="21247"/>
                </a:lnTo>
                <a:lnTo>
                  <a:pt x="898944" y="19939"/>
                </a:lnTo>
                <a:lnTo>
                  <a:pt x="899312" y="19164"/>
                </a:lnTo>
                <a:lnTo>
                  <a:pt x="900595" y="16484"/>
                </a:lnTo>
                <a:lnTo>
                  <a:pt x="901014" y="14427"/>
                </a:lnTo>
                <a:lnTo>
                  <a:pt x="900938" y="10045"/>
                </a:lnTo>
                <a:lnTo>
                  <a:pt x="900785" y="9080"/>
                </a:lnTo>
                <a:lnTo>
                  <a:pt x="893660" y="1168"/>
                </a:lnTo>
                <a:lnTo>
                  <a:pt x="893660" y="11468"/>
                </a:lnTo>
                <a:lnTo>
                  <a:pt x="893660" y="15443"/>
                </a:lnTo>
                <a:lnTo>
                  <a:pt x="893254" y="16903"/>
                </a:lnTo>
                <a:lnTo>
                  <a:pt x="891565" y="18707"/>
                </a:lnTo>
                <a:lnTo>
                  <a:pt x="890308" y="19164"/>
                </a:lnTo>
                <a:lnTo>
                  <a:pt x="880579" y="19164"/>
                </a:lnTo>
                <a:lnTo>
                  <a:pt x="880579" y="7835"/>
                </a:lnTo>
                <a:lnTo>
                  <a:pt x="890308" y="7835"/>
                </a:lnTo>
                <a:lnTo>
                  <a:pt x="891565" y="8280"/>
                </a:lnTo>
                <a:lnTo>
                  <a:pt x="893254" y="10045"/>
                </a:lnTo>
                <a:lnTo>
                  <a:pt x="893660" y="11468"/>
                </a:lnTo>
                <a:lnTo>
                  <a:pt x="893660" y="1168"/>
                </a:lnTo>
                <a:lnTo>
                  <a:pt x="892733" y="965"/>
                </a:lnTo>
                <a:lnTo>
                  <a:pt x="873226" y="965"/>
                </a:lnTo>
                <a:lnTo>
                  <a:pt x="873226" y="41198"/>
                </a:lnTo>
                <a:lnTo>
                  <a:pt x="880579" y="41198"/>
                </a:lnTo>
                <a:lnTo>
                  <a:pt x="880579" y="25476"/>
                </a:lnTo>
                <a:lnTo>
                  <a:pt x="889762" y="25476"/>
                </a:lnTo>
                <a:lnTo>
                  <a:pt x="894003" y="38392"/>
                </a:lnTo>
                <a:lnTo>
                  <a:pt x="894257" y="39954"/>
                </a:lnTo>
                <a:lnTo>
                  <a:pt x="894651" y="41198"/>
                </a:lnTo>
                <a:lnTo>
                  <a:pt x="902004" y="41198"/>
                </a:lnTo>
                <a:close/>
              </a:path>
              <a:path w="1008379" h="42544">
                <a:moveTo>
                  <a:pt x="942225" y="965"/>
                </a:moveTo>
                <a:lnTo>
                  <a:pt x="934885" y="965"/>
                </a:lnTo>
                <a:lnTo>
                  <a:pt x="934885" y="41198"/>
                </a:lnTo>
                <a:lnTo>
                  <a:pt x="942225" y="41198"/>
                </a:lnTo>
                <a:lnTo>
                  <a:pt x="942225" y="965"/>
                </a:lnTo>
                <a:close/>
              </a:path>
              <a:path w="1008379" h="42544">
                <a:moveTo>
                  <a:pt x="1007884" y="24587"/>
                </a:moveTo>
                <a:lnTo>
                  <a:pt x="1000594" y="2857"/>
                </a:lnTo>
                <a:lnTo>
                  <a:pt x="1000594" y="19494"/>
                </a:lnTo>
                <a:lnTo>
                  <a:pt x="1000594" y="22948"/>
                </a:lnTo>
                <a:lnTo>
                  <a:pt x="993165" y="34721"/>
                </a:lnTo>
                <a:lnTo>
                  <a:pt x="989863" y="34721"/>
                </a:lnTo>
                <a:lnTo>
                  <a:pt x="982560" y="24180"/>
                </a:lnTo>
                <a:lnTo>
                  <a:pt x="982599" y="17780"/>
                </a:lnTo>
                <a:lnTo>
                  <a:pt x="989863" y="7442"/>
                </a:lnTo>
                <a:lnTo>
                  <a:pt x="993165" y="7442"/>
                </a:lnTo>
                <a:lnTo>
                  <a:pt x="1000594" y="19494"/>
                </a:lnTo>
                <a:lnTo>
                  <a:pt x="1000594" y="2857"/>
                </a:lnTo>
                <a:lnTo>
                  <a:pt x="1000455" y="2730"/>
                </a:lnTo>
                <a:lnTo>
                  <a:pt x="996416" y="558"/>
                </a:lnTo>
                <a:lnTo>
                  <a:pt x="994105" y="12"/>
                </a:lnTo>
                <a:lnTo>
                  <a:pt x="988961" y="12"/>
                </a:lnTo>
                <a:lnTo>
                  <a:pt x="986663" y="558"/>
                </a:lnTo>
                <a:lnTo>
                  <a:pt x="982573" y="2730"/>
                </a:lnTo>
                <a:lnTo>
                  <a:pt x="980846" y="4241"/>
                </a:lnTo>
                <a:lnTo>
                  <a:pt x="979462" y="6159"/>
                </a:lnTo>
                <a:lnTo>
                  <a:pt x="978039" y="8077"/>
                </a:lnTo>
                <a:lnTo>
                  <a:pt x="976972" y="10312"/>
                </a:lnTo>
                <a:lnTo>
                  <a:pt x="975474" y="15468"/>
                </a:lnTo>
                <a:lnTo>
                  <a:pt x="975156" y="17780"/>
                </a:lnTo>
                <a:lnTo>
                  <a:pt x="975156" y="24587"/>
                </a:lnTo>
                <a:lnTo>
                  <a:pt x="988961" y="42100"/>
                </a:lnTo>
                <a:lnTo>
                  <a:pt x="994105" y="42100"/>
                </a:lnTo>
                <a:lnTo>
                  <a:pt x="1007541" y="26924"/>
                </a:lnTo>
                <a:lnTo>
                  <a:pt x="1007884" y="24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67336" y="1671954"/>
            <a:ext cx="1010919" cy="505459"/>
          </a:xfrm>
          <a:custGeom>
            <a:avLst/>
            <a:gdLst/>
            <a:ahLst/>
            <a:cxnLst/>
            <a:rect l="l" t="t" r="r" b="b"/>
            <a:pathLst>
              <a:path w="1010920" h="505460">
                <a:moveTo>
                  <a:pt x="1010386" y="505294"/>
                </a:moveTo>
                <a:lnTo>
                  <a:pt x="626745" y="121678"/>
                </a:lnTo>
                <a:lnTo>
                  <a:pt x="505307" y="0"/>
                </a:lnTo>
                <a:lnTo>
                  <a:pt x="505079" y="0"/>
                </a:lnTo>
                <a:lnTo>
                  <a:pt x="383540" y="121564"/>
                </a:lnTo>
                <a:lnTo>
                  <a:pt x="0" y="505294"/>
                </a:lnTo>
                <a:lnTo>
                  <a:pt x="243954" y="504456"/>
                </a:lnTo>
                <a:lnTo>
                  <a:pt x="505193" y="243230"/>
                </a:lnTo>
                <a:lnTo>
                  <a:pt x="766445" y="504469"/>
                </a:lnTo>
                <a:lnTo>
                  <a:pt x="1010386" y="50529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418" y="2278987"/>
            <a:ext cx="1024036" cy="2252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689" y="578801"/>
            <a:ext cx="6179070" cy="81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222" y="2319274"/>
            <a:ext cx="6898005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05913" y="9377934"/>
            <a:ext cx="2452624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3222" y="9377934"/>
            <a:ext cx="1762823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18404" y="9377934"/>
            <a:ext cx="1762823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centevaldes@aquai.c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calle en frente de un edificio&#10;&#10;Descripción generada automáticamente">
            <a:extLst>
              <a:ext uri="{FF2B5EF4-FFF2-40B4-BE49-F238E27FC236}">
                <a16:creationId xmlns:a16="http://schemas.microsoft.com/office/drawing/2014/main" id="{FA687BCB-261A-E75C-4164-3930D1DF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026"/>
            <a:ext cx="7658100" cy="10229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650" y="8306448"/>
            <a:ext cx="1917417" cy="721095"/>
          </a:xfrm>
          <a:prstGeom prst="rect">
            <a:avLst/>
          </a:prstGeom>
          <a:solidFill>
            <a:srgbClr val="847B76">
              <a:alpha val="69999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Times New Roman"/>
              <a:cs typeface="Times New Roman"/>
            </a:endParaRPr>
          </a:p>
          <a:p>
            <a:pPr algn="ctr">
              <a:lnSpc>
                <a:spcPts val="910"/>
              </a:lnSpc>
            </a:pPr>
            <a:r>
              <a:rPr sz="850" spc="10" dirty="0">
                <a:solidFill>
                  <a:srgbClr val="FFFFFF"/>
                </a:solidFill>
                <a:latin typeface="Arial MT"/>
                <a:cs typeface="Arial MT"/>
              </a:rPr>
              <a:t>EDIFICIO</a:t>
            </a:r>
            <a:endParaRPr sz="850" dirty="0">
              <a:latin typeface="Arial MT"/>
              <a:cs typeface="Arial MT"/>
            </a:endParaRPr>
          </a:p>
          <a:p>
            <a:pPr marL="386080" marR="378460" algn="ctr">
              <a:lnSpc>
                <a:spcPct val="78900"/>
              </a:lnSpc>
              <a:spcBef>
                <a:spcPts val="345"/>
              </a:spcBef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VICENTE  VALDES</a:t>
            </a:r>
            <a:endParaRPr sz="1800" spc="1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610" y="9306533"/>
            <a:ext cx="1547495" cy="277495"/>
          </a:xfrm>
          <a:prstGeom prst="rect">
            <a:avLst/>
          </a:prstGeom>
          <a:solidFill>
            <a:srgbClr val="847B76">
              <a:alpha val="69999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4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8850" y="9006206"/>
            <a:ext cx="5137785" cy="836294"/>
            <a:chOff x="2526804" y="8747734"/>
            <a:chExt cx="5137785" cy="836294"/>
          </a:xfrm>
        </p:grpSpPr>
        <p:sp>
          <p:nvSpPr>
            <p:cNvPr id="9" name="object 9"/>
            <p:cNvSpPr/>
            <p:nvPr/>
          </p:nvSpPr>
          <p:spPr>
            <a:xfrm>
              <a:off x="2526804" y="8747734"/>
              <a:ext cx="5137785" cy="836294"/>
            </a:xfrm>
            <a:custGeom>
              <a:avLst/>
              <a:gdLst/>
              <a:ahLst/>
              <a:cxnLst/>
              <a:rect l="l" t="t" r="r" b="b"/>
              <a:pathLst>
                <a:path w="5137784" h="836295">
                  <a:moveTo>
                    <a:pt x="5137619" y="0"/>
                  </a:moveTo>
                  <a:lnTo>
                    <a:pt x="5137619" y="836112"/>
                  </a:lnTo>
                  <a:lnTo>
                    <a:pt x="0" y="836112"/>
                  </a:lnTo>
                  <a:lnTo>
                    <a:pt x="0" y="0"/>
                  </a:lnTo>
                  <a:lnTo>
                    <a:pt x="5137619" y="0"/>
                  </a:lnTo>
                  <a:close/>
                </a:path>
              </a:pathLst>
            </a:custGeom>
            <a:solidFill>
              <a:srgbClr val="4241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2489" y="8848623"/>
              <a:ext cx="4660900" cy="0"/>
            </a:xfrm>
            <a:custGeom>
              <a:avLst/>
              <a:gdLst/>
              <a:ahLst/>
              <a:cxnLst/>
              <a:rect l="l" t="t" r="r" b="b"/>
              <a:pathLst>
                <a:path w="4660900">
                  <a:moveTo>
                    <a:pt x="0" y="0"/>
                  </a:moveTo>
                  <a:lnTo>
                    <a:pt x="4660277" y="0"/>
                  </a:lnTo>
                </a:path>
              </a:pathLst>
            </a:custGeom>
            <a:ln w="121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65852" y="8933154"/>
            <a:ext cx="4657725" cy="86868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650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EXCLUSIVO</a:t>
            </a:r>
            <a:r>
              <a:rPr sz="2650" u="sng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S</a:t>
            </a:r>
            <a:r>
              <a:rPr sz="265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650" u="sng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</a:t>
            </a:r>
            <a:r>
              <a:rPr sz="2650" u="sng" spc="-3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</a:t>
            </a:r>
            <a:r>
              <a:rPr sz="2650" u="sng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</a:t>
            </a:r>
            <a:r>
              <a:rPr sz="2650" u="sng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R</a:t>
            </a:r>
            <a:r>
              <a:rPr sz="2650" u="sng" spc="-4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</a:t>
            </a:r>
            <a:r>
              <a:rPr sz="2650" u="sng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AMENTOS</a:t>
            </a:r>
            <a:endParaRPr sz="26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1350" spc="7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2 </a:t>
            </a:r>
            <a:r>
              <a:rPr sz="1350" spc="-3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3 </a:t>
            </a:r>
            <a:r>
              <a:rPr sz="1350" spc="-35" dirty="0">
                <a:solidFill>
                  <a:srgbClr val="FFFFFF"/>
                </a:solidFill>
                <a:latin typeface="Arial MT"/>
                <a:cs typeface="Arial MT"/>
              </a:rPr>
              <a:t>DORMITORIOS</a:t>
            </a:r>
            <a:endParaRPr sz="1350" dirty="0">
              <a:latin typeface="Arial MT"/>
              <a:cs typeface="Arial MT"/>
            </a:endParaRPr>
          </a:p>
        </p:txBody>
      </p:sp>
      <p:pic>
        <p:nvPicPr>
          <p:cNvPr id="8" name="Imagen 7" descr="Texto, Logotipo&#10;&#10;Descripción generada automáticamente">
            <a:extLst>
              <a:ext uri="{FF2B5EF4-FFF2-40B4-BE49-F238E27FC236}">
                <a16:creationId xmlns:a16="http://schemas.microsoft.com/office/drawing/2014/main" id="{C771768C-EF2C-F158-D4CD-F8021F4CA9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003" y="387067"/>
            <a:ext cx="3280742" cy="1440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58100" cy="10079990"/>
          </a:xfrm>
          <a:custGeom>
            <a:avLst/>
            <a:gdLst/>
            <a:ahLst/>
            <a:cxnLst/>
            <a:rect l="l" t="t" r="r" b="b"/>
            <a:pathLst>
              <a:path w="7658100" h="10079990">
                <a:moveTo>
                  <a:pt x="7657579" y="0"/>
                </a:moveTo>
                <a:lnTo>
                  <a:pt x="0" y="0"/>
                </a:lnTo>
                <a:lnTo>
                  <a:pt x="0" y="10079990"/>
                </a:lnTo>
                <a:lnTo>
                  <a:pt x="7657579" y="10079990"/>
                </a:lnTo>
                <a:lnTo>
                  <a:pt x="7657579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06" y="4673973"/>
            <a:ext cx="2825711" cy="20710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98267" y="680939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920" y="0"/>
                </a:moveTo>
                <a:lnTo>
                  <a:pt x="439" y="1847"/>
                </a:lnTo>
                <a:lnTo>
                  <a:pt x="368" y="3273"/>
                </a:lnTo>
                <a:lnTo>
                  <a:pt x="0" y="18488"/>
                </a:lnTo>
                <a:lnTo>
                  <a:pt x="1422" y="13052"/>
                </a:lnTo>
                <a:lnTo>
                  <a:pt x="1625" y="15338"/>
                </a:lnTo>
                <a:lnTo>
                  <a:pt x="1439" y="2805"/>
                </a:lnTo>
                <a:lnTo>
                  <a:pt x="92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9796" y="6528951"/>
            <a:ext cx="1270" cy="37465"/>
          </a:xfrm>
          <a:custGeom>
            <a:avLst/>
            <a:gdLst/>
            <a:ahLst/>
            <a:cxnLst/>
            <a:rect l="l" t="t" r="r" b="b"/>
            <a:pathLst>
              <a:path w="1270" h="37465">
                <a:moveTo>
                  <a:pt x="0" y="0"/>
                </a:moveTo>
                <a:lnTo>
                  <a:pt x="228" y="32575"/>
                </a:lnTo>
                <a:lnTo>
                  <a:pt x="685" y="3703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0852" y="6326724"/>
            <a:ext cx="3810" cy="153035"/>
          </a:xfrm>
          <a:custGeom>
            <a:avLst/>
            <a:gdLst/>
            <a:ahLst/>
            <a:cxnLst/>
            <a:rect l="l" t="t" r="r" b="b"/>
            <a:pathLst>
              <a:path w="3810" h="153035">
                <a:moveTo>
                  <a:pt x="3301" y="0"/>
                </a:moveTo>
                <a:lnTo>
                  <a:pt x="1983" y="23298"/>
                </a:lnTo>
                <a:lnTo>
                  <a:pt x="1337" y="92554"/>
                </a:lnTo>
                <a:lnTo>
                  <a:pt x="647" y="126911"/>
                </a:lnTo>
                <a:lnTo>
                  <a:pt x="0" y="133794"/>
                </a:lnTo>
                <a:lnTo>
                  <a:pt x="1485" y="152692"/>
                </a:lnTo>
                <a:lnTo>
                  <a:pt x="2573" y="31807"/>
                </a:lnTo>
                <a:lnTo>
                  <a:pt x="330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0456" y="6198006"/>
            <a:ext cx="1270" cy="36195"/>
          </a:xfrm>
          <a:custGeom>
            <a:avLst/>
            <a:gdLst/>
            <a:ahLst/>
            <a:cxnLst/>
            <a:rect l="l" t="t" r="r" b="b"/>
            <a:pathLst>
              <a:path w="1270" h="36195">
                <a:moveTo>
                  <a:pt x="698" y="24180"/>
                </a:moveTo>
                <a:lnTo>
                  <a:pt x="317" y="27520"/>
                </a:lnTo>
                <a:lnTo>
                  <a:pt x="304" y="35674"/>
                </a:lnTo>
                <a:lnTo>
                  <a:pt x="558" y="30734"/>
                </a:lnTo>
                <a:lnTo>
                  <a:pt x="698" y="24180"/>
                </a:lnTo>
                <a:close/>
              </a:path>
              <a:path w="1270" h="36195">
                <a:moveTo>
                  <a:pt x="787" y="3619"/>
                </a:moveTo>
                <a:lnTo>
                  <a:pt x="304" y="3517"/>
                </a:lnTo>
                <a:lnTo>
                  <a:pt x="203" y="0"/>
                </a:lnTo>
                <a:lnTo>
                  <a:pt x="0" y="32804"/>
                </a:lnTo>
                <a:lnTo>
                  <a:pt x="317" y="27520"/>
                </a:lnTo>
                <a:lnTo>
                  <a:pt x="787" y="361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8653" y="6080417"/>
            <a:ext cx="5715" cy="124460"/>
          </a:xfrm>
          <a:custGeom>
            <a:avLst/>
            <a:gdLst/>
            <a:ahLst/>
            <a:cxnLst/>
            <a:rect l="l" t="t" r="r" b="b"/>
            <a:pathLst>
              <a:path w="5714" h="124460">
                <a:moveTo>
                  <a:pt x="1917" y="72948"/>
                </a:moveTo>
                <a:lnTo>
                  <a:pt x="1333" y="86690"/>
                </a:lnTo>
                <a:lnTo>
                  <a:pt x="825" y="96647"/>
                </a:lnTo>
                <a:lnTo>
                  <a:pt x="419" y="97040"/>
                </a:lnTo>
                <a:lnTo>
                  <a:pt x="165" y="82105"/>
                </a:lnTo>
                <a:lnTo>
                  <a:pt x="0" y="115735"/>
                </a:lnTo>
                <a:lnTo>
                  <a:pt x="457" y="124269"/>
                </a:lnTo>
                <a:lnTo>
                  <a:pt x="1206" y="109435"/>
                </a:lnTo>
                <a:lnTo>
                  <a:pt x="1917" y="72948"/>
                </a:lnTo>
                <a:close/>
              </a:path>
              <a:path w="5714" h="124460">
                <a:moveTo>
                  <a:pt x="2616" y="52692"/>
                </a:moveTo>
                <a:lnTo>
                  <a:pt x="2540" y="16891"/>
                </a:lnTo>
                <a:lnTo>
                  <a:pt x="2095" y="21602"/>
                </a:lnTo>
                <a:lnTo>
                  <a:pt x="1346" y="22085"/>
                </a:lnTo>
                <a:lnTo>
                  <a:pt x="2501" y="33324"/>
                </a:lnTo>
                <a:lnTo>
                  <a:pt x="1879" y="30391"/>
                </a:lnTo>
                <a:lnTo>
                  <a:pt x="2400" y="37477"/>
                </a:lnTo>
                <a:lnTo>
                  <a:pt x="2616" y="52692"/>
                </a:lnTo>
                <a:close/>
              </a:path>
              <a:path w="5714" h="124460">
                <a:moveTo>
                  <a:pt x="2959" y="9461"/>
                </a:moveTo>
                <a:lnTo>
                  <a:pt x="2501" y="0"/>
                </a:lnTo>
                <a:lnTo>
                  <a:pt x="2540" y="16891"/>
                </a:lnTo>
                <a:lnTo>
                  <a:pt x="2806" y="13931"/>
                </a:lnTo>
                <a:lnTo>
                  <a:pt x="2959" y="9461"/>
                </a:lnTo>
                <a:close/>
              </a:path>
              <a:path w="5714" h="124460">
                <a:moveTo>
                  <a:pt x="5295" y="38493"/>
                </a:moveTo>
                <a:lnTo>
                  <a:pt x="5270" y="20535"/>
                </a:lnTo>
                <a:lnTo>
                  <a:pt x="4965" y="15049"/>
                </a:lnTo>
                <a:lnTo>
                  <a:pt x="4406" y="19392"/>
                </a:lnTo>
                <a:lnTo>
                  <a:pt x="3619" y="30911"/>
                </a:lnTo>
                <a:lnTo>
                  <a:pt x="3835" y="63500"/>
                </a:lnTo>
                <a:lnTo>
                  <a:pt x="4305" y="55206"/>
                </a:lnTo>
                <a:lnTo>
                  <a:pt x="5067" y="36893"/>
                </a:lnTo>
                <a:lnTo>
                  <a:pt x="5295" y="3849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0929" y="6314695"/>
            <a:ext cx="1270" cy="45720"/>
          </a:xfrm>
          <a:custGeom>
            <a:avLst/>
            <a:gdLst/>
            <a:ahLst/>
            <a:cxnLst/>
            <a:rect l="l" t="t" r="r" b="b"/>
            <a:pathLst>
              <a:path w="1270" h="45720">
                <a:moveTo>
                  <a:pt x="1092" y="0"/>
                </a:moveTo>
                <a:lnTo>
                  <a:pt x="0" y="24409"/>
                </a:lnTo>
                <a:lnTo>
                  <a:pt x="393" y="45554"/>
                </a:lnTo>
                <a:lnTo>
                  <a:pt x="527" y="33773"/>
                </a:lnTo>
                <a:lnTo>
                  <a:pt x="1272" y="5001"/>
                </a:lnTo>
                <a:lnTo>
                  <a:pt x="109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305" y="5885789"/>
            <a:ext cx="3175" cy="60325"/>
          </a:xfrm>
          <a:custGeom>
            <a:avLst/>
            <a:gdLst/>
            <a:ahLst/>
            <a:cxnLst/>
            <a:rect l="l" t="t" r="r" b="b"/>
            <a:pathLst>
              <a:path w="3175" h="60325">
                <a:moveTo>
                  <a:pt x="558" y="36004"/>
                </a:moveTo>
                <a:lnTo>
                  <a:pt x="355" y="0"/>
                </a:lnTo>
                <a:lnTo>
                  <a:pt x="38" y="19469"/>
                </a:lnTo>
                <a:lnTo>
                  <a:pt x="0" y="30822"/>
                </a:lnTo>
                <a:lnTo>
                  <a:pt x="190" y="35763"/>
                </a:lnTo>
                <a:lnTo>
                  <a:pt x="558" y="36004"/>
                </a:lnTo>
                <a:close/>
              </a:path>
              <a:path w="3175" h="60325">
                <a:moveTo>
                  <a:pt x="2692" y="22656"/>
                </a:moveTo>
                <a:lnTo>
                  <a:pt x="2247" y="20612"/>
                </a:lnTo>
                <a:lnTo>
                  <a:pt x="1219" y="33578"/>
                </a:lnTo>
                <a:lnTo>
                  <a:pt x="558" y="36004"/>
                </a:lnTo>
                <a:lnTo>
                  <a:pt x="685" y="60071"/>
                </a:lnTo>
                <a:lnTo>
                  <a:pt x="1612" y="37338"/>
                </a:lnTo>
                <a:lnTo>
                  <a:pt x="2146" y="27457"/>
                </a:lnTo>
                <a:lnTo>
                  <a:pt x="2692" y="2265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8743" y="6063168"/>
            <a:ext cx="1270" cy="71120"/>
          </a:xfrm>
          <a:custGeom>
            <a:avLst/>
            <a:gdLst/>
            <a:ahLst/>
            <a:cxnLst/>
            <a:rect l="l" t="t" r="r" b="b"/>
            <a:pathLst>
              <a:path w="1270" h="71120">
                <a:moveTo>
                  <a:pt x="190" y="0"/>
                </a:moveTo>
                <a:lnTo>
                  <a:pt x="0" y="11391"/>
                </a:lnTo>
                <a:lnTo>
                  <a:pt x="711" y="70548"/>
                </a:lnTo>
                <a:lnTo>
                  <a:pt x="19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9192" y="5755012"/>
            <a:ext cx="1270" cy="36830"/>
          </a:xfrm>
          <a:custGeom>
            <a:avLst/>
            <a:gdLst/>
            <a:ahLst/>
            <a:cxnLst/>
            <a:rect l="l" t="t" r="r" b="b"/>
            <a:pathLst>
              <a:path w="1270" h="36829">
                <a:moveTo>
                  <a:pt x="0" y="0"/>
                </a:moveTo>
                <a:lnTo>
                  <a:pt x="279" y="15951"/>
                </a:lnTo>
                <a:lnTo>
                  <a:pt x="1041" y="36372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0870" y="5578081"/>
            <a:ext cx="2540" cy="105410"/>
          </a:xfrm>
          <a:custGeom>
            <a:avLst/>
            <a:gdLst/>
            <a:ahLst/>
            <a:cxnLst/>
            <a:rect l="l" t="t" r="r" b="b"/>
            <a:pathLst>
              <a:path w="2539" h="105410">
                <a:moveTo>
                  <a:pt x="1676" y="32004"/>
                </a:moveTo>
                <a:lnTo>
                  <a:pt x="1549" y="15963"/>
                </a:lnTo>
                <a:lnTo>
                  <a:pt x="1409" y="7988"/>
                </a:lnTo>
                <a:lnTo>
                  <a:pt x="1193" y="0"/>
                </a:lnTo>
                <a:lnTo>
                  <a:pt x="1676" y="32004"/>
                </a:lnTo>
                <a:close/>
              </a:path>
              <a:path w="2539" h="105410">
                <a:moveTo>
                  <a:pt x="2298" y="79070"/>
                </a:moveTo>
                <a:lnTo>
                  <a:pt x="1955" y="46710"/>
                </a:lnTo>
                <a:lnTo>
                  <a:pt x="1689" y="31991"/>
                </a:lnTo>
                <a:lnTo>
                  <a:pt x="1612" y="47510"/>
                </a:lnTo>
                <a:lnTo>
                  <a:pt x="1320" y="63982"/>
                </a:lnTo>
                <a:lnTo>
                  <a:pt x="800" y="81889"/>
                </a:lnTo>
                <a:lnTo>
                  <a:pt x="0" y="101688"/>
                </a:lnTo>
                <a:lnTo>
                  <a:pt x="584" y="105092"/>
                </a:lnTo>
                <a:lnTo>
                  <a:pt x="1841" y="93116"/>
                </a:lnTo>
                <a:lnTo>
                  <a:pt x="2222" y="96989"/>
                </a:lnTo>
                <a:lnTo>
                  <a:pt x="2298" y="7907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5752" y="5779706"/>
            <a:ext cx="2540" cy="48895"/>
          </a:xfrm>
          <a:custGeom>
            <a:avLst/>
            <a:gdLst/>
            <a:ahLst/>
            <a:cxnLst/>
            <a:rect l="l" t="t" r="r" b="b"/>
            <a:pathLst>
              <a:path w="2539" h="48895">
                <a:moveTo>
                  <a:pt x="228" y="44767"/>
                </a:moveTo>
                <a:lnTo>
                  <a:pt x="63" y="46126"/>
                </a:lnTo>
                <a:lnTo>
                  <a:pt x="0" y="46951"/>
                </a:lnTo>
                <a:lnTo>
                  <a:pt x="152" y="48336"/>
                </a:lnTo>
                <a:lnTo>
                  <a:pt x="177" y="47015"/>
                </a:lnTo>
                <a:lnTo>
                  <a:pt x="203" y="46050"/>
                </a:lnTo>
                <a:lnTo>
                  <a:pt x="228" y="44767"/>
                </a:lnTo>
                <a:close/>
              </a:path>
              <a:path w="2539" h="48895">
                <a:moveTo>
                  <a:pt x="1117" y="0"/>
                </a:moveTo>
                <a:lnTo>
                  <a:pt x="444" y="31089"/>
                </a:lnTo>
                <a:lnTo>
                  <a:pt x="495" y="30581"/>
                </a:lnTo>
                <a:lnTo>
                  <a:pt x="1117" y="0"/>
                </a:lnTo>
                <a:close/>
              </a:path>
              <a:path w="2539" h="48895">
                <a:moveTo>
                  <a:pt x="2095" y="16459"/>
                </a:moveTo>
                <a:lnTo>
                  <a:pt x="495" y="30581"/>
                </a:lnTo>
                <a:lnTo>
                  <a:pt x="228" y="44767"/>
                </a:lnTo>
                <a:lnTo>
                  <a:pt x="558" y="42011"/>
                </a:lnTo>
                <a:lnTo>
                  <a:pt x="1028" y="37134"/>
                </a:lnTo>
                <a:lnTo>
                  <a:pt x="1562" y="29006"/>
                </a:lnTo>
                <a:lnTo>
                  <a:pt x="2095" y="1645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9297" y="5940163"/>
            <a:ext cx="2540" cy="40640"/>
          </a:xfrm>
          <a:custGeom>
            <a:avLst/>
            <a:gdLst/>
            <a:ahLst/>
            <a:cxnLst/>
            <a:rect l="l" t="t" r="r" b="b"/>
            <a:pathLst>
              <a:path w="2539" h="40639">
                <a:moveTo>
                  <a:pt x="1113" y="0"/>
                </a:moveTo>
                <a:lnTo>
                  <a:pt x="0" y="17439"/>
                </a:lnTo>
                <a:lnTo>
                  <a:pt x="561" y="22902"/>
                </a:lnTo>
                <a:lnTo>
                  <a:pt x="1196" y="22500"/>
                </a:lnTo>
                <a:lnTo>
                  <a:pt x="1818" y="25222"/>
                </a:lnTo>
                <a:lnTo>
                  <a:pt x="2336" y="40058"/>
                </a:lnTo>
                <a:lnTo>
                  <a:pt x="2073" y="21593"/>
                </a:lnTo>
                <a:lnTo>
                  <a:pt x="1735" y="4812"/>
                </a:lnTo>
                <a:lnTo>
                  <a:pt x="111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2933" y="5826861"/>
            <a:ext cx="1905" cy="60325"/>
          </a:xfrm>
          <a:custGeom>
            <a:avLst/>
            <a:gdLst/>
            <a:ahLst/>
            <a:cxnLst/>
            <a:rect l="l" t="t" r="r" b="b"/>
            <a:pathLst>
              <a:path w="1904" h="60325">
                <a:moveTo>
                  <a:pt x="1206" y="59804"/>
                </a:moveTo>
                <a:lnTo>
                  <a:pt x="977" y="18732"/>
                </a:lnTo>
                <a:lnTo>
                  <a:pt x="0" y="56959"/>
                </a:lnTo>
                <a:lnTo>
                  <a:pt x="368" y="56210"/>
                </a:lnTo>
                <a:lnTo>
                  <a:pt x="1003" y="49326"/>
                </a:lnTo>
                <a:lnTo>
                  <a:pt x="1206" y="59804"/>
                </a:lnTo>
                <a:close/>
              </a:path>
              <a:path w="1904" h="60325">
                <a:moveTo>
                  <a:pt x="1333" y="4546"/>
                </a:moveTo>
                <a:lnTo>
                  <a:pt x="863" y="0"/>
                </a:lnTo>
                <a:lnTo>
                  <a:pt x="977" y="18732"/>
                </a:lnTo>
                <a:lnTo>
                  <a:pt x="1333" y="454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8336" y="5588544"/>
            <a:ext cx="1905" cy="70485"/>
          </a:xfrm>
          <a:custGeom>
            <a:avLst/>
            <a:gdLst/>
            <a:ahLst/>
            <a:cxnLst/>
            <a:rect l="l" t="t" r="r" b="b"/>
            <a:pathLst>
              <a:path w="1904" h="70485">
                <a:moveTo>
                  <a:pt x="1562" y="0"/>
                </a:moveTo>
                <a:lnTo>
                  <a:pt x="0" y="65951"/>
                </a:lnTo>
                <a:lnTo>
                  <a:pt x="311" y="68823"/>
                </a:lnTo>
                <a:lnTo>
                  <a:pt x="665" y="70411"/>
                </a:lnTo>
                <a:lnTo>
                  <a:pt x="1016" y="67033"/>
                </a:lnTo>
                <a:lnTo>
                  <a:pt x="1320" y="55003"/>
                </a:lnTo>
                <a:lnTo>
                  <a:pt x="1195" y="42308"/>
                </a:lnTo>
                <a:lnTo>
                  <a:pt x="156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7618" y="5721150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5">
                <a:moveTo>
                  <a:pt x="228" y="0"/>
                </a:moveTo>
                <a:lnTo>
                  <a:pt x="76" y="2247"/>
                </a:lnTo>
                <a:lnTo>
                  <a:pt x="0" y="4063"/>
                </a:lnTo>
                <a:lnTo>
                  <a:pt x="241" y="3670"/>
                </a:lnTo>
                <a:lnTo>
                  <a:pt x="241" y="2527"/>
                </a:lnTo>
                <a:lnTo>
                  <a:pt x="228" y="1066"/>
                </a:lnTo>
                <a:lnTo>
                  <a:pt x="22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3123" y="5387638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5">
                <a:moveTo>
                  <a:pt x="292" y="0"/>
                </a:moveTo>
                <a:lnTo>
                  <a:pt x="190" y="1104"/>
                </a:lnTo>
                <a:lnTo>
                  <a:pt x="88" y="2095"/>
                </a:lnTo>
                <a:lnTo>
                  <a:pt x="0" y="3213"/>
                </a:lnTo>
                <a:lnTo>
                  <a:pt x="127" y="3695"/>
                </a:lnTo>
                <a:lnTo>
                  <a:pt x="215" y="3975"/>
                </a:lnTo>
                <a:lnTo>
                  <a:pt x="29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7642" y="5652874"/>
            <a:ext cx="1270" cy="41275"/>
          </a:xfrm>
          <a:custGeom>
            <a:avLst/>
            <a:gdLst/>
            <a:ahLst/>
            <a:cxnLst/>
            <a:rect l="l" t="t" r="r" b="b"/>
            <a:pathLst>
              <a:path w="1270" h="41275">
                <a:moveTo>
                  <a:pt x="390" y="0"/>
                </a:moveTo>
                <a:lnTo>
                  <a:pt x="365" y="5295"/>
                </a:lnTo>
                <a:lnTo>
                  <a:pt x="78" y="16479"/>
                </a:lnTo>
                <a:lnTo>
                  <a:pt x="0" y="25761"/>
                </a:lnTo>
                <a:lnTo>
                  <a:pt x="68" y="33720"/>
                </a:lnTo>
                <a:lnTo>
                  <a:pt x="225" y="40932"/>
                </a:lnTo>
                <a:lnTo>
                  <a:pt x="682" y="1625"/>
                </a:lnTo>
                <a:lnTo>
                  <a:pt x="517" y="266"/>
                </a:lnTo>
                <a:lnTo>
                  <a:pt x="39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1179" y="5522017"/>
            <a:ext cx="1270" cy="28575"/>
          </a:xfrm>
          <a:custGeom>
            <a:avLst/>
            <a:gdLst/>
            <a:ahLst/>
            <a:cxnLst/>
            <a:rect l="l" t="t" r="r" b="b"/>
            <a:pathLst>
              <a:path w="1270" h="28575">
                <a:moveTo>
                  <a:pt x="1244" y="0"/>
                </a:moveTo>
                <a:lnTo>
                  <a:pt x="0" y="28460"/>
                </a:lnTo>
                <a:lnTo>
                  <a:pt x="476" y="20915"/>
                </a:lnTo>
                <a:lnTo>
                  <a:pt x="946" y="12234"/>
                </a:lnTo>
                <a:lnTo>
                  <a:pt x="1253" y="4552"/>
                </a:lnTo>
                <a:lnTo>
                  <a:pt x="124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7848" y="5693816"/>
            <a:ext cx="1270" cy="27940"/>
          </a:xfrm>
          <a:custGeom>
            <a:avLst/>
            <a:gdLst/>
            <a:ahLst/>
            <a:cxnLst/>
            <a:rect l="l" t="t" r="r" b="b"/>
            <a:pathLst>
              <a:path w="1270" h="27939">
                <a:moveTo>
                  <a:pt x="469" y="21805"/>
                </a:moveTo>
                <a:lnTo>
                  <a:pt x="25" y="0"/>
                </a:lnTo>
                <a:lnTo>
                  <a:pt x="0" y="27343"/>
                </a:lnTo>
                <a:lnTo>
                  <a:pt x="469" y="21805"/>
                </a:lnTo>
                <a:close/>
              </a:path>
              <a:path w="1270" h="27939">
                <a:moveTo>
                  <a:pt x="876" y="18884"/>
                </a:moveTo>
                <a:lnTo>
                  <a:pt x="723" y="19558"/>
                </a:lnTo>
                <a:lnTo>
                  <a:pt x="469" y="21805"/>
                </a:lnTo>
                <a:lnTo>
                  <a:pt x="482" y="22631"/>
                </a:lnTo>
                <a:lnTo>
                  <a:pt x="482" y="24269"/>
                </a:lnTo>
                <a:lnTo>
                  <a:pt x="876" y="1888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5384" y="5285638"/>
            <a:ext cx="8890" cy="303530"/>
          </a:xfrm>
          <a:custGeom>
            <a:avLst/>
            <a:gdLst/>
            <a:ahLst/>
            <a:cxnLst/>
            <a:rect l="l" t="t" r="r" b="b"/>
            <a:pathLst>
              <a:path w="8889" h="303529">
                <a:moveTo>
                  <a:pt x="5791" y="264845"/>
                </a:moveTo>
                <a:lnTo>
                  <a:pt x="5676" y="266877"/>
                </a:lnTo>
                <a:lnTo>
                  <a:pt x="5435" y="269976"/>
                </a:lnTo>
                <a:lnTo>
                  <a:pt x="5308" y="271018"/>
                </a:lnTo>
                <a:lnTo>
                  <a:pt x="5346" y="269976"/>
                </a:lnTo>
                <a:lnTo>
                  <a:pt x="5473" y="265899"/>
                </a:lnTo>
                <a:lnTo>
                  <a:pt x="5283" y="265404"/>
                </a:lnTo>
                <a:lnTo>
                  <a:pt x="5067" y="263131"/>
                </a:lnTo>
                <a:lnTo>
                  <a:pt x="5003" y="262572"/>
                </a:lnTo>
                <a:lnTo>
                  <a:pt x="4318" y="250063"/>
                </a:lnTo>
                <a:lnTo>
                  <a:pt x="3771" y="235902"/>
                </a:lnTo>
                <a:lnTo>
                  <a:pt x="3136" y="228714"/>
                </a:lnTo>
                <a:lnTo>
                  <a:pt x="2044" y="235902"/>
                </a:lnTo>
                <a:lnTo>
                  <a:pt x="1955" y="266534"/>
                </a:lnTo>
                <a:lnTo>
                  <a:pt x="2082" y="272415"/>
                </a:lnTo>
                <a:lnTo>
                  <a:pt x="2476" y="280809"/>
                </a:lnTo>
                <a:lnTo>
                  <a:pt x="2730" y="295160"/>
                </a:lnTo>
                <a:lnTo>
                  <a:pt x="3213" y="266573"/>
                </a:lnTo>
                <a:lnTo>
                  <a:pt x="3543" y="272415"/>
                </a:lnTo>
                <a:lnTo>
                  <a:pt x="3924" y="280225"/>
                </a:lnTo>
                <a:lnTo>
                  <a:pt x="4648" y="266573"/>
                </a:lnTo>
                <a:lnTo>
                  <a:pt x="4838" y="263131"/>
                </a:lnTo>
                <a:lnTo>
                  <a:pt x="4508" y="302907"/>
                </a:lnTo>
                <a:lnTo>
                  <a:pt x="5575" y="271018"/>
                </a:lnTo>
                <a:lnTo>
                  <a:pt x="5715" y="266877"/>
                </a:lnTo>
                <a:lnTo>
                  <a:pt x="5791" y="264845"/>
                </a:lnTo>
                <a:close/>
              </a:path>
              <a:path w="8889" h="303529">
                <a:moveTo>
                  <a:pt x="6210" y="192773"/>
                </a:moveTo>
                <a:lnTo>
                  <a:pt x="5003" y="262572"/>
                </a:lnTo>
                <a:lnTo>
                  <a:pt x="5359" y="253161"/>
                </a:lnTo>
                <a:lnTo>
                  <a:pt x="5473" y="253733"/>
                </a:lnTo>
                <a:lnTo>
                  <a:pt x="5537" y="266153"/>
                </a:lnTo>
                <a:lnTo>
                  <a:pt x="5664" y="266801"/>
                </a:lnTo>
                <a:lnTo>
                  <a:pt x="5778" y="253161"/>
                </a:lnTo>
                <a:lnTo>
                  <a:pt x="6210" y="192773"/>
                </a:lnTo>
                <a:close/>
              </a:path>
              <a:path w="8889" h="303529">
                <a:moveTo>
                  <a:pt x="7721" y="105219"/>
                </a:moveTo>
                <a:lnTo>
                  <a:pt x="7340" y="103974"/>
                </a:lnTo>
                <a:lnTo>
                  <a:pt x="6997" y="99491"/>
                </a:lnTo>
                <a:lnTo>
                  <a:pt x="6604" y="66268"/>
                </a:lnTo>
                <a:lnTo>
                  <a:pt x="4660" y="109143"/>
                </a:lnTo>
                <a:lnTo>
                  <a:pt x="3644" y="125387"/>
                </a:lnTo>
                <a:lnTo>
                  <a:pt x="2946" y="118173"/>
                </a:lnTo>
                <a:lnTo>
                  <a:pt x="3251" y="90271"/>
                </a:lnTo>
                <a:lnTo>
                  <a:pt x="3759" y="75869"/>
                </a:lnTo>
                <a:lnTo>
                  <a:pt x="5207" y="52857"/>
                </a:lnTo>
                <a:lnTo>
                  <a:pt x="4178" y="51790"/>
                </a:lnTo>
                <a:lnTo>
                  <a:pt x="2908" y="6591"/>
                </a:lnTo>
                <a:lnTo>
                  <a:pt x="1549" y="0"/>
                </a:lnTo>
                <a:lnTo>
                  <a:pt x="1587" y="43903"/>
                </a:lnTo>
                <a:lnTo>
                  <a:pt x="749" y="36423"/>
                </a:lnTo>
                <a:lnTo>
                  <a:pt x="381" y="40982"/>
                </a:lnTo>
                <a:lnTo>
                  <a:pt x="1117" y="50012"/>
                </a:lnTo>
                <a:lnTo>
                  <a:pt x="1397" y="69824"/>
                </a:lnTo>
                <a:lnTo>
                  <a:pt x="1079" y="96075"/>
                </a:lnTo>
                <a:lnTo>
                  <a:pt x="0" y="124434"/>
                </a:lnTo>
                <a:lnTo>
                  <a:pt x="927" y="141427"/>
                </a:lnTo>
                <a:lnTo>
                  <a:pt x="2895" y="140614"/>
                </a:lnTo>
                <a:lnTo>
                  <a:pt x="5346" y="126898"/>
                </a:lnTo>
                <a:lnTo>
                  <a:pt x="7721" y="105219"/>
                </a:lnTo>
                <a:close/>
              </a:path>
              <a:path w="8889" h="303529">
                <a:moveTo>
                  <a:pt x="8864" y="139026"/>
                </a:moveTo>
                <a:lnTo>
                  <a:pt x="8496" y="113461"/>
                </a:lnTo>
                <a:lnTo>
                  <a:pt x="8229" y="108254"/>
                </a:lnTo>
                <a:lnTo>
                  <a:pt x="7950" y="105981"/>
                </a:lnTo>
                <a:lnTo>
                  <a:pt x="6426" y="182537"/>
                </a:lnTo>
                <a:lnTo>
                  <a:pt x="6337" y="177215"/>
                </a:lnTo>
                <a:lnTo>
                  <a:pt x="6210" y="192773"/>
                </a:lnTo>
                <a:lnTo>
                  <a:pt x="7213" y="168008"/>
                </a:lnTo>
                <a:lnTo>
                  <a:pt x="8864" y="13902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7040" y="5851880"/>
            <a:ext cx="5715" cy="83185"/>
          </a:xfrm>
          <a:custGeom>
            <a:avLst/>
            <a:gdLst/>
            <a:ahLst/>
            <a:cxnLst/>
            <a:rect l="l" t="t" r="r" b="b"/>
            <a:pathLst>
              <a:path w="5714" h="83185">
                <a:moveTo>
                  <a:pt x="355" y="63982"/>
                </a:moveTo>
                <a:lnTo>
                  <a:pt x="266" y="59207"/>
                </a:lnTo>
                <a:lnTo>
                  <a:pt x="203" y="57391"/>
                </a:lnTo>
                <a:lnTo>
                  <a:pt x="0" y="66332"/>
                </a:lnTo>
                <a:lnTo>
                  <a:pt x="165" y="64046"/>
                </a:lnTo>
                <a:lnTo>
                  <a:pt x="355" y="63982"/>
                </a:lnTo>
                <a:close/>
              </a:path>
              <a:path w="5714" h="83185">
                <a:moveTo>
                  <a:pt x="5308" y="0"/>
                </a:moveTo>
                <a:lnTo>
                  <a:pt x="4318" y="6489"/>
                </a:lnTo>
                <a:lnTo>
                  <a:pt x="3390" y="13830"/>
                </a:lnTo>
                <a:lnTo>
                  <a:pt x="2425" y="23266"/>
                </a:lnTo>
                <a:lnTo>
                  <a:pt x="1346" y="36004"/>
                </a:lnTo>
                <a:lnTo>
                  <a:pt x="1612" y="45110"/>
                </a:lnTo>
                <a:lnTo>
                  <a:pt x="1663" y="52412"/>
                </a:lnTo>
                <a:lnTo>
                  <a:pt x="1473" y="63271"/>
                </a:lnTo>
                <a:lnTo>
                  <a:pt x="1079" y="69646"/>
                </a:lnTo>
                <a:lnTo>
                  <a:pt x="838" y="68999"/>
                </a:lnTo>
                <a:lnTo>
                  <a:pt x="635" y="65659"/>
                </a:lnTo>
                <a:lnTo>
                  <a:pt x="355" y="63982"/>
                </a:lnTo>
                <a:lnTo>
                  <a:pt x="749" y="82194"/>
                </a:lnTo>
                <a:lnTo>
                  <a:pt x="1193" y="82600"/>
                </a:lnTo>
                <a:lnTo>
                  <a:pt x="1930" y="67830"/>
                </a:lnTo>
                <a:lnTo>
                  <a:pt x="1841" y="62611"/>
                </a:lnTo>
                <a:lnTo>
                  <a:pt x="2781" y="39573"/>
                </a:lnTo>
                <a:lnTo>
                  <a:pt x="3911" y="18224"/>
                </a:lnTo>
                <a:lnTo>
                  <a:pt x="4864" y="3416"/>
                </a:lnTo>
                <a:lnTo>
                  <a:pt x="530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2767" y="5654485"/>
            <a:ext cx="1905" cy="61594"/>
          </a:xfrm>
          <a:custGeom>
            <a:avLst/>
            <a:gdLst/>
            <a:ahLst/>
            <a:cxnLst/>
            <a:rect l="l" t="t" r="r" b="b"/>
            <a:pathLst>
              <a:path w="1904" h="61595">
                <a:moveTo>
                  <a:pt x="1714" y="0"/>
                </a:moveTo>
                <a:lnTo>
                  <a:pt x="0" y="31254"/>
                </a:lnTo>
                <a:lnTo>
                  <a:pt x="723" y="29679"/>
                </a:lnTo>
                <a:lnTo>
                  <a:pt x="376" y="48762"/>
                </a:lnTo>
                <a:lnTo>
                  <a:pt x="512" y="57018"/>
                </a:lnTo>
                <a:lnTo>
                  <a:pt x="904" y="59542"/>
                </a:lnTo>
                <a:lnTo>
                  <a:pt x="1320" y="61429"/>
                </a:lnTo>
                <a:lnTo>
                  <a:pt x="171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4107" y="5353281"/>
            <a:ext cx="1905" cy="35560"/>
          </a:xfrm>
          <a:custGeom>
            <a:avLst/>
            <a:gdLst/>
            <a:ahLst/>
            <a:cxnLst/>
            <a:rect l="l" t="t" r="r" b="b"/>
            <a:pathLst>
              <a:path w="1904" h="35560">
                <a:moveTo>
                  <a:pt x="0" y="0"/>
                </a:moveTo>
                <a:lnTo>
                  <a:pt x="114" y="27343"/>
                </a:lnTo>
                <a:lnTo>
                  <a:pt x="1422" y="3550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25450" y="528269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89">
                <a:moveTo>
                  <a:pt x="812" y="0"/>
                </a:moveTo>
                <a:lnTo>
                  <a:pt x="0" y="18110"/>
                </a:lnTo>
                <a:lnTo>
                  <a:pt x="1206" y="21081"/>
                </a:lnTo>
                <a:lnTo>
                  <a:pt x="81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4022" y="5465209"/>
            <a:ext cx="635" cy="18415"/>
          </a:xfrm>
          <a:custGeom>
            <a:avLst/>
            <a:gdLst/>
            <a:ahLst/>
            <a:cxnLst/>
            <a:rect l="l" t="t" r="r" b="b"/>
            <a:pathLst>
              <a:path w="634" h="18414">
                <a:moveTo>
                  <a:pt x="0" y="0"/>
                </a:moveTo>
                <a:lnTo>
                  <a:pt x="38" y="1805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5832" y="5331343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0" y="0"/>
                </a:moveTo>
                <a:lnTo>
                  <a:pt x="241" y="6057"/>
                </a:lnTo>
                <a:lnTo>
                  <a:pt x="431" y="8534"/>
                </a:lnTo>
                <a:lnTo>
                  <a:pt x="558" y="321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6655" y="4606807"/>
            <a:ext cx="52705" cy="3175"/>
          </a:xfrm>
          <a:custGeom>
            <a:avLst/>
            <a:gdLst/>
            <a:ahLst/>
            <a:cxnLst/>
            <a:rect l="l" t="t" r="r" b="b"/>
            <a:pathLst>
              <a:path w="52705" h="3175">
                <a:moveTo>
                  <a:pt x="3175" y="0"/>
                </a:moveTo>
                <a:lnTo>
                  <a:pt x="0" y="453"/>
                </a:lnTo>
                <a:lnTo>
                  <a:pt x="8051" y="1977"/>
                </a:lnTo>
                <a:lnTo>
                  <a:pt x="21057" y="2091"/>
                </a:lnTo>
                <a:lnTo>
                  <a:pt x="32661" y="2304"/>
                </a:lnTo>
                <a:lnTo>
                  <a:pt x="52450" y="2955"/>
                </a:lnTo>
                <a:lnTo>
                  <a:pt x="15200" y="547"/>
                </a:lnTo>
                <a:lnTo>
                  <a:pt x="317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6496" y="4594021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4" h="1270">
                <a:moveTo>
                  <a:pt x="25450" y="0"/>
                </a:moveTo>
                <a:lnTo>
                  <a:pt x="0" y="457"/>
                </a:lnTo>
                <a:lnTo>
                  <a:pt x="7670" y="1003"/>
                </a:lnTo>
                <a:lnTo>
                  <a:pt x="2545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2970" y="6177981"/>
            <a:ext cx="1270" cy="22225"/>
          </a:xfrm>
          <a:custGeom>
            <a:avLst/>
            <a:gdLst/>
            <a:ahLst/>
            <a:cxnLst/>
            <a:rect l="l" t="t" r="r" b="b"/>
            <a:pathLst>
              <a:path w="1269" h="22225">
                <a:moveTo>
                  <a:pt x="977" y="0"/>
                </a:moveTo>
                <a:lnTo>
                  <a:pt x="516" y="597"/>
                </a:lnTo>
                <a:lnTo>
                  <a:pt x="0" y="827"/>
                </a:lnTo>
                <a:lnTo>
                  <a:pt x="1041" y="21909"/>
                </a:lnTo>
                <a:lnTo>
                  <a:pt x="1210" y="5086"/>
                </a:lnTo>
                <a:lnTo>
                  <a:pt x="97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15280" y="4628329"/>
            <a:ext cx="57150" cy="2540"/>
          </a:xfrm>
          <a:custGeom>
            <a:avLst/>
            <a:gdLst/>
            <a:ahLst/>
            <a:cxnLst/>
            <a:rect l="l" t="t" r="r" b="b"/>
            <a:pathLst>
              <a:path w="57150" h="2539">
                <a:moveTo>
                  <a:pt x="0" y="0"/>
                </a:moveTo>
                <a:lnTo>
                  <a:pt x="35825" y="1770"/>
                </a:lnTo>
                <a:lnTo>
                  <a:pt x="48536" y="2144"/>
                </a:lnTo>
                <a:lnTo>
                  <a:pt x="56591" y="1816"/>
                </a:lnTo>
                <a:lnTo>
                  <a:pt x="25738" y="68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0305" y="5411190"/>
            <a:ext cx="635" cy="18415"/>
          </a:xfrm>
          <a:custGeom>
            <a:avLst/>
            <a:gdLst/>
            <a:ahLst/>
            <a:cxnLst/>
            <a:rect l="l" t="t" r="r" b="b"/>
            <a:pathLst>
              <a:path w="634" h="18414">
                <a:moveTo>
                  <a:pt x="368" y="0"/>
                </a:moveTo>
                <a:lnTo>
                  <a:pt x="0" y="2349"/>
                </a:lnTo>
                <a:lnTo>
                  <a:pt x="50" y="13398"/>
                </a:lnTo>
                <a:lnTo>
                  <a:pt x="254" y="18122"/>
                </a:lnTo>
                <a:lnTo>
                  <a:pt x="571" y="17805"/>
                </a:lnTo>
                <a:lnTo>
                  <a:pt x="533" y="6426"/>
                </a:lnTo>
                <a:lnTo>
                  <a:pt x="36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9770" y="4626993"/>
            <a:ext cx="66040" cy="1905"/>
          </a:xfrm>
          <a:custGeom>
            <a:avLst/>
            <a:gdLst/>
            <a:ahLst/>
            <a:cxnLst/>
            <a:rect l="l" t="t" r="r" b="b"/>
            <a:pathLst>
              <a:path w="66039" h="1904">
                <a:moveTo>
                  <a:pt x="16780" y="0"/>
                </a:moveTo>
                <a:lnTo>
                  <a:pt x="0" y="189"/>
                </a:lnTo>
                <a:lnTo>
                  <a:pt x="11976" y="722"/>
                </a:lnTo>
                <a:lnTo>
                  <a:pt x="65506" y="1332"/>
                </a:lnTo>
                <a:lnTo>
                  <a:pt x="49890" y="678"/>
                </a:lnTo>
                <a:lnTo>
                  <a:pt x="33529" y="198"/>
                </a:lnTo>
                <a:lnTo>
                  <a:pt x="1678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17684" y="679966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4">
                <a:moveTo>
                  <a:pt x="0" y="0"/>
                </a:moveTo>
                <a:lnTo>
                  <a:pt x="5854" y="266"/>
                </a:lnTo>
                <a:lnTo>
                  <a:pt x="6426" y="88"/>
                </a:lnTo>
                <a:lnTo>
                  <a:pt x="3835" y="3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40425" y="6826337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4" h="634">
                <a:moveTo>
                  <a:pt x="0" y="0"/>
                </a:moveTo>
                <a:lnTo>
                  <a:pt x="30962" y="43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31598" y="4979675"/>
            <a:ext cx="635" cy="7620"/>
          </a:xfrm>
          <a:custGeom>
            <a:avLst/>
            <a:gdLst/>
            <a:ahLst/>
            <a:cxnLst/>
            <a:rect l="l" t="t" r="r" b="b"/>
            <a:pathLst>
              <a:path w="635" h="7620">
                <a:moveTo>
                  <a:pt x="76" y="0"/>
                </a:moveTo>
                <a:lnTo>
                  <a:pt x="0" y="7520"/>
                </a:lnTo>
                <a:lnTo>
                  <a:pt x="33" y="7358"/>
                </a:lnTo>
                <a:lnTo>
                  <a:pt x="89" y="3516"/>
                </a:lnTo>
                <a:lnTo>
                  <a:pt x="7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4233" y="505512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5">
                <a:moveTo>
                  <a:pt x="0" y="0"/>
                </a:moveTo>
                <a:lnTo>
                  <a:pt x="304" y="1409"/>
                </a:lnTo>
                <a:lnTo>
                  <a:pt x="469" y="3771"/>
                </a:lnTo>
                <a:lnTo>
                  <a:pt x="546" y="6781"/>
                </a:lnTo>
                <a:lnTo>
                  <a:pt x="457" y="3174"/>
                </a:lnTo>
                <a:lnTo>
                  <a:pt x="304" y="43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9539" y="463277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5029" y="355"/>
                </a:lnTo>
                <a:lnTo>
                  <a:pt x="4165" y="292"/>
                </a:lnTo>
                <a:lnTo>
                  <a:pt x="1460" y="25"/>
                </a:lnTo>
                <a:lnTo>
                  <a:pt x="965" y="2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586" y="4956098"/>
            <a:ext cx="1905" cy="62865"/>
          </a:xfrm>
          <a:custGeom>
            <a:avLst/>
            <a:gdLst/>
            <a:ahLst/>
            <a:cxnLst/>
            <a:rect l="l" t="t" r="r" b="b"/>
            <a:pathLst>
              <a:path w="1904" h="62864">
                <a:moveTo>
                  <a:pt x="723" y="45631"/>
                </a:moveTo>
                <a:lnTo>
                  <a:pt x="330" y="60426"/>
                </a:lnTo>
                <a:lnTo>
                  <a:pt x="520" y="62560"/>
                </a:lnTo>
                <a:lnTo>
                  <a:pt x="698" y="60667"/>
                </a:lnTo>
                <a:lnTo>
                  <a:pt x="723" y="45631"/>
                </a:lnTo>
                <a:close/>
              </a:path>
              <a:path w="1904" h="62864">
                <a:moveTo>
                  <a:pt x="787" y="27406"/>
                </a:moveTo>
                <a:lnTo>
                  <a:pt x="0" y="49047"/>
                </a:lnTo>
                <a:lnTo>
                  <a:pt x="673" y="30924"/>
                </a:lnTo>
                <a:lnTo>
                  <a:pt x="787" y="27406"/>
                </a:lnTo>
                <a:close/>
              </a:path>
              <a:path w="1904" h="62864">
                <a:moveTo>
                  <a:pt x="1422" y="0"/>
                </a:moveTo>
                <a:lnTo>
                  <a:pt x="800" y="27393"/>
                </a:lnTo>
                <a:lnTo>
                  <a:pt x="1054" y="22682"/>
                </a:lnTo>
                <a:lnTo>
                  <a:pt x="1092" y="23571"/>
                </a:lnTo>
                <a:lnTo>
                  <a:pt x="142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1003" y="677900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4">
                <a:moveTo>
                  <a:pt x="13173" y="9"/>
                </a:moveTo>
                <a:lnTo>
                  <a:pt x="8541" y="0"/>
                </a:lnTo>
                <a:lnTo>
                  <a:pt x="0" y="55"/>
                </a:lnTo>
                <a:lnTo>
                  <a:pt x="3619" y="258"/>
                </a:lnTo>
                <a:lnTo>
                  <a:pt x="12122" y="93"/>
                </a:lnTo>
                <a:lnTo>
                  <a:pt x="13173" y="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9047" y="4593082"/>
            <a:ext cx="3018155" cy="2239010"/>
          </a:xfrm>
          <a:custGeom>
            <a:avLst/>
            <a:gdLst/>
            <a:ahLst/>
            <a:cxnLst/>
            <a:rect l="l" t="t" r="r" b="b"/>
            <a:pathLst>
              <a:path w="3018154" h="2239009">
                <a:moveTo>
                  <a:pt x="23926" y="1585734"/>
                </a:moveTo>
                <a:lnTo>
                  <a:pt x="23736" y="1581835"/>
                </a:lnTo>
                <a:lnTo>
                  <a:pt x="23685" y="1583778"/>
                </a:lnTo>
                <a:lnTo>
                  <a:pt x="23761" y="1584845"/>
                </a:lnTo>
                <a:lnTo>
                  <a:pt x="23850" y="1585417"/>
                </a:lnTo>
                <a:lnTo>
                  <a:pt x="23926" y="1585734"/>
                </a:lnTo>
                <a:close/>
              </a:path>
              <a:path w="3018154" h="2239009">
                <a:moveTo>
                  <a:pt x="32410" y="1253477"/>
                </a:moveTo>
                <a:lnTo>
                  <a:pt x="31864" y="1276540"/>
                </a:lnTo>
                <a:lnTo>
                  <a:pt x="31115" y="1293266"/>
                </a:lnTo>
                <a:lnTo>
                  <a:pt x="30848" y="1302702"/>
                </a:lnTo>
                <a:lnTo>
                  <a:pt x="31788" y="1303921"/>
                </a:lnTo>
                <a:lnTo>
                  <a:pt x="32410" y="1253477"/>
                </a:lnTo>
                <a:close/>
              </a:path>
              <a:path w="3018154" h="2239009">
                <a:moveTo>
                  <a:pt x="36410" y="907211"/>
                </a:moveTo>
                <a:lnTo>
                  <a:pt x="34290" y="922070"/>
                </a:lnTo>
                <a:lnTo>
                  <a:pt x="36233" y="915187"/>
                </a:lnTo>
                <a:lnTo>
                  <a:pt x="36410" y="907211"/>
                </a:lnTo>
                <a:close/>
              </a:path>
              <a:path w="3018154" h="2239009">
                <a:moveTo>
                  <a:pt x="45885" y="452094"/>
                </a:moveTo>
                <a:lnTo>
                  <a:pt x="44259" y="478764"/>
                </a:lnTo>
                <a:lnTo>
                  <a:pt x="45885" y="452094"/>
                </a:lnTo>
                <a:close/>
              </a:path>
              <a:path w="3018154" h="2239009">
                <a:moveTo>
                  <a:pt x="569188" y="2184400"/>
                </a:moveTo>
                <a:lnTo>
                  <a:pt x="11379" y="2184400"/>
                </a:lnTo>
                <a:lnTo>
                  <a:pt x="11404" y="2159000"/>
                </a:lnTo>
                <a:lnTo>
                  <a:pt x="12992" y="2171700"/>
                </a:lnTo>
                <a:lnTo>
                  <a:pt x="12941" y="2159000"/>
                </a:lnTo>
                <a:lnTo>
                  <a:pt x="13055" y="2108200"/>
                </a:lnTo>
                <a:lnTo>
                  <a:pt x="13322" y="2095500"/>
                </a:lnTo>
                <a:lnTo>
                  <a:pt x="13589" y="2082800"/>
                </a:lnTo>
                <a:lnTo>
                  <a:pt x="14439" y="2057400"/>
                </a:lnTo>
                <a:lnTo>
                  <a:pt x="12700" y="2057400"/>
                </a:lnTo>
                <a:lnTo>
                  <a:pt x="12280" y="2032000"/>
                </a:lnTo>
                <a:lnTo>
                  <a:pt x="12433" y="2006600"/>
                </a:lnTo>
                <a:lnTo>
                  <a:pt x="13220" y="1993900"/>
                </a:lnTo>
                <a:lnTo>
                  <a:pt x="13970" y="1993900"/>
                </a:lnTo>
                <a:lnTo>
                  <a:pt x="14427" y="1968500"/>
                </a:lnTo>
                <a:lnTo>
                  <a:pt x="14960" y="1981200"/>
                </a:lnTo>
                <a:lnTo>
                  <a:pt x="15290" y="1993900"/>
                </a:lnTo>
                <a:lnTo>
                  <a:pt x="15151" y="2006600"/>
                </a:lnTo>
                <a:lnTo>
                  <a:pt x="14236" y="2019300"/>
                </a:lnTo>
                <a:lnTo>
                  <a:pt x="14693" y="2019300"/>
                </a:lnTo>
                <a:lnTo>
                  <a:pt x="14973" y="2032000"/>
                </a:lnTo>
                <a:lnTo>
                  <a:pt x="15417" y="2032000"/>
                </a:lnTo>
                <a:lnTo>
                  <a:pt x="16332" y="2006600"/>
                </a:lnTo>
                <a:lnTo>
                  <a:pt x="16840" y="1981200"/>
                </a:lnTo>
                <a:lnTo>
                  <a:pt x="17005" y="1968500"/>
                </a:lnTo>
                <a:lnTo>
                  <a:pt x="17170" y="1955800"/>
                </a:lnTo>
                <a:lnTo>
                  <a:pt x="17348" y="1943100"/>
                </a:lnTo>
                <a:lnTo>
                  <a:pt x="16891" y="1955800"/>
                </a:lnTo>
                <a:lnTo>
                  <a:pt x="16586" y="1955800"/>
                </a:lnTo>
                <a:lnTo>
                  <a:pt x="15951" y="1879600"/>
                </a:lnTo>
                <a:lnTo>
                  <a:pt x="16459" y="1866900"/>
                </a:lnTo>
                <a:lnTo>
                  <a:pt x="16827" y="1866900"/>
                </a:lnTo>
                <a:lnTo>
                  <a:pt x="17094" y="1879600"/>
                </a:lnTo>
                <a:lnTo>
                  <a:pt x="17297" y="1879600"/>
                </a:lnTo>
                <a:lnTo>
                  <a:pt x="17284" y="1866900"/>
                </a:lnTo>
                <a:lnTo>
                  <a:pt x="17246" y="1828800"/>
                </a:lnTo>
                <a:lnTo>
                  <a:pt x="18097" y="1828800"/>
                </a:lnTo>
                <a:lnTo>
                  <a:pt x="18884" y="1841500"/>
                </a:lnTo>
                <a:lnTo>
                  <a:pt x="19456" y="1854200"/>
                </a:lnTo>
                <a:lnTo>
                  <a:pt x="19659" y="1866900"/>
                </a:lnTo>
                <a:lnTo>
                  <a:pt x="19672" y="1828800"/>
                </a:lnTo>
                <a:lnTo>
                  <a:pt x="19697" y="1790700"/>
                </a:lnTo>
                <a:lnTo>
                  <a:pt x="20307" y="1778000"/>
                </a:lnTo>
                <a:lnTo>
                  <a:pt x="21056" y="1765300"/>
                </a:lnTo>
                <a:lnTo>
                  <a:pt x="21755" y="1752600"/>
                </a:lnTo>
                <a:lnTo>
                  <a:pt x="22174" y="1765300"/>
                </a:lnTo>
                <a:lnTo>
                  <a:pt x="22364" y="1752600"/>
                </a:lnTo>
                <a:lnTo>
                  <a:pt x="22758" y="1727200"/>
                </a:lnTo>
                <a:lnTo>
                  <a:pt x="22809" y="1638300"/>
                </a:lnTo>
                <a:lnTo>
                  <a:pt x="23685" y="1587500"/>
                </a:lnTo>
                <a:lnTo>
                  <a:pt x="23495" y="1587500"/>
                </a:lnTo>
                <a:lnTo>
                  <a:pt x="23418" y="1562100"/>
                </a:lnTo>
                <a:lnTo>
                  <a:pt x="24511" y="1524000"/>
                </a:lnTo>
                <a:lnTo>
                  <a:pt x="25641" y="1485900"/>
                </a:lnTo>
                <a:lnTo>
                  <a:pt x="26441" y="1447800"/>
                </a:lnTo>
                <a:lnTo>
                  <a:pt x="26517" y="1397000"/>
                </a:lnTo>
                <a:lnTo>
                  <a:pt x="27470" y="1384300"/>
                </a:lnTo>
                <a:lnTo>
                  <a:pt x="29400" y="1358900"/>
                </a:lnTo>
                <a:lnTo>
                  <a:pt x="29171" y="1346200"/>
                </a:lnTo>
                <a:lnTo>
                  <a:pt x="28308" y="1346200"/>
                </a:lnTo>
                <a:lnTo>
                  <a:pt x="27266" y="1358900"/>
                </a:lnTo>
                <a:lnTo>
                  <a:pt x="26466" y="1358900"/>
                </a:lnTo>
                <a:lnTo>
                  <a:pt x="26377" y="1320800"/>
                </a:lnTo>
                <a:lnTo>
                  <a:pt x="26898" y="1295400"/>
                </a:lnTo>
                <a:lnTo>
                  <a:pt x="27787" y="1282700"/>
                </a:lnTo>
                <a:lnTo>
                  <a:pt x="29679" y="1282700"/>
                </a:lnTo>
                <a:lnTo>
                  <a:pt x="29159" y="1257300"/>
                </a:lnTo>
                <a:lnTo>
                  <a:pt x="28816" y="1219200"/>
                </a:lnTo>
                <a:lnTo>
                  <a:pt x="29108" y="1181100"/>
                </a:lnTo>
                <a:lnTo>
                  <a:pt x="30505" y="1143000"/>
                </a:lnTo>
                <a:lnTo>
                  <a:pt x="30467" y="1155700"/>
                </a:lnTo>
                <a:lnTo>
                  <a:pt x="30276" y="1168400"/>
                </a:lnTo>
                <a:lnTo>
                  <a:pt x="30048" y="1181100"/>
                </a:lnTo>
                <a:lnTo>
                  <a:pt x="29883" y="1193800"/>
                </a:lnTo>
                <a:lnTo>
                  <a:pt x="31877" y="1143000"/>
                </a:lnTo>
                <a:lnTo>
                  <a:pt x="32346" y="1181100"/>
                </a:lnTo>
                <a:lnTo>
                  <a:pt x="32486" y="1206500"/>
                </a:lnTo>
                <a:lnTo>
                  <a:pt x="32867" y="1219200"/>
                </a:lnTo>
                <a:lnTo>
                  <a:pt x="34086" y="1193800"/>
                </a:lnTo>
                <a:lnTo>
                  <a:pt x="32626" y="1168400"/>
                </a:lnTo>
                <a:lnTo>
                  <a:pt x="32893" y="1143000"/>
                </a:lnTo>
                <a:lnTo>
                  <a:pt x="33807" y="1054100"/>
                </a:lnTo>
                <a:lnTo>
                  <a:pt x="32359" y="1028700"/>
                </a:lnTo>
                <a:lnTo>
                  <a:pt x="33756" y="1003300"/>
                </a:lnTo>
                <a:lnTo>
                  <a:pt x="33616" y="1016000"/>
                </a:lnTo>
                <a:lnTo>
                  <a:pt x="33921" y="1003300"/>
                </a:lnTo>
                <a:lnTo>
                  <a:pt x="34544" y="977900"/>
                </a:lnTo>
                <a:lnTo>
                  <a:pt x="33782" y="965200"/>
                </a:lnTo>
                <a:lnTo>
                  <a:pt x="32791" y="939800"/>
                </a:lnTo>
                <a:lnTo>
                  <a:pt x="33058" y="901700"/>
                </a:lnTo>
                <a:lnTo>
                  <a:pt x="34213" y="876300"/>
                </a:lnTo>
                <a:lnTo>
                  <a:pt x="34975" y="876300"/>
                </a:lnTo>
                <a:lnTo>
                  <a:pt x="34861" y="825500"/>
                </a:lnTo>
                <a:lnTo>
                  <a:pt x="35166" y="812800"/>
                </a:lnTo>
                <a:lnTo>
                  <a:pt x="35636" y="812800"/>
                </a:lnTo>
                <a:lnTo>
                  <a:pt x="35547" y="825500"/>
                </a:lnTo>
                <a:lnTo>
                  <a:pt x="35725" y="812800"/>
                </a:lnTo>
                <a:lnTo>
                  <a:pt x="36664" y="749300"/>
                </a:lnTo>
                <a:lnTo>
                  <a:pt x="35534" y="698500"/>
                </a:lnTo>
                <a:lnTo>
                  <a:pt x="35991" y="685800"/>
                </a:lnTo>
                <a:lnTo>
                  <a:pt x="36156" y="698500"/>
                </a:lnTo>
                <a:lnTo>
                  <a:pt x="36436" y="698500"/>
                </a:lnTo>
                <a:lnTo>
                  <a:pt x="36372" y="685800"/>
                </a:lnTo>
                <a:lnTo>
                  <a:pt x="36245" y="660400"/>
                </a:lnTo>
                <a:lnTo>
                  <a:pt x="36195" y="647700"/>
                </a:lnTo>
                <a:lnTo>
                  <a:pt x="37084" y="647700"/>
                </a:lnTo>
                <a:lnTo>
                  <a:pt x="37579" y="660400"/>
                </a:lnTo>
                <a:lnTo>
                  <a:pt x="37668" y="673100"/>
                </a:lnTo>
                <a:lnTo>
                  <a:pt x="37338" y="698500"/>
                </a:lnTo>
                <a:lnTo>
                  <a:pt x="39471" y="673100"/>
                </a:lnTo>
                <a:lnTo>
                  <a:pt x="39509" y="647700"/>
                </a:lnTo>
                <a:lnTo>
                  <a:pt x="39446" y="622300"/>
                </a:lnTo>
                <a:lnTo>
                  <a:pt x="40259" y="596900"/>
                </a:lnTo>
                <a:lnTo>
                  <a:pt x="40957" y="574776"/>
                </a:lnTo>
                <a:lnTo>
                  <a:pt x="40995" y="584200"/>
                </a:lnTo>
                <a:lnTo>
                  <a:pt x="40855" y="609600"/>
                </a:lnTo>
                <a:lnTo>
                  <a:pt x="42545" y="596900"/>
                </a:lnTo>
                <a:lnTo>
                  <a:pt x="43573" y="571500"/>
                </a:lnTo>
                <a:lnTo>
                  <a:pt x="44500" y="533400"/>
                </a:lnTo>
                <a:lnTo>
                  <a:pt x="45885" y="508000"/>
                </a:lnTo>
                <a:lnTo>
                  <a:pt x="44589" y="520700"/>
                </a:lnTo>
                <a:lnTo>
                  <a:pt x="42697" y="546100"/>
                </a:lnTo>
                <a:lnTo>
                  <a:pt x="40957" y="571500"/>
                </a:lnTo>
                <a:lnTo>
                  <a:pt x="40538" y="558800"/>
                </a:lnTo>
                <a:lnTo>
                  <a:pt x="40195" y="548411"/>
                </a:lnTo>
                <a:lnTo>
                  <a:pt x="40195" y="558800"/>
                </a:lnTo>
                <a:lnTo>
                  <a:pt x="40195" y="584200"/>
                </a:lnTo>
                <a:lnTo>
                  <a:pt x="39674" y="596900"/>
                </a:lnTo>
                <a:lnTo>
                  <a:pt x="38976" y="584200"/>
                </a:lnTo>
                <a:lnTo>
                  <a:pt x="39433" y="571500"/>
                </a:lnTo>
                <a:lnTo>
                  <a:pt x="40068" y="558800"/>
                </a:lnTo>
                <a:lnTo>
                  <a:pt x="40195" y="558800"/>
                </a:lnTo>
                <a:lnTo>
                  <a:pt x="40195" y="548411"/>
                </a:lnTo>
                <a:lnTo>
                  <a:pt x="40119" y="546100"/>
                </a:lnTo>
                <a:lnTo>
                  <a:pt x="40525" y="546100"/>
                </a:lnTo>
                <a:lnTo>
                  <a:pt x="40817" y="520700"/>
                </a:lnTo>
                <a:lnTo>
                  <a:pt x="40932" y="508000"/>
                </a:lnTo>
                <a:lnTo>
                  <a:pt x="40792" y="495300"/>
                </a:lnTo>
                <a:lnTo>
                  <a:pt x="41694" y="482600"/>
                </a:lnTo>
                <a:lnTo>
                  <a:pt x="42240" y="469900"/>
                </a:lnTo>
                <a:lnTo>
                  <a:pt x="42583" y="457200"/>
                </a:lnTo>
                <a:lnTo>
                  <a:pt x="42900" y="431800"/>
                </a:lnTo>
                <a:lnTo>
                  <a:pt x="44894" y="431800"/>
                </a:lnTo>
                <a:lnTo>
                  <a:pt x="44729" y="419100"/>
                </a:lnTo>
                <a:lnTo>
                  <a:pt x="44310" y="406400"/>
                </a:lnTo>
                <a:lnTo>
                  <a:pt x="43789" y="393700"/>
                </a:lnTo>
                <a:lnTo>
                  <a:pt x="43307" y="381000"/>
                </a:lnTo>
                <a:lnTo>
                  <a:pt x="44107" y="355600"/>
                </a:lnTo>
                <a:lnTo>
                  <a:pt x="45135" y="342900"/>
                </a:lnTo>
                <a:lnTo>
                  <a:pt x="47409" y="317500"/>
                </a:lnTo>
                <a:lnTo>
                  <a:pt x="47625" y="304800"/>
                </a:lnTo>
                <a:lnTo>
                  <a:pt x="46926" y="304800"/>
                </a:lnTo>
                <a:lnTo>
                  <a:pt x="45885" y="317500"/>
                </a:lnTo>
                <a:lnTo>
                  <a:pt x="45072" y="317500"/>
                </a:lnTo>
                <a:lnTo>
                  <a:pt x="45059" y="292100"/>
                </a:lnTo>
                <a:lnTo>
                  <a:pt x="46012" y="254000"/>
                </a:lnTo>
                <a:lnTo>
                  <a:pt x="46443" y="215900"/>
                </a:lnTo>
                <a:lnTo>
                  <a:pt x="46507" y="190500"/>
                </a:lnTo>
                <a:lnTo>
                  <a:pt x="46482" y="139700"/>
                </a:lnTo>
                <a:lnTo>
                  <a:pt x="47231" y="127000"/>
                </a:lnTo>
                <a:lnTo>
                  <a:pt x="48425" y="127000"/>
                </a:lnTo>
                <a:lnTo>
                  <a:pt x="47383" y="101600"/>
                </a:lnTo>
                <a:lnTo>
                  <a:pt x="47561" y="88900"/>
                </a:lnTo>
                <a:lnTo>
                  <a:pt x="48247" y="88900"/>
                </a:lnTo>
                <a:lnTo>
                  <a:pt x="47879" y="76200"/>
                </a:lnTo>
                <a:lnTo>
                  <a:pt x="47218" y="76200"/>
                </a:lnTo>
                <a:lnTo>
                  <a:pt x="46634" y="63500"/>
                </a:lnTo>
                <a:lnTo>
                  <a:pt x="46469" y="50800"/>
                </a:lnTo>
                <a:lnTo>
                  <a:pt x="46024" y="50800"/>
                </a:lnTo>
                <a:lnTo>
                  <a:pt x="46037" y="36398"/>
                </a:lnTo>
                <a:lnTo>
                  <a:pt x="46228" y="25400"/>
                </a:lnTo>
                <a:lnTo>
                  <a:pt x="46558" y="25400"/>
                </a:lnTo>
                <a:lnTo>
                  <a:pt x="46723" y="12700"/>
                </a:lnTo>
                <a:lnTo>
                  <a:pt x="367449" y="12700"/>
                </a:lnTo>
                <a:lnTo>
                  <a:pt x="350431" y="6108"/>
                </a:lnTo>
                <a:lnTo>
                  <a:pt x="351320" y="6146"/>
                </a:lnTo>
                <a:lnTo>
                  <a:pt x="350291" y="6057"/>
                </a:lnTo>
                <a:lnTo>
                  <a:pt x="334670" y="0"/>
                </a:lnTo>
                <a:lnTo>
                  <a:pt x="40182" y="0"/>
                </a:lnTo>
                <a:lnTo>
                  <a:pt x="38633" y="63500"/>
                </a:lnTo>
                <a:lnTo>
                  <a:pt x="38404" y="63500"/>
                </a:lnTo>
                <a:lnTo>
                  <a:pt x="37045" y="101600"/>
                </a:lnTo>
                <a:lnTo>
                  <a:pt x="36703" y="127000"/>
                </a:lnTo>
                <a:lnTo>
                  <a:pt x="36677" y="139700"/>
                </a:lnTo>
                <a:lnTo>
                  <a:pt x="36271" y="165100"/>
                </a:lnTo>
                <a:lnTo>
                  <a:pt x="34823" y="203200"/>
                </a:lnTo>
                <a:lnTo>
                  <a:pt x="36436" y="190500"/>
                </a:lnTo>
                <a:lnTo>
                  <a:pt x="37211" y="215900"/>
                </a:lnTo>
                <a:lnTo>
                  <a:pt x="35915" y="254000"/>
                </a:lnTo>
                <a:lnTo>
                  <a:pt x="34099" y="292100"/>
                </a:lnTo>
                <a:lnTo>
                  <a:pt x="33286" y="330200"/>
                </a:lnTo>
                <a:lnTo>
                  <a:pt x="34518" y="317500"/>
                </a:lnTo>
                <a:lnTo>
                  <a:pt x="33807" y="342900"/>
                </a:lnTo>
                <a:lnTo>
                  <a:pt x="31635" y="368300"/>
                </a:lnTo>
                <a:lnTo>
                  <a:pt x="29184" y="406400"/>
                </a:lnTo>
                <a:lnTo>
                  <a:pt x="27635" y="431800"/>
                </a:lnTo>
                <a:lnTo>
                  <a:pt x="27330" y="431800"/>
                </a:lnTo>
                <a:lnTo>
                  <a:pt x="27305" y="406400"/>
                </a:lnTo>
                <a:lnTo>
                  <a:pt x="26162" y="444500"/>
                </a:lnTo>
                <a:lnTo>
                  <a:pt x="26885" y="457200"/>
                </a:lnTo>
                <a:lnTo>
                  <a:pt x="28117" y="457200"/>
                </a:lnTo>
                <a:lnTo>
                  <a:pt x="28536" y="482600"/>
                </a:lnTo>
                <a:lnTo>
                  <a:pt x="25882" y="482600"/>
                </a:lnTo>
                <a:lnTo>
                  <a:pt x="25146" y="508000"/>
                </a:lnTo>
                <a:lnTo>
                  <a:pt x="24980" y="520700"/>
                </a:lnTo>
                <a:lnTo>
                  <a:pt x="24930" y="635000"/>
                </a:lnTo>
                <a:lnTo>
                  <a:pt x="23583" y="673100"/>
                </a:lnTo>
                <a:lnTo>
                  <a:pt x="24345" y="673100"/>
                </a:lnTo>
                <a:lnTo>
                  <a:pt x="25019" y="660400"/>
                </a:lnTo>
                <a:lnTo>
                  <a:pt x="25539" y="673100"/>
                </a:lnTo>
                <a:lnTo>
                  <a:pt x="25806" y="685800"/>
                </a:lnTo>
                <a:lnTo>
                  <a:pt x="24841" y="723900"/>
                </a:lnTo>
                <a:lnTo>
                  <a:pt x="23304" y="762000"/>
                </a:lnTo>
                <a:lnTo>
                  <a:pt x="22225" y="800100"/>
                </a:lnTo>
                <a:lnTo>
                  <a:pt x="22606" y="838200"/>
                </a:lnTo>
                <a:lnTo>
                  <a:pt x="21831" y="838200"/>
                </a:lnTo>
                <a:lnTo>
                  <a:pt x="21678" y="939800"/>
                </a:lnTo>
                <a:lnTo>
                  <a:pt x="22174" y="965200"/>
                </a:lnTo>
                <a:lnTo>
                  <a:pt x="19494" y="1016000"/>
                </a:lnTo>
                <a:lnTo>
                  <a:pt x="18910" y="1079500"/>
                </a:lnTo>
                <a:lnTo>
                  <a:pt x="18503" y="1143000"/>
                </a:lnTo>
                <a:lnTo>
                  <a:pt x="16370" y="1168400"/>
                </a:lnTo>
                <a:lnTo>
                  <a:pt x="14884" y="1270000"/>
                </a:lnTo>
                <a:lnTo>
                  <a:pt x="14427" y="1270000"/>
                </a:lnTo>
                <a:lnTo>
                  <a:pt x="13728" y="1308100"/>
                </a:lnTo>
                <a:lnTo>
                  <a:pt x="13652" y="1333500"/>
                </a:lnTo>
                <a:lnTo>
                  <a:pt x="13982" y="1358900"/>
                </a:lnTo>
                <a:lnTo>
                  <a:pt x="14528" y="1371600"/>
                </a:lnTo>
                <a:lnTo>
                  <a:pt x="14135" y="1384300"/>
                </a:lnTo>
                <a:lnTo>
                  <a:pt x="13843" y="1384300"/>
                </a:lnTo>
                <a:lnTo>
                  <a:pt x="13436" y="1371600"/>
                </a:lnTo>
                <a:lnTo>
                  <a:pt x="11950" y="1435100"/>
                </a:lnTo>
                <a:lnTo>
                  <a:pt x="11303" y="1473200"/>
                </a:lnTo>
                <a:lnTo>
                  <a:pt x="11341" y="1511300"/>
                </a:lnTo>
                <a:lnTo>
                  <a:pt x="11925" y="1562100"/>
                </a:lnTo>
                <a:lnTo>
                  <a:pt x="10693" y="1562100"/>
                </a:lnTo>
                <a:lnTo>
                  <a:pt x="10693" y="2184400"/>
                </a:lnTo>
                <a:lnTo>
                  <a:pt x="9194" y="2184400"/>
                </a:lnTo>
                <a:lnTo>
                  <a:pt x="9436" y="2171700"/>
                </a:lnTo>
                <a:lnTo>
                  <a:pt x="9690" y="2159000"/>
                </a:lnTo>
                <a:lnTo>
                  <a:pt x="10160" y="2171700"/>
                </a:lnTo>
                <a:lnTo>
                  <a:pt x="10693" y="2184400"/>
                </a:lnTo>
                <a:lnTo>
                  <a:pt x="10693" y="1562100"/>
                </a:lnTo>
                <a:lnTo>
                  <a:pt x="10210" y="1562100"/>
                </a:lnTo>
                <a:lnTo>
                  <a:pt x="9690" y="1600200"/>
                </a:lnTo>
                <a:lnTo>
                  <a:pt x="8039" y="1651000"/>
                </a:lnTo>
                <a:lnTo>
                  <a:pt x="6324" y="1714500"/>
                </a:lnTo>
                <a:lnTo>
                  <a:pt x="5626" y="1790700"/>
                </a:lnTo>
                <a:lnTo>
                  <a:pt x="5194" y="1790700"/>
                </a:lnTo>
                <a:lnTo>
                  <a:pt x="5092" y="1778000"/>
                </a:lnTo>
                <a:lnTo>
                  <a:pt x="4483" y="1828800"/>
                </a:lnTo>
                <a:lnTo>
                  <a:pt x="3048" y="1892300"/>
                </a:lnTo>
                <a:lnTo>
                  <a:pt x="1409" y="1943100"/>
                </a:lnTo>
                <a:lnTo>
                  <a:pt x="190" y="1993900"/>
                </a:lnTo>
                <a:lnTo>
                  <a:pt x="0" y="2032000"/>
                </a:lnTo>
                <a:lnTo>
                  <a:pt x="1498" y="2070100"/>
                </a:lnTo>
                <a:lnTo>
                  <a:pt x="1727" y="2133600"/>
                </a:lnTo>
                <a:lnTo>
                  <a:pt x="2933" y="2095500"/>
                </a:lnTo>
                <a:lnTo>
                  <a:pt x="3784" y="2095500"/>
                </a:lnTo>
                <a:lnTo>
                  <a:pt x="4572" y="2120900"/>
                </a:lnTo>
                <a:lnTo>
                  <a:pt x="5562" y="2108200"/>
                </a:lnTo>
                <a:lnTo>
                  <a:pt x="4940" y="2133600"/>
                </a:lnTo>
                <a:lnTo>
                  <a:pt x="3873" y="2159000"/>
                </a:lnTo>
                <a:lnTo>
                  <a:pt x="2933" y="2171700"/>
                </a:lnTo>
                <a:lnTo>
                  <a:pt x="2717" y="2159000"/>
                </a:lnTo>
                <a:lnTo>
                  <a:pt x="3124" y="2146300"/>
                </a:lnTo>
                <a:lnTo>
                  <a:pt x="2057" y="2146300"/>
                </a:lnTo>
                <a:lnTo>
                  <a:pt x="1663" y="2159000"/>
                </a:lnTo>
                <a:lnTo>
                  <a:pt x="1371" y="2159000"/>
                </a:lnTo>
                <a:lnTo>
                  <a:pt x="850" y="2184400"/>
                </a:lnTo>
                <a:lnTo>
                  <a:pt x="571" y="2184400"/>
                </a:lnTo>
                <a:lnTo>
                  <a:pt x="51625" y="2197100"/>
                </a:lnTo>
                <a:lnTo>
                  <a:pt x="551815" y="2197100"/>
                </a:lnTo>
                <a:lnTo>
                  <a:pt x="569188" y="2184400"/>
                </a:lnTo>
                <a:close/>
              </a:path>
              <a:path w="3018154" h="2239009">
                <a:moveTo>
                  <a:pt x="648766" y="12700"/>
                </a:moveTo>
                <a:lnTo>
                  <a:pt x="635635" y="0"/>
                </a:lnTo>
                <a:lnTo>
                  <a:pt x="406222" y="0"/>
                </a:lnTo>
                <a:lnTo>
                  <a:pt x="405079" y="12700"/>
                </a:lnTo>
                <a:lnTo>
                  <a:pt x="648766" y="12700"/>
                </a:lnTo>
                <a:close/>
              </a:path>
              <a:path w="3018154" h="2239009">
                <a:moveTo>
                  <a:pt x="687374" y="2197100"/>
                </a:moveTo>
                <a:lnTo>
                  <a:pt x="665187" y="2184400"/>
                </a:lnTo>
                <a:lnTo>
                  <a:pt x="604913" y="2184400"/>
                </a:lnTo>
                <a:lnTo>
                  <a:pt x="647966" y="2197100"/>
                </a:lnTo>
                <a:lnTo>
                  <a:pt x="687374" y="2197100"/>
                </a:lnTo>
                <a:close/>
              </a:path>
              <a:path w="3018154" h="2239009">
                <a:moveTo>
                  <a:pt x="730338" y="12700"/>
                </a:moveTo>
                <a:lnTo>
                  <a:pt x="684987" y="12700"/>
                </a:lnTo>
                <a:lnTo>
                  <a:pt x="694563" y="25400"/>
                </a:lnTo>
                <a:lnTo>
                  <a:pt x="726630" y="25400"/>
                </a:lnTo>
                <a:lnTo>
                  <a:pt x="730338" y="12700"/>
                </a:lnTo>
                <a:close/>
              </a:path>
              <a:path w="3018154" h="2239009">
                <a:moveTo>
                  <a:pt x="1195412" y="2209800"/>
                </a:moveTo>
                <a:lnTo>
                  <a:pt x="1180947" y="2197100"/>
                </a:lnTo>
                <a:lnTo>
                  <a:pt x="691222" y="2197100"/>
                </a:lnTo>
                <a:lnTo>
                  <a:pt x="679577" y="2209800"/>
                </a:lnTo>
                <a:lnTo>
                  <a:pt x="1195412" y="2209800"/>
                </a:lnTo>
                <a:close/>
              </a:path>
              <a:path w="3018154" h="2239009">
                <a:moveTo>
                  <a:pt x="1286065" y="25400"/>
                </a:moveTo>
                <a:lnTo>
                  <a:pt x="1275727" y="12700"/>
                </a:lnTo>
                <a:lnTo>
                  <a:pt x="759320" y="12700"/>
                </a:lnTo>
                <a:lnTo>
                  <a:pt x="798868" y="25400"/>
                </a:lnTo>
                <a:lnTo>
                  <a:pt x="1286065" y="25400"/>
                </a:lnTo>
                <a:close/>
              </a:path>
              <a:path w="3018154" h="2239009">
                <a:moveTo>
                  <a:pt x="1322692" y="2209800"/>
                </a:moveTo>
                <a:lnTo>
                  <a:pt x="1309331" y="2197100"/>
                </a:lnTo>
                <a:lnTo>
                  <a:pt x="1225715" y="2197100"/>
                </a:lnTo>
                <a:lnTo>
                  <a:pt x="1195412" y="2209800"/>
                </a:lnTo>
                <a:lnTo>
                  <a:pt x="1322692" y="2209800"/>
                </a:lnTo>
                <a:close/>
              </a:path>
              <a:path w="3018154" h="2239009">
                <a:moveTo>
                  <a:pt x="1367180" y="25400"/>
                </a:moveTo>
                <a:lnTo>
                  <a:pt x="1357210" y="12700"/>
                </a:lnTo>
                <a:lnTo>
                  <a:pt x="1305674" y="25400"/>
                </a:lnTo>
                <a:lnTo>
                  <a:pt x="1367180" y="25400"/>
                </a:lnTo>
                <a:close/>
              </a:path>
              <a:path w="3018154" h="2239009">
                <a:moveTo>
                  <a:pt x="1423466" y="38100"/>
                </a:moveTo>
                <a:lnTo>
                  <a:pt x="1416519" y="25400"/>
                </a:lnTo>
                <a:lnTo>
                  <a:pt x="1392313" y="25400"/>
                </a:lnTo>
                <a:lnTo>
                  <a:pt x="1423466" y="38100"/>
                </a:lnTo>
                <a:close/>
              </a:path>
              <a:path w="3018154" h="2239009">
                <a:moveTo>
                  <a:pt x="1456829" y="38100"/>
                </a:moveTo>
                <a:lnTo>
                  <a:pt x="1455902" y="36398"/>
                </a:lnTo>
                <a:lnTo>
                  <a:pt x="1446250" y="38100"/>
                </a:lnTo>
                <a:lnTo>
                  <a:pt x="1456829" y="38100"/>
                </a:lnTo>
                <a:close/>
              </a:path>
              <a:path w="3018154" h="2239009">
                <a:moveTo>
                  <a:pt x="1863013" y="25400"/>
                </a:moveTo>
                <a:lnTo>
                  <a:pt x="1518310" y="25400"/>
                </a:lnTo>
                <a:lnTo>
                  <a:pt x="1510461" y="25400"/>
                </a:lnTo>
                <a:lnTo>
                  <a:pt x="1449959" y="25400"/>
                </a:lnTo>
                <a:lnTo>
                  <a:pt x="1455902" y="36398"/>
                </a:lnTo>
                <a:lnTo>
                  <a:pt x="1510626" y="26758"/>
                </a:lnTo>
                <a:lnTo>
                  <a:pt x="1511960" y="38100"/>
                </a:lnTo>
                <a:lnTo>
                  <a:pt x="1817585" y="38100"/>
                </a:lnTo>
                <a:lnTo>
                  <a:pt x="1863013" y="25400"/>
                </a:lnTo>
                <a:close/>
              </a:path>
              <a:path w="3018154" h="2239009">
                <a:moveTo>
                  <a:pt x="2109368" y="2222500"/>
                </a:moveTo>
                <a:lnTo>
                  <a:pt x="2068830" y="2209800"/>
                </a:lnTo>
                <a:lnTo>
                  <a:pt x="1383322" y="2209800"/>
                </a:lnTo>
                <a:lnTo>
                  <a:pt x="1427721" y="2222500"/>
                </a:lnTo>
                <a:lnTo>
                  <a:pt x="2109368" y="2222500"/>
                </a:lnTo>
                <a:close/>
              </a:path>
              <a:path w="3018154" h="2239009">
                <a:moveTo>
                  <a:pt x="2138121" y="38100"/>
                </a:moveTo>
                <a:lnTo>
                  <a:pt x="2094509" y="25400"/>
                </a:lnTo>
                <a:lnTo>
                  <a:pt x="1983092" y="25400"/>
                </a:lnTo>
                <a:lnTo>
                  <a:pt x="1947570" y="38100"/>
                </a:lnTo>
                <a:lnTo>
                  <a:pt x="2138121" y="38100"/>
                </a:lnTo>
                <a:close/>
              </a:path>
              <a:path w="3018154" h="2239009">
                <a:moveTo>
                  <a:pt x="2239962" y="38100"/>
                </a:moveTo>
                <a:lnTo>
                  <a:pt x="2207361" y="25400"/>
                </a:lnTo>
                <a:lnTo>
                  <a:pt x="2171712" y="25400"/>
                </a:lnTo>
                <a:lnTo>
                  <a:pt x="2174773" y="38100"/>
                </a:lnTo>
                <a:lnTo>
                  <a:pt x="2144712" y="38100"/>
                </a:lnTo>
                <a:lnTo>
                  <a:pt x="2178558" y="50800"/>
                </a:lnTo>
                <a:lnTo>
                  <a:pt x="2216454" y="50800"/>
                </a:lnTo>
                <a:lnTo>
                  <a:pt x="2208276" y="38100"/>
                </a:lnTo>
                <a:lnTo>
                  <a:pt x="2239962" y="38100"/>
                </a:lnTo>
                <a:close/>
              </a:path>
              <a:path w="3018154" h="2239009">
                <a:moveTo>
                  <a:pt x="2275675" y="35331"/>
                </a:moveTo>
                <a:lnTo>
                  <a:pt x="2274100" y="32067"/>
                </a:lnTo>
                <a:lnTo>
                  <a:pt x="2264283" y="35153"/>
                </a:lnTo>
                <a:lnTo>
                  <a:pt x="2275675" y="35331"/>
                </a:lnTo>
                <a:close/>
              </a:path>
              <a:path w="3018154" h="2239009">
                <a:moveTo>
                  <a:pt x="2551328" y="38100"/>
                </a:moveTo>
                <a:lnTo>
                  <a:pt x="2357247" y="38100"/>
                </a:lnTo>
                <a:lnTo>
                  <a:pt x="2303132" y="25400"/>
                </a:lnTo>
                <a:lnTo>
                  <a:pt x="2300897" y="38100"/>
                </a:lnTo>
                <a:lnTo>
                  <a:pt x="2321674" y="38100"/>
                </a:lnTo>
                <a:lnTo>
                  <a:pt x="2318245" y="41148"/>
                </a:lnTo>
                <a:lnTo>
                  <a:pt x="2315121" y="40957"/>
                </a:lnTo>
                <a:lnTo>
                  <a:pt x="2310752" y="40589"/>
                </a:lnTo>
                <a:lnTo>
                  <a:pt x="2310104" y="40944"/>
                </a:lnTo>
                <a:lnTo>
                  <a:pt x="2315451" y="41351"/>
                </a:lnTo>
                <a:lnTo>
                  <a:pt x="2317953" y="41414"/>
                </a:lnTo>
                <a:lnTo>
                  <a:pt x="2307425" y="50800"/>
                </a:lnTo>
                <a:lnTo>
                  <a:pt x="2520467" y="50800"/>
                </a:lnTo>
                <a:lnTo>
                  <a:pt x="2551328" y="38100"/>
                </a:lnTo>
                <a:close/>
              </a:path>
              <a:path w="3018154" h="2239009">
                <a:moveTo>
                  <a:pt x="2760446" y="2235200"/>
                </a:moveTo>
                <a:lnTo>
                  <a:pt x="2708503" y="2222500"/>
                </a:lnTo>
                <a:lnTo>
                  <a:pt x="2127948" y="2222500"/>
                </a:lnTo>
                <a:lnTo>
                  <a:pt x="2180272" y="2235200"/>
                </a:lnTo>
                <a:lnTo>
                  <a:pt x="2760446" y="2235200"/>
                </a:lnTo>
                <a:close/>
              </a:path>
              <a:path w="3018154" h="2239009">
                <a:moveTo>
                  <a:pt x="2894787" y="50800"/>
                </a:moveTo>
                <a:lnTo>
                  <a:pt x="2845485" y="38100"/>
                </a:lnTo>
                <a:lnTo>
                  <a:pt x="2551328" y="38100"/>
                </a:lnTo>
                <a:lnTo>
                  <a:pt x="2549042" y="50800"/>
                </a:lnTo>
                <a:lnTo>
                  <a:pt x="2894787" y="50800"/>
                </a:lnTo>
                <a:close/>
              </a:path>
              <a:path w="3018154" h="2239009">
                <a:moveTo>
                  <a:pt x="2911538" y="2238895"/>
                </a:moveTo>
                <a:lnTo>
                  <a:pt x="2889516" y="2237422"/>
                </a:lnTo>
                <a:lnTo>
                  <a:pt x="2877401" y="2237625"/>
                </a:lnTo>
                <a:lnTo>
                  <a:pt x="2911538" y="2238895"/>
                </a:lnTo>
                <a:close/>
              </a:path>
              <a:path w="3018154" h="2239009">
                <a:moveTo>
                  <a:pt x="2935909" y="44932"/>
                </a:moveTo>
                <a:lnTo>
                  <a:pt x="2934716" y="44564"/>
                </a:lnTo>
                <a:lnTo>
                  <a:pt x="2889897" y="44234"/>
                </a:lnTo>
                <a:lnTo>
                  <a:pt x="2889415" y="44602"/>
                </a:lnTo>
                <a:lnTo>
                  <a:pt x="2894076" y="44932"/>
                </a:lnTo>
                <a:lnTo>
                  <a:pt x="2902724" y="45199"/>
                </a:lnTo>
                <a:lnTo>
                  <a:pt x="2914218" y="45326"/>
                </a:lnTo>
                <a:lnTo>
                  <a:pt x="2931058" y="45123"/>
                </a:lnTo>
                <a:lnTo>
                  <a:pt x="2935909" y="44932"/>
                </a:lnTo>
                <a:close/>
              </a:path>
              <a:path w="3018154" h="2239009">
                <a:moveTo>
                  <a:pt x="2956191" y="50101"/>
                </a:moveTo>
                <a:lnTo>
                  <a:pt x="2939465" y="49466"/>
                </a:lnTo>
                <a:lnTo>
                  <a:pt x="2928289" y="49745"/>
                </a:lnTo>
                <a:lnTo>
                  <a:pt x="2912351" y="49974"/>
                </a:lnTo>
                <a:lnTo>
                  <a:pt x="2907893" y="50266"/>
                </a:lnTo>
                <a:lnTo>
                  <a:pt x="2931210" y="50761"/>
                </a:lnTo>
                <a:lnTo>
                  <a:pt x="2940202" y="50533"/>
                </a:lnTo>
                <a:lnTo>
                  <a:pt x="2952483" y="50380"/>
                </a:lnTo>
                <a:lnTo>
                  <a:pt x="2956191" y="50101"/>
                </a:lnTo>
                <a:close/>
              </a:path>
              <a:path w="3018154" h="2239009">
                <a:moveTo>
                  <a:pt x="2971546" y="2237067"/>
                </a:moveTo>
                <a:lnTo>
                  <a:pt x="2956585" y="2236914"/>
                </a:lnTo>
                <a:lnTo>
                  <a:pt x="2948851" y="2236711"/>
                </a:lnTo>
                <a:lnTo>
                  <a:pt x="2942996" y="2236368"/>
                </a:lnTo>
                <a:lnTo>
                  <a:pt x="2951010" y="2238565"/>
                </a:lnTo>
                <a:lnTo>
                  <a:pt x="2971546" y="2237067"/>
                </a:lnTo>
                <a:close/>
              </a:path>
              <a:path w="3018154" h="2239009">
                <a:moveTo>
                  <a:pt x="2995993" y="879944"/>
                </a:moveTo>
                <a:lnTo>
                  <a:pt x="2995917" y="870267"/>
                </a:lnTo>
                <a:lnTo>
                  <a:pt x="2995638" y="869276"/>
                </a:lnTo>
                <a:lnTo>
                  <a:pt x="2995180" y="880071"/>
                </a:lnTo>
                <a:lnTo>
                  <a:pt x="2995104" y="896734"/>
                </a:lnTo>
                <a:lnTo>
                  <a:pt x="2995841" y="895273"/>
                </a:lnTo>
                <a:lnTo>
                  <a:pt x="2995993" y="879944"/>
                </a:lnTo>
                <a:close/>
              </a:path>
              <a:path w="3018154" h="2239009">
                <a:moveTo>
                  <a:pt x="3001619" y="519176"/>
                </a:moveTo>
                <a:lnTo>
                  <a:pt x="3000451" y="560298"/>
                </a:lnTo>
                <a:lnTo>
                  <a:pt x="3000997" y="548157"/>
                </a:lnTo>
                <a:lnTo>
                  <a:pt x="3001619" y="519176"/>
                </a:lnTo>
                <a:close/>
              </a:path>
              <a:path w="3018154" h="2239009">
                <a:moveTo>
                  <a:pt x="3001695" y="607237"/>
                </a:moveTo>
                <a:lnTo>
                  <a:pt x="3000667" y="592823"/>
                </a:lnTo>
                <a:lnTo>
                  <a:pt x="2999943" y="616432"/>
                </a:lnTo>
                <a:lnTo>
                  <a:pt x="3001695" y="607237"/>
                </a:lnTo>
                <a:close/>
              </a:path>
              <a:path w="3018154" h="2239009">
                <a:moveTo>
                  <a:pt x="3003016" y="671563"/>
                </a:moveTo>
                <a:lnTo>
                  <a:pt x="3002991" y="653262"/>
                </a:lnTo>
                <a:lnTo>
                  <a:pt x="3002610" y="677024"/>
                </a:lnTo>
                <a:lnTo>
                  <a:pt x="3002927" y="676567"/>
                </a:lnTo>
                <a:lnTo>
                  <a:pt x="3003016" y="671563"/>
                </a:lnTo>
                <a:close/>
              </a:path>
              <a:path w="3018154" h="2239009">
                <a:moveTo>
                  <a:pt x="3003867" y="465620"/>
                </a:moveTo>
                <a:lnTo>
                  <a:pt x="3003562" y="484339"/>
                </a:lnTo>
                <a:lnTo>
                  <a:pt x="3003512" y="492264"/>
                </a:lnTo>
                <a:lnTo>
                  <a:pt x="3003550" y="498678"/>
                </a:lnTo>
                <a:lnTo>
                  <a:pt x="3003867" y="465620"/>
                </a:lnTo>
                <a:close/>
              </a:path>
              <a:path w="3018154" h="2239009">
                <a:moveTo>
                  <a:pt x="3004616" y="615632"/>
                </a:moveTo>
                <a:lnTo>
                  <a:pt x="3004566" y="595706"/>
                </a:lnTo>
                <a:lnTo>
                  <a:pt x="3003791" y="601370"/>
                </a:lnTo>
                <a:lnTo>
                  <a:pt x="3003385" y="612952"/>
                </a:lnTo>
                <a:lnTo>
                  <a:pt x="3003054" y="647306"/>
                </a:lnTo>
                <a:lnTo>
                  <a:pt x="3003131" y="642759"/>
                </a:lnTo>
                <a:lnTo>
                  <a:pt x="3004070" y="642454"/>
                </a:lnTo>
                <a:lnTo>
                  <a:pt x="3004515" y="632307"/>
                </a:lnTo>
                <a:lnTo>
                  <a:pt x="3004616" y="615632"/>
                </a:lnTo>
                <a:close/>
              </a:path>
              <a:path w="3018154" h="2239009">
                <a:moveTo>
                  <a:pt x="3004820" y="417728"/>
                </a:moveTo>
                <a:lnTo>
                  <a:pt x="3004667" y="413550"/>
                </a:lnTo>
                <a:lnTo>
                  <a:pt x="3003499" y="454596"/>
                </a:lnTo>
                <a:lnTo>
                  <a:pt x="3003791" y="453986"/>
                </a:lnTo>
                <a:lnTo>
                  <a:pt x="3003867" y="465620"/>
                </a:lnTo>
                <a:lnTo>
                  <a:pt x="3004642" y="429729"/>
                </a:lnTo>
                <a:lnTo>
                  <a:pt x="3004820" y="417728"/>
                </a:lnTo>
                <a:close/>
              </a:path>
              <a:path w="3018154" h="2239009">
                <a:moveTo>
                  <a:pt x="3007537" y="87871"/>
                </a:moveTo>
                <a:lnTo>
                  <a:pt x="3005594" y="86474"/>
                </a:lnTo>
                <a:lnTo>
                  <a:pt x="3005975" y="107619"/>
                </a:lnTo>
                <a:lnTo>
                  <a:pt x="3006521" y="95504"/>
                </a:lnTo>
                <a:lnTo>
                  <a:pt x="3006890" y="94691"/>
                </a:lnTo>
                <a:lnTo>
                  <a:pt x="3007537" y="87871"/>
                </a:lnTo>
                <a:close/>
              </a:path>
              <a:path w="3018154" h="2239009">
                <a:moveTo>
                  <a:pt x="3010420" y="550354"/>
                </a:moveTo>
                <a:lnTo>
                  <a:pt x="3010306" y="551535"/>
                </a:lnTo>
                <a:lnTo>
                  <a:pt x="3010243" y="561822"/>
                </a:lnTo>
                <a:lnTo>
                  <a:pt x="3010420" y="550354"/>
                </a:lnTo>
                <a:close/>
              </a:path>
              <a:path w="3018154" h="2239009">
                <a:moveTo>
                  <a:pt x="3010497" y="525132"/>
                </a:moveTo>
                <a:lnTo>
                  <a:pt x="3010281" y="536524"/>
                </a:lnTo>
                <a:lnTo>
                  <a:pt x="3010014" y="544944"/>
                </a:lnTo>
                <a:lnTo>
                  <a:pt x="3009417" y="558152"/>
                </a:lnTo>
                <a:lnTo>
                  <a:pt x="3009785" y="557352"/>
                </a:lnTo>
                <a:lnTo>
                  <a:pt x="3010306" y="551535"/>
                </a:lnTo>
                <a:lnTo>
                  <a:pt x="3010497" y="525132"/>
                </a:lnTo>
                <a:close/>
              </a:path>
              <a:path w="3018154" h="2239009">
                <a:moveTo>
                  <a:pt x="3013887" y="338963"/>
                </a:moveTo>
                <a:lnTo>
                  <a:pt x="3013608" y="318325"/>
                </a:lnTo>
                <a:lnTo>
                  <a:pt x="3012998" y="306997"/>
                </a:lnTo>
                <a:lnTo>
                  <a:pt x="3012541" y="330949"/>
                </a:lnTo>
                <a:lnTo>
                  <a:pt x="3011995" y="343128"/>
                </a:lnTo>
                <a:lnTo>
                  <a:pt x="3013887" y="338963"/>
                </a:lnTo>
                <a:close/>
              </a:path>
              <a:path w="3018154" h="2239009">
                <a:moveTo>
                  <a:pt x="3014053" y="338620"/>
                </a:moveTo>
                <a:lnTo>
                  <a:pt x="3013887" y="338963"/>
                </a:lnTo>
                <a:lnTo>
                  <a:pt x="3013900" y="339598"/>
                </a:lnTo>
                <a:lnTo>
                  <a:pt x="3013405" y="345503"/>
                </a:lnTo>
                <a:lnTo>
                  <a:pt x="3014053" y="338620"/>
                </a:lnTo>
                <a:close/>
              </a:path>
              <a:path w="3018154" h="2239009">
                <a:moveTo>
                  <a:pt x="3017748" y="50800"/>
                </a:moveTo>
                <a:lnTo>
                  <a:pt x="3015234" y="50800"/>
                </a:lnTo>
                <a:lnTo>
                  <a:pt x="3015234" y="190500"/>
                </a:lnTo>
                <a:lnTo>
                  <a:pt x="3014624" y="203200"/>
                </a:lnTo>
                <a:lnTo>
                  <a:pt x="3015234" y="190500"/>
                </a:lnTo>
                <a:lnTo>
                  <a:pt x="3015234" y="50800"/>
                </a:lnTo>
                <a:lnTo>
                  <a:pt x="3012694" y="50800"/>
                </a:lnTo>
                <a:lnTo>
                  <a:pt x="3012668" y="76200"/>
                </a:lnTo>
                <a:lnTo>
                  <a:pt x="3012897" y="88900"/>
                </a:lnTo>
                <a:lnTo>
                  <a:pt x="3013875" y="139700"/>
                </a:lnTo>
                <a:lnTo>
                  <a:pt x="3013875" y="152400"/>
                </a:lnTo>
                <a:lnTo>
                  <a:pt x="3013506" y="177800"/>
                </a:lnTo>
                <a:lnTo>
                  <a:pt x="3012643" y="203200"/>
                </a:lnTo>
                <a:lnTo>
                  <a:pt x="3011068" y="215900"/>
                </a:lnTo>
                <a:lnTo>
                  <a:pt x="3007830" y="215900"/>
                </a:lnTo>
                <a:lnTo>
                  <a:pt x="3008312" y="177800"/>
                </a:lnTo>
                <a:lnTo>
                  <a:pt x="3009188" y="152400"/>
                </a:lnTo>
                <a:lnTo>
                  <a:pt x="3009658" y="139700"/>
                </a:lnTo>
                <a:lnTo>
                  <a:pt x="3010128" y="127000"/>
                </a:lnTo>
                <a:lnTo>
                  <a:pt x="3010789" y="101600"/>
                </a:lnTo>
                <a:lnTo>
                  <a:pt x="3009252" y="139700"/>
                </a:lnTo>
                <a:lnTo>
                  <a:pt x="3009176" y="114300"/>
                </a:lnTo>
                <a:lnTo>
                  <a:pt x="3009442" y="88900"/>
                </a:lnTo>
                <a:lnTo>
                  <a:pt x="3009938" y="76200"/>
                </a:lnTo>
                <a:lnTo>
                  <a:pt x="3008922" y="101600"/>
                </a:lnTo>
                <a:lnTo>
                  <a:pt x="3007931" y="152400"/>
                </a:lnTo>
                <a:lnTo>
                  <a:pt x="3005823" y="254000"/>
                </a:lnTo>
                <a:lnTo>
                  <a:pt x="3004616" y="317500"/>
                </a:lnTo>
                <a:lnTo>
                  <a:pt x="3003232" y="368300"/>
                </a:lnTo>
                <a:lnTo>
                  <a:pt x="3003664" y="393700"/>
                </a:lnTo>
                <a:lnTo>
                  <a:pt x="3004566" y="393700"/>
                </a:lnTo>
                <a:lnTo>
                  <a:pt x="3004807" y="368300"/>
                </a:lnTo>
                <a:lnTo>
                  <a:pt x="3005759" y="355600"/>
                </a:lnTo>
                <a:lnTo>
                  <a:pt x="3006140" y="381000"/>
                </a:lnTo>
                <a:lnTo>
                  <a:pt x="3006433" y="393700"/>
                </a:lnTo>
                <a:lnTo>
                  <a:pt x="3007055" y="381000"/>
                </a:lnTo>
                <a:lnTo>
                  <a:pt x="3007322" y="406400"/>
                </a:lnTo>
                <a:lnTo>
                  <a:pt x="3007423" y="457200"/>
                </a:lnTo>
                <a:lnTo>
                  <a:pt x="3007283" y="482600"/>
                </a:lnTo>
                <a:lnTo>
                  <a:pt x="3006420" y="520700"/>
                </a:lnTo>
                <a:lnTo>
                  <a:pt x="3004820" y="520700"/>
                </a:lnTo>
                <a:lnTo>
                  <a:pt x="3005366" y="508000"/>
                </a:lnTo>
                <a:lnTo>
                  <a:pt x="3005734" y="495300"/>
                </a:lnTo>
                <a:lnTo>
                  <a:pt x="3005747" y="469900"/>
                </a:lnTo>
                <a:lnTo>
                  <a:pt x="3005340" y="495300"/>
                </a:lnTo>
                <a:lnTo>
                  <a:pt x="3004147" y="533400"/>
                </a:lnTo>
                <a:lnTo>
                  <a:pt x="3003270" y="558800"/>
                </a:lnTo>
                <a:lnTo>
                  <a:pt x="3003804" y="584200"/>
                </a:lnTo>
                <a:lnTo>
                  <a:pt x="3005810" y="546100"/>
                </a:lnTo>
                <a:lnTo>
                  <a:pt x="3006521" y="609600"/>
                </a:lnTo>
                <a:lnTo>
                  <a:pt x="3006547" y="635000"/>
                </a:lnTo>
                <a:lnTo>
                  <a:pt x="3005912" y="673100"/>
                </a:lnTo>
                <a:lnTo>
                  <a:pt x="3006928" y="660400"/>
                </a:lnTo>
                <a:lnTo>
                  <a:pt x="3007118" y="660400"/>
                </a:lnTo>
                <a:lnTo>
                  <a:pt x="3007410" y="647700"/>
                </a:lnTo>
                <a:lnTo>
                  <a:pt x="3008731" y="635000"/>
                </a:lnTo>
                <a:lnTo>
                  <a:pt x="3007614" y="622300"/>
                </a:lnTo>
                <a:lnTo>
                  <a:pt x="3008134" y="584200"/>
                </a:lnTo>
                <a:lnTo>
                  <a:pt x="3008566" y="558800"/>
                </a:lnTo>
                <a:lnTo>
                  <a:pt x="3007207" y="558800"/>
                </a:lnTo>
                <a:lnTo>
                  <a:pt x="3008071" y="546100"/>
                </a:lnTo>
                <a:lnTo>
                  <a:pt x="3008947" y="533400"/>
                </a:lnTo>
                <a:lnTo>
                  <a:pt x="3009404" y="520700"/>
                </a:lnTo>
                <a:lnTo>
                  <a:pt x="3010738" y="482600"/>
                </a:lnTo>
                <a:lnTo>
                  <a:pt x="3012363" y="457200"/>
                </a:lnTo>
                <a:lnTo>
                  <a:pt x="3011487" y="457200"/>
                </a:lnTo>
                <a:lnTo>
                  <a:pt x="3011424" y="444500"/>
                </a:lnTo>
                <a:lnTo>
                  <a:pt x="3011868" y="431800"/>
                </a:lnTo>
                <a:lnTo>
                  <a:pt x="3011462" y="419100"/>
                </a:lnTo>
                <a:lnTo>
                  <a:pt x="3010484" y="444500"/>
                </a:lnTo>
                <a:lnTo>
                  <a:pt x="3010065" y="444500"/>
                </a:lnTo>
                <a:lnTo>
                  <a:pt x="3009582" y="419100"/>
                </a:lnTo>
                <a:lnTo>
                  <a:pt x="3009646" y="381000"/>
                </a:lnTo>
                <a:lnTo>
                  <a:pt x="3009760" y="355600"/>
                </a:lnTo>
                <a:lnTo>
                  <a:pt x="3009696" y="342900"/>
                </a:lnTo>
                <a:lnTo>
                  <a:pt x="3010103" y="330200"/>
                </a:lnTo>
                <a:lnTo>
                  <a:pt x="3010357" y="330200"/>
                </a:lnTo>
                <a:lnTo>
                  <a:pt x="3010649" y="342900"/>
                </a:lnTo>
                <a:lnTo>
                  <a:pt x="3011170" y="330200"/>
                </a:lnTo>
                <a:lnTo>
                  <a:pt x="3010585" y="304800"/>
                </a:lnTo>
                <a:lnTo>
                  <a:pt x="3011754" y="292100"/>
                </a:lnTo>
                <a:lnTo>
                  <a:pt x="3012859" y="279400"/>
                </a:lnTo>
                <a:lnTo>
                  <a:pt x="3013659" y="266700"/>
                </a:lnTo>
                <a:lnTo>
                  <a:pt x="3013913" y="292100"/>
                </a:lnTo>
                <a:lnTo>
                  <a:pt x="3014853" y="241300"/>
                </a:lnTo>
                <a:lnTo>
                  <a:pt x="3015767" y="215900"/>
                </a:lnTo>
                <a:lnTo>
                  <a:pt x="3016491" y="203200"/>
                </a:lnTo>
                <a:lnTo>
                  <a:pt x="3016720" y="190500"/>
                </a:lnTo>
                <a:lnTo>
                  <a:pt x="3016935" y="177800"/>
                </a:lnTo>
                <a:lnTo>
                  <a:pt x="3017024" y="152400"/>
                </a:lnTo>
                <a:lnTo>
                  <a:pt x="3017253" y="127000"/>
                </a:lnTo>
                <a:lnTo>
                  <a:pt x="3016999" y="101600"/>
                </a:lnTo>
                <a:lnTo>
                  <a:pt x="3017253" y="114300"/>
                </a:lnTo>
                <a:lnTo>
                  <a:pt x="3017355" y="101600"/>
                </a:lnTo>
                <a:lnTo>
                  <a:pt x="3017748" y="5080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0973" y="8484821"/>
            <a:ext cx="3175" cy="19050"/>
          </a:xfrm>
          <a:custGeom>
            <a:avLst/>
            <a:gdLst/>
            <a:ahLst/>
            <a:cxnLst/>
            <a:rect l="l" t="t" r="r" b="b"/>
            <a:pathLst>
              <a:path w="3175" h="19050">
                <a:moveTo>
                  <a:pt x="2655" y="0"/>
                </a:moveTo>
                <a:lnTo>
                  <a:pt x="2005" y="1846"/>
                </a:lnTo>
                <a:lnTo>
                  <a:pt x="1803" y="3297"/>
                </a:lnTo>
                <a:lnTo>
                  <a:pt x="0" y="18816"/>
                </a:lnTo>
                <a:lnTo>
                  <a:pt x="1930" y="13381"/>
                </a:lnTo>
                <a:lnTo>
                  <a:pt x="1917" y="15743"/>
                </a:lnTo>
                <a:lnTo>
                  <a:pt x="2908" y="2913"/>
                </a:lnTo>
                <a:lnTo>
                  <a:pt x="265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37568" y="8198077"/>
            <a:ext cx="3175" cy="38100"/>
          </a:xfrm>
          <a:custGeom>
            <a:avLst/>
            <a:gdLst/>
            <a:ahLst/>
            <a:cxnLst/>
            <a:rect l="l" t="t" r="r" b="b"/>
            <a:pathLst>
              <a:path w="3175" h="38100">
                <a:moveTo>
                  <a:pt x="2819" y="0"/>
                </a:moveTo>
                <a:lnTo>
                  <a:pt x="0" y="33337"/>
                </a:lnTo>
                <a:lnTo>
                  <a:pt x="38" y="37934"/>
                </a:lnTo>
                <a:lnTo>
                  <a:pt x="281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7536" y="7991671"/>
            <a:ext cx="16510" cy="156210"/>
          </a:xfrm>
          <a:custGeom>
            <a:avLst/>
            <a:gdLst/>
            <a:ahLst/>
            <a:cxnLst/>
            <a:rect l="l" t="t" r="r" b="b"/>
            <a:pathLst>
              <a:path w="16509" h="156209">
                <a:moveTo>
                  <a:pt x="16040" y="0"/>
                </a:moveTo>
                <a:lnTo>
                  <a:pt x="12552" y="23708"/>
                </a:lnTo>
                <a:lnTo>
                  <a:pt x="5444" y="94472"/>
                </a:lnTo>
                <a:lnTo>
                  <a:pt x="1549" y="129540"/>
                </a:lnTo>
                <a:lnTo>
                  <a:pt x="279" y="136525"/>
                </a:lnTo>
                <a:lnTo>
                  <a:pt x="0" y="155994"/>
                </a:lnTo>
                <a:lnTo>
                  <a:pt x="12349" y="32460"/>
                </a:lnTo>
                <a:lnTo>
                  <a:pt x="1604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78790" y="7860627"/>
            <a:ext cx="3810" cy="36830"/>
          </a:xfrm>
          <a:custGeom>
            <a:avLst/>
            <a:gdLst/>
            <a:ahLst/>
            <a:cxnLst/>
            <a:rect l="l" t="t" r="r" b="b"/>
            <a:pathLst>
              <a:path w="3809" h="36829">
                <a:moveTo>
                  <a:pt x="1498" y="24777"/>
                </a:moveTo>
                <a:lnTo>
                  <a:pt x="800" y="28155"/>
                </a:lnTo>
                <a:lnTo>
                  <a:pt x="38" y="36499"/>
                </a:lnTo>
                <a:lnTo>
                  <a:pt x="749" y="31470"/>
                </a:lnTo>
                <a:lnTo>
                  <a:pt x="1498" y="24777"/>
                </a:lnTo>
                <a:close/>
              </a:path>
              <a:path w="3809" h="36829">
                <a:moveTo>
                  <a:pt x="3505" y="3746"/>
                </a:moveTo>
                <a:lnTo>
                  <a:pt x="3035" y="3606"/>
                </a:lnTo>
                <a:lnTo>
                  <a:pt x="3263" y="0"/>
                </a:lnTo>
                <a:lnTo>
                  <a:pt x="0" y="33528"/>
                </a:lnTo>
                <a:lnTo>
                  <a:pt x="800" y="28155"/>
                </a:lnTo>
                <a:lnTo>
                  <a:pt x="3505" y="374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79882" y="7740421"/>
            <a:ext cx="15240" cy="127000"/>
          </a:xfrm>
          <a:custGeom>
            <a:avLst/>
            <a:gdLst/>
            <a:ahLst/>
            <a:cxnLst/>
            <a:rect l="l" t="t" r="r" b="b"/>
            <a:pathLst>
              <a:path w="15240" h="127000">
                <a:moveTo>
                  <a:pt x="6235" y="74549"/>
                </a:moveTo>
                <a:lnTo>
                  <a:pt x="4381" y="88544"/>
                </a:lnTo>
                <a:lnTo>
                  <a:pt x="2933" y="98679"/>
                </a:lnTo>
                <a:lnTo>
                  <a:pt x="2501" y="99047"/>
                </a:lnTo>
                <a:lnTo>
                  <a:pt x="3644" y="83756"/>
                </a:lnTo>
                <a:lnTo>
                  <a:pt x="342" y="118122"/>
                </a:lnTo>
                <a:lnTo>
                  <a:pt x="0" y="126885"/>
                </a:lnTo>
                <a:lnTo>
                  <a:pt x="2133" y="111785"/>
                </a:lnTo>
                <a:lnTo>
                  <a:pt x="6235" y="74549"/>
                </a:lnTo>
                <a:close/>
              </a:path>
              <a:path w="15240" h="127000">
                <a:moveTo>
                  <a:pt x="12090" y="17259"/>
                </a:moveTo>
                <a:lnTo>
                  <a:pt x="11201" y="22047"/>
                </a:lnTo>
                <a:lnTo>
                  <a:pt x="10414" y="22466"/>
                </a:lnTo>
                <a:lnTo>
                  <a:pt x="10528" y="34061"/>
                </a:lnTo>
                <a:lnTo>
                  <a:pt x="10287" y="33680"/>
                </a:lnTo>
                <a:lnTo>
                  <a:pt x="9994" y="36982"/>
                </a:lnTo>
                <a:lnTo>
                  <a:pt x="8826" y="53886"/>
                </a:lnTo>
                <a:lnTo>
                  <a:pt x="12090" y="17259"/>
                </a:lnTo>
                <a:close/>
              </a:path>
              <a:path w="15240" h="127000">
                <a:moveTo>
                  <a:pt x="13627" y="0"/>
                </a:moveTo>
                <a:lnTo>
                  <a:pt x="12090" y="17259"/>
                </a:lnTo>
                <a:lnTo>
                  <a:pt x="12636" y="14274"/>
                </a:lnTo>
                <a:lnTo>
                  <a:pt x="13208" y="9728"/>
                </a:lnTo>
                <a:lnTo>
                  <a:pt x="13627" y="0"/>
                </a:lnTo>
                <a:close/>
              </a:path>
              <a:path w="15240" h="127000">
                <a:moveTo>
                  <a:pt x="14668" y="15608"/>
                </a:moveTo>
                <a:lnTo>
                  <a:pt x="13703" y="19989"/>
                </a:lnTo>
                <a:lnTo>
                  <a:pt x="11849" y="31711"/>
                </a:lnTo>
                <a:lnTo>
                  <a:pt x="9017" y="65049"/>
                </a:lnTo>
                <a:lnTo>
                  <a:pt x="10274" y="56616"/>
                </a:lnTo>
                <a:lnTo>
                  <a:pt x="12738" y="37960"/>
                </a:lnTo>
                <a:lnTo>
                  <a:pt x="12801" y="39611"/>
                </a:lnTo>
                <a:lnTo>
                  <a:pt x="14452" y="21247"/>
                </a:lnTo>
                <a:lnTo>
                  <a:pt x="14668" y="1560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7619" y="7979181"/>
            <a:ext cx="5080" cy="46990"/>
          </a:xfrm>
          <a:custGeom>
            <a:avLst/>
            <a:gdLst/>
            <a:ahLst/>
            <a:cxnLst/>
            <a:rect l="l" t="t" r="r" b="b"/>
            <a:pathLst>
              <a:path w="5079" h="46990">
                <a:moveTo>
                  <a:pt x="4952" y="0"/>
                </a:moveTo>
                <a:lnTo>
                  <a:pt x="1587" y="24866"/>
                </a:lnTo>
                <a:lnTo>
                  <a:pt x="0" y="46520"/>
                </a:lnTo>
                <a:lnTo>
                  <a:pt x="1232" y="34484"/>
                </a:lnTo>
                <a:lnTo>
                  <a:pt x="4655" y="5127"/>
                </a:lnTo>
                <a:lnTo>
                  <a:pt x="495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9867" y="7541691"/>
            <a:ext cx="5715" cy="61594"/>
          </a:xfrm>
          <a:custGeom>
            <a:avLst/>
            <a:gdLst/>
            <a:ahLst/>
            <a:cxnLst/>
            <a:rect l="l" t="t" r="r" b="b"/>
            <a:pathLst>
              <a:path w="5715" h="61595">
                <a:moveTo>
                  <a:pt x="5270" y="0"/>
                </a:moveTo>
                <a:lnTo>
                  <a:pt x="3136" y="19888"/>
                </a:lnTo>
                <a:lnTo>
                  <a:pt x="2044" y="31483"/>
                </a:lnTo>
                <a:lnTo>
                  <a:pt x="1778" y="36550"/>
                </a:lnTo>
                <a:lnTo>
                  <a:pt x="2120" y="36842"/>
                </a:lnTo>
                <a:lnTo>
                  <a:pt x="5270" y="0"/>
                </a:lnTo>
                <a:close/>
              </a:path>
              <a:path w="5715" h="61595">
                <a:moveTo>
                  <a:pt x="5486" y="23393"/>
                </a:moveTo>
                <a:lnTo>
                  <a:pt x="5232" y="21272"/>
                </a:lnTo>
                <a:lnTo>
                  <a:pt x="3009" y="34442"/>
                </a:lnTo>
                <a:lnTo>
                  <a:pt x="2120" y="36842"/>
                </a:lnTo>
                <a:lnTo>
                  <a:pt x="0" y="61480"/>
                </a:lnTo>
                <a:lnTo>
                  <a:pt x="3048" y="38303"/>
                </a:lnTo>
                <a:lnTo>
                  <a:pt x="4495" y="28232"/>
                </a:lnTo>
                <a:lnTo>
                  <a:pt x="5486" y="2339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86842" y="7722565"/>
            <a:ext cx="6350" cy="72390"/>
          </a:xfrm>
          <a:custGeom>
            <a:avLst/>
            <a:gdLst/>
            <a:ahLst/>
            <a:cxnLst/>
            <a:rect l="l" t="t" r="r" b="b"/>
            <a:pathLst>
              <a:path w="6350" h="72390">
                <a:moveTo>
                  <a:pt x="6057" y="0"/>
                </a:moveTo>
                <a:lnTo>
                  <a:pt x="4813" y="11645"/>
                </a:lnTo>
                <a:lnTo>
                  <a:pt x="0" y="72212"/>
                </a:lnTo>
                <a:lnTo>
                  <a:pt x="605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29480" y="7408359"/>
            <a:ext cx="2540" cy="37465"/>
          </a:xfrm>
          <a:custGeom>
            <a:avLst/>
            <a:gdLst/>
            <a:ahLst/>
            <a:cxnLst/>
            <a:rect l="l" t="t" r="r" b="b"/>
            <a:pathLst>
              <a:path w="2540" h="37465">
                <a:moveTo>
                  <a:pt x="2362" y="0"/>
                </a:moveTo>
                <a:lnTo>
                  <a:pt x="1155" y="16344"/>
                </a:lnTo>
                <a:lnTo>
                  <a:pt x="0" y="37299"/>
                </a:lnTo>
                <a:lnTo>
                  <a:pt x="236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40525" y="7227696"/>
            <a:ext cx="10795" cy="107950"/>
          </a:xfrm>
          <a:custGeom>
            <a:avLst/>
            <a:gdLst/>
            <a:ahLst/>
            <a:cxnLst/>
            <a:rect l="l" t="t" r="r" b="b"/>
            <a:pathLst>
              <a:path w="10795" h="107950">
                <a:moveTo>
                  <a:pt x="8178" y="32753"/>
                </a:moveTo>
                <a:lnTo>
                  <a:pt x="6667" y="48615"/>
                </a:lnTo>
                <a:lnTo>
                  <a:pt x="4838" y="65430"/>
                </a:lnTo>
                <a:lnTo>
                  <a:pt x="2641" y="83693"/>
                </a:lnTo>
                <a:lnTo>
                  <a:pt x="0" y="103886"/>
                </a:lnTo>
                <a:lnTo>
                  <a:pt x="266" y="107416"/>
                </a:lnTo>
                <a:lnTo>
                  <a:pt x="2628" y="95275"/>
                </a:lnTo>
                <a:lnTo>
                  <a:pt x="2641" y="99275"/>
                </a:lnTo>
                <a:lnTo>
                  <a:pt x="4394" y="80949"/>
                </a:lnTo>
                <a:lnTo>
                  <a:pt x="7086" y="47828"/>
                </a:lnTo>
                <a:lnTo>
                  <a:pt x="8178" y="32753"/>
                </a:lnTo>
                <a:close/>
              </a:path>
              <a:path w="10795" h="107950">
                <a:moveTo>
                  <a:pt x="10680" y="0"/>
                </a:moveTo>
                <a:lnTo>
                  <a:pt x="8178" y="32753"/>
                </a:lnTo>
                <a:lnTo>
                  <a:pt x="9550" y="16357"/>
                </a:lnTo>
                <a:lnTo>
                  <a:pt x="10147" y="8178"/>
                </a:lnTo>
                <a:lnTo>
                  <a:pt x="1068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21754" y="7433411"/>
            <a:ext cx="5715" cy="49530"/>
          </a:xfrm>
          <a:custGeom>
            <a:avLst/>
            <a:gdLst/>
            <a:ahLst/>
            <a:cxnLst/>
            <a:rect l="l" t="t" r="r" b="b"/>
            <a:pathLst>
              <a:path w="5715" h="49529">
                <a:moveTo>
                  <a:pt x="419" y="45694"/>
                </a:moveTo>
                <a:lnTo>
                  <a:pt x="139" y="47078"/>
                </a:lnTo>
                <a:lnTo>
                  <a:pt x="0" y="47917"/>
                </a:lnTo>
                <a:lnTo>
                  <a:pt x="12" y="49339"/>
                </a:lnTo>
                <a:lnTo>
                  <a:pt x="279" y="47015"/>
                </a:lnTo>
                <a:lnTo>
                  <a:pt x="419" y="45694"/>
                </a:lnTo>
                <a:close/>
              </a:path>
              <a:path w="5715" h="49529">
                <a:moveTo>
                  <a:pt x="4914" y="16929"/>
                </a:moveTo>
                <a:lnTo>
                  <a:pt x="2006" y="31216"/>
                </a:lnTo>
                <a:lnTo>
                  <a:pt x="419" y="45694"/>
                </a:lnTo>
                <a:lnTo>
                  <a:pt x="1016" y="42913"/>
                </a:lnTo>
                <a:lnTo>
                  <a:pt x="1930" y="37973"/>
                </a:lnTo>
                <a:lnTo>
                  <a:pt x="3213" y="29705"/>
                </a:lnTo>
                <a:lnTo>
                  <a:pt x="4914" y="16929"/>
                </a:lnTo>
                <a:close/>
              </a:path>
              <a:path w="5715" h="49529">
                <a:moveTo>
                  <a:pt x="5461" y="0"/>
                </a:moveTo>
                <a:lnTo>
                  <a:pt x="1905" y="31724"/>
                </a:lnTo>
                <a:lnTo>
                  <a:pt x="2006" y="31216"/>
                </a:lnTo>
                <a:lnTo>
                  <a:pt x="546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3097" y="7596920"/>
            <a:ext cx="3175" cy="41275"/>
          </a:xfrm>
          <a:custGeom>
            <a:avLst/>
            <a:gdLst/>
            <a:ahLst/>
            <a:cxnLst/>
            <a:rect l="l" t="t" r="r" b="b"/>
            <a:pathLst>
              <a:path w="3175" h="41275">
                <a:moveTo>
                  <a:pt x="2732" y="0"/>
                </a:moveTo>
                <a:lnTo>
                  <a:pt x="0" y="17730"/>
                </a:lnTo>
                <a:lnTo>
                  <a:pt x="53" y="23370"/>
                </a:lnTo>
                <a:lnTo>
                  <a:pt x="722" y="23019"/>
                </a:lnTo>
                <a:lnTo>
                  <a:pt x="1084" y="25859"/>
                </a:lnTo>
                <a:lnTo>
                  <a:pt x="215" y="41072"/>
                </a:lnTo>
                <a:lnTo>
                  <a:pt x="1676" y="22170"/>
                </a:lnTo>
                <a:lnTo>
                  <a:pt x="2903" y="4979"/>
                </a:lnTo>
                <a:lnTo>
                  <a:pt x="273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13601" y="7481366"/>
            <a:ext cx="6350" cy="61594"/>
          </a:xfrm>
          <a:custGeom>
            <a:avLst/>
            <a:gdLst/>
            <a:ahLst/>
            <a:cxnLst/>
            <a:rect l="l" t="t" r="r" b="b"/>
            <a:pathLst>
              <a:path w="6350" h="61595">
                <a:moveTo>
                  <a:pt x="4533" y="19164"/>
                </a:moveTo>
                <a:lnTo>
                  <a:pt x="0" y="58166"/>
                </a:lnTo>
                <a:lnTo>
                  <a:pt x="444" y="57442"/>
                </a:lnTo>
                <a:lnTo>
                  <a:pt x="1714" y="50457"/>
                </a:lnTo>
                <a:lnTo>
                  <a:pt x="939" y="61188"/>
                </a:lnTo>
                <a:lnTo>
                  <a:pt x="4533" y="19164"/>
                </a:lnTo>
                <a:close/>
              </a:path>
              <a:path w="6350" h="61595">
                <a:moveTo>
                  <a:pt x="6210" y="4699"/>
                </a:moveTo>
                <a:lnTo>
                  <a:pt x="6172" y="0"/>
                </a:lnTo>
                <a:lnTo>
                  <a:pt x="4521" y="19164"/>
                </a:lnTo>
                <a:lnTo>
                  <a:pt x="6210" y="469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40342" y="7238188"/>
            <a:ext cx="8255" cy="72390"/>
          </a:xfrm>
          <a:custGeom>
            <a:avLst/>
            <a:gdLst/>
            <a:ahLst/>
            <a:cxnLst/>
            <a:rect l="l" t="t" r="r" b="b"/>
            <a:pathLst>
              <a:path w="8254" h="72390">
                <a:moveTo>
                  <a:pt x="7721" y="0"/>
                </a:moveTo>
                <a:lnTo>
                  <a:pt x="0" y="67310"/>
                </a:lnTo>
                <a:lnTo>
                  <a:pt x="47" y="70274"/>
                </a:lnTo>
                <a:lnTo>
                  <a:pt x="257" y="71931"/>
                </a:lnTo>
                <a:lnTo>
                  <a:pt x="928" y="68508"/>
                </a:lnTo>
                <a:lnTo>
                  <a:pt x="2362" y="56235"/>
                </a:lnTo>
                <a:lnTo>
                  <a:pt x="3419" y="43239"/>
                </a:lnTo>
                <a:lnTo>
                  <a:pt x="772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33061" y="7373611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596" y="0"/>
                </a:moveTo>
                <a:lnTo>
                  <a:pt x="241" y="2298"/>
                </a:lnTo>
                <a:lnTo>
                  <a:pt x="0" y="4140"/>
                </a:lnTo>
                <a:lnTo>
                  <a:pt x="266" y="3759"/>
                </a:lnTo>
                <a:lnTo>
                  <a:pt x="380" y="2590"/>
                </a:lnTo>
                <a:lnTo>
                  <a:pt x="59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69702" y="7033056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596" y="0"/>
                </a:moveTo>
                <a:lnTo>
                  <a:pt x="381" y="1117"/>
                </a:lnTo>
                <a:lnTo>
                  <a:pt x="215" y="2120"/>
                </a:lnTo>
                <a:lnTo>
                  <a:pt x="0" y="3263"/>
                </a:lnTo>
                <a:lnTo>
                  <a:pt x="88" y="3746"/>
                </a:lnTo>
                <a:lnTo>
                  <a:pt x="152" y="4051"/>
                </a:lnTo>
                <a:lnTo>
                  <a:pt x="59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6236" y="7303822"/>
            <a:ext cx="4445" cy="41910"/>
          </a:xfrm>
          <a:custGeom>
            <a:avLst/>
            <a:gdLst/>
            <a:ahLst/>
            <a:cxnLst/>
            <a:rect l="l" t="t" r="r" b="b"/>
            <a:pathLst>
              <a:path w="4445" h="41909">
                <a:moveTo>
                  <a:pt x="3975" y="0"/>
                </a:moveTo>
                <a:lnTo>
                  <a:pt x="3454" y="5397"/>
                </a:lnTo>
                <a:lnTo>
                  <a:pt x="2127" y="16811"/>
                </a:lnTo>
                <a:lnTo>
                  <a:pt x="1179" y="26296"/>
                </a:lnTo>
                <a:lnTo>
                  <a:pt x="505" y="34442"/>
                </a:lnTo>
                <a:lnTo>
                  <a:pt x="0" y="41833"/>
                </a:lnTo>
                <a:lnTo>
                  <a:pt x="4114" y="1676"/>
                </a:lnTo>
                <a:lnTo>
                  <a:pt x="4076" y="266"/>
                </a:lnTo>
                <a:lnTo>
                  <a:pt x="397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52882" y="7170388"/>
            <a:ext cx="4445" cy="29209"/>
          </a:xfrm>
          <a:custGeom>
            <a:avLst/>
            <a:gdLst/>
            <a:ahLst/>
            <a:cxnLst/>
            <a:rect l="l" t="t" r="r" b="b"/>
            <a:pathLst>
              <a:path w="4445" h="29209">
                <a:moveTo>
                  <a:pt x="3898" y="0"/>
                </a:moveTo>
                <a:lnTo>
                  <a:pt x="0" y="28994"/>
                </a:lnTo>
                <a:lnTo>
                  <a:pt x="1191" y="21315"/>
                </a:lnTo>
                <a:lnTo>
                  <a:pt x="2473" y="12482"/>
                </a:lnTo>
                <a:lnTo>
                  <a:pt x="3493" y="4657"/>
                </a:lnTo>
                <a:lnTo>
                  <a:pt x="389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33654" y="7345654"/>
            <a:ext cx="3175" cy="28575"/>
          </a:xfrm>
          <a:custGeom>
            <a:avLst/>
            <a:gdLst/>
            <a:ahLst/>
            <a:cxnLst/>
            <a:rect l="l" t="t" r="r" b="b"/>
            <a:pathLst>
              <a:path w="3175" h="28575">
                <a:moveTo>
                  <a:pt x="1663" y="19392"/>
                </a:moveTo>
                <a:lnTo>
                  <a:pt x="1435" y="20053"/>
                </a:lnTo>
                <a:lnTo>
                  <a:pt x="977" y="22339"/>
                </a:lnTo>
                <a:lnTo>
                  <a:pt x="914" y="23177"/>
                </a:lnTo>
                <a:lnTo>
                  <a:pt x="838" y="23939"/>
                </a:lnTo>
                <a:lnTo>
                  <a:pt x="762" y="24853"/>
                </a:lnTo>
                <a:lnTo>
                  <a:pt x="1663" y="19392"/>
                </a:lnTo>
                <a:close/>
              </a:path>
              <a:path w="3175" h="28575">
                <a:moveTo>
                  <a:pt x="2565" y="0"/>
                </a:moveTo>
                <a:lnTo>
                  <a:pt x="0" y="27952"/>
                </a:lnTo>
                <a:lnTo>
                  <a:pt x="977" y="22339"/>
                </a:lnTo>
                <a:lnTo>
                  <a:pt x="256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47015" y="6928167"/>
            <a:ext cx="27305" cy="310515"/>
          </a:xfrm>
          <a:custGeom>
            <a:avLst/>
            <a:gdLst/>
            <a:ahLst/>
            <a:cxnLst/>
            <a:rect l="l" t="t" r="r" b="b"/>
            <a:pathLst>
              <a:path w="27304" h="310515">
                <a:moveTo>
                  <a:pt x="6591" y="234035"/>
                </a:moveTo>
                <a:lnTo>
                  <a:pt x="4838" y="241274"/>
                </a:lnTo>
                <a:lnTo>
                  <a:pt x="2324" y="266496"/>
                </a:lnTo>
                <a:lnTo>
                  <a:pt x="1460" y="278625"/>
                </a:lnTo>
                <a:lnTo>
                  <a:pt x="1079" y="287248"/>
                </a:lnTo>
                <a:lnTo>
                  <a:pt x="0" y="301942"/>
                </a:lnTo>
                <a:lnTo>
                  <a:pt x="3149" y="272757"/>
                </a:lnTo>
                <a:lnTo>
                  <a:pt x="2933" y="278625"/>
                </a:lnTo>
                <a:lnTo>
                  <a:pt x="2578" y="286778"/>
                </a:lnTo>
                <a:lnTo>
                  <a:pt x="4597" y="272757"/>
                </a:lnTo>
                <a:lnTo>
                  <a:pt x="5080" y="269379"/>
                </a:lnTo>
                <a:lnTo>
                  <a:pt x="1041" y="310032"/>
                </a:lnTo>
                <a:lnTo>
                  <a:pt x="5080" y="277482"/>
                </a:lnTo>
                <a:lnTo>
                  <a:pt x="5613" y="273278"/>
                </a:lnTo>
                <a:lnTo>
                  <a:pt x="5867" y="271208"/>
                </a:lnTo>
                <a:lnTo>
                  <a:pt x="5562" y="273202"/>
                </a:lnTo>
                <a:lnTo>
                  <a:pt x="5029" y="276428"/>
                </a:lnTo>
                <a:lnTo>
                  <a:pt x="4813" y="277482"/>
                </a:lnTo>
                <a:lnTo>
                  <a:pt x="5334" y="273583"/>
                </a:lnTo>
                <a:lnTo>
                  <a:pt x="5448" y="272262"/>
                </a:lnTo>
                <a:lnTo>
                  <a:pt x="5321" y="271741"/>
                </a:lnTo>
                <a:lnTo>
                  <a:pt x="5308" y="269379"/>
                </a:lnTo>
                <a:lnTo>
                  <a:pt x="5295" y="268820"/>
                </a:lnTo>
                <a:lnTo>
                  <a:pt x="5778" y="255968"/>
                </a:lnTo>
                <a:lnTo>
                  <a:pt x="6553" y="241642"/>
                </a:lnTo>
                <a:lnTo>
                  <a:pt x="6591" y="234035"/>
                </a:lnTo>
                <a:close/>
              </a:path>
              <a:path w="27304" h="310515">
                <a:moveTo>
                  <a:pt x="13017" y="197548"/>
                </a:moveTo>
                <a:lnTo>
                  <a:pt x="5295" y="268820"/>
                </a:lnTo>
                <a:lnTo>
                  <a:pt x="6527" y="259232"/>
                </a:lnTo>
                <a:lnTo>
                  <a:pt x="6591" y="259829"/>
                </a:lnTo>
                <a:lnTo>
                  <a:pt x="5626" y="270332"/>
                </a:lnTo>
                <a:lnTo>
                  <a:pt x="5562" y="273202"/>
                </a:lnTo>
                <a:lnTo>
                  <a:pt x="6934" y="259232"/>
                </a:lnTo>
                <a:lnTo>
                  <a:pt x="13017" y="197548"/>
                </a:lnTo>
                <a:close/>
              </a:path>
              <a:path w="27304" h="310515">
                <a:moveTo>
                  <a:pt x="22898" y="111302"/>
                </a:moveTo>
                <a:lnTo>
                  <a:pt x="22821" y="108940"/>
                </a:lnTo>
                <a:lnTo>
                  <a:pt x="14173" y="187096"/>
                </a:lnTo>
                <a:lnTo>
                  <a:pt x="14579" y="181648"/>
                </a:lnTo>
                <a:lnTo>
                  <a:pt x="13017" y="197535"/>
                </a:lnTo>
                <a:lnTo>
                  <a:pt x="16319" y="172313"/>
                </a:lnTo>
                <a:lnTo>
                  <a:pt x="20662" y="142811"/>
                </a:lnTo>
                <a:lnTo>
                  <a:pt x="22669" y="116649"/>
                </a:lnTo>
                <a:lnTo>
                  <a:pt x="22898" y="111302"/>
                </a:lnTo>
                <a:close/>
              </a:path>
              <a:path w="27304" h="310515">
                <a:moveTo>
                  <a:pt x="27076" y="6858"/>
                </a:moveTo>
                <a:lnTo>
                  <a:pt x="26352" y="0"/>
                </a:lnTo>
                <a:lnTo>
                  <a:pt x="22288" y="44907"/>
                </a:lnTo>
                <a:lnTo>
                  <a:pt x="22148" y="37160"/>
                </a:lnTo>
                <a:lnTo>
                  <a:pt x="21361" y="41808"/>
                </a:lnTo>
                <a:lnTo>
                  <a:pt x="21247" y="51104"/>
                </a:lnTo>
                <a:lnTo>
                  <a:pt x="19672" y="71386"/>
                </a:lnTo>
                <a:lnTo>
                  <a:pt x="16903" y="98209"/>
                </a:lnTo>
                <a:lnTo>
                  <a:pt x="13182" y="127114"/>
                </a:lnTo>
                <a:lnTo>
                  <a:pt x="12522" y="144576"/>
                </a:lnTo>
                <a:lnTo>
                  <a:pt x="14566" y="143916"/>
                </a:lnTo>
                <a:lnTo>
                  <a:pt x="18288" y="130111"/>
                </a:lnTo>
                <a:lnTo>
                  <a:pt x="22682" y="108165"/>
                </a:lnTo>
                <a:lnTo>
                  <a:pt x="22415" y="106832"/>
                </a:lnTo>
                <a:lnTo>
                  <a:pt x="22491" y="102222"/>
                </a:lnTo>
                <a:lnTo>
                  <a:pt x="25209" y="68224"/>
                </a:lnTo>
                <a:lnTo>
                  <a:pt x="19253" y="111887"/>
                </a:lnTo>
                <a:lnTo>
                  <a:pt x="16725" y="128409"/>
                </a:lnTo>
                <a:lnTo>
                  <a:pt x="16725" y="120980"/>
                </a:lnTo>
                <a:lnTo>
                  <a:pt x="19621" y="92468"/>
                </a:lnTo>
                <a:lnTo>
                  <a:pt x="21463" y="77774"/>
                </a:lnTo>
                <a:lnTo>
                  <a:pt x="25057" y="54381"/>
                </a:lnTo>
                <a:lnTo>
                  <a:pt x="24117" y="53187"/>
                </a:lnTo>
                <a:lnTo>
                  <a:pt x="27076" y="685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3797" y="7506804"/>
            <a:ext cx="12700" cy="84455"/>
          </a:xfrm>
          <a:custGeom>
            <a:avLst/>
            <a:gdLst/>
            <a:ahLst/>
            <a:cxnLst/>
            <a:rect l="l" t="t" r="r" b="b"/>
            <a:pathLst>
              <a:path w="12700" h="84454">
                <a:moveTo>
                  <a:pt x="1752" y="58229"/>
                </a:moveTo>
                <a:lnTo>
                  <a:pt x="723" y="67360"/>
                </a:lnTo>
                <a:lnTo>
                  <a:pt x="1092" y="65036"/>
                </a:lnTo>
                <a:lnTo>
                  <a:pt x="1308" y="64985"/>
                </a:lnTo>
                <a:lnTo>
                  <a:pt x="1663" y="60096"/>
                </a:lnTo>
                <a:lnTo>
                  <a:pt x="1752" y="58229"/>
                </a:lnTo>
                <a:close/>
              </a:path>
              <a:path w="12700" h="84454">
                <a:moveTo>
                  <a:pt x="12192" y="0"/>
                </a:moveTo>
                <a:lnTo>
                  <a:pt x="4330" y="45821"/>
                </a:lnTo>
                <a:lnTo>
                  <a:pt x="3683" y="53289"/>
                </a:lnTo>
                <a:lnTo>
                  <a:pt x="2489" y="64376"/>
                </a:lnTo>
                <a:lnTo>
                  <a:pt x="1498" y="70853"/>
                </a:lnTo>
                <a:lnTo>
                  <a:pt x="1320" y="70167"/>
                </a:lnTo>
                <a:lnTo>
                  <a:pt x="1422" y="66738"/>
                </a:lnTo>
                <a:lnTo>
                  <a:pt x="1308" y="64998"/>
                </a:lnTo>
                <a:lnTo>
                  <a:pt x="0" y="83654"/>
                </a:lnTo>
                <a:lnTo>
                  <a:pt x="406" y="84112"/>
                </a:lnTo>
                <a:lnTo>
                  <a:pt x="2527" y="69075"/>
                </a:lnTo>
                <a:lnTo>
                  <a:pt x="2908" y="63728"/>
                </a:lnTo>
                <a:lnTo>
                  <a:pt x="6007" y="40246"/>
                </a:lnTo>
                <a:lnTo>
                  <a:pt x="9105" y="18516"/>
                </a:lnTo>
                <a:lnTo>
                  <a:pt x="11430" y="3454"/>
                </a:lnTo>
                <a:lnTo>
                  <a:pt x="1219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30007" y="7305137"/>
            <a:ext cx="6985" cy="62865"/>
          </a:xfrm>
          <a:custGeom>
            <a:avLst/>
            <a:gdLst/>
            <a:ahLst/>
            <a:cxnLst/>
            <a:rect l="l" t="t" r="r" b="b"/>
            <a:pathLst>
              <a:path w="6984" h="62865">
                <a:moveTo>
                  <a:pt x="6515" y="0"/>
                </a:moveTo>
                <a:lnTo>
                  <a:pt x="1879" y="31813"/>
                </a:lnTo>
                <a:lnTo>
                  <a:pt x="2768" y="30264"/>
                </a:lnTo>
                <a:lnTo>
                  <a:pt x="636" y="49747"/>
                </a:lnTo>
                <a:lnTo>
                  <a:pt x="0" y="58204"/>
                </a:lnTo>
                <a:lnTo>
                  <a:pt x="153" y="60821"/>
                </a:lnTo>
                <a:lnTo>
                  <a:pt x="393" y="62788"/>
                </a:lnTo>
                <a:lnTo>
                  <a:pt x="651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71750" y="6997984"/>
            <a:ext cx="2540" cy="36830"/>
          </a:xfrm>
          <a:custGeom>
            <a:avLst/>
            <a:gdLst/>
            <a:ahLst/>
            <a:cxnLst/>
            <a:rect l="l" t="t" r="r" b="b"/>
            <a:pathLst>
              <a:path w="2540" h="36829">
                <a:moveTo>
                  <a:pt x="2438" y="0"/>
                </a:moveTo>
                <a:lnTo>
                  <a:pt x="0" y="27965"/>
                </a:lnTo>
                <a:lnTo>
                  <a:pt x="546" y="36436"/>
                </a:lnTo>
                <a:lnTo>
                  <a:pt x="243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80419" y="6925989"/>
            <a:ext cx="2540" cy="22225"/>
          </a:xfrm>
          <a:custGeom>
            <a:avLst/>
            <a:gdLst/>
            <a:ahLst/>
            <a:cxnLst/>
            <a:rect l="l" t="t" r="r" b="b"/>
            <a:pathLst>
              <a:path w="2540" h="22225">
                <a:moveTo>
                  <a:pt x="2489" y="0"/>
                </a:moveTo>
                <a:lnTo>
                  <a:pt x="0" y="18453"/>
                </a:lnTo>
                <a:lnTo>
                  <a:pt x="914" y="21602"/>
                </a:lnTo>
                <a:lnTo>
                  <a:pt x="248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47809" y="681835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1650" y="0"/>
                </a:moveTo>
                <a:lnTo>
                  <a:pt x="0" y="18465"/>
                </a:lnTo>
                <a:lnTo>
                  <a:pt x="165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63385" y="6681613"/>
            <a:ext cx="635" cy="8890"/>
          </a:xfrm>
          <a:custGeom>
            <a:avLst/>
            <a:gdLst/>
            <a:ahLst/>
            <a:cxnLst/>
            <a:rect l="l" t="t" r="r" b="b"/>
            <a:pathLst>
              <a:path w="635" h="8890">
                <a:moveTo>
                  <a:pt x="342" y="0"/>
                </a:moveTo>
                <a:lnTo>
                  <a:pt x="25" y="6223"/>
                </a:lnTo>
                <a:lnTo>
                  <a:pt x="0" y="8775"/>
                </a:lnTo>
                <a:lnTo>
                  <a:pt x="609" y="3340"/>
                </a:lnTo>
                <a:lnTo>
                  <a:pt x="34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88666" y="6091566"/>
            <a:ext cx="53975" cy="7620"/>
          </a:xfrm>
          <a:custGeom>
            <a:avLst/>
            <a:gdLst/>
            <a:ahLst/>
            <a:cxnLst/>
            <a:rect l="l" t="t" r="r" b="b"/>
            <a:pathLst>
              <a:path w="53975" h="7620">
                <a:moveTo>
                  <a:pt x="3286" y="0"/>
                </a:moveTo>
                <a:lnTo>
                  <a:pt x="0" y="159"/>
                </a:lnTo>
                <a:lnTo>
                  <a:pt x="8102" y="2420"/>
                </a:lnTo>
                <a:lnTo>
                  <a:pt x="21388" y="3748"/>
                </a:lnTo>
                <a:lnTo>
                  <a:pt x="33231" y="5046"/>
                </a:lnTo>
                <a:lnTo>
                  <a:pt x="53416" y="7538"/>
                </a:lnTo>
                <a:lnTo>
                  <a:pt x="15530" y="1663"/>
                </a:lnTo>
                <a:lnTo>
                  <a:pt x="328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70445" y="5958710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0" y="0"/>
                </a:moveTo>
                <a:lnTo>
                  <a:pt x="7810" y="1270"/>
                </a:lnTo>
                <a:lnTo>
                  <a:pt x="26085" y="191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71006" y="7546355"/>
            <a:ext cx="2540" cy="22860"/>
          </a:xfrm>
          <a:custGeom>
            <a:avLst/>
            <a:gdLst/>
            <a:ahLst/>
            <a:cxnLst/>
            <a:rect l="l" t="t" r="r" b="b"/>
            <a:pathLst>
              <a:path w="2539" h="22859">
                <a:moveTo>
                  <a:pt x="1973" y="0"/>
                </a:moveTo>
                <a:lnTo>
                  <a:pt x="1459" y="570"/>
                </a:lnTo>
                <a:lnTo>
                  <a:pt x="927" y="760"/>
                </a:lnTo>
                <a:lnTo>
                  <a:pt x="0" y="22413"/>
                </a:lnTo>
                <a:lnTo>
                  <a:pt x="1732" y="5223"/>
                </a:lnTo>
                <a:lnTo>
                  <a:pt x="197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51173" y="6218851"/>
            <a:ext cx="57785" cy="7620"/>
          </a:xfrm>
          <a:custGeom>
            <a:avLst/>
            <a:gdLst/>
            <a:ahLst/>
            <a:cxnLst/>
            <a:rect l="l" t="t" r="r" b="b"/>
            <a:pathLst>
              <a:path w="57784" h="7620">
                <a:moveTo>
                  <a:pt x="0" y="0"/>
                </a:moveTo>
                <a:lnTo>
                  <a:pt x="36474" y="5100"/>
                </a:lnTo>
                <a:lnTo>
                  <a:pt x="49438" y="6659"/>
                </a:lnTo>
                <a:lnTo>
                  <a:pt x="57708" y="7086"/>
                </a:lnTo>
                <a:lnTo>
                  <a:pt x="26263" y="308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39385" y="676191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1828" y="0"/>
                </a:moveTo>
                <a:lnTo>
                  <a:pt x="1231" y="2374"/>
                </a:lnTo>
                <a:lnTo>
                  <a:pt x="253" y="13677"/>
                </a:lnTo>
                <a:lnTo>
                  <a:pt x="0" y="18516"/>
                </a:lnTo>
                <a:lnTo>
                  <a:pt x="355" y="18224"/>
                </a:lnTo>
                <a:lnTo>
                  <a:pt x="1384" y="6591"/>
                </a:lnTo>
                <a:lnTo>
                  <a:pt x="182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84277" y="6211606"/>
            <a:ext cx="67310" cy="7620"/>
          </a:xfrm>
          <a:custGeom>
            <a:avLst/>
            <a:gdLst/>
            <a:ahLst/>
            <a:cxnLst/>
            <a:rect l="l" t="t" r="r" b="b"/>
            <a:pathLst>
              <a:path w="67309" h="7620">
                <a:moveTo>
                  <a:pt x="0" y="0"/>
                </a:moveTo>
                <a:lnTo>
                  <a:pt x="12217" y="1651"/>
                </a:lnTo>
                <a:lnTo>
                  <a:pt x="66903" y="7238"/>
                </a:lnTo>
                <a:lnTo>
                  <a:pt x="50986" y="5130"/>
                </a:lnTo>
                <a:lnTo>
                  <a:pt x="34294" y="3128"/>
                </a:lnTo>
                <a:lnTo>
                  <a:pt x="17181" y="1372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0952" y="838406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0"/>
                </a:moveTo>
                <a:lnTo>
                  <a:pt x="1917" y="266"/>
                </a:lnTo>
                <a:lnTo>
                  <a:pt x="5969" y="800"/>
                </a:lnTo>
                <a:lnTo>
                  <a:pt x="6565" y="685"/>
                </a:lnTo>
                <a:lnTo>
                  <a:pt x="3911" y="39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47668" y="8478007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09">
                <a:moveTo>
                  <a:pt x="0" y="0"/>
                </a:moveTo>
                <a:lnTo>
                  <a:pt x="31610" y="331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15783" y="6616598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776" y="0"/>
                </a:moveTo>
                <a:lnTo>
                  <a:pt x="0" y="7684"/>
                </a:lnTo>
                <a:lnTo>
                  <a:pt x="48" y="7519"/>
                </a:lnTo>
                <a:lnTo>
                  <a:pt x="460" y="3595"/>
                </a:lnTo>
                <a:lnTo>
                  <a:pt x="77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02113" y="6693100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09">
                <a:moveTo>
                  <a:pt x="0" y="0"/>
                </a:moveTo>
                <a:lnTo>
                  <a:pt x="57" y="469"/>
                </a:lnTo>
                <a:lnTo>
                  <a:pt x="128" y="3806"/>
                </a:lnTo>
                <a:lnTo>
                  <a:pt x="266" y="46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09704" y="6201302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70">
                <a:moveTo>
                  <a:pt x="0" y="0"/>
                </a:moveTo>
                <a:lnTo>
                  <a:pt x="5105" y="825"/>
                </a:lnTo>
                <a:lnTo>
                  <a:pt x="4229" y="673"/>
                </a:lnTo>
                <a:lnTo>
                  <a:pt x="1485" y="165"/>
                </a:lnTo>
                <a:lnTo>
                  <a:pt x="977" y="11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12343" y="6592519"/>
            <a:ext cx="6985" cy="64135"/>
          </a:xfrm>
          <a:custGeom>
            <a:avLst/>
            <a:gdLst/>
            <a:ahLst/>
            <a:cxnLst/>
            <a:rect l="l" t="t" r="r" b="b"/>
            <a:pathLst>
              <a:path w="6984" h="64134">
                <a:moveTo>
                  <a:pt x="1790" y="46596"/>
                </a:moveTo>
                <a:lnTo>
                  <a:pt x="12" y="61683"/>
                </a:lnTo>
                <a:lnTo>
                  <a:pt x="0" y="63893"/>
                </a:lnTo>
                <a:lnTo>
                  <a:pt x="368" y="61976"/>
                </a:lnTo>
                <a:lnTo>
                  <a:pt x="1790" y="46596"/>
                </a:lnTo>
                <a:close/>
              </a:path>
              <a:path w="6984" h="64134">
                <a:moveTo>
                  <a:pt x="6743" y="0"/>
                </a:moveTo>
                <a:lnTo>
                  <a:pt x="3568" y="27965"/>
                </a:lnTo>
                <a:lnTo>
                  <a:pt x="4025" y="24587"/>
                </a:lnTo>
                <a:lnTo>
                  <a:pt x="4267" y="23164"/>
                </a:lnTo>
                <a:lnTo>
                  <a:pt x="4216" y="24079"/>
                </a:lnTo>
                <a:lnTo>
                  <a:pt x="674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94728" y="8234274"/>
            <a:ext cx="13970" cy="1270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0" y="0"/>
                </a:moveTo>
                <a:lnTo>
                  <a:pt x="3695" y="533"/>
                </a:lnTo>
                <a:lnTo>
                  <a:pt x="12396" y="1162"/>
                </a:lnTo>
                <a:lnTo>
                  <a:pt x="13473" y="1176"/>
                </a:lnTo>
                <a:lnTo>
                  <a:pt x="8737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90569" y="5920346"/>
            <a:ext cx="3265804" cy="2585085"/>
          </a:xfrm>
          <a:custGeom>
            <a:avLst/>
            <a:gdLst/>
            <a:ahLst/>
            <a:cxnLst/>
            <a:rect l="l" t="t" r="r" b="b"/>
            <a:pathLst>
              <a:path w="3265804" h="2585084">
                <a:moveTo>
                  <a:pt x="42506" y="1981200"/>
                </a:moveTo>
                <a:lnTo>
                  <a:pt x="40157" y="2006600"/>
                </a:lnTo>
                <a:lnTo>
                  <a:pt x="40386" y="2006600"/>
                </a:lnTo>
                <a:lnTo>
                  <a:pt x="41554" y="1993900"/>
                </a:lnTo>
                <a:lnTo>
                  <a:pt x="42506" y="1981200"/>
                </a:lnTo>
                <a:close/>
              </a:path>
              <a:path w="3265804" h="2585084">
                <a:moveTo>
                  <a:pt x="120802" y="1287754"/>
                </a:moveTo>
                <a:lnTo>
                  <a:pt x="118097" y="1311300"/>
                </a:lnTo>
                <a:lnTo>
                  <a:pt x="115773" y="1328331"/>
                </a:lnTo>
                <a:lnTo>
                  <a:pt x="114630" y="1337957"/>
                </a:lnTo>
                <a:lnTo>
                  <a:pt x="115468" y="1339291"/>
                </a:lnTo>
                <a:lnTo>
                  <a:pt x="120802" y="1287754"/>
                </a:lnTo>
                <a:close/>
              </a:path>
              <a:path w="3265804" h="2585084">
                <a:moveTo>
                  <a:pt x="125882" y="1242898"/>
                </a:moveTo>
                <a:lnTo>
                  <a:pt x="125514" y="1244600"/>
                </a:lnTo>
                <a:lnTo>
                  <a:pt x="125742" y="1244600"/>
                </a:lnTo>
                <a:lnTo>
                  <a:pt x="125882" y="1242898"/>
                </a:lnTo>
                <a:close/>
              </a:path>
              <a:path w="3265804" h="2585084">
                <a:moveTo>
                  <a:pt x="147650" y="2263305"/>
                </a:moveTo>
                <a:lnTo>
                  <a:pt x="144805" y="2260600"/>
                </a:lnTo>
                <a:lnTo>
                  <a:pt x="140449" y="2260600"/>
                </a:lnTo>
                <a:lnTo>
                  <a:pt x="147650" y="2263305"/>
                </a:lnTo>
                <a:close/>
              </a:path>
              <a:path w="3265804" h="2585084">
                <a:moveTo>
                  <a:pt x="157048" y="934021"/>
                </a:moveTo>
                <a:lnTo>
                  <a:pt x="153555" y="949045"/>
                </a:lnTo>
                <a:lnTo>
                  <a:pt x="156121" y="942162"/>
                </a:lnTo>
                <a:lnTo>
                  <a:pt x="157048" y="934021"/>
                </a:lnTo>
                <a:close/>
              </a:path>
              <a:path w="3265804" h="2585084">
                <a:moveTo>
                  <a:pt x="208915" y="469455"/>
                </a:moveTo>
                <a:lnTo>
                  <a:pt x="204812" y="496582"/>
                </a:lnTo>
                <a:lnTo>
                  <a:pt x="208915" y="469455"/>
                </a:lnTo>
                <a:close/>
              </a:path>
              <a:path w="3265804" h="2585084">
                <a:moveTo>
                  <a:pt x="383489" y="2290876"/>
                </a:moveTo>
                <a:lnTo>
                  <a:pt x="380847" y="2286000"/>
                </a:lnTo>
                <a:lnTo>
                  <a:pt x="371094" y="2286000"/>
                </a:lnTo>
                <a:lnTo>
                  <a:pt x="383489" y="2290876"/>
                </a:lnTo>
                <a:close/>
              </a:path>
              <a:path w="3265804" h="2585084">
                <a:moveTo>
                  <a:pt x="529640" y="38100"/>
                </a:moveTo>
                <a:lnTo>
                  <a:pt x="479386" y="25400"/>
                </a:lnTo>
                <a:lnTo>
                  <a:pt x="391160" y="25400"/>
                </a:lnTo>
                <a:lnTo>
                  <a:pt x="379323" y="12700"/>
                </a:lnTo>
                <a:lnTo>
                  <a:pt x="371348" y="12700"/>
                </a:lnTo>
                <a:lnTo>
                  <a:pt x="257251" y="0"/>
                </a:lnTo>
                <a:lnTo>
                  <a:pt x="273062" y="12700"/>
                </a:lnTo>
                <a:lnTo>
                  <a:pt x="271716" y="12700"/>
                </a:lnTo>
                <a:lnTo>
                  <a:pt x="297256" y="25400"/>
                </a:lnTo>
                <a:lnTo>
                  <a:pt x="387997" y="25400"/>
                </a:lnTo>
                <a:lnTo>
                  <a:pt x="413613" y="38100"/>
                </a:lnTo>
                <a:lnTo>
                  <a:pt x="529640" y="38100"/>
                </a:lnTo>
                <a:close/>
              </a:path>
              <a:path w="3265804" h="2585084">
                <a:moveTo>
                  <a:pt x="579869" y="50800"/>
                </a:moveTo>
                <a:lnTo>
                  <a:pt x="552932" y="40259"/>
                </a:lnTo>
                <a:lnTo>
                  <a:pt x="562940" y="41605"/>
                </a:lnTo>
                <a:lnTo>
                  <a:pt x="559409" y="40957"/>
                </a:lnTo>
                <a:lnTo>
                  <a:pt x="558444" y="40563"/>
                </a:lnTo>
                <a:lnTo>
                  <a:pt x="557631" y="40195"/>
                </a:lnTo>
                <a:lnTo>
                  <a:pt x="552640" y="39916"/>
                </a:lnTo>
                <a:lnTo>
                  <a:pt x="552551" y="40106"/>
                </a:lnTo>
                <a:lnTo>
                  <a:pt x="548182" y="38392"/>
                </a:lnTo>
                <a:lnTo>
                  <a:pt x="546557" y="38100"/>
                </a:lnTo>
                <a:lnTo>
                  <a:pt x="579869" y="50800"/>
                </a:lnTo>
                <a:close/>
              </a:path>
              <a:path w="3265804" h="2585084">
                <a:moveTo>
                  <a:pt x="607415" y="2336800"/>
                </a:moveTo>
                <a:lnTo>
                  <a:pt x="601992" y="2333764"/>
                </a:lnTo>
                <a:lnTo>
                  <a:pt x="604545" y="2336800"/>
                </a:lnTo>
                <a:lnTo>
                  <a:pt x="607415" y="2336800"/>
                </a:lnTo>
                <a:close/>
              </a:path>
              <a:path w="3265804" h="2585084">
                <a:moveTo>
                  <a:pt x="662914" y="57416"/>
                </a:moveTo>
                <a:lnTo>
                  <a:pt x="657923" y="50800"/>
                </a:lnTo>
                <a:lnTo>
                  <a:pt x="630961" y="50800"/>
                </a:lnTo>
                <a:lnTo>
                  <a:pt x="607466" y="38100"/>
                </a:lnTo>
                <a:lnTo>
                  <a:pt x="547433" y="38100"/>
                </a:lnTo>
                <a:lnTo>
                  <a:pt x="548182" y="38392"/>
                </a:lnTo>
                <a:lnTo>
                  <a:pt x="616127" y="50800"/>
                </a:lnTo>
                <a:lnTo>
                  <a:pt x="615619" y="50800"/>
                </a:lnTo>
                <a:lnTo>
                  <a:pt x="662914" y="57416"/>
                </a:lnTo>
                <a:close/>
              </a:path>
              <a:path w="3265804" h="2585084">
                <a:moveTo>
                  <a:pt x="675462" y="63500"/>
                </a:moveTo>
                <a:lnTo>
                  <a:pt x="671258" y="58585"/>
                </a:lnTo>
                <a:lnTo>
                  <a:pt x="662914" y="57416"/>
                </a:lnTo>
                <a:lnTo>
                  <a:pt x="667486" y="63500"/>
                </a:lnTo>
                <a:lnTo>
                  <a:pt x="675462" y="63500"/>
                </a:lnTo>
                <a:close/>
              </a:path>
              <a:path w="3265804" h="2585084">
                <a:moveTo>
                  <a:pt x="901052" y="88900"/>
                </a:moveTo>
                <a:lnTo>
                  <a:pt x="898398" y="88544"/>
                </a:lnTo>
                <a:lnTo>
                  <a:pt x="899287" y="88900"/>
                </a:lnTo>
                <a:lnTo>
                  <a:pt x="901052" y="88900"/>
                </a:lnTo>
                <a:close/>
              </a:path>
              <a:path w="3265804" h="2585084">
                <a:moveTo>
                  <a:pt x="1103858" y="101600"/>
                </a:moveTo>
                <a:lnTo>
                  <a:pt x="1045260" y="88900"/>
                </a:lnTo>
                <a:lnTo>
                  <a:pt x="988148" y="88900"/>
                </a:lnTo>
                <a:lnTo>
                  <a:pt x="935164" y="76200"/>
                </a:lnTo>
                <a:lnTo>
                  <a:pt x="867613" y="76200"/>
                </a:lnTo>
                <a:lnTo>
                  <a:pt x="854316" y="63500"/>
                </a:lnTo>
                <a:lnTo>
                  <a:pt x="780376" y="63500"/>
                </a:lnTo>
                <a:lnTo>
                  <a:pt x="747153" y="50800"/>
                </a:lnTo>
                <a:lnTo>
                  <a:pt x="664578" y="50800"/>
                </a:lnTo>
                <a:lnTo>
                  <a:pt x="671258" y="58585"/>
                </a:lnTo>
                <a:lnTo>
                  <a:pt x="706335" y="63500"/>
                </a:lnTo>
                <a:lnTo>
                  <a:pt x="804811" y="76200"/>
                </a:lnTo>
                <a:lnTo>
                  <a:pt x="805459" y="76200"/>
                </a:lnTo>
                <a:lnTo>
                  <a:pt x="898398" y="88544"/>
                </a:lnTo>
                <a:lnTo>
                  <a:pt x="871562" y="77901"/>
                </a:lnTo>
                <a:lnTo>
                  <a:pt x="931811" y="88900"/>
                </a:lnTo>
                <a:lnTo>
                  <a:pt x="979614" y="88900"/>
                </a:lnTo>
                <a:lnTo>
                  <a:pt x="1020025" y="101600"/>
                </a:lnTo>
                <a:lnTo>
                  <a:pt x="1103858" y="101600"/>
                </a:lnTo>
                <a:close/>
              </a:path>
              <a:path w="3265804" h="2585084">
                <a:moveTo>
                  <a:pt x="1131277" y="104736"/>
                </a:moveTo>
                <a:lnTo>
                  <a:pt x="1124115" y="101600"/>
                </a:lnTo>
                <a:lnTo>
                  <a:pt x="1103858" y="101600"/>
                </a:lnTo>
                <a:lnTo>
                  <a:pt x="1131277" y="104736"/>
                </a:lnTo>
                <a:close/>
              </a:path>
              <a:path w="3265804" h="2585084">
                <a:moveTo>
                  <a:pt x="1158849" y="2387600"/>
                </a:moveTo>
                <a:lnTo>
                  <a:pt x="1141222" y="2374900"/>
                </a:lnTo>
                <a:lnTo>
                  <a:pt x="1126286" y="2374900"/>
                </a:lnTo>
                <a:lnTo>
                  <a:pt x="1058291" y="2362200"/>
                </a:lnTo>
                <a:lnTo>
                  <a:pt x="962825" y="2362200"/>
                </a:lnTo>
                <a:lnTo>
                  <a:pt x="926236" y="2349500"/>
                </a:lnTo>
                <a:lnTo>
                  <a:pt x="919619" y="2349500"/>
                </a:lnTo>
                <a:lnTo>
                  <a:pt x="949515" y="2362200"/>
                </a:lnTo>
                <a:lnTo>
                  <a:pt x="917028" y="2362200"/>
                </a:lnTo>
                <a:lnTo>
                  <a:pt x="893191" y="2349500"/>
                </a:lnTo>
                <a:lnTo>
                  <a:pt x="843648" y="2349500"/>
                </a:lnTo>
                <a:lnTo>
                  <a:pt x="830656" y="2349500"/>
                </a:lnTo>
                <a:lnTo>
                  <a:pt x="778764" y="2336800"/>
                </a:lnTo>
                <a:lnTo>
                  <a:pt x="724179" y="2336800"/>
                </a:lnTo>
                <a:lnTo>
                  <a:pt x="697141" y="2324100"/>
                </a:lnTo>
                <a:lnTo>
                  <a:pt x="685012" y="2324100"/>
                </a:lnTo>
                <a:lnTo>
                  <a:pt x="641413" y="2324100"/>
                </a:lnTo>
                <a:lnTo>
                  <a:pt x="617448" y="2324100"/>
                </a:lnTo>
                <a:lnTo>
                  <a:pt x="589622" y="2311400"/>
                </a:lnTo>
                <a:lnTo>
                  <a:pt x="569633" y="2311400"/>
                </a:lnTo>
                <a:lnTo>
                  <a:pt x="571525" y="2313686"/>
                </a:lnTo>
                <a:lnTo>
                  <a:pt x="562864" y="2311400"/>
                </a:lnTo>
                <a:lnTo>
                  <a:pt x="560616" y="2311400"/>
                </a:lnTo>
                <a:lnTo>
                  <a:pt x="573278" y="2315807"/>
                </a:lnTo>
                <a:lnTo>
                  <a:pt x="575538" y="2318524"/>
                </a:lnTo>
                <a:lnTo>
                  <a:pt x="558482" y="2311400"/>
                </a:lnTo>
                <a:lnTo>
                  <a:pt x="479615" y="2311400"/>
                </a:lnTo>
                <a:lnTo>
                  <a:pt x="483476" y="2298700"/>
                </a:lnTo>
                <a:lnTo>
                  <a:pt x="403377" y="2298700"/>
                </a:lnTo>
                <a:lnTo>
                  <a:pt x="383489" y="2290876"/>
                </a:lnTo>
                <a:lnTo>
                  <a:pt x="385978" y="2295461"/>
                </a:lnTo>
                <a:lnTo>
                  <a:pt x="352869" y="2286000"/>
                </a:lnTo>
                <a:lnTo>
                  <a:pt x="287413" y="2286000"/>
                </a:lnTo>
                <a:lnTo>
                  <a:pt x="257162" y="2273300"/>
                </a:lnTo>
                <a:lnTo>
                  <a:pt x="174205" y="2273300"/>
                </a:lnTo>
                <a:lnTo>
                  <a:pt x="147650" y="2263305"/>
                </a:lnTo>
                <a:lnTo>
                  <a:pt x="158127" y="2273300"/>
                </a:lnTo>
                <a:lnTo>
                  <a:pt x="151257" y="2273300"/>
                </a:lnTo>
                <a:lnTo>
                  <a:pt x="132397" y="2260600"/>
                </a:lnTo>
                <a:lnTo>
                  <a:pt x="9740" y="2260600"/>
                </a:lnTo>
                <a:lnTo>
                  <a:pt x="9956" y="2247900"/>
                </a:lnTo>
                <a:lnTo>
                  <a:pt x="10553" y="2247900"/>
                </a:lnTo>
                <a:lnTo>
                  <a:pt x="13766" y="2222500"/>
                </a:lnTo>
                <a:lnTo>
                  <a:pt x="12865" y="2235200"/>
                </a:lnTo>
                <a:lnTo>
                  <a:pt x="12623" y="2235200"/>
                </a:lnTo>
                <a:lnTo>
                  <a:pt x="12103" y="2247900"/>
                </a:lnTo>
                <a:lnTo>
                  <a:pt x="12331" y="2247900"/>
                </a:lnTo>
                <a:lnTo>
                  <a:pt x="16256" y="2209800"/>
                </a:lnTo>
                <a:lnTo>
                  <a:pt x="16979" y="2222500"/>
                </a:lnTo>
                <a:lnTo>
                  <a:pt x="17881" y="2209800"/>
                </a:lnTo>
                <a:lnTo>
                  <a:pt x="19685" y="2184400"/>
                </a:lnTo>
                <a:lnTo>
                  <a:pt x="22161" y="2159000"/>
                </a:lnTo>
                <a:lnTo>
                  <a:pt x="23545" y="2146300"/>
                </a:lnTo>
                <a:lnTo>
                  <a:pt x="24942" y="2133600"/>
                </a:lnTo>
                <a:lnTo>
                  <a:pt x="28562" y="2108200"/>
                </a:lnTo>
                <a:lnTo>
                  <a:pt x="27241" y="2108200"/>
                </a:lnTo>
                <a:lnTo>
                  <a:pt x="28384" y="2082800"/>
                </a:lnTo>
                <a:lnTo>
                  <a:pt x="30988" y="2057400"/>
                </a:lnTo>
                <a:lnTo>
                  <a:pt x="32740" y="2044700"/>
                </a:lnTo>
                <a:lnTo>
                  <a:pt x="33947" y="2044700"/>
                </a:lnTo>
                <a:lnTo>
                  <a:pt x="36944" y="2019300"/>
                </a:lnTo>
                <a:lnTo>
                  <a:pt x="36525" y="2032000"/>
                </a:lnTo>
                <a:lnTo>
                  <a:pt x="35775" y="2032000"/>
                </a:lnTo>
                <a:lnTo>
                  <a:pt x="34328" y="2057400"/>
                </a:lnTo>
                <a:lnTo>
                  <a:pt x="31813" y="2070100"/>
                </a:lnTo>
                <a:lnTo>
                  <a:pt x="32029" y="2070100"/>
                </a:lnTo>
                <a:lnTo>
                  <a:pt x="31330" y="2082800"/>
                </a:lnTo>
                <a:lnTo>
                  <a:pt x="31534" y="2082800"/>
                </a:lnTo>
                <a:lnTo>
                  <a:pt x="34785" y="2057400"/>
                </a:lnTo>
                <a:lnTo>
                  <a:pt x="37807" y="2032000"/>
                </a:lnTo>
                <a:lnTo>
                  <a:pt x="38976" y="2019300"/>
                </a:lnTo>
                <a:lnTo>
                  <a:pt x="40157" y="2006600"/>
                </a:lnTo>
                <a:lnTo>
                  <a:pt x="39624" y="2006600"/>
                </a:lnTo>
                <a:lnTo>
                  <a:pt x="46888" y="1917700"/>
                </a:lnTo>
                <a:lnTo>
                  <a:pt x="48006" y="1917700"/>
                </a:lnTo>
                <a:lnTo>
                  <a:pt x="47510" y="1930400"/>
                </a:lnTo>
                <a:lnTo>
                  <a:pt x="48768" y="1917700"/>
                </a:lnTo>
                <a:lnTo>
                  <a:pt x="52514" y="1879600"/>
                </a:lnTo>
                <a:lnTo>
                  <a:pt x="53289" y="1879600"/>
                </a:lnTo>
                <a:lnTo>
                  <a:pt x="52844" y="1892300"/>
                </a:lnTo>
                <a:lnTo>
                  <a:pt x="51117" y="1917700"/>
                </a:lnTo>
                <a:lnTo>
                  <a:pt x="54902" y="1879600"/>
                </a:lnTo>
                <a:lnTo>
                  <a:pt x="58674" y="1841500"/>
                </a:lnTo>
                <a:lnTo>
                  <a:pt x="60096" y="1828800"/>
                </a:lnTo>
                <a:lnTo>
                  <a:pt x="62039" y="1816100"/>
                </a:lnTo>
                <a:lnTo>
                  <a:pt x="63652" y="1803400"/>
                </a:lnTo>
                <a:lnTo>
                  <a:pt x="64020" y="1803400"/>
                </a:lnTo>
                <a:lnTo>
                  <a:pt x="68072" y="1765300"/>
                </a:lnTo>
                <a:lnTo>
                  <a:pt x="71970" y="1727200"/>
                </a:lnTo>
                <a:lnTo>
                  <a:pt x="76225" y="1676400"/>
                </a:lnTo>
                <a:lnTo>
                  <a:pt x="81267" y="1625866"/>
                </a:lnTo>
                <a:lnTo>
                  <a:pt x="81305" y="1626438"/>
                </a:lnTo>
                <a:lnTo>
                  <a:pt x="81356" y="1626768"/>
                </a:lnTo>
                <a:lnTo>
                  <a:pt x="81407" y="1625600"/>
                </a:lnTo>
                <a:lnTo>
                  <a:pt x="81851" y="1625600"/>
                </a:lnTo>
                <a:lnTo>
                  <a:pt x="87972" y="1562100"/>
                </a:lnTo>
                <a:lnTo>
                  <a:pt x="92900" y="1524000"/>
                </a:lnTo>
                <a:lnTo>
                  <a:pt x="97675" y="1485900"/>
                </a:lnTo>
                <a:lnTo>
                  <a:pt x="102120" y="1435100"/>
                </a:lnTo>
                <a:lnTo>
                  <a:pt x="104241" y="1422400"/>
                </a:lnTo>
                <a:lnTo>
                  <a:pt x="108483" y="1397000"/>
                </a:lnTo>
                <a:lnTo>
                  <a:pt x="109689" y="1384300"/>
                </a:lnTo>
                <a:lnTo>
                  <a:pt x="108343" y="1384300"/>
                </a:lnTo>
                <a:lnTo>
                  <a:pt x="106426" y="1397000"/>
                </a:lnTo>
                <a:lnTo>
                  <a:pt x="105905" y="1397000"/>
                </a:lnTo>
                <a:lnTo>
                  <a:pt x="108775" y="1358900"/>
                </a:lnTo>
                <a:lnTo>
                  <a:pt x="112064" y="1333500"/>
                </a:lnTo>
                <a:lnTo>
                  <a:pt x="113626" y="1320800"/>
                </a:lnTo>
                <a:lnTo>
                  <a:pt x="116166" y="1320800"/>
                </a:lnTo>
                <a:lnTo>
                  <a:pt x="118148" y="1282700"/>
                </a:lnTo>
                <a:lnTo>
                  <a:pt x="120916" y="1257300"/>
                </a:lnTo>
                <a:lnTo>
                  <a:pt x="124764" y="1219200"/>
                </a:lnTo>
                <a:lnTo>
                  <a:pt x="124955" y="1217244"/>
                </a:lnTo>
                <a:lnTo>
                  <a:pt x="130606" y="1181100"/>
                </a:lnTo>
                <a:lnTo>
                  <a:pt x="127825" y="1219200"/>
                </a:lnTo>
                <a:lnTo>
                  <a:pt x="125882" y="1242898"/>
                </a:lnTo>
                <a:lnTo>
                  <a:pt x="128270" y="1231900"/>
                </a:lnTo>
                <a:lnTo>
                  <a:pt x="129489" y="1206500"/>
                </a:lnTo>
                <a:lnTo>
                  <a:pt x="131864" y="1181100"/>
                </a:lnTo>
                <a:lnTo>
                  <a:pt x="133057" y="1168400"/>
                </a:lnTo>
                <a:lnTo>
                  <a:pt x="141363" y="1079500"/>
                </a:lnTo>
                <a:lnTo>
                  <a:pt x="142570" y="1054100"/>
                </a:lnTo>
                <a:lnTo>
                  <a:pt x="146583" y="1028700"/>
                </a:lnTo>
                <a:lnTo>
                  <a:pt x="144843" y="1041400"/>
                </a:lnTo>
                <a:lnTo>
                  <a:pt x="146735" y="1028700"/>
                </a:lnTo>
                <a:lnTo>
                  <a:pt x="148615" y="1016000"/>
                </a:lnTo>
                <a:lnTo>
                  <a:pt x="149631" y="990600"/>
                </a:lnTo>
                <a:lnTo>
                  <a:pt x="150710" y="965200"/>
                </a:lnTo>
                <a:lnTo>
                  <a:pt x="154647" y="927100"/>
                </a:lnTo>
                <a:lnTo>
                  <a:pt x="156794" y="914400"/>
                </a:lnTo>
                <a:lnTo>
                  <a:pt x="158419" y="901700"/>
                </a:lnTo>
                <a:lnTo>
                  <a:pt x="158877" y="901700"/>
                </a:lnTo>
                <a:lnTo>
                  <a:pt x="163880" y="850900"/>
                </a:lnTo>
                <a:lnTo>
                  <a:pt x="164973" y="838200"/>
                </a:lnTo>
                <a:lnTo>
                  <a:pt x="165188" y="838200"/>
                </a:lnTo>
                <a:lnTo>
                  <a:pt x="164198" y="850900"/>
                </a:lnTo>
                <a:lnTo>
                  <a:pt x="165481" y="838200"/>
                </a:lnTo>
                <a:lnTo>
                  <a:pt x="173101" y="762000"/>
                </a:lnTo>
                <a:lnTo>
                  <a:pt x="176771" y="711200"/>
                </a:lnTo>
                <a:lnTo>
                  <a:pt x="177673" y="711200"/>
                </a:lnTo>
                <a:lnTo>
                  <a:pt x="177063" y="723900"/>
                </a:lnTo>
                <a:lnTo>
                  <a:pt x="177190" y="723900"/>
                </a:lnTo>
                <a:lnTo>
                  <a:pt x="178219" y="711200"/>
                </a:lnTo>
                <a:lnTo>
                  <a:pt x="180251" y="685800"/>
                </a:lnTo>
                <a:lnTo>
                  <a:pt x="181267" y="673100"/>
                </a:lnTo>
                <a:lnTo>
                  <a:pt x="182029" y="673100"/>
                </a:lnTo>
                <a:lnTo>
                  <a:pt x="180187" y="698500"/>
                </a:lnTo>
                <a:lnTo>
                  <a:pt x="177609" y="723900"/>
                </a:lnTo>
                <a:lnTo>
                  <a:pt x="182130" y="698500"/>
                </a:lnTo>
                <a:lnTo>
                  <a:pt x="184188" y="673100"/>
                </a:lnTo>
                <a:lnTo>
                  <a:pt x="186956" y="647700"/>
                </a:lnTo>
                <a:lnTo>
                  <a:pt x="190271" y="622300"/>
                </a:lnTo>
                <a:lnTo>
                  <a:pt x="193586" y="596900"/>
                </a:lnTo>
                <a:lnTo>
                  <a:pt x="189306" y="635000"/>
                </a:lnTo>
                <a:lnTo>
                  <a:pt x="193078" y="609600"/>
                </a:lnTo>
                <a:lnTo>
                  <a:pt x="194779" y="596900"/>
                </a:lnTo>
                <a:lnTo>
                  <a:pt x="196481" y="584200"/>
                </a:lnTo>
                <a:lnTo>
                  <a:pt x="200152" y="558800"/>
                </a:lnTo>
                <a:lnTo>
                  <a:pt x="204724" y="520700"/>
                </a:lnTo>
                <a:lnTo>
                  <a:pt x="201612" y="546100"/>
                </a:lnTo>
                <a:lnTo>
                  <a:pt x="197116" y="571500"/>
                </a:lnTo>
                <a:lnTo>
                  <a:pt x="193865" y="584200"/>
                </a:lnTo>
                <a:lnTo>
                  <a:pt x="194449" y="571500"/>
                </a:lnTo>
                <a:lnTo>
                  <a:pt x="195922" y="558800"/>
                </a:lnTo>
                <a:lnTo>
                  <a:pt x="197472" y="546100"/>
                </a:lnTo>
                <a:lnTo>
                  <a:pt x="199085" y="533400"/>
                </a:lnTo>
                <a:lnTo>
                  <a:pt x="200685" y="508000"/>
                </a:lnTo>
                <a:lnTo>
                  <a:pt x="202044" y="508000"/>
                </a:lnTo>
                <a:lnTo>
                  <a:pt x="203771" y="495300"/>
                </a:lnTo>
                <a:lnTo>
                  <a:pt x="205879" y="469900"/>
                </a:lnTo>
                <a:lnTo>
                  <a:pt x="208368" y="444500"/>
                </a:lnTo>
                <a:lnTo>
                  <a:pt x="210134" y="457200"/>
                </a:lnTo>
                <a:lnTo>
                  <a:pt x="211912" y="431800"/>
                </a:lnTo>
                <a:lnTo>
                  <a:pt x="212610" y="419100"/>
                </a:lnTo>
                <a:lnTo>
                  <a:pt x="212928" y="406400"/>
                </a:lnTo>
                <a:lnTo>
                  <a:pt x="213588" y="393700"/>
                </a:lnTo>
                <a:lnTo>
                  <a:pt x="216687" y="368300"/>
                </a:lnTo>
                <a:lnTo>
                  <a:pt x="219163" y="355600"/>
                </a:lnTo>
                <a:lnTo>
                  <a:pt x="221221" y="342900"/>
                </a:lnTo>
                <a:lnTo>
                  <a:pt x="223037" y="342900"/>
                </a:lnTo>
                <a:lnTo>
                  <a:pt x="225171" y="317500"/>
                </a:lnTo>
                <a:lnTo>
                  <a:pt x="224142" y="317500"/>
                </a:lnTo>
                <a:lnTo>
                  <a:pt x="222110" y="330200"/>
                </a:lnTo>
                <a:lnTo>
                  <a:pt x="221221" y="330200"/>
                </a:lnTo>
                <a:lnTo>
                  <a:pt x="223634" y="304800"/>
                </a:lnTo>
                <a:lnTo>
                  <a:pt x="228092" y="266700"/>
                </a:lnTo>
                <a:lnTo>
                  <a:pt x="231825" y="228600"/>
                </a:lnTo>
                <a:lnTo>
                  <a:pt x="234226" y="203200"/>
                </a:lnTo>
                <a:lnTo>
                  <a:pt x="235419" y="190500"/>
                </a:lnTo>
                <a:lnTo>
                  <a:pt x="239407" y="152400"/>
                </a:lnTo>
                <a:lnTo>
                  <a:pt x="241554" y="127000"/>
                </a:lnTo>
                <a:lnTo>
                  <a:pt x="241719" y="139700"/>
                </a:lnTo>
                <a:lnTo>
                  <a:pt x="241973" y="139700"/>
                </a:lnTo>
                <a:lnTo>
                  <a:pt x="242658" y="127000"/>
                </a:lnTo>
                <a:lnTo>
                  <a:pt x="244005" y="101600"/>
                </a:lnTo>
                <a:lnTo>
                  <a:pt x="245249" y="101600"/>
                </a:lnTo>
                <a:lnTo>
                  <a:pt x="246075" y="88900"/>
                </a:lnTo>
                <a:lnTo>
                  <a:pt x="245821" y="88900"/>
                </a:lnTo>
                <a:lnTo>
                  <a:pt x="245910" y="76200"/>
                </a:lnTo>
                <a:lnTo>
                  <a:pt x="247764" y="50800"/>
                </a:lnTo>
                <a:lnTo>
                  <a:pt x="248094" y="50800"/>
                </a:lnTo>
                <a:lnTo>
                  <a:pt x="249059" y="38100"/>
                </a:lnTo>
                <a:lnTo>
                  <a:pt x="249872" y="38100"/>
                </a:lnTo>
                <a:lnTo>
                  <a:pt x="251752" y="12700"/>
                </a:lnTo>
                <a:lnTo>
                  <a:pt x="261378" y="12700"/>
                </a:lnTo>
                <a:lnTo>
                  <a:pt x="246049" y="0"/>
                </a:lnTo>
                <a:lnTo>
                  <a:pt x="238455" y="76200"/>
                </a:lnTo>
                <a:lnTo>
                  <a:pt x="233045" y="114300"/>
                </a:lnTo>
                <a:lnTo>
                  <a:pt x="230797" y="139700"/>
                </a:lnTo>
                <a:lnTo>
                  <a:pt x="229552" y="152400"/>
                </a:lnTo>
                <a:lnTo>
                  <a:pt x="227279" y="165100"/>
                </a:lnTo>
                <a:lnTo>
                  <a:pt x="221919" y="215900"/>
                </a:lnTo>
                <a:lnTo>
                  <a:pt x="224015" y="203200"/>
                </a:lnTo>
                <a:lnTo>
                  <a:pt x="223139" y="228600"/>
                </a:lnTo>
                <a:lnTo>
                  <a:pt x="218605" y="254000"/>
                </a:lnTo>
                <a:lnTo>
                  <a:pt x="212725" y="304800"/>
                </a:lnTo>
                <a:lnTo>
                  <a:pt x="208076" y="352628"/>
                </a:lnTo>
                <a:lnTo>
                  <a:pt x="207708" y="355600"/>
                </a:lnTo>
                <a:lnTo>
                  <a:pt x="202641" y="393700"/>
                </a:lnTo>
                <a:lnTo>
                  <a:pt x="197294" y="419100"/>
                </a:lnTo>
                <a:lnTo>
                  <a:pt x="194271" y="438162"/>
                </a:lnTo>
                <a:lnTo>
                  <a:pt x="194271" y="571500"/>
                </a:lnTo>
                <a:lnTo>
                  <a:pt x="193370" y="584200"/>
                </a:lnTo>
                <a:lnTo>
                  <a:pt x="192252" y="596900"/>
                </a:lnTo>
                <a:lnTo>
                  <a:pt x="190982" y="609600"/>
                </a:lnTo>
                <a:lnTo>
                  <a:pt x="189585" y="622300"/>
                </a:lnTo>
                <a:lnTo>
                  <a:pt x="189852" y="609600"/>
                </a:lnTo>
                <a:lnTo>
                  <a:pt x="190804" y="596900"/>
                </a:lnTo>
                <a:lnTo>
                  <a:pt x="192328" y="584200"/>
                </a:lnTo>
                <a:lnTo>
                  <a:pt x="194271" y="571500"/>
                </a:lnTo>
                <a:lnTo>
                  <a:pt x="194271" y="438162"/>
                </a:lnTo>
                <a:lnTo>
                  <a:pt x="193535" y="442798"/>
                </a:lnTo>
                <a:lnTo>
                  <a:pt x="194779" y="431800"/>
                </a:lnTo>
                <a:lnTo>
                  <a:pt x="190284" y="457200"/>
                </a:lnTo>
                <a:lnTo>
                  <a:pt x="190411" y="469900"/>
                </a:lnTo>
                <a:lnTo>
                  <a:pt x="191401" y="469900"/>
                </a:lnTo>
                <a:lnTo>
                  <a:pt x="189496" y="495300"/>
                </a:lnTo>
                <a:lnTo>
                  <a:pt x="187490" y="495300"/>
                </a:lnTo>
                <a:lnTo>
                  <a:pt x="186258" y="508000"/>
                </a:lnTo>
                <a:lnTo>
                  <a:pt x="183705" y="520700"/>
                </a:lnTo>
                <a:lnTo>
                  <a:pt x="180822" y="546100"/>
                </a:lnTo>
                <a:lnTo>
                  <a:pt x="176847" y="596900"/>
                </a:lnTo>
                <a:lnTo>
                  <a:pt x="171945" y="647700"/>
                </a:lnTo>
                <a:lnTo>
                  <a:pt x="166217" y="698500"/>
                </a:lnTo>
                <a:lnTo>
                  <a:pt x="167767" y="685800"/>
                </a:lnTo>
                <a:lnTo>
                  <a:pt x="169125" y="685800"/>
                </a:lnTo>
                <a:lnTo>
                  <a:pt x="168084" y="698500"/>
                </a:lnTo>
                <a:lnTo>
                  <a:pt x="163741" y="736600"/>
                </a:lnTo>
                <a:lnTo>
                  <a:pt x="158343" y="787400"/>
                </a:lnTo>
                <a:lnTo>
                  <a:pt x="153454" y="825500"/>
                </a:lnTo>
                <a:lnTo>
                  <a:pt x="150647" y="863600"/>
                </a:lnTo>
                <a:lnTo>
                  <a:pt x="149161" y="863600"/>
                </a:lnTo>
                <a:lnTo>
                  <a:pt x="146278" y="901700"/>
                </a:lnTo>
                <a:lnTo>
                  <a:pt x="142709" y="939800"/>
                </a:lnTo>
                <a:lnTo>
                  <a:pt x="139547" y="965200"/>
                </a:lnTo>
                <a:lnTo>
                  <a:pt x="137871" y="990600"/>
                </a:lnTo>
                <a:lnTo>
                  <a:pt x="131114" y="1041400"/>
                </a:lnTo>
                <a:lnTo>
                  <a:pt x="129971" y="1051915"/>
                </a:lnTo>
                <a:lnTo>
                  <a:pt x="129971" y="1168400"/>
                </a:lnTo>
                <a:lnTo>
                  <a:pt x="128701" y="1181100"/>
                </a:lnTo>
                <a:lnTo>
                  <a:pt x="127850" y="1189101"/>
                </a:lnTo>
                <a:lnTo>
                  <a:pt x="129971" y="1168400"/>
                </a:lnTo>
                <a:lnTo>
                  <a:pt x="129971" y="1051915"/>
                </a:lnTo>
                <a:lnTo>
                  <a:pt x="124206" y="1104900"/>
                </a:lnTo>
                <a:lnTo>
                  <a:pt x="118008" y="1168400"/>
                </a:lnTo>
                <a:lnTo>
                  <a:pt x="113372" y="1193800"/>
                </a:lnTo>
                <a:lnTo>
                  <a:pt x="102616" y="1295400"/>
                </a:lnTo>
                <a:lnTo>
                  <a:pt x="102400" y="1295400"/>
                </a:lnTo>
                <a:lnTo>
                  <a:pt x="97917" y="1333500"/>
                </a:lnTo>
                <a:lnTo>
                  <a:pt x="95123" y="1371600"/>
                </a:lnTo>
                <a:lnTo>
                  <a:pt x="93472" y="1397000"/>
                </a:lnTo>
                <a:lnTo>
                  <a:pt x="92379" y="1409700"/>
                </a:lnTo>
                <a:lnTo>
                  <a:pt x="91363" y="1409700"/>
                </a:lnTo>
                <a:lnTo>
                  <a:pt x="91020" y="1422400"/>
                </a:lnTo>
                <a:lnTo>
                  <a:pt x="91033" y="1409700"/>
                </a:lnTo>
                <a:lnTo>
                  <a:pt x="84302" y="1473200"/>
                </a:lnTo>
                <a:lnTo>
                  <a:pt x="79997" y="1511300"/>
                </a:lnTo>
                <a:lnTo>
                  <a:pt x="76631" y="1549400"/>
                </a:lnTo>
                <a:lnTo>
                  <a:pt x="72720" y="1600200"/>
                </a:lnTo>
                <a:lnTo>
                  <a:pt x="70256" y="1600200"/>
                </a:lnTo>
                <a:lnTo>
                  <a:pt x="67843" y="1625600"/>
                </a:lnTo>
                <a:lnTo>
                  <a:pt x="56819" y="1714500"/>
                </a:lnTo>
                <a:lnTo>
                  <a:pt x="50342" y="1778000"/>
                </a:lnTo>
                <a:lnTo>
                  <a:pt x="44627" y="1828800"/>
                </a:lnTo>
                <a:lnTo>
                  <a:pt x="45034" y="1828800"/>
                </a:lnTo>
                <a:lnTo>
                  <a:pt x="39408" y="1879600"/>
                </a:lnTo>
                <a:lnTo>
                  <a:pt x="32689" y="1943100"/>
                </a:lnTo>
                <a:lnTo>
                  <a:pt x="25882" y="1993900"/>
                </a:lnTo>
                <a:lnTo>
                  <a:pt x="20015" y="2044700"/>
                </a:lnTo>
                <a:lnTo>
                  <a:pt x="16052" y="2082800"/>
                </a:lnTo>
                <a:lnTo>
                  <a:pt x="15024" y="2108200"/>
                </a:lnTo>
                <a:lnTo>
                  <a:pt x="8928" y="2184400"/>
                </a:lnTo>
                <a:lnTo>
                  <a:pt x="12966" y="2146300"/>
                </a:lnTo>
                <a:lnTo>
                  <a:pt x="13982" y="2146300"/>
                </a:lnTo>
                <a:lnTo>
                  <a:pt x="13589" y="2159000"/>
                </a:lnTo>
                <a:lnTo>
                  <a:pt x="13360" y="2171090"/>
                </a:lnTo>
                <a:lnTo>
                  <a:pt x="13284" y="2171700"/>
                </a:lnTo>
                <a:lnTo>
                  <a:pt x="11684" y="2184400"/>
                </a:lnTo>
                <a:lnTo>
                  <a:pt x="8343" y="2209800"/>
                </a:lnTo>
                <a:lnTo>
                  <a:pt x="6489" y="2222500"/>
                </a:lnTo>
                <a:lnTo>
                  <a:pt x="7708" y="2209800"/>
                </a:lnTo>
                <a:lnTo>
                  <a:pt x="8724" y="2197100"/>
                </a:lnTo>
                <a:lnTo>
                  <a:pt x="7226" y="2197100"/>
                </a:lnTo>
                <a:lnTo>
                  <a:pt x="5702" y="2209800"/>
                </a:lnTo>
                <a:lnTo>
                  <a:pt x="0" y="2260600"/>
                </a:lnTo>
                <a:lnTo>
                  <a:pt x="39408" y="2273300"/>
                </a:lnTo>
                <a:lnTo>
                  <a:pt x="54152" y="2273300"/>
                </a:lnTo>
                <a:lnTo>
                  <a:pt x="566877" y="2324100"/>
                </a:lnTo>
                <a:lnTo>
                  <a:pt x="580148" y="2324100"/>
                </a:lnTo>
                <a:lnTo>
                  <a:pt x="584695" y="2324100"/>
                </a:lnTo>
                <a:lnTo>
                  <a:pt x="601992" y="2333764"/>
                </a:lnTo>
                <a:lnTo>
                  <a:pt x="593826" y="2324100"/>
                </a:lnTo>
                <a:lnTo>
                  <a:pt x="597115" y="2324100"/>
                </a:lnTo>
                <a:lnTo>
                  <a:pt x="605663" y="2324100"/>
                </a:lnTo>
                <a:lnTo>
                  <a:pt x="614514" y="2336800"/>
                </a:lnTo>
                <a:lnTo>
                  <a:pt x="717397" y="2336800"/>
                </a:lnTo>
                <a:lnTo>
                  <a:pt x="723607" y="2336800"/>
                </a:lnTo>
                <a:lnTo>
                  <a:pt x="752957" y="2349500"/>
                </a:lnTo>
                <a:lnTo>
                  <a:pt x="799947" y="2349500"/>
                </a:lnTo>
                <a:lnTo>
                  <a:pt x="864920" y="2360879"/>
                </a:lnTo>
                <a:lnTo>
                  <a:pt x="867384" y="2362200"/>
                </a:lnTo>
                <a:lnTo>
                  <a:pt x="872451" y="2362200"/>
                </a:lnTo>
                <a:lnTo>
                  <a:pt x="915695" y="2362200"/>
                </a:lnTo>
                <a:lnTo>
                  <a:pt x="971486" y="2374900"/>
                </a:lnTo>
                <a:lnTo>
                  <a:pt x="1035837" y="2374900"/>
                </a:lnTo>
                <a:lnTo>
                  <a:pt x="1098626" y="2387600"/>
                </a:lnTo>
                <a:lnTo>
                  <a:pt x="1158849" y="2387600"/>
                </a:lnTo>
                <a:close/>
              </a:path>
              <a:path w="3265804" h="2585084">
                <a:moveTo>
                  <a:pt x="1214882" y="114300"/>
                </a:moveTo>
                <a:lnTo>
                  <a:pt x="1131277" y="104736"/>
                </a:lnTo>
                <a:lnTo>
                  <a:pt x="1153121" y="114300"/>
                </a:lnTo>
                <a:lnTo>
                  <a:pt x="1214882" y="114300"/>
                </a:lnTo>
                <a:close/>
              </a:path>
              <a:path w="3265804" h="2585084">
                <a:moveTo>
                  <a:pt x="1312329" y="2400300"/>
                </a:moveTo>
                <a:lnTo>
                  <a:pt x="1262786" y="2387600"/>
                </a:lnTo>
                <a:lnTo>
                  <a:pt x="1179042" y="2387600"/>
                </a:lnTo>
                <a:lnTo>
                  <a:pt x="1212964" y="2400300"/>
                </a:lnTo>
                <a:lnTo>
                  <a:pt x="1312329" y="2400300"/>
                </a:lnTo>
                <a:close/>
              </a:path>
              <a:path w="3265804" h="2585084">
                <a:moveTo>
                  <a:pt x="1326184" y="127000"/>
                </a:moveTo>
                <a:lnTo>
                  <a:pt x="1299984" y="114300"/>
                </a:lnTo>
                <a:lnTo>
                  <a:pt x="1218107" y="114300"/>
                </a:lnTo>
                <a:lnTo>
                  <a:pt x="1280401" y="127000"/>
                </a:lnTo>
                <a:lnTo>
                  <a:pt x="1326184" y="127000"/>
                </a:lnTo>
                <a:close/>
              </a:path>
              <a:path w="3265804" h="2585084">
                <a:moveTo>
                  <a:pt x="1499552" y="144056"/>
                </a:moveTo>
                <a:lnTo>
                  <a:pt x="1479448" y="137871"/>
                </a:lnTo>
                <a:lnTo>
                  <a:pt x="1454404" y="138264"/>
                </a:lnTo>
                <a:lnTo>
                  <a:pt x="1434198" y="127000"/>
                </a:lnTo>
                <a:lnTo>
                  <a:pt x="1340307" y="127000"/>
                </a:lnTo>
                <a:lnTo>
                  <a:pt x="1386992" y="139700"/>
                </a:lnTo>
                <a:lnTo>
                  <a:pt x="1456994" y="139700"/>
                </a:lnTo>
                <a:lnTo>
                  <a:pt x="1456766" y="139585"/>
                </a:lnTo>
                <a:lnTo>
                  <a:pt x="1471231" y="140766"/>
                </a:lnTo>
                <a:lnTo>
                  <a:pt x="1485239" y="142278"/>
                </a:lnTo>
                <a:lnTo>
                  <a:pt x="1499552" y="144056"/>
                </a:lnTo>
                <a:close/>
              </a:path>
              <a:path w="3265804" h="2585084">
                <a:moveTo>
                  <a:pt x="1502092" y="144373"/>
                </a:moveTo>
                <a:lnTo>
                  <a:pt x="1499552" y="144056"/>
                </a:lnTo>
                <a:lnTo>
                  <a:pt x="1500124" y="144233"/>
                </a:lnTo>
                <a:lnTo>
                  <a:pt x="1500924" y="144284"/>
                </a:lnTo>
                <a:lnTo>
                  <a:pt x="1501368" y="144322"/>
                </a:lnTo>
                <a:lnTo>
                  <a:pt x="1502092" y="144373"/>
                </a:lnTo>
                <a:close/>
              </a:path>
              <a:path w="3265804" h="2585084">
                <a:moveTo>
                  <a:pt x="1591030" y="152400"/>
                </a:moveTo>
                <a:lnTo>
                  <a:pt x="1538173" y="139700"/>
                </a:lnTo>
                <a:lnTo>
                  <a:pt x="1532483" y="139700"/>
                </a:lnTo>
                <a:lnTo>
                  <a:pt x="1531518" y="152400"/>
                </a:lnTo>
                <a:lnTo>
                  <a:pt x="1555394" y="152400"/>
                </a:lnTo>
                <a:lnTo>
                  <a:pt x="1581518" y="165100"/>
                </a:lnTo>
                <a:lnTo>
                  <a:pt x="1571752" y="152400"/>
                </a:lnTo>
                <a:lnTo>
                  <a:pt x="1591030" y="152400"/>
                </a:lnTo>
                <a:close/>
              </a:path>
              <a:path w="3265804" h="2585084">
                <a:moveTo>
                  <a:pt x="2073440" y="203200"/>
                </a:moveTo>
                <a:lnTo>
                  <a:pt x="2026323" y="190500"/>
                </a:lnTo>
                <a:lnTo>
                  <a:pt x="1973427" y="190500"/>
                </a:lnTo>
                <a:lnTo>
                  <a:pt x="1940280" y="183273"/>
                </a:lnTo>
                <a:lnTo>
                  <a:pt x="1940280" y="191706"/>
                </a:lnTo>
                <a:lnTo>
                  <a:pt x="1926488" y="190500"/>
                </a:lnTo>
                <a:lnTo>
                  <a:pt x="1935670" y="190500"/>
                </a:lnTo>
                <a:lnTo>
                  <a:pt x="1940280" y="191706"/>
                </a:lnTo>
                <a:lnTo>
                  <a:pt x="1940280" y="183273"/>
                </a:lnTo>
                <a:lnTo>
                  <a:pt x="1915210" y="177800"/>
                </a:lnTo>
                <a:lnTo>
                  <a:pt x="1828965" y="177800"/>
                </a:lnTo>
                <a:lnTo>
                  <a:pt x="1806536" y="165100"/>
                </a:lnTo>
                <a:lnTo>
                  <a:pt x="1687906" y="165100"/>
                </a:lnTo>
                <a:lnTo>
                  <a:pt x="1666163" y="152400"/>
                </a:lnTo>
                <a:lnTo>
                  <a:pt x="1593443" y="152400"/>
                </a:lnTo>
                <a:lnTo>
                  <a:pt x="1608645" y="165100"/>
                </a:lnTo>
                <a:lnTo>
                  <a:pt x="1680870" y="165100"/>
                </a:lnTo>
                <a:lnTo>
                  <a:pt x="1754759" y="177800"/>
                </a:lnTo>
                <a:lnTo>
                  <a:pt x="1798929" y="177800"/>
                </a:lnTo>
                <a:lnTo>
                  <a:pt x="1828368" y="190500"/>
                </a:lnTo>
                <a:lnTo>
                  <a:pt x="1907692" y="190500"/>
                </a:lnTo>
                <a:lnTo>
                  <a:pt x="1908124" y="190639"/>
                </a:lnTo>
                <a:lnTo>
                  <a:pt x="1933765" y="193446"/>
                </a:lnTo>
                <a:lnTo>
                  <a:pt x="1947405" y="193725"/>
                </a:lnTo>
                <a:lnTo>
                  <a:pt x="1948586" y="193865"/>
                </a:lnTo>
                <a:lnTo>
                  <a:pt x="1984476" y="203200"/>
                </a:lnTo>
                <a:lnTo>
                  <a:pt x="2043023" y="203200"/>
                </a:lnTo>
                <a:lnTo>
                  <a:pt x="2073440" y="203200"/>
                </a:lnTo>
                <a:close/>
              </a:path>
              <a:path w="3265804" h="2585084">
                <a:moveTo>
                  <a:pt x="2460358" y="241300"/>
                </a:moveTo>
                <a:lnTo>
                  <a:pt x="2425839" y="241300"/>
                </a:lnTo>
                <a:lnTo>
                  <a:pt x="2388387" y="228600"/>
                </a:lnTo>
                <a:lnTo>
                  <a:pt x="2294610" y="228600"/>
                </a:lnTo>
                <a:lnTo>
                  <a:pt x="2242782" y="215900"/>
                </a:lnTo>
                <a:lnTo>
                  <a:pt x="2226970" y="215900"/>
                </a:lnTo>
                <a:lnTo>
                  <a:pt x="2175091" y="203200"/>
                </a:lnTo>
                <a:lnTo>
                  <a:pt x="2107209" y="203200"/>
                </a:lnTo>
                <a:lnTo>
                  <a:pt x="2160105" y="215900"/>
                </a:lnTo>
                <a:lnTo>
                  <a:pt x="2170544" y="215900"/>
                </a:lnTo>
                <a:lnTo>
                  <a:pt x="2198967" y="223507"/>
                </a:lnTo>
                <a:lnTo>
                  <a:pt x="2128316" y="215900"/>
                </a:lnTo>
                <a:lnTo>
                  <a:pt x="2089899" y="215900"/>
                </a:lnTo>
                <a:lnTo>
                  <a:pt x="2043023" y="203200"/>
                </a:lnTo>
                <a:lnTo>
                  <a:pt x="2058149" y="215900"/>
                </a:lnTo>
                <a:lnTo>
                  <a:pt x="2058860" y="215900"/>
                </a:lnTo>
                <a:lnTo>
                  <a:pt x="2167077" y="228600"/>
                </a:lnTo>
                <a:lnTo>
                  <a:pt x="2217978" y="228600"/>
                </a:lnTo>
                <a:lnTo>
                  <a:pt x="2246185" y="228600"/>
                </a:lnTo>
                <a:lnTo>
                  <a:pt x="2275929" y="228600"/>
                </a:lnTo>
                <a:lnTo>
                  <a:pt x="2301316" y="241300"/>
                </a:lnTo>
                <a:lnTo>
                  <a:pt x="2394127" y="241300"/>
                </a:lnTo>
                <a:lnTo>
                  <a:pt x="2428608" y="254000"/>
                </a:lnTo>
                <a:lnTo>
                  <a:pt x="2459380" y="254000"/>
                </a:lnTo>
                <a:lnTo>
                  <a:pt x="2460358" y="241300"/>
                </a:lnTo>
                <a:close/>
              </a:path>
              <a:path w="3265804" h="2585084">
                <a:moveTo>
                  <a:pt x="2554833" y="254000"/>
                </a:moveTo>
                <a:lnTo>
                  <a:pt x="2524036" y="241300"/>
                </a:lnTo>
                <a:lnTo>
                  <a:pt x="2487828" y="241300"/>
                </a:lnTo>
                <a:lnTo>
                  <a:pt x="2521623" y="254000"/>
                </a:lnTo>
                <a:lnTo>
                  <a:pt x="2554833" y="254000"/>
                </a:lnTo>
                <a:close/>
              </a:path>
              <a:path w="3265804" h="2585084">
                <a:moveTo>
                  <a:pt x="2782214" y="279400"/>
                </a:moveTo>
                <a:lnTo>
                  <a:pt x="2740139" y="266700"/>
                </a:lnTo>
                <a:lnTo>
                  <a:pt x="2678531" y="266700"/>
                </a:lnTo>
                <a:lnTo>
                  <a:pt x="2612542" y="254000"/>
                </a:lnTo>
                <a:lnTo>
                  <a:pt x="2558034" y="254000"/>
                </a:lnTo>
                <a:lnTo>
                  <a:pt x="2568867" y="259461"/>
                </a:lnTo>
                <a:lnTo>
                  <a:pt x="2568079" y="259334"/>
                </a:lnTo>
                <a:lnTo>
                  <a:pt x="2563647" y="258559"/>
                </a:lnTo>
                <a:lnTo>
                  <a:pt x="2562949" y="258864"/>
                </a:lnTo>
                <a:lnTo>
                  <a:pt x="2568397" y="259765"/>
                </a:lnTo>
                <a:lnTo>
                  <a:pt x="2569807" y="259930"/>
                </a:lnTo>
                <a:lnTo>
                  <a:pt x="2583281" y="266700"/>
                </a:lnTo>
                <a:lnTo>
                  <a:pt x="2635085" y="266700"/>
                </a:lnTo>
                <a:lnTo>
                  <a:pt x="2661158" y="278117"/>
                </a:lnTo>
                <a:lnTo>
                  <a:pt x="2663583" y="279400"/>
                </a:lnTo>
                <a:lnTo>
                  <a:pt x="2664091" y="279400"/>
                </a:lnTo>
                <a:lnTo>
                  <a:pt x="2782214" y="279400"/>
                </a:lnTo>
                <a:close/>
              </a:path>
              <a:path w="3265804" h="2585084">
                <a:moveTo>
                  <a:pt x="2951061" y="2581008"/>
                </a:moveTo>
                <a:lnTo>
                  <a:pt x="2928670" y="2577490"/>
                </a:lnTo>
                <a:lnTo>
                  <a:pt x="2920390" y="2576880"/>
                </a:lnTo>
                <a:lnTo>
                  <a:pt x="2895790" y="2565400"/>
                </a:lnTo>
                <a:lnTo>
                  <a:pt x="2845397" y="2565400"/>
                </a:lnTo>
                <a:lnTo>
                  <a:pt x="2797949" y="2552700"/>
                </a:lnTo>
                <a:lnTo>
                  <a:pt x="2744978" y="2552700"/>
                </a:lnTo>
                <a:lnTo>
                  <a:pt x="2688996" y="2540000"/>
                </a:lnTo>
                <a:lnTo>
                  <a:pt x="2614561" y="2540000"/>
                </a:lnTo>
                <a:lnTo>
                  <a:pt x="2559697" y="2527300"/>
                </a:lnTo>
                <a:lnTo>
                  <a:pt x="2512047" y="2527300"/>
                </a:lnTo>
                <a:lnTo>
                  <a:pt x="2467394" y="2514600"/>
                </a:lnTo>
                <a:lnTo>
                  <a:pt x="2370213" y="2514600"/>
                </a:lnTo>
                <a:lnTo>
                  <a:pt x="2309253" y="2501900"/>
                </a:lnTo>
                <a:lnTo>
                  <a:pt x="2285339" y="2501900"/>
                </a:lnTo>
                <a:lnTo>
                  <a:pt x="2231542" y="2489200"/>
                </a:lnTo>
                <a:lnTo>
                  <a:pt x="2122017" y="2489200"/>
                </a:lnTo>
                <a:lnTo>
                  <a:pt x="2092007" y="2476500"/>
                </a:lnTo>
                <a:lnTo>
                  <a:pt x="2018233" y="2476500"/>
                </a:lnTo>
                <a:lnTo>
                  <a:pt x="2004479" y="2463800"/>
                </a:lnTo>
                <a:lnTo>
                  <a:pt x="1943481" y="2463800"/>
                </a:lnTo>
                <a:lnTo>
                  <a:pt x="1900821" y="2451100"/>
                </a:lnTo>
                <a:lnTo>
                  <a:pt x="1919668" y="2463800"/>
                </a:lnTo>
                <a:lnTo>
                  <a:pt x="1896821" y="2463800"/>
                </a:lnTo>
                <a:lnTo>
                  <a:pt x="1848332" y="2451100"/>
                </a:lnTo>
                <a:lnTo>
                  <a:pt x="1748561" y="2438400"/>
                </a:lnTo>
                <a:lnTo>
                  <a:pt x="1698637" y="2438400"/>
                </a:lnTo>
                <a:lnTo>
                  <a:pt x="1649552" y="2425700"/>
                </a:lnTo>
                <a:lnTo>
                  <a:pt x="1565465" y="2425700"/>
                </a:lnTo>
                <a:lnTo>
                  <a:pt x="1514932" y="2413000"/>
                </a:lnTo>
                <a:lnTo>
                  <a:pt x="1450962" y="2413000"/>
                </a:lnTo>
                <a:lnTo>
                  <a:pt x="1395526" y="2400300"/>
                </a:lnTo>
                <a:lnTo>
                  <a:pt x="1323543" y="2400300"/>
                </a:lnTo>
                <a:lnTo>
                  <a:pt x="1349514" y="2413000"/>
                </a:lnTo>
                <a:lnTo>
                  <a:pt x="1390967" y="2413000"/>
                </a:lnTo>
                <a:lnTo>
                  <a:pt x="1436243" y="2425700"/>
                </a:lnTo>
                <a:lnTo>
                  <a:pt x="1540446" y="2425700"/>
                </a:lnTo>
                <a:lnTo>
                  <a:pt x="1564640" y="2438400"/>
                </a:lnTo>
                <a:lnTo>
                  <a:pt x="1555838" y="2425700"/>
                </a:lnTo>
                <a:lnTo>
                  <a:pt x="1573364" y="2438400"/>
                </a:lnTo>
                <a:lnTo>
                  <a:pt x="1636750" y="2438400"/>
                </a:lnTo>
                <a:lnTo>
                  <a:pt x="1688185" y="2451100"/>
                </a:lnTo>
                <a:lnTo>
                  <a:pt x="1741881" y="2451100"/>
                </a:lnTo>
                <a:lnTo>
                  <a:pt x="1797418" y="2463800"/>
                </a:lnTo>
                <a:lnTo>
                  <a:pt x="1854390" y="2463800"/>
                </a:lnTo>
                <a:lnTo>
                  <a:pt x="1912340" y="2476500"/>
                </a:lnTo>
                <a:lnTo>
                  <a:pt x="2005761" y="2476500"/>
                </a:lnTo>
                <a:lnTo>
                  <a:pt x="2020189" y="2489200"/>
                </a:lnTo>
                <a:lnTo>
                  <a:pt x="2094306" y="2489200"/>
                </a:lnTo>
                <a:lnTo>
                  <a:pt x="2143620" y="2501900"/>
                </a:lnTo>
                <a:lnTo>
                  <a:pt x="2242947" y="2501900"/>
                </a:lnTo>
                <a:lnTo>
                  <a:pt x="2292896" y="2514600"/>
                </a:lnTo>
                <a:lnTo>
                  <a:pt x="2393124" y="2527300"/>
                </a:lnTo>
                <a:lnTo>
                  <a:pt x="2443340" y="2527300"/>
                </a:lnTo>
                <a:lnTo>
                  <a:pt x="2493568" y="2540000"/>
                </a:lnTo>
                <a:lnTo>
                  <a:pt x="2593886" y="2540000"/>
                </a:lnTo>
                <a:lnTo>
                  <a:pt x="2643898" y="2552700"/>
                </a:lnTo>
                <a:lnTo>
                  <a:pt x="2693771" y="2552700"/>
                </a:lnTo>
                <a:lnTo>
                  <a:pt x="2743441" y="2565400"/>
                </a:lnTo>
                <a:lnTo>
                  <a:pt x="2754604" y="2565400"/>
                </a:lnTo>
                <a:lnTo>
                  <a:pt x="2851454" y="2578100"/>
                </a:lnTo>
                <a:lnTo>
                  <a:pt x="2923032" y="2578100"/>
                </a:lnTo>
                <a:lnTo>
                  <a:pt x="2921038" y="2577185"/>
                </a:lnTo>
                <a:lnTo>
                  <a:pt x="2951061" y="2581008"/>
                </a:lnTo>
                <a:close/>
              </a:path>
              <a:path w="3265804" h="2585084">
                <a:moveTo>
                  <a:pt x="3004248" y="303758"/>
                </a:moveTo>
                <a:lnTo>
                  <a:pt x="2985579" y="292100"/>
                </a:lnTo>
                <a:lnTo>
                  <a:pt x="2899079" y="292100"/>
                </a:lnTo>
                <a:lnTo>
                  <a:pt x="2868523" y="279400"/>
                </a:lnTo>
                <a:lnTo>
                  <a:pt x="2807525" y="279400"/>
                </a:lnTo>
                <a:lnTo>
                  <a:pt x="2816339" y="292100"/>
                </a:lnTo>
                <a:lnTo>
                  <a:pt x="2820606" y="292100"/>
                </a:lnTo>
                <a:lnTo>
                  <a:pt x="3004248" y="303758"/>
                </a:lnTo>
                <a:close/>
              </a:path>
              <a:path w="3265804" h="2585084">
                <a:moveTo>
                  <a:pt x="3012592" y="2584780"/>
                </a:moveTo>
                <a:lnTo>
                  <a:pt x="2997289" y="2583230"/>
                </a:lnTo>
                <a:lnTo>
                  <a:pt x="2989402" y="2582316"/>
                </a:lnTo>
                <a:lnTo>
                  <a:pt x="2983458" y="2581427"/>
                </a:lnTo>
                <a:lnTo>
                  <a:pt x="2991447" y="2584361"/>
                </a:lnTo>
                <a:lnTo>
                  <a:pt x="3012592" y="2584780"/>
                </a:lnTo>
                <a:close/>
              </a:path>
              <a:path w="3265804" h="2585084">
                <a:moveTo>
                  <a:pt x="3020657" y="304800"/>
                </a:moveTo>
                <a:lnTo>
                  <a:pt x="3004248" y="303758"/>
                </a:lnTo>
                <a:lnTo>
                  <a:pt x="3005912" y="304800"/>
                </a:lnTo>
                <a:lnTo>
                  <a:pt x="3020657" y="304800"/>
                </a:lnTo>
                <a:close/>
              </a:path>
              <a:path w="3265804" h="2585084">
                <a:moveTo>
                  <a:pt x="3151848" y="330200"/>
                </a:moveTo>
                <a:lnTo>
                  <a:pt x="3122307" y="317500"/>
                </a:lnTo>
                <a:lnTo>
                  <a:pt x="3136112" y="317500"/>
                </a:lnTo>
                <a:lnTo>
                  <a:pt x="3104375" y="304800"/>
                </a:lnTo>
                <a:lnTo>
                  <a:pt x="3020657" y="304800"/>
                </a:lnTo>
                <a:lnTo>
                  <a:pt x="3030105" y="317500"/>
                </a:lnTo>
                <a:lnTo>
                  <a:pt x="3110357" y="317500"/>
                </a:lnTo>
                <a:lnTo>
                  <a:pt x="3140316" y="330200"/>
                </a:lnTo>
                <a:lnTo>
                  <a:pt x="3151848" y="330200"/>
                </a:lnTo>
                <a:close/>
              </a:path>
              <a:path w="3265804" h="2585084">
                <a:moveTo>
                  <a:pt x="3164255" y="1189367"/>
                </a:moveTo>
                <a:lnTo>
                  <a:pt x="3164065" y="1188339"/>
                </a:lnTo>
                <a:lnTo>
                  <a:pt x="3162604" y="1199337"/>
                </a:lnTo>
                <a:lnTo>
                  <a:pt x="3160979" y="1216367"/>
                </a:lnTo>
                <a:lnTo>
                  <a:pt x="3161842" y="1214945"/>
                </a:lnTo>
                <a:lnTo>
                  <a:pt x="3163430" y="1199286"/>
                </a:lnTo>
                <a:lnTo>
                  <a:pt x="3164255" y="1189367"/>
                </a:lnTo>
                <a:close/>
              </a:path>
              <a:path w="3265804" h="2585084">
                <a:moveTo>
                  <a:pt x="3191522" y="968095"/>
                </a:moveTo>
                <a:lnTo>
                  <a:pt x="3188932" y="992352"/>
                </a:lnTo>
                <a:lnTo>
                  <a:pt x="3189300" y="991920"/>
                </a:lnTo>
                <a:lnTo>
                  <a:pt x="3189846" y="986815"/>
                </a:lnTo>
                <a:lnTo>
                  <a:pt x="3191522" y="968095"/>
                </a:lnTo>
                <a:close/>
              </a:path>
              <a:path w="3265804" h="2585084">
                <a:moveTo>
                  <a:pt x="3194850" y="906081"/>
                </a:moveTo>
                <a:lnTo>
                  <a:pt x="3191941" y="930148"/>
                </a:lnTo>
                <a:lnTo>
                  <a:pt x="3194532" y="920915"/>
                </a:lnTo>
                <a:lnTo>
                  <a:pt x="3194850" y="906081"/>
                </a:lnTo>
                <a:close/>
              </a:path>
              <a:path w="3265804" h="2585084">
                <a:moveTo>
                  <a:pt x="3198457" y="909370"/>
                </a:moveTo>
                <a:lnTo>
                  <a:pt x="3197161" y="915098"/>
                </a:lnTo>
                <a:lnTo>
                  <a:pt x="3195675" y="926896"/>
                </a:lnTo>
                <a:lnTo>
                  <a:pt x="3192145" y="962012"/>
                </a:lnTo>
                <a:lnTo>
                  <a:pt x="3192640" y="957364"/>
                </a:lnTo>
                <a:lnTo>
                  <a:pt x="3193605" y="957135"/>
                </a:lnTo>
                <a:lnTo>
                  <a:pt x="3194989" y="946797"/>
                </a:lnTo>
                <a:lnTo>
                  <a:pt x="3196653" y="929754"/>
                </a:lnTo>
                <a:lnTo>
                  <a:pt x="3198457" y="909370"/>
                </a:lnTo>
                <a:close/>
              </a:path>
              <a:path w="3265804" h="2585084">
                <a:moveTo>
                  <a:pt x="3202673" y="830834"/>
                </a:moveTo>
                <a:lnTo>
                  <a:pt x="3197669" y="872782"/>
                </a:lnTo>
                <a:lnTo>
                  <a:pt x="3199346" y="860425"/>
                </a:lnTo>
                <a:lnTo>
                  <a:pt x="3202673" y="830834"/>
                </a:lnTo>
                <a:close/>
              </a:path>
              <a:path w="3265804" h="2585084">
                <a:moveTo>
                  <a:pt x="3208528" y="863523"/>
                </a:moveTo>
                <a:lnTo>
                  <a:pt x="3208286" y="864844"/>
                </a:lnTo>
                <a:lnTo>
                  <a:pt x="3207270" y="875233"/>
                </a:lnTo>
                <a:lnTo>
                  <a:pt x="3208528" y="863523"/>
                </a:lnTo>
                <a:close/>
              </a:path>
              <a:path w="3265804" h="2585084">
                <a:moveTo>
                  <a:pt x="3209887" y="776274"/>
                </a:moveTo>
                <a:lnTo>
                  <a:pt x="3207842" y="795388"/>
                </a:lnTo>
                <a:lnTo>
                  <a:pt x="3207042" y="803490"/>
                </a:lnTo>
                <a:lnTo>
                  <a:pt x="3206496" y="810044"/>
                </a:lnTo>
                <a:lnTo>
                  <a:pt x="3209887" y="776274"/>
                </a:lnTo>
                <a:close/>
              </a:path>
              <a:path w="3265804" h="2585084">
                <a:moveTo>
                  <a:pt x="3210776" y="838200"/>
                </a:moveTo>
                <a:lnTo>
                  <a:pt x="3205340" y="838200"/>
                </a:lnTo>
                <a:lnTo>
                  <a:pt x="3204984" y="838200"/>
                </a:lnTo>
                <a:lnTo>
                  <a:pt x="3201301" y="876300"/>
                </a:lnTo>
                <a:lnTo>
                  <a:pt x="3199600" y="889000"/>
                </a:lnTo>
                <a:lnTo>
                  <a:pt x="3205086" y="850900"/>
                </a:lnTo>
                <a:lnTo>
                  <a:pt x="3199955" y="927100"/>
                </a:lnTo>
                <a:lnTo>
                  <a:pt x="3196793" y="952500"/>
                </a:lnTo>
                <a:lnTo>
                  <a:pt x="3192881" y="990600"/>
                </a:lnTo>
                <a:lnTo>
                  <a:pt x="3194939" y="977900"/>
                </a:lnTo>
                <a:lnTo>
                  <a:pt x="3195726" y="977900"/>
                </a:lnTo>
                <a:lnTo>
                  <a:pt x="3196831" y="965200"/>
                </a:lnTo>
                <a:lnTo>
                  <a:pt x="3199815" y="952500"/>
                </a:lnTo>
                <a:lnTo>
                  <a:pt x="3198850" y="939800"/>
                </a:lnTo>
                <a:lnTo>
                  <a:pt x="3201441" y="914400"/>
                </a:lnTo>
                <a:lnTo>
                  <a:pt x="3205061" y="889000"/>
                </a:lnTo>
                <a:lnTo>
                  <a:pt x="3206115" y="876300"/>
                </a:lnTo>
                <a:lnTo>
                  <a:pt x="3207118" y="864082"/>
                </a:lnTo>
                <a:lnTo>
                  <a:pt x="3207194" y="863600"/>
                </a:lnTo>
                <a:lnTo>
                  <a:pt x="3209213" y="850900"/>
                </a:lnTo>
                <a:lnTo>
                  <a:pt x="3210776" y="838200"/>
                </a:lnTo>
                <a:close/>
              </a:path>
              <a:path w="3265804" h="2585084">
                <a:moveTo>
                  <a:pt x="3210941" y="837730"/>
                </a:moveTo>
                <a:lnTo>
                  <a:pt x="3209671" y="849363"/>
                </a:lnTo>
                <a:lnTo>
                  <a:pt x="3208617" y="857948"/>
                </a:lnTo>
                <a:lnTo>
                  <a:pt x="3206788" y="871410"/>
                </a:lnTo>
                <a:lnTo>
                  <a:pt x="3207232" y="870623"/>
                </a:lnTo>
                <a:lnTo>
                  <a:pt x="3208286" y="864844"/>
                </a:lnTo>
                <a:lnTo>
                  <a:pt x="3210941" y="837730"/>
                </a:lnTo>
                <a:close/>
              </a:path>
              <a:path w="3265804" h="2585084">
                <a:moveTo>
                  <a:pt x="3211423" y="787400"/>
                </a:moveTo>
                <a:lnTo>
                  <a:pt x="3210128" y="800100"/>
                </a:lnTo>
                <a:lnTo>
                  <a:pt x="3208248" y="812800"/>
                </a:lnTo>
                <a:lnTo>
                  <a:pt x="3206445" y="825500"/>
                </a:lnTo>
                <a:lnTo>
                  <a:pt x="3205797" y="832904"/>
                </a:lnTo>
                <a:lnTo>
                  <a:pt x="3208934" y="812800"/>
                </a:lnTo>
                <a:lnTo>
                  <a:pt x="3211423" y="787400"/>
                </a:lnTo>
                <a:close/>
              </a:path>
              <a:path w="3265804" h="2585084">
                <a:moveTo>
                  <a:pt x="3215551" y="723099"/>
                </a:moveTo>
                <a:lnTo>
                  <a:pt x="3210560" y="764971"/>
                </a:lnTo>
                <a:lnTo>
                  <a:pt x="3210903" y="764374"/>
                </a:lnTo>
                <a:lnTo>
                  <a:pt x="3209887" y="776274"/>
                </a:lnTo>
                <a:lnTo>
                  <a:pt x="3215309" y="727379"/>
                </a:lnTo>
                <a:lnTo>
                  <a:pt x="3215551" y="723099"/>
                </a:lnTo>
                <a:close/>
              </a:path>
              <a:path w="3265804" h="2585084">
                <a:moveTo>
                  <a:pt x="3222307" y="723900"/>
                </a:moveTo>
                <a:lnTo>
                  <a:pt x="3222091" y="736600"/>
                </a:lnTo>
                <a:lnTo>
                  <a:pt x="3222218" y="735330"/>
                </a:lnTo>
                <a:lnTo>
                  <a:pt x="3222307" y="723900"/>
                </a:lnTo>
                <a:close/>
              </a:path>
              <a:path w="3265804" h="2585084">
                <a:moveTo>
                  <a:pt x="3222536" y="723900"/>
                </a:moveTo>
                <a:lnTo>
                  <a:pt x="3222218" y="735330"/>
                </a:lnTo>
                <a:lnTo>
                  <a:pt x="3222206" y="736600"/>
                </a:lnTo>
                <a:lnTo>
                  <a:pt x="3222536" y="723900"/>
                </a:lnTo>
                <a:close/>
              </a:path>
              <a:path w="3265804" h="2585084">
                <a:moveTo>
                  <a:pt x="3231870" y="647331"/>
                </a:moveTo>
                <a:lnTo>
                  <a:pt x="3231692" y="647649"/>
                </a:lnTo>
                <a:lnTo>
                  <a:pt x="3231642" y="648322"/>
                </a:lnTo>
                <a:lnTo>
                  <a:pt x="3230588" y="654316"/>
                </a:lnTo>
                <a:lnTo>
                  <a:pt x="3231870" y="647331"/>
                </a:lnTo>
                <a:close/>
              </a:path>
              <a:path w="3265804" h="2585084">
                <a:moveTo>
                  <a:pt x="3248774" y="390309"/>
                </a:moveTo>
                <a:lnTo>
                  <a:pt x="3246958" y="388696"/>
                </a:lnTo>
                <a:lnTo>
                  <a:pt x="3245370" y="410362"/>
                </a:lnTo>
                <a:lnTo>
                  <a:pt x="3247047" y="398018"/>
                </a:lnTo>
                <a:lnTo>
                  <a:pt x="3247491" y="397230"/>
                </a:lnTo>
                <a:lnTo>
                  <a:pt x="3248774" y="390309"/>
                </a:lnTo>
                <a:close/>
              </a:path>
              <a:path w="3265804" h="2585084">
                <a:moveTo>
                  <a:pt x="3252635" y="381000"/>
                </a:moveTo>
                <a:lnTo>
                  <a:pt x="3250666" y="393700"/>
                </a:lnTo>
                <a:lnTo>
                  <a:pt x="3250298" y="398360"/>
                </a:lnTo>
                <a:lnTo>
                  <a:pt x="3252635" y="381000"/>
                </a:lnTo>
                <a:close/>
              </a:path>
              <a:path w="3265804" h="2585084">
                <a:moveTo>
                  <a:pt x="3265779" y="330200"/>
                </a:moveTo>
                <a:lnTo>
                  <a:pt x="3198063" y="317500"/>
                </a:lnTo>
                <a:lnTo>
                  <a:pt x="3168777" y="317500"/>
                </a:lnTo>
                <a:lnTo>
                  <a:pt x="3155581" y="316204"/>
                </a:lnTo>
                <a:lnTo>
                  <a:pt x="3155048" y="316509"/>
                </a:lnTo>
                <a:lnTo>
                  <a:pt x="3159785" y="317271"/>
                </a:lnTo>
                <a:lnTo>
                  <a:pt x="3168612" y="318338"/>
                </a:lnTo>
                <a:lnTo>
                  <a:pt x="3169475" y="318439"/>
                </a:lnTo>
                <a:lnTo>
                  <a:pt x="3182836" y="324370"/>
                </a:lnTo>
                <a:lnTo>
                  <a:pt x="3178035" y="323989"/>
                </a:lnTo>
                <a:lnTo>
                  <a:pt x="3173450" y="323875"/>
                </a:lnTo>
                <a:lnTo>
                  <a:pt x="3184563" y="325132"/>
                </a:lnTo>
                <a:lnTo>
                  <a:pt x="3196018" y="330200"/>
                </a:lnTo>
                <a:lnTo>
                  <a:pt x="3260026" y="330200"/>
                </a:lnTo>
                <a:lnTo>
                  <a:pt x="3256724" y="368300"/>
                </a:lnTo>
                <a:lnTo>
                  <a:pt x="3254730" y="393700"/>
                </a:lnTo>
                <a:lnTo>
                  <a:pt x="3252330" y="419100"/>
                </a:lnTo>
                <a:lnTo>
                  <a:pt x="3251200" y="444500"/>
                </a:lnTo>
                <a:lnTo>
                  <a:pt x="3249599" y="457200"/>
                </a:lnTo>
                <a:lnTo>
                  <a:pt x="3247174" y="482600"/>
                </a:lnTo>
                <a:lnTo>
                  <a:pt x="3243529" y="508000"/>
                </a:lnTo>
                <a:lnTo>
                  <a:pt x="3240455" y="520700"/>
                </a:lnTo>
                <a:lnTo>
                  <a:pt x="3237814" y="520700"/>
                </a:lnTo>
                <a:lnTo>
                  <a:pt x="3241446" y="482600"/>
                </a:lnTo>
                <a:lnTo>
                  <a:pt x="3244913" y="457200"/>
                </a:lnTo>
                <a:lnTo>
                  <a:pt x="3246526" y="444500"/>
                </a:lnTo>
                <a:lnTo>
                  <a:pt x="3248152" y="431800"/>
                </a:lnTo>
                <a:lnTo>
                  <a:pt x="3251085" y="406400"/>
                </a:lnTo>
                <a:lnTo>
                  <a:pt x="3245662" y="444500"/>
                </a:lnTo>
                <a:lnTo>
                  <a:pt x="3246907" y="431800"/>
                </a:lnTo>
                <a:lnTo>
                  <a:pt x="3248660" y="419100"/>
                </a:lnTo>
                <a:lnTo>
                  <a:pt x="3250298" y="398360"/>
                </a:lnTo>
                <a:lnTo>
                  <a:pt x="3249206" y="406400"/>
                </a:lnTo>
                <a:lnTo>
                  <a:pt x="3244304" y="444500"/>
                </a:lnTo>
                <a:lnTo>
                  <a:pt x="3231959" y="558800"/>
                </a:lnTo>
                <a:lnTo>
                  <a:pt x="3225495" y="622300"/>
                </a:lnTo>
                <a:lnTo>
                  <a:pt x="3219475" y="673100"/>
                </a:lnTo>
                <a:lnTo>
                  <a:pt x="3218446" y="685800"/>
                </a:lnTo>
                <a:lnTo>
                  <a:pt x="3217494" y="698500"/>
                </a:lnTo>
                <a:lnTo>
                  <a:pt x="3217964" y="698500"/>
                </a:lnTo>
                <a:lnTo>
                  <a:pt x="3220859" y="673100"/>
                </a:lnTo>
                <a:lnTo>
                  <a:pt x="3222091" y="673100"/>
                </a:lnTo>
                <a:lnTo>
                  <a:pt x="3221037" y="685800"/>
                </a:lnTo>
                <a:lnTo>
                  <a:pt x="3220034" y="698500"/>
                </a:lnTo>
                <a:lnTo>
                  <a:pt x="3221469" y="685800"/>
                </a:lnTo>
                <a:lnTo>
                  <a:pt x="3219005" y="723900"/>
                </a:lnTo>
                <a:lnTo>
                  <a:pt x="3216224" y="749300"/>
                </a:lnTo>
                <a:lnTo>
                  <a:pt x="3212795" y="787400"/>
                </a:lnTo>
                <a:lnTo>
                  <a:pt x="3208388" y="825500"/>
                </a:lnTo>
                <a:lnTo>
                  <a:pt x="3206610" y="832904"/>
                </a:lnTo>
                <a:lnTo>
                  <a:pt x="3211423" y="832904"/>
                </a:lnTo>
                <a:lnTo>
                  <a:pt x="3212338" y="825500"/>
                </a:lnTo>
                <a:lnTo>
                  <a:pt x="3215614" y="800100"/>
                </a:lnTo>
                <a:lnTo>
                  <a:pt x="3220072" y="762000"/>
                </a:lnTo>
                <a:lnTo>
                  <a:pt x="3219424" y="762000"/>
                </a:lnTo>
                <a:lnTo>
                  <a:pt x="3220605" y="749300"/>
                </a:lnTo>
                <a:lnTo>
                  <a:pt x="3221786" y="736600"/>
                </a:lnTo>
                <a:lnTo>
                  <a:pt x="3220770" y="736600"/>
                </a:lnTo>
                <a:lnTo>
                  <a:pt x="3219589" y="749300"/>
                </a:lnTo>
                <a:lnTo>
                  <a:pt x="3218904" y="749300"/>
                </a:lnTo>
                <a:lnTo>
                  <a:pt x="3220440" y="723900"/>
                </a:lnTo>
                <a:lnTo>
                  <a:pt x="3223234" y="698500"/>
                </a:lnTo>
                <a:lnTo>
                  <a:pt x="3224720" y="685800"/>
                </a:lnTo>
                <a:lnTo>
                  <a:pt x="3226193" y="673100"/>
                </a:lnTo>
                <a:lnTo>
                  <a:pt x="3228225" y="647700"/>
                </a:lnTo>
                <a:lnTo>
                  <a:pt x="3229394" y="635342"/>
                </a:lnTo>
                <a:lnTo>
                  <a:pt x="3229229" y="647700"/>
                </a:lnTo>
                <a:lnTo>
                  <a:pt x="3229953" y="647700"/>
                </a:lnTo>
                <a:lnTo>
                  <a:pt x="3229406" y="651751"/>
                </a:lnTo>
                <a:lnTo>
                  <a:pt x="3231692" y="647649"/>
                </a:lnTo>
                <a:lnTo>
                  <a:pt x="3233331" y="626529"/>
                </a:lnTo>
                <a:lnTo>
                  <a:pt x="3233775" y="614883"/>
                </a:lnTo>
                <a:lnTo>
                  <a:pt x="3231083" y="639343"/>
                </a:lnTo>
                <a:lnTo>
                  <a:pt x="3229991" y="647369"/>
                </a:lnTo>
                <a:lnTo>
                  <a:pt x="3230778" y="635000"/>
                </a:lnTo>
                <a:lnTo>
                  <a:pt x="3232353" y="609600"/>
                </a:lnTo>
                <a:lnTo>
                  <a:pt x="3234474" y="596900"/>
                </a:lnTo>
                <a:lnTo>
                  <a:pt x="3237001" y="584200"/>
                </a:lnTo>
                <a:lnTo>
                  <a:pt x="3238195" y="584200"/>
                </a:lnTo>
                <a:lnTo>
                  <a:pt x="3236328" y="609600"/>
                </a:lnTo>
                <a:lnTo>
                  <a:pt x="3238563" y="584200"/>
                </a:lnTo>
                <a:lnTo>
                  <a:pt x="3239681" y="571500"/>
                </a:lnTo>
                <a:lnTo>
                  <a:pt x="3241903" y="546100"/>
                </a:lnTo>
                <a:lnTo>
                  <a:pt x="3245027" y="533400"/>
                </a:lnTo>
                <a:lnTo>
                  <a:pt x="3246564" y="520700"/>
                </a:lnTo>
                <a:lnTo>
                  <a:pt x="3248101" y="508000"/>
                </a:lnTo>
                <a:lnTo>
                  <a:pt x="3249472" y="495300"/>
                </a:lnTo>
                <a:lnTo>
                  <a:pt x="3250831" y="482600"/>
                </a:lnTo>
                <a:lnTo>
                  <a:pt x="3252889" y="457200"/>
                </a:lnTo>
                <a:lnTo>
                  <a:pt x="3254883" y="431800"/>
                </a:lnTo>
                <a:lnTo>
                  <a:pt x="3256343" y="419100"/>
                </a:lnTo>
                <a:lnTo>
                  <a:pt x="3257042" y="406400"/>
                </a:lnTo>
                <a:lnTo>
                  <a:pt x="3256737" y="419100"/>
                </a:lnTo>
                <a:lnTo>
                  <a:pt x="3257956" y="406400"/>
                </a:lnTo>
                <a:lnTo>
                  <a:pt x="3265259" y="330200"/>
                </a:lnTo>
                <a:lnTo>
                  <a:pt x="3265779" y="33020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64187" y="8769654"/>
            <a:ext cx="5080" cy="18415"/>
          </a:xfrm>
          <a:custGeom>
            <a:avLst/>
            <a:gdLst/>
            <a:ahLst/>
            <a:cxnLst/>
            <a:rect l="l" t="t" r="r" b="b"/>
            <a:pathLst>
              <a:path w="5079" h="18415">
                <a:moveTo>
                  <a:pt x="0" y="0"/>
                </a:moveTo>
                <a:lnTo>
                  <a:pt x="25" y="1920"/>
                </a:lnTo>
                <a:lnTo>
                  <a:pt x="341" y="3321"/>
                </a:lnTo>
                <a:lnTo>
                  <a:pt x="3998" y="18192"/>
                </a:lnTo>
                <a:lnTo>
                  <a:pt x="3935" y="12541"/>
                </a:lnTo>
                <a:lnTo>
                  <a:pt x="4735" y="14700"/>
                </a:lnTo>
                <a:lnTo>
                  <a:pt x="1243" y="258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0565" y="8497256"/>
            <a:ext cx="10795" cy="36195"/>
          </a:xfrm>
          <a:custGeom>
            <a:avLst/>
            <a:gdLst/>
            <a:ahLst/>
            <a:cxnLst/>
            <a:rect l="l" t="t" r="r" b="b"/>
            <a:pathLst>
              <a:path w="10795" h="36195">
                <a:moveTo>
                  <a:pt x="0" y="0"/>
                </a:moveTo>
                <a:lnTo>
                  <a:pt x="8826" y="31572"/>
                </a:lnTo>
                <a:lnTo>
                  <a:pt x="10452" y="3577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41249" y="8299819"/>
            <a:ext cx="38735" cy="149225"/>
          </a:xfrm>
          <a:custGeom>
            <a:avLst/>
            <a:gdLst/>
            <a:ahLst/>
            <a:cxnLst/>
            <a:rect l="l" t="t" r="r" b="b"/>
            <a:pathLst>
              <a:path w="38735" h="149225">
                <a:moveTo>
                  <a:pt x="0" y="0"/>
                </a:moveTo>
                <a:lnTo>
                  <a:pt x="4890" y="22963"/>
                </a:lnTo>
                <a:lnTo>
                  <a:pt x="22586" y="90359"/>
                </a:lnTo>
                <a:lnTo>
                  <a:pt x="31013" y="123888"/>
                </a:lnTo>
                <a:lnTo>
                  <a:pt x="32219" y="130733"/>
                </a:lnTo>
                <a:lnTo>
                  <a:pt x="38658" y="148691"/>
                </a:lnTo>
                <a:lnTo>
                  <a:pt x="7706" y="3106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13455" y="8173161"/>
            <a:ext cx="10160" cy="34925"/>
          </a:xfrm>
          <a:custGeom>
            <a:avLst/>
            <a:gdLst/>
            <a:ahLst/>
            <a:cxnLst/>
            <a:rect l="l" t="t" r="r" b="b"/>
            <a:pathLst>
              <a:path w="10160" h="34925">
                <a:moveTo>
                  <a:pt x="8483" y="31902"/>
                </a:moveTo>
                <a:lnTo>
                  <a:pt x="7391" y="26682"/>
                </a:lnTo>
                <a:lnTo>
                  <a:pt x="1524" y="3365"/>
                </a:lnTo>
                <a:lnTo>
                  <a:pt x="1028" y="3390"/>
                </a:lnTo>
                <a:lnTo>
                  <a:pt x="0" y="0"/>
                </a:lnTo>
                <a:lnTo>
                  <a:pt x="8483" y="31902"/>
                </a:lnTo>
                <a:close/>
              </a:path>
              <a:path w="10160" h="34925">
                <a:moveTo>
                  <a:pt x="9537" y="34607"/>
                </a:moveTo>
                <a:lnTo>
                  <a:pt x="8470" y="29743"/>
                </a:lnTo>
                <a:lnTo>
                  <a:pt x="6870" y="23342"/>
                </a:lnTo>
                <a:lnTo>
                  <a:pt x="7391" y="26682"/>
                </a:lnTo>
                <a:lnTo>
                  <a:pt x="9537" y="3460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82822" y="8058886"/>
            <a:ext cx="31115" cy="121285"/>
          </a:xfrm>
          <a:custGeom>
            <a:avLst/>
            <a:gdLst/>
            <a:ahLst/>
            <a:cxnLst/>
            <a:rect l="l" t="t" r="r" b="b"/>
            <a:pathLst>
              <a:path w="31114" h="121284">
                <a:moveTo>
                  <a:pt x="4495" y="16383"/>
                </a:moveTo>
                <a:lnTo>
                  <a:pt x="3975" y="13449"/>
                </a:lnTo>
                <a:lnTo>
                  <a:pt x="2933" y="9067"/>
                </a:lnTo>
                <a:lnTo>
                  <a:pt x="0" y="0"/>
                </a:lnTo>
                <a:lnTo>
                  <a:pt x="4495" y="16383"/>
                </a:lnTo>
                <a:close/>
              </a:path>
              <a:path w="31114" h="121284">
                <a:moveTo>
                  <a:pt x="14046" y="51117"/>
                </a:moveTo>
                <a:lnTo>
                  <a:pt x="4495" y="16383"/>
                </a:lnTo>
                <a:lnTo>
                  <a:pt x="5308" y="21082"/>
                </a:lnTo>
                <a:lnTo>
                  <a:pt x="4724" y="21742"/>
                </a:lnTo>
                <a:lnTo>
                  <a:pt x="8813" y="32346"/>
                </a:lnTo>
                <a:lnTo>
                  <a:pt x="8445" y="32067"/>
                </a:lnTo>
                <a:lnTo>
                  <a:pt x="9321" y="35204"/>
                </a:lnTo>
                <a:lnTo>
                  <a:pt x="14046" y="51117"/>
                </a:lnTo>
                <a:close/>
              </a:path>
              <a:path w="31114" h="121284">
                <a:moveTo>
                  <a:pt x="18072" y="61290"/>
                </a:moveTo>
                <a:lnTo>
                  <a:pt x="16344" y="53111"/>
                </a:lnTo>
                <a:lnTo>
                  <a:pt x="12230" y="35140"/>
                </a:lnTo>
                <a:lnTo>
                  <a:pt x="12852" y="36626"/>
                </a:lnTo>
                <a:lnTo>
                  <a:pt x="8077" y="19215"/>
                </a:lnTo>
                <a:lnTo>
                  <a:pt x="6337" y="13957"/>
                </a:lnTo>
                <a:lnTo>
                  <a:pt x="6946" y="18326"/>
                </a:lnTo>
                <a:lnTo>
                  <a:pt x="9245" y="29718"/>
                </a:lnTo>
                <a:lnTo>
                  <a:pt x="18072" y="61290"/>
                </a:lnTo>
                <a:close/>
              </a:path>
              <a:path w="31114" h="121284">
                <a:moveTo>
                  <a:pt x="30899" y="121170"/>
                </a:moveTo>
                <a:lnTo>
                  <a:pt x="27698" y="106565"/>
                </a:lnTo>
                <a:lnTo>
                  <a:pt x="18732" y="70967"/>
                </a:lnTo>
                <a:lnTo>
                  <a:pt x="23939" y="94259"/>
                </a:lnTo>
                <a:lnTo>
                  <a:pt x="23660" y="94754"/>
                </a:lnTo>
                <a:lnTo>
                  <a:pt x="19469" y="80314"/>
                </a:lnTo>
                <a:lnTo>
                  <a:pt x="28206" y="112991"/>
                </a:lnTo>
                <a:lnTo>
                  <a:pt x="30899" y="12117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36003" y="8288707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29" h="44450">
                <a:moveTo>
                  <a:pt x="0" y="0"/>
                </a:moveTo>
                <a:lnTo>
                  <a:pt x="5410" y="23990"/>
                </a:lnTo>
                <a:lnTo>
                  <a:pt x="11379" y="44411"/>
                </a:lnTo>
                <a:lnTo>
                  <a:pt x="8384" y="32932"/>
                </a:lnTo>
                <a:lnTo>
                  <a:pt x="1486" y="480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34676" y="7869034"/>
            <a:ext cx="16510" cy="58419"/>
          </a:xfrm>
          <a:custGeom>
            <a:avLst/>
            <a:gdLst/>
            <a:ahLst/>
            <a:cxnLst/>
            <a:rect l="l" t="t" r="r" b="b"/>
            <a:pathLst>
              <a:path w="16510" h="58420">
                <a:moveTo>
                  <a:pt x="9728" y="34899"/>
                </a:moveTo>
                <a:lnTo>
                  <a:pt x="0" y="0"/>
                </a:lnTo>
                <a:lnTo>
                  <a:pt x="4838" y="18999"/>
                </a:lnTo>
                <a:lnTo>
                  <a:pt x="7810" y="30022"/>
                </a:lnTo>
                <a:lnTo>
                  <a:pt x="9309" y="34759"/>
                </a:lnTo>
                <a:lnTo>
                  <a:pt x="9728" y="34899"/>
                </a:lnTo>
                <a:close/>
              </a:path>
              <a:path w="16510" h="58420">
                <a:moveTo>
                  <a:pt x="16230" y="58229"/>
                </a:moveTo>
                <a:lnTo>
                  <a:pt x="11099" y="35915"/>
                </a:lnTo>
                <a:lnTo>
                  <a:pt x="8991" y="26187"/>
                </a:lnTo>
                <a:lnTo>
                  <a:pt x="8255" y="21386"/>
                </a:lnTo>
                <a:lnTo>
                  <a:pt x="7289" y="19519"/>
                </a:lnTo>
                <a:lnTo>
                  <a:pt x="9728" y="32385"/>
                </a:lnTo>
                <a:lnTo>
                  <a:pt x="9728" y="34899"/>
                </a:lnTo>
                <a:lnTo>
                  <a:pt x="16230" y="5822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76082" y="8042726"/>
            <a:ext cx="19685" cy="68580"/>
          </a:xfrm>
          <a:custGeom>
            <a:avLst/>
            <a:gdLst/>
            <a:ahLst/>
            <a:cxnLst/>
            <a:rect l="l" t="t" r="r" b="b"/>
            <a:pathLst>
              <a:path w="19685" h="68579">
                <a:moveTo>
                  <a:pt x="0" y="0"/>
                </a:moveTo>
                <a:lnTo>
                  <a:pt x="2857" y="11112"/>
                </a:lnTo>
                <a:lnTo>
                  <a:pt x="19189" y="6835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04445" y="7740906"/>
            <a:ext cx="10795" cy="35560"/>
          </a:xfrm>
          <a:custGeom>
            <a:avLst/>
            <a:gdLst/>
            <a:ahLst/>
            <a:cxnLst/>
            <a:rect l="l" t="t" r="r" b="b"/>
            <a:pathLst>
              <a:path w="10795" h="35559">
                <a:moveTo>
                  <a:pt x="0" y="0"/>
                </a:moveTo>
                <a:lnTo>
                  <a:pt x="4495" y="15405"/>
                </a:lnTo>
                <a:lnTo>
                  <a:pt x="10629" y="3503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60394" y="7568400"/>
            <a:ext cx="27305" cy="102235"/>
          </a:xfrm>
          <a:custGeom>
            <a:avLst/>
            <a:gdLst/>
            <a:ahLst/>
            <a:cxnLst/>
            <a:rect l="l" t="t" r="r" b="b"/>
            <a:pathLst>
              <a:path w="27304" h="102234">
                <a:moveTo>
                  <a:pt x="8928" y="30937"/>
                </a:moveTo>
                <a:lnTo>
                  <a:pt x="4572" y="15405"/>
                </a:lnTo>
                <a:lnTo>
                  <a:pt x="2324" y="7696"/>
                </a:lnTo>
                <a:lnTo>
                  <a:pt x="0" y="0"/>
                </a:lnTo>
                <a:lnTo>
                  <a:pt x="8928" y="30937"/>
                </a:lnTo>
                <a:close/>
              </a:path>
              <a:path w="27304" h="102234">
                <a:moveTo>
                  <a:pt x="27216" y="102171"/>
                </a:moveTo>
                <a:lnTo>
                  <a:pt x="25260" y="90220"/>
                </a:lnTo>
                <a:lnTo>
                  <a:pt x="26644" y="93891"/>
                </a:lnTo>
                <a:lnTo>
                  <a:pt x="21983" y="76466"/>
                </a:lnTo>
                <a:lnTo>
                  <a:pt x="13093" y="45135"/>
                </a:lnTo>
                <a:lnTo>
                  <a:pt x="8928" y="30937"/>
                </a:lnTo>
                <a:lnTo>
                  <a:pt x="12966" y="45999"/>
                </a:lnTo>
                <a:lnTo>
                  <a:pt x="17056" y="62064"/>
                </a:lnTo>
                <a:lnTo>
                  <a:pt x="21285" y="79590"/>
                </a:lnTo>
                <a:lnTo>
                  <a:pt x="25755" y="99034"/>
                </a:lnTo>
                <a:lnTo>
                  <a:pt x="27216" y="10217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08718" y="7765491"/>
            <a:ext cx="12065" cy="47625"/>
          </a:xfrm>
          <a:custGeom>
            <a:avLst/>
            <a:gdLst/>
            <a:ahLst/>
            <a:cxnLst/>
            <a:rect l="l" t="t" r="r" b="b"/>
            <a:pathLst>
              <a:path w="12064" h="47625">
                <a:moveTo>
                  <a:pt x="7594" y="30340"/>
                </a:moveTo>
                <a:lnTo>
                  <a:pt x="7505" y="29845"/>
                </a:lnTo>
                <a:lnTo>
                  <a:pt x="0" y="0"/>
                </a:lnTo>
                <a:lnTo>
                  <a:pt x="7594" y="30340"/>
                </a:lnTo>
                <a:close/>
              </a:path>
              <a:path w="12064" h="47625">
                <a:moveTo>
                  <a:pt x="11010" y="43688"/>
                </a:moveTo>
                <a:lnTo>
                  <a:pt x="10604" y="40919"/>
                </a:lnTo>
                <a:lnTo>
                  <a:pt x="9779" y="36068"/>
                </a:lnTo>
                <a:lnTo>
                  <a:pt x="8140" y="28028"/>
                </a:lnTo>
                <a:lnTo>
                  <a:pt x="5334" y="15709"/>
                </a:lnTo>
                <a:lnTo>
                  <a:pt x="7505" y="29845"/>
                </a:lnTo>
                <a:lnTo>
                  <a:pt x="11010" y="43688"/>
                </a:lnTo>
                <a:close/>
              </a:path>
              <a:path w="12064" h="47625">
                <a:moveTo>
                  <a:pt x="11887" y="47167"/>
                </a:moveTo>
                <a:lnTo>
                  <a:pt x="11569" y="45885"/>
                </a:lnTo>
                <a:lnTo>
                  <a:pt x="11315" y="44945"/>
                </a:lnTo>
                <a:lnTo>
                  <a:pt x="11010" y="43688"/>
                </a:lnTo>
                <a:lnTo>
                  <a:pt x="11214" y="45046"/>
                </a:lnTo>
                <a:lnTo>
                  <a:pt x="11379" y="45859"/>
                </a:lnTo>
                <a:lnTo>
                  <a:pt x="11887" y="4716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44976" y="7922941"/>
            <a:ext cx="12065" cy="38735"/>
          </a:xfrm>
          <a:custGeom>
            <a:avLst/>
            <a:gdLst/>
            <a:ahLst/>
            <a:cxnLst/>
            <a:rect l="l" t="t" r="r" b="b"/>
            <a:pathLst>
              <a:path w="12064" h="38734">
                <a:moveTo>
                  <a:pt x="0" y="0"/>
                </a:moveTo>
                <a:lnTo>
                  <a:pt x="3546" y="17213"/>
                </a:lnTo>
                <a:lnTo>
                  <a:pt x="5529" y="22368"/>
                </a:lnTo>
                <a:lnTo>
                  <a:pt x="6032" y="21815"/>
                </a:lnTo>
                <a:lnTo>
                  <a:pt x="7350" y="24298"/>
                </a:lnTo>
                <a:lnTo>
                  <a:pt x="11776" y="38561"/>
                </a:lnTo>
                <a:lnTo>
                  <a:pt x="6636" y="20713"/>
                </a:lnTo>
                <a:lnTo>
                  <a:pt x="1870" y="451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8268" y="7812061"/>
            <a:ext cx="16510" cy="58419"/>
          </a:xfrm>
          <a:custGeom>
            <a:avLst/>
            <a:gdLst/>
            <a:ahLst/>
            <a:cxnLst/>
            <a:rect l="l" t="t" r="r" b="b"/>
            <a:pathLst>
              <a:path w="16510" h="58420">
                <a:moveTo>
                  <a:pt x="5041" y="18161"/>
                </a:moveTo>
                <a:lnTo>
                  <a:pt x="1651" y="4305"/>
                </a:lnTo>
                <a:lnTo>
                  <a:pt x="0" y="0"/>
                </a:lnTo>
                <a:lnTo>
                  <a:pt x="5041" y="18161"/>
                </a:lnTo>
                <a:close/>
              </a:path>
              <a:path w="16510" h="58420">
                <a:moveTo>
                  <a:pt x="16141" y="57975"/>
                </a:moveTo>
                <a:lnTo>
                  <a:pt x="5041" y="18161"/>
                </a:lnTo>
                <a:lnTo>
                  <a:pt x="14224" y="55524"/>
                </a:lnTo>
                <a:lnTo>
                  <a:pt x="14376" y="54698"/>
                </a:lnTo>
                <a:lnTo>
                  <a:pt x="13182" y="47853"/>
                </a:lnTo>
                <a:lnTo>
                  <a:pt x="16141" y="5797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61054" y="7579138"/>
            <a:ext cx="17780" cy="68580"/>
          </a:xfrm>
          <a:custGeom>
            <a:avLst/>
            <a:gdLst/>
            <a:ahLst/>
            <a:cxnLst/>
            <a:rect l="l" t="t" r="r" b="b"/>
            <a:pathLst>
              <a:path w="17779" h="68579">
                <a:moveTo>
                  <a:pt x="0" y="0"/>
                </a:moveTo>
                <a:lnTo>
                  <a:pt x="15951" y="64427"/>
                </a:lnTo>
                <a:lnTo>
                  <a:pt x="17015" y="67123"/>
                </a:lnTo>
                <a:lnTo>
                  <a:pt x="17778" y="68568"/>
                </a:lnTo>
                <a:lnTo>
                  <a:pt x="17224" y="65196"/>
                </a:lnTo>
                <a:lnTo>
                  <a:pt x="14338" y="53441"/>
                </a:lnTo>
                <a:lnTo>
                  <a:pt x="10854" y="4115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4185" y="7708386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444" y="2235"/>
                </a:lnTo>
                <a:lnTo>
                  <a:pt x="850" y="4000"/>
                </a:lnTo>
                <a:lnTo>
                  <a:pt x="977" y="3556"/>
                </a:lnTo>
                <a:lnTo>
                  <a:pt x="685" y="2451"/>
                </a:lnTo>
                <a:lnTo>
                  <a:pt x="279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11297" y="7383180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90" y="1092"/>
                </a:lnTo>
                <a:lnTo>
                  <a:pt x="355" y="2082"/>
                </a:lnTo>
                <a:lnTo>
                  <a:pt x="558" y="3200"/>
                </a:lnTo>
                <a:lnTo>
                  <a:pt x="800" y="3619"/>
                </a:lnTo>
                <a:lnTo>
                  <a:pt x="965" y="388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76303" y="7642065"/>
            <a:ext cx="10795" cy="40005"/>
          </a:xfrm>
          <a:custGeom>
            <a:avLst/>
            <a:gdLst/>
            <a:ahLst/>
            <a:cxnLst/>
            <a:rect l="l" t="t" r="r" b="b"/>
            <a:pathLst>
              <a:path w="10795" h="40004">
                <a:moveTo>
                  <a:pt x="0" y="0"/>
                </a:moveTo>
                <a:lnTo>
                  <a:pt x="1371" y="5143"/>
                </a:lnTo>
                <a:lnTo>
                  <a:pt x="4054" y="16078"/>
                </a:lnTo>
                <a:lnTo>
                  <a:pt x="6434" y="25112"/>
                </a:lnTo>
                <a:lnTo>
                  <a:pt x="8606" y="32820"/>
                </a:lnTo>
                <a:lnTo>
                  <a:pt x="10668" y="39776"/>
                </a:lnTo>
                <a:lnTo>
                  <a:pt x="698" y="1498"/>
                </a:lnTo>
                <a:lnTo>
                  <a:pt x="177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45899" y="7513883"/>
            <a:ext cx="6350" cy="28575"/>
          </a:xfrm>
          <a:custGeom>
            <a:avLst/>
            <a:gdLst/>
            <a:ahLst/>
            <a:cxnLst/>
            <a:rect l="l" t="t" r="r" b="b"/>
            <a:pathLst>
              <a:path w="6350" h="28575">
                <a:moveTo>
                  <a:pt x="0" y="0"/>
                </a:moveTo>
                <a:lnTo>
                  <a:pt x="6324" y="27952"/>
                </a:lnTo>
                <a:lnTo>
                  <a:pt x="4793" y="20500"/>
                </a:lnTo>
                <a:lnTo>
                  <a:pt x="2952" y="11952"/>
                </a:lnTo>
                <a:lnTo>
                  <a:pt x="1216" y="441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6975" y="7681836"/>
            <a:ext cx="7620" cy="26670"/>
          </a:xfrm>
          <a:custGeom>
            <a:avLst/>
            <a:gdLst/>
            <a:ahLst/>
            <a:cxnLst/>
            <a:rect l="l" t="t" r="r" b="b"/>
            <a:pathLst>
              <a:path w="7620" h="26670">
                <a:moveTo>
                  <a:pt x="6858" y="23431"/>
                </a:moveTo>
                <a:lnTo>
                  <a:pt x="5816" y="18110"/>
                </a:lnTo>
                <a:lnTo>
                  <a:pt x="5842" y="18796"/>
                </a:lnTo>
                <a:lnTo>
                  <a:pt x="6197" y="21056"/>
                </a:lnTo>
                <a:lnTo>
                  <a:pt x="6426" y="21856"/>
                </a:lnTo>
                <a:lnTo>
                  <a:pt x="6616" y="22580"/>
                </a:lnTo>
                <a:lnTo>
                  <a:pt x="6858" y="23431"/>
                </a:lnTo>
                <a:close/>
              </a:path>
              <a:path w="7620" h="26670">
                <a:moveTo>
                  <a:pt x="7200" y="26555"/>
                </a:moveTo>
                <a:lnTo>
                  <a:pt x="6197" y="21056"/>
                </a:lnTo>
                <a:lnTo>
                  <a:pt x="0" y="0"/>
                </a:lnTo>
                <a:lnTo>
                  <a:pt x="7200" y="2655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78034" y="7285875"/>
            <a:ext cx="83185" cy="293370"/>
          </a:xfrm>
          <a:custGeom>
            <a:avLst/>
            <a:gdLst/>
            <a:ahLst/>
            <a:cxnLst/>
            <a:rect l="l" t="t" r="r" b="b"/>
            <a:pathLst>
              <a:path w="83185" h="293370">
                <a:moveTo>
                  <a:pt x="38519" y="136131"/>
                </a:moveTo>
                <a:lnTo>
                  <a:pt x="37249" y="122174"/>
                </a:lnTo>
                <a:lnTo>
                  <a:pt x="33807" y="100507"/>
                </a:lnTo>
                <a:lnTo>
                  <a:pt x="33108" y="99390"/>
                </a:lnTo>
                <a:lnTo>
                  <a:pt x="31584" y="95135"/>
                </a:lnTo>
                <a:lnTo>
                  <a:pt x="22428" y="62992"/>
                </a:lnTo>
                <a:lnTo>
                  <a:pt x="31889" y="105130"/>
                </a:lnTo>
                <a:lnTo>
                  <a:pt x="35204" y="121158"/>
                </a:lnTo>
                <a:lnTo>
                  <a:pt x="32639" y="114338"/>
                </a:lnTo>
                <a:lnTo>
                  <a:pt x="25539" y="87172"/>
                </a:lnTo>
                <a:lnTo>
                  <a:pt x="22212" y="73063"/>
                </a:lnTo>
                <a:lnTo>
                  <a:pt x="17526" y="50342"/>
                </a:lnTo>
                <a:lnTo>
                  <a:pt x="16243" y="49580"/>
                </a:lnTo>
                <a:lnTo>
                  <a:pt x="3048" y="6032"/>
                </a:lnTo>
                <a:lnTo>
                  <a:pt x="0" y="0"/>
                </a:lnTo>
                <a:lnTo>
                  <a:pt x="11658" y="42595"/>
                </a:lnTo>
                <a:lnTo>
                  <a:pt x="8877" y="35560"/>
                </a:lnTo>
                <a:lnTo>
                  <a:pt x="9728" y="40081"/>
                </a:lnTo>
                <a:lnTo>
                  <a:pt x="12827" y="48653"/>
                </a:lnTo>
                <a:lnTo>
                  <a:pt x="18338" y="67818"/>
                </a:lnTo>
                <a:lnTo>
                  <a:pt x="24968" y="93395"/>
                </a:lnTo>
                <a:lnTo>
                  <a:pt x="31432" y="121196"/>
                </a:lnTo>
                <a:lnTo>
                  <a:pt x="36830" y="137452"/>
                </a:lnTo>
                <a:lnTo>
                  <a:pt x="38519" y="136131"/>
                </a:lnTo>
                <a:close/>
              </a:path>
              <a:path w="83185" h="293370">
                <a:moveTo>
                  <a:pt x="55524" y="185889"/>
                </a:moveTo>
                <a:lnTo>
                  <a:pt x="49936" y="161582"/>
                </a:lnTo>
                <a:lnTo>
                  <a:pt x="43853" y="133019"/>
                </a:lnTo>
                <a:lnTo>
                  <a:pt x="36728" y="108318"/>
                </a:lnTo>
                <a:lnTo>
                  <a:pt x="35102" y="103327"/>
                </a:lnTo>
                <a:lnTo>
                  <a:pt x="34226" y="101193"/>
                </a:lnTo>
                <a:lnTo>
                  <a:pt x="53022" y="175907"/>
                </a:lnTo>
                <a:lnTo>
                  <a:pt x="51523" y="170764"/>
                </a:lnTo>
                <a:lnTo>
                  <a:pt x="55524" y="185889"/>
                </a:lnTo>
                <a:close/>
              </a:path>
              <a:path w="83185" h="293370">
                <a:moveTo>
                  <a:pt x="74587" y="257911"/>
                </a:moveTo>
                <a:lnTo>
                  <a:pt x="71107" y="244741"/>
                </a:lnTo>
                <a:lnTo>
                  <a:pt x="55537" y="185889"/>
                </a:lnTo>
                <a:lnTo>
                  <a:pt x="72771" y="253822"/>
                </a:lnTo>
                <a:lnTo>
                  <a:pt x="70675" y="244741"/>
                </a:lnTo>
                <a:lnTo>
                  <a:pt x="70942" y="245275"/>
                </a:lnTo>
                <a:lnTo>
                  <a:pt x="74155" y="257086"/>
                </a:lnTo>
                <a:lnTo>
                  <a:pt x="74282" y="257302"/>
                </a:lnTo>
                <a:lnTo>
                  <a:pt x="74498" y="257860"/>
                </a:lnTo>
                <a:close/>
              </a:path>
              <a:path w="83185" h="293370">
                <a:moveTo>
                  <a:pt x="83019" y="293268"/>
                </a:moveTo>
                <a:lnTo>
                  <a:pt x="75628" y="262089"/>
                </a:lnTo>
                <a:lnTo>
                  <a:pt x="74650" y="257975"/>
                </a:lnTo>
                <a:lnTo>
                  <a:pt x="74180" y="255968"/>
                </a:lnTo>
                <a:lnTo>
                  <a:pt x="74523" y="257644"/>
                </a:lnTo>
                <a:lnTo>
                  <a:pt x="74625" y="257975"/>
                </a:lnTo>
                <a:lnTo>
                  <a:pt x="75196" y="261048"/>
                </a:lnTo>
                <a:lnTo>
                  <a:pt x="75349" y="262089"/>
                </a:lnTo>
                <a:lnTo>
                  <a:pt x="74574" y="258572"/>
                </a:lnTo>
                <a:lnTo>
                  <a:pt x="74155" y="257086"/>
                </a:lnTo>
                <a:lnTo>
                  <a:pt x="73850" y="256641"/>
                </a:lnTo>
                <a:lnTo>
                  <a:pt x="73050" y="254558"/>
                </a:lnTo>
                <a:lnTo>
                  <a:pt x="72834" y="253974"/>
                </a:lnTo>
                <a:lnTo>
                  <a:pt x="72771" y="253822"/>
                </a:lnTo>
                <a:lnTo>
                  <a:pt x="68846" y="242011"/>
                </a:lnTo>
                <a:lnTo>
                  <a:pt x="64655" y="228600"/>
                </a:lnTo>
                <a:lnTo>
                  <a:pt x="62064" y="221602"/>
                </a:lnTo>
                <a:lnTo>
                  <a:pt x="62915" y="228854"/>
                </a:lnTo>
                <a:lnTo>
                  <a:pt x="69240" y="252857"/>
                </a:lnTo>
                <a:lnTo>
                  <a:pt x="72618" y="264299"/>
                </a:lnTo>
                <a:lnTo>
                  <a:pt x="75222" y="272338"/>
                </a:lnTo>
                <a:lnTo>
                  <a:pt x="79273" y="286207"/>
                </a:lnTo>
                <a:lnTo>
                  <a:pt x="72174" y="258318"/>
                </a:lnTo>
                <a:lnTo>
                  <a:pt x="73736" y="263017"/>
                </a:lnTo>
                <a:lnTo>
                  <a:pt x="76466" y="271386"/>
                </a:lnTo>
                <a:lnTo>
                  <a:pt x="73634" y="258318"/>
                </a:lnTo>
                <a:lnTo>
                  <a:pt x="72821" y="254558"/>
                </a:lnTo>
                <a:lnTo>
                  <a:pt x="83019" y="29326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23475" y="7836725"/>
            <a:ext cx="18415" cy="81280"/>
          </a:xfrm>
          <a:custGeom>
            <a:avLst/>
            <a:gdLst/>
            <a:ahLst/>
            <a:cxnLst/>
            <a:rect l="l" t="t" r="r" b="b"/>
            <a:pathLst>
              <a:path w="18414" h="81279">
                <a:moveTo>
                  <a:pt x="12433" y="65786"/>
                </a:moveTo>
                <a:lnTo>
                  <a:pt x="11988" y="63525"/>
                </a:lnTo>
                <a:lnTo>
                  <a:pt x="12166" y="63411"/>
                </a:lnTo>
                <a:lnTo>
                  <a:pt x="10807" y="58801"/>
                </a:lnTo>
                <a:lnTo>
                  <a:pt x="10248" y="57061"/>
                </a:lnTo>
                <a:lnTo>
                  <a:pt x="12433" y="65786"/>
                </a:lnTo>
                <a:close/>
              </a:path>
              <a:path w="18414" h="81279">
                <a:moveTo>
                  <a:pt x="17894" y="81267"/>
                </a:moveTo>
                <a:lnTo>
                  <a:pt x="14706" y="66725"/>
                </a:lnTo>
                <a:lnTo>
                  <a:pt x="13233" y="61683"/>
                </a:lnTo>
                <a:lnTo>
                  <a:pt x="8039" y="39077"/>
                </a:lnTo>
                <a:lnTo>
                  <a:pt x="3479" y="18059"/>
                </a:lnTo>
                <a:lnTo>
                  <a:pt x="482" y="3441"/>
                </a:lnTo>
                <a:lnTo>
                  <a:pt x="0" y="0"/>
                </a:lnTo>
                <a:lnTo>
                  <a:pt x="774" y="6565"/>
                </a:lnTo>
                <a:lnTo>
                  <a:pt x="1816" y="13944"/>
                </a:lnTo>
                <a:lnTo>
                  <a:pt x="3378" y="23342"/>
                </a:lnTo>
                <a:lnTo>
                  <a:pt x="5715" y="35991"/>
                </a:lnTo>
                <a:lnTo>
                  <a:pt x="8382" y="44780"/>
                </a:lnTo>
                <a:lnTo>
                  <a:pt x="10350" y="51854"/>
                </a:lnTo>
                <a:lnTo>
                  <a:pt x="13042" y="62433"/>
                </a:lnTo>
                <a:lnTo>
                  <a:pt x="14351" y="68732"/>
                </a:lnTo>
                <a:lnTo>
                  <a:pt x="13944" y="68160"/>
                </a:lnTo>
                <a:lnTo>
                  <a:pt x="12865" y="64973"/>
                </a:lnTo>
                <a:lnTo>
                  <a:pt x="12166" y="63411"/>
                </a:lnTo>
                <a:lnTo>
                  <a:pt x="17360" y="80987"/>
                </a:lnTo>
                <a:lnTo>
                  <a:pt x="17894" y="8126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73297" y="7644555"/>
            <a:ext cx="15875" cy="60325"/>
          </a:xfrm>
          <a:custGeom>
            <a:avLst/>
            <a:gdLst/>
            <a:ahLst/>
            <a:cxnLst/>
            <a:rect l="l" t="t" r="r" b="b"/>
            <a:pathLst>
              <a:path w="15875" h="60325">
                <a:moveTo>
                  <a:pt x="0" y="0"/>
                </a:moveTo>
                <a:lnTo>
                  <a:pt x="6616" y="30797"/>
                </a:lnTo>
                <a:lnTo>
                  <a:pt x="6908" y="29070"/>
                </a:lnTo>
                <a:lnTo>
                  <a:pt x="11619" y="47687"/>
                </a:lnTo>
                <a:lnTo>
                  <a:pt x="13930" y="55668"/>
                </a:lnTo>
                <a:lnTo>
                  <a:pt x="14972" y="58018"/>
                </a:lnTo>
                <a:lnTo>
                  <a:pt x="15875" y="5974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02865" y="7349643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0" y="0"/>
                </a:moveTo>
                <a:lnTo>
                  <a:pt x="7340" y="26517"/>
                </a:lnTo>
                <a:lnTo>
                  <a:pt x="10769" y="3409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86275" y="7280568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0" y="0"/>
                </a:moveTo>
                <a:lnTo>
                  <a:pt x="4000" y="17792"/>
                </a:lnTo>
                <a:lnTo>
                  <a:pt x="5943" y="2035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66" y="791732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0"/>
                </a:moveTo>
                <a:lnTo>
                  <a:pt x="1828" y="5816"/>
                </a:lnTo>
                <a:lnTo>
                  <a:pt x="2692" y="8178"/>
                </a:lnTo>
                <a:lnTo>
                  <a:pt x="1396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14602" y="6773928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69" h="12065">
                <a:moveTo>
                  <a:pt x="51587" y="0"/>
                </a:moveTo>
                <a:lnTo>
                  <a:pt x="14782" y="7529"/>
                </a:lnTo>
                <a:lnTo>
                  <a:pt x="2967" y="10185"/>
                </a:lnTo>
                <a:lnTo>
                  <a:pt x="0" y="11468"/>
                </a:lnTo>
                <a:lnTo>
                  <a:pt x="8229" y="10807"/>
                </a:lnTo>
                <a:lnTo>
                  <a:pt x="20879" y="7475"/>
                </a:lnTo>
                <a:lnTo>
                  <a:pt x="32194" y="4613"/>
                </a:lnTo>
                <a:lnTo>
                  <a:pt x="5158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8875" y="7107339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24599" y="0"/>
                </a:moveTo>
                <a:lnTo>
                  <a:pt x="0" y="7175"/>
                </a:lnTo>
                <a:lnTo>
                  <a:pt x="7607" y="5676"/>
                </a:lnTo>
                <a:lnTo>
                  <a:pt x="2459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4856" y="8742278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4" h="21590">
                <a:moveTo>
                  <a:pt x="717" y="0"/>
                </a:moveTo>
                <a:lnTo>
                  <a:pt x="434" y="700"/>
                </a:lnTo>
                <a:lnTo>
                  <a:pt x="0" y="1062"/>
                </a:lnTo>
                <a:lnTo>
                  <a:pt x="6578" y="21255"/>
                </a:lnTo>
                <a:lnTo>
                  <a:pt x="2286" y="4878"/>
                </a:lnTo>
                <a:lnTo>
                  <a:pt x="71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25419" y="6490120"/>
            <a:ext cx="60960" cy="14604"/>
          </a:xfrm>
          <a:custGeom>
            <a:avLst/>
            <a:gdLst/>
            <a:ahLst/>
            <a:cxnLst/>
            <a:rect l="l" t="t" r="r" b="b"/>
            <a:pathLst>
              <a:path w="60960" h="14604">
                <a:moveTo>
                  <a:pt x="59118" y="0"/>
                </a:moveTo>
                <a:lnTo>
                  <a:pt x="0" y="14249"/>
                </a:lnTo>
                <a:lnTo>
                  <a:pt x="31203" y="7386"/>
                </a:lnTo>
                <a:lnTo>
                  <a:pt x="44919" y="4178"/>
                </a:lnTo>
                <a:lnTo>
                  <a:pt x="58788" y="533"/>
                </a:lnTo>
                <a:lnTo>
                  <a:pt x="60032" y="4648"/>
                </a:lnTo>
                <a:lnTo>
                  <a:pt x="60553" y="6045"/>
                </a:lnTo>
                <a:lnTo>
                  <a:pt x="5911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9479" y="7998814"/>
            <a:ext cx="5080" cy="17780"/>
          </a:xfrm>
          <a:custGeom>
            <a:avLst/>
            <a:gdLst/>
            <a:ahLst/>
            <a:cxnLst/>
            <a:rect l="l" t="t" r="r" b="b"/>
            <a:pathLst>
              <a:path w="5079" h="17779">
                <a:moveTo>
                  <a:pt x="0" y="0"/>
                </a:moveTo>
                <a:lnTo>
                  <a:pt x="266" y="2387"/>
                </a:lnTo>
                <a:lnTo>
                  <a:pt x="3238" y="13093"/>
                </a:lnTo>
                <a:lnTo>
                  <a:pt x="4686" y="17627"/>
                </a:lnTo>
                <a:lnTo>
                  <a:pt x="4889" y="17233"/>
                </a:lnTo>
                <a:lnTo>
                  <a:pt x="1854" y="621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61526" y="6504373"/>
            <a:ext cx="64135" cy="16510"/>
          </a:xfrm>
          <a:custGeom>
            <a:avLst/>
            <a:gdLst/>
            <a:ahLst/>
            <a:cxnLst/>
            <a:rect l="l" t="t" r="r" b="b"/>
            <a:pathLst>
              <a:path w="64135" h="16509">
                <a:moveTo>
                  <a:pt x="63893" y="0"/>
                </a:moveTo>
                <a:lnTo>
                  <a:pt x="48559" y="3504"/>
                </a:lnTo>
                <a:lnTo>
                  <a:pt x="32546" y="7373"/>
                </a:lnTo>
                <a:lnTo>
                  <a:pt x="16234" y="11617"/>
                </a:lnTo>
                <a:lnTo>
                  <a:pt x="0" y="16243"/>
                </a:lnTo>
                <a:lnTo>
                  <a:pt x="11772" y="13588"/>
                </a:lnTo>
                <a:lnTo>
                  <a:pt x="6389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08965" y="901849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261" y="0"/>
                </a:moveTo>
                <a:lnTo>
                  <a:pt x="3721" y="634"/>
                </a:lnTo>
                <a:lnTo>
                  <a:pt x="0" y="1612"/>
                </a:lnTo>
                <a:lnTo>
                  <a:pt x="5740" y="317"/>
                </a:lnTo>
                <a:lnTo>
                  <a:pt x="626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11285" y="6985003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20">
                <a:moveTo>
                  <a:pt x="0" y="0"/>
                </a:moveTo>
                <a:lnTo>
                  <a:pt x="1925" y="7316"/>
                </a:lnTo>
                <a:lnTo>
                  <a:pt x="1914" y="7148"/>
                </a:lnTo>
                <a:lnTo>
                  <a:pt x="946" y="340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24080" y="70602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0" y="0"/>
                </a:moveTo>
                <a:lnTo>
                  <a:pt x="660" y="1270"/>
                </a:lnTo>
                <a:lnTo>
                  <a:pt x="1396" y="3338"/>
                </a:lnTo>
                <a:lnTo>
                  <a:pt x="41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97757" y="6570075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965" y="0"/>
                </a:moveTo>
                <a:lnTo>
                  <a:pt x="4114" y="165"/>
                </a:lnTo>
                <a:lnTo>
                  <a:pt x="1422" y="622"/>
                </a:lnTo>
                <a:lnTo>
                  <a:pt x="558" y="850"/>
                </a:lnTo>
                <a:lnTo>
                  <a:pt x="0" y="977"/>
                </a:lnTo>
                <a:lnTo>
                  <a:pt x="496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05365" y="6962025"/>
            <a:ext cx="15875" cy="60960"/>
          </a:xfrm>
          <a:custGeom>
            <a:avLst/>
            <a:gdLst/>
            <a:ahLst/>
            <a:cxnLst/>
            <a:rect l="l" t="t" r="r" b="b"/>
            <a:pathLst>
              <a:path w="15875" h="60959">
                <a:moveTo>
                  <a:pt x="6654" y="26758"/>
                </a:moveTo>
                <a:lnTo>
                  <a:pt x="5651" y="22123"/>
                </a:lnTo>
                <a:lnTo>
                  <a:pt x="5918" y="22987"/>
                </a:lnTo>
                <a:lnTo>
                  <a:pt x="0" y="0"/>
                </a:lnTo>
                <a:lnTo>
                  <a:pt x="6654" y="26758"/>
                </a:lnTo>
                <a:close/>
              </a:path>
              <a:path w="15875" h="60959">
                <a:moveTo>
                  <a:pt x="15684" y="60960"/>
                </a:moveTo>
                <a:lnTo>
                  <a:pt x="15367" y="59080"/>
                </a:lnTo>
                <a:lnTo>
                  <a:pt x="11404" y="44475"/>
                </a:lnTo>
                <a:lnTo>
                  <a:pt x="14935" y="58940"/>
                </a:lnTo>
                <a:lnTo>
                  <a:pt x="15684" y="6096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57482" y="9363681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09">
                <a:moveTo>
                  <a:pt x="12776" y="0"/>
                </a:moveTo>
                <a:lnTo>
                  <a:pt x="8280" y="1218"/>
                </a:lnTo>
                <a:lnTo>
                  <a:pt x="0" y="3540"/>
                </a:lnTo>
                <a:lnTo>
                  <a:pt x="3568" y="2765"/>
                </a:lnTo>
                <a:lnTo>
                  <a:pt x="11776" y="357"/>
                </a:lnTo>
                <a:lnTo>
                  <a:pt x="1277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8937" y="6490995"/>
            <a:ext cx="3322954" cy="2997200"/>
          </a:xfrm>
          <a:custGeom>
            <a:avLst/>
            <a:gdLst/>
            <a:ahLst/>
            <a:cxnLst/>
            <a:rect l="l" t="t" r="r" b="b"/>
            <a:pathLst>
              <a:path w="3322954" h="2997200">
                <a:moveTo>
                  <a:pt x="42672" y="837565"/>
                </a:moveTo>
                <a:lnTo>
                  <a:pt x="40627" y="825500"/>
                </a:lnTo>
                <a:lnTo>
                  <a:pt x="39585" y="825500"/>
                </a:lnTo>
                <a:lnTo>
                  <a:pt x="42672" y="837565"/>
                </a:lnTo>
                <a:close/>
              </a:path>
              <a:path w="3322954" h="2997200">
                <a:moveTo>
                  <a:pt x="42837" y="838200"/>
                </a:moveTo>
                <a:lnTo>
                  <a:pt x="42672" y="837565"/>
                </a:lnTo>
                <a:lnTo>
                  <a:pt x="42786" y="838200"/>
                </a:lnTo>
                <a:close/>
              </a:path>
              <a:path w="3322954" h="2997200">
                <a:moveTo>
                  <a:pt x="87960" y="1004379"/>
                </a:moveTo>
                <a:lnTo>
                  <a:pt x="87807" y="1003300"/>
                </a:lnTo>
                <a:lnTo>
                  <a:pt x="87515" y="1003300"/>
                </a:lnTo>
                <a:lnTo>
                  <a:pt x="87960" y="1004379"/>
                </a:lnTo>
                <a:close/>
              </a:path>
              <a:path w="3322954" h="2997200">
                <a:moveTo>
                  <a:pt x="98310" y="698373"/>
                </a:moveTo>
                <a:lnTo>
                  <a:pt x="97891" y="698500"/>
                </a:lnTo>
                <a:lnTo>
                  <a:pt x="98272" y="698500"/>
                </a:lnTo>
                <a:lnTo>
                  <a:pt x="98310" y="698373"/>
                </a:lnTo>
                <a:close/>
              </a:path>
              <a:path w="3322954" h="2997200">
                <a:moveTo>
                  <a:pt x="100952" y="1130300"/>
                </a:moveTo>
                <a:lnTo>
                  <a:pt x="96697" y="1117600"/>
                </a:lnTo>
                <a:lnTo>
                  <a:pt x="100926" y="1130300"/>
                </a:lnTo>
                <a:close/>
              </a:path>
              <a:path w="3322954" h="2997200">
                <a:moveTo>
                  <a:pt x="132575" y="1172464"/>
                </a:moveTo>
                <a:lnTo>
                  <a:pt x="127076" y="1146149"/>
                </a:lnTo>
                <a:lnTo>
                  <a:pt x="125945" y="1143736"/>
                </a:lnTo>
                <a:lnTo>
                  <a:pt x="126771" y="1148257"/>
                </a:lnTo>
                <a:lnTo>
                  <a:pt x="128092" y="1154214"/>
                </a:lnTo>
                <a:lnTo>
                  <a:pt x="132575" y="1172464"/>
                </a:lnTo>
                <a:close/>
              </a:path>
              <a:path w="3322954" h="2997200">
                <a:moveTo>
                  <a:pt x="181267" y="1384300"/>
                </a:moveTo>
                <a:lnTo>
                  <a:pt x="181000" y="1383487"/>
                </a:lnTo>
                <a:lnTo>
                  <a:pt x="181152" y="1384300"/>
                </a:lnTo>
                <a:close/>
              </a:path>
              <a:path w="3322954" h="2997200">
                <a:moveTo>
                  <a:pt x="214782" y="1511300"/>
                </a:moveTo>
                <a:lnTo>
                  <a:pt x="212344" y="1498600"/>
                </a:lnTo>
                <a:lnTo>
                  <a:pt x="211277" y="1498600"/>
                </a:lnTo>
                <a:lnTo>
                  <a:pt x="214782" y="1511300"/>
                </a:lnTo>
                <a:close/>
              </a:path>
              <a:path w="3322954" h="2997200">
                <a:moveTo>
                  <a:pt x="240322" y="1598218"/>
                </a:moveTo>
                <a:lnTo>
                  <a:pt x="238391" y="1590433"/>
                </a:lnTo>
                <a:lnTo>
                  <a:pt x="240271" y="1605419"/>
                </a:lnTo>
                <a:lnTo>
                  <a:pt x="240322" y="1598218"/>
                </a:lnTo>
                <a:close/>
              </a:path>
              <a:path w="3322954" h="2997200">
                <a:moveTo>
                  <a:pt x="301599" y="1850682"/>
                </a:moveTo>
                <a:lnTo>
                  <a:pt x="299427" y="1841500"/>
                </a:lnTo>
                <a:lnTo>
                  <a:pt x="296532" y="1829638"/>
                </a:lnTo>
                <a:lnTo>
                  <a:pt x="296214" y="1828800"/>
                </a:lnTo>
                <a:lnTo>
                  <a:pt x="301599" y="1850682"/>
                </a:lnTo>
                <a:close/>
              </a:path>
              <a:path w="3322954" h="2997200">
                <a:moveTo>
                  <a:pt x="303707" y="1859330"/>
                </a:moveTo>
                <a:lnTo>
                  <a:pt x="301599" y="1850682"/>
                </a:lnTo>
                <a:lnTo>
                  <a:pt x="302425" y="1854200"/>
                </a:lnTo>
                <a:lnTo>
                  <a:pt x="303707" y="1859330"/>
                </a:lnTo>
                <a:close/>
              </a:path>
              <a:path w="3322954" h="2997200">
                <a:moveTo>
                  <a:pt x="305523" y="632371"/>
                </a:moveTo>
                <a:lnTo>
                  <a:pt x="302056" y="632980"/>
                </a:lnTo>
                <a:lnTo>
                  <a:pt x="301040" y="632942"/>
                </a:lnTo>
                <a:lnTo>
                  <a:pt x="300164" y="632879"/>
                </a:lnTo>
                <a:lnTo>
                  <a:pt x="295490" y="634326"/>
                </a:lnTo>
                <a:lnTo>
                  <a:pt x="295465" y="634644"/>
                </a:lnTo>
                <a:lnTo>
                  <a:pt x="305523" y="632371"/>
                </a:lnTo>
                <a:close/>
              </a:path>
              <a:path w="3322954" h="2997200">
                <a:moveTo>
                  <a:pt x="338912" y="1976729"/>
                </a:moveTo>
                <a:lnTo>
                  <a:pt x="326161" y="1927593"/>
                </a:lnTo>
                <a:lnTo>
                  <a:pt x="331749" y="1950135"/>
                </a:lnTo>
                <a:lnTo>
                  <a:pt x="335432" y="1966556"/>
                </a:lnTo>
                <a:lnTo>
                  <a:pt x="337667" y="1975789"/>
                </a:lnTo>
                <a:lnTo>
                  <a:pt x="338912" y="1976729"/>
                </a:lnTo>
                <a:close/>
              </a:path>
              <a:path w="3322954" h="2997200">
                <a:moveTo>
                  <a:pt x="346252" y="2021827"/>
                </a:moveTo>
                <a:lnTo>
                  <a:pt x="345973" y="2019300"/>
                </a:lnTo>
                <a:lnTo>
                  <a:pt x="345414" y="2019300"/>
                </a:lnTo>
                <a:lnTo>
                  <a:pt x="346252" y="2021827"/>
                </a:lnTo>
                <a:close/>
              </a:path>
              <a:path w="3322954" h="2997200">
                <a:moveTo>
                  <a:pt x="389166" y="617448"/>
                </a:moveTo>
                <a:lnTo>
                  <a:pt x="385711" y="617956"/>
                </a:lnTo>
                <a:lnTo>
                  <a:pt x="382511" y="622300"/>
                </a:lnTo>
                <a:lnTo>
                  <a:pt x="385178" y="622300"/>
                </a:lnTo>
                <a:lnTo>
                  <a:pt x="389166" y="617448"/>
                </a:lnTo>
                <a:close/>
              </a:path>
              <a:path w="3322954" h="2997200">
                <a:moveTo>
                  <a:pt x="405917" y="2252345"/>
                </a:moveTo>
                <a:lnTo>
                  <a:pt x="404698" y="2248611"/>
                </a:lnTo>
                <a:lnTo>
                  <a:pt x="405155" y="2250503"/>
                </a:lnTo>
                <a:lnTo>
                  <a:pt x="405511" y="2251519"/>
                </a:lnTo>
                <a:lnTo>
                  <a:pt x="405739" y="2252053"/>
                </a:lnTo>
                <a:lnTo>
                  <a:pt x="405917" y="2252345"/>
                </a:lnTo>
                <a:close/>
              </a:path>
              <a:path w="3322954" h="2997200">
                <a:moveTo>
                  <a:pt x="489394" y="596900"/>
                </a:moveTo>
                <a:lnTo>
                  <a:pt x="489394" y="596900"/>
                </a:lnTo>
                <a:lnTo>
                  <a:pt x="404685" y="596900"/>
                </a:lnTo>
                <a:lnTo>
                  <a:pt x="382397" y="609600"/>
                </a:lnTo>
                <a:lnTo>
                  <a:pt x="367360" y="609600"/>
                </a:lnTo>
                <a:lnTo>
                  <a:pt x="344690" y="622300"/>
                </a:lnTo>
                <a:lnTo>
                  <a:pt x="327545" y="622300"/>
                </a:lnTo>
                <a:lnTo>
                  <a:pt x="309600" y="622300"/>
                </a:lnTo>
                <a:lnTo>
                  <a:pt x="294360" y="633691"/>
                </a:lnTo>
                <a:lnTo>
                  <a:pt x="322008" y="628383"/>
                </a:lnTo>
                <a:lnTo>
                  <a:pt x="315963" y="635000"/>
                </a:lnTo>
                <a:lnTo>
                  <a:pt x="336791" y="635000"/>
                </a:lnTo>
                <a:lnTo>
                  <a:pt x="352069" y="622604"/>
                </a:lnTo>
                <a:lnTo>
                  <a:pt x="353618" y="622300"/>
                </a:lnTo>
                <a:lnTo>
                  <a:pt x="355866" y="622300"/>
                </a:lnTo>
                <a:lnTo>
                  <a:pt x="385711" y="617956"/>
                </a:lnTo>
                <a:lnTo>
                  <a:pt x="391871" y="609600"/>
                </a:lnTo>
                <a:lnTo>
                  <a:pt x="395617" y="609600"/>
                </a:lnTo>
                <a:lnTo>
                  <a:pt x="389166" y="617448"/>
                </a:lnTo>
                <a:lnTo>
                  <a:pt x="443026" y="609600"/>
                </a:lnTo>
                <a:lnTo>
                  <a:pt x="489394" y="596900"/>
                </a:lnTo>
                <a:close/>
              </a:path>
              <a:path w="3322954" h="2997200">
                <a:moveTo>
                  <a:pt x="506260" y="2655176"/>
                </a:moveTo>
                <a:lnTo>
                  <a:pt x="506133" y="2654300"/>
                </a:lnTo>
                <a:lnTo>
                  <a:pt x="504444" y="2648254"/>
                </a:lnTo>
                <a:lnTo>
                  <a:pt x="506260" y="2655176"/>
                </a:lnTo>
                <a:close/>
              </a:path>
              <a:path w="3322954" h="2997200">
                <a:moveTo>
                  <a:pt x="515086" y="2692400"/>
                </a:moveTo>
                <a:lnTo>
                  <a:pt x="509358" y="2667000"/>
                </a:lnTo>
                <a:lnTo>
                  <a:pt x="506260" y="2655176"/>
                </a:lnTo>
                <a:lnTo>
                  <a:pt x="509790" y="2679700"/>
                </a:lnTo>
                <a:lnTo>
                  <a:pt x="510921" y="2679700"/>
                </a:lnTo>
                <a:lnTo>
                  <a:pt x="513956" y="2692400"/>
                </a:lnTo>
                <a:lnTo>
                  <a:pt x="515086" y="2692400"/>
                </a:lnTo>
                <a:close/>
              </a:path>
              <a:path w="3322954" h="2997200">
                <a:moveTo>
                  <a:pt x="547179" y="2819400"/>
                </a:moveTo>
                <a:lnTo>
                  <a:pt x="543255" y="2806700"/>
                </a:lnTo>
                <a:lnTo>
                  <a:pt x="543674" y="2808579"/>
                </a:lnTo>
                <a:lnTo>
                  <a:pt x="547179" y="2819400"/>
                </a:lnTo>
                <a:close/>
              </a:path>
              <a:path w="3322954" h="2997200">
                <a:moveTo>
                  <a:pt x="593725" y="558076"/>
                </a:moveTo>
                <a:lnTo>
                  <a:pt x="589965" y="558800"/>
                </a:lnTo>
                <a:lnTo>
                  <a:pt x="592848" y="558800"/>
                </a:lnTo>
                <a:lnTo>
                  <a:pt x="593725" y="558076"/>
                </a:lnTo>
                <a:close/>
              </a:path>
              <a:path w="3322954" h="2997200">
                <a:moveTo>
                  <a:pt x="681024" y="2959100"/>
                </a:moveTo>
                <a:lnTo>
                  <a:pt x="679881" y="2960586"/>
                </a:lnTo>
                <a:lnTo>
                  <a:pt x="680224" y="2960497"/>
                </a:lnTo>
                <a:lnTo>
                  <a:pt x="681024" y="2959100"/>
                </a:lnTo>
                <a:close/>
              </a:path>
              <a:path w="3322954" h="2997200">
                <a:moveTo>
                  <a:pt x="803757" y="2933700"/>
                </a:moveTo>
                <a:lnTo>
                  <a:pt x="794308" y="2933700"/>
                </a:lnTo>
                <a:lnTo>
                  <a:pt x="763333" y="2946400"/>
                </a:lnTo>
                <a:lnTo>
                  <a:pt x="803757" y="2933700"/>
                </a:lnTo>
                <a:close/>
              </a:path>
              <a:path w="3322954" h="2997200">
                <a:moveTo>
                  <a:pt x="1003846" y="2882900"/>
                </a:moveTo>
                <a:lnTo>
                  <a:pt x="995870" y="2882900"/>
                </a:lnTo>
                <a:lnTo>
                  <a:pt x="992124" y="2887700"/>
                </a:lnTo>
                <a:lnTo>
                  <a:pt x="1003173" y="2883192"/>
                </a:lnTo>
                <a:lnTo>
                  <a:pt x="1003846" y="2882900"/>
                </a:lnTo>
                <a:close/>
              </a:path>
              <a:path w="3322954" h="2997200">
                <a:moveTo>
                  <a:pt x="1038644" y="2874607"/>
                </a:moveTo>
                <a:lnTo>
                  <a:pt x="1028509" y="2877667"/>
                </a:lnTo>
                <a:lnTo>
                  <a:pt x="1027620" y="2882214"/>
                </a:lnTo>
                <a:lnTo>
                  <a:pt x="1029081" y="2881719"/>
                </a:lnTo>
                <a:lnTo>
                  <a:pt x="1038644" y="2874607"/>
                </a:lnTo>
                <a:close/>
              </a:path>
              <a:path w="3322954" h="2997200">
                <a:moveTo>
                  <a:pt x="1053172" y="2870200"/>
                </a:moveTo>
                <a:lnTo>
                  <a:pt x="1044549" y="2870200"/>
                </a:lnTo>
                <a:lnTo>
                  <a:pt x="1038644" y="2874607"/>
                </a:lnTo>
                <a:lnTo>
                  <a:pt x="1053172" y="2870200"/>
                </a:lnTo>
                <a:close/>
              </a:path>
              <a:path w="3322954" h="2997200">
                <a:moveTo>
                  <a:pt x="1091374" y="2857500"/>
                </a:moveTo>
                <a:lnTo>
                  <a:pt x="1090688" y="2857500"/>
                </a:lnTo>
                <a:lnTo>
                  <a:pt x="1090193" y="2857893"/>
                </a:lnTo>
                <a:lnTo>
                  <a:pt x="1091374" y="2857500"/>
                </a:lnTo>
                <a:close/>
              </a:path>
              <a:path w="3322954" h="2997200">
                <a:moveTo>
                  <a:pt x="1092111" y="431800"/>
                </a:moveTo>
                <a:lnTo>
                  <a:pt x="1063650" y="431800"/>
                </a:lnTo>
                <a:lnTo>
                  <a:pt x="1045083" y="444500"/>
                </a:lnTo>
                <a:lnTo>
                  <a:pt x="1006068" y="444500"/>
                </a:lnTo>
                <a:lnTo>
                  <a:pt x="969645" y="457200"/>
                </a:lnTo>
                <a:lnTo>
                  <a:pt x="924572" y="469900"/>
                </a:lnTo>
                <a:lnTo>
                  <a:pt x="707783" y="520700"/>
                </a:lnTo>
                <a:lnTo>
                  <a:pt x="656945" y="533400"/>
                </a:lnTo>
                <a:lnTo>
                  <a:pt x="658368" y="533400"/>
                </a:lnTo>
                <a:lnTo>
                  <a:pt x="636155" y="546100"/>
                </a:lnTo>
                <a:lnTo>
                  <a:pt x="608304" y="546100"/>
                </a:lnTo>
                <a:lnTo>
                  <a:pt x="593725" y="558076"/>
                </a:lnTo>
                <a:lnTo>
                  <a:pt x="647509" y="547751"/>
                </a:lnTo>
                <a:lnTo>
                  <a:pt x="626402" y="558800"/>
                </a:lnTo>
                <a:lnTo>
                  <a:pt x="595922" y="558800"/>
                </a:lnTo>
                <a:lnTo>
                  <a:pt x="569391" y="568452"/>
                </a:lnTo>
                <a:lnTo>
                  <a:pt x="589965" y="558800"/>
                </a:lnTo>
                <a:lnTo>
                  <a:pt x="544322" y="558800"/>
                </a:lnTo>
                <a:lnTo>
                  <a:pt x="508749" y="571500"/>
                </a:lnTo>
                <a:lnTo>
                  <a:pt x="476948" y="584200"/>
                </a:lnTo>
                <a:lnTo>
                  <a:pt x="523341" y="584200"/>
                </a:lnTo>
                <a:lnTo>
                  <a:pt x="535762" y="584200"/>
                </a:lnTo>
                <a:lnTo>
                  <a:pt x="537730" y="584200"/>
                </a:lnTo>
                <a:lnTo>
                  <a:pt x="628357" y="558800"/>
                </a:lnTo>
                <a:lnTo>
                  <a:pt x="640562" y="558800"/>
                </a:lnTo>
                <a:lnTo>
                  <a:pt x="654469" y="546417"/>
                </a:lnTo>
                <a:lnTo>
                  <a:pt x="656094" y="546100"/>
                </a:lnTo>
                <a:lnTo>
                  <a:pt x="675157" y="546100"/>
                </a:lnTo>
                <a:lnTo>
                  <a:pt x="703237" y="533400"/>
                </a:lnTo>
                <a:lnTo>
                  <a:pt x="741743" y="520700"/>
                </a:lnTo>
                <a:lnTo>
                  <a:pt x="752335" y="520700"/>
                </a:lnTo>
                <a:lnTo>
                  <a:pt x="724852" y="533400"/>
                </a:lnTo>
                <a:lnTo>
                  <a:pt x="756856" y="520700"/>
                </a:lnTo>
                <a:lnTo>
                  <a:pt x="781748" y="520700"/>
                </a:lnTo>
                <a:lnTo>
                  <a:pt x="806462" y="508000"/>
                </a:lnTo>
                <a:lnTo>
                  <a:pt x="816648" y="508000"/>
                </a:lnTo>
                <a:lnTo>
                  <a:pt x="841070" y="495300"/>
                </a:lnTo>
                <a:lnTo>
                  <a:pt x="879830" y="495300"/>
                </a:lnTo>
                <a:lnTo>
                  <a:pt x="931316" y="482600"/>
                </a:lnTo>
                <a:lnTo>
                  <a:pt x="990765" y="469900"/>
                </a:lnTo>
                <a:lnTo>
                  <a:pt x="1047813" y="444500"/>
                </a:lnTo>
                <a:lnTo>
                  <a:pt x="1092111" y="431800"/>
                </a:lnTo>
                <a:close/>
              </a:path>
              <a:path w="3322954" h="2997200">
                <a:moveTo>
                  <a:pt x="1202931" y="405409"/>
                </a:moveTo>
                <a:lnTo>
                  <a:pt x="1200505" y="405980"/>
                </a:lnTo>
                <a:lnTo>
                  <a:pt x="1201077" y="405955"/>
                </a:lnTo>
                <a:lnTo>
                  <a:pt x="1201839" y="405726"/>
                </a:lnTo>
                <a:lnTo>
                  <a:pt x="1202245" y="405612"/>
                </a:lnTo>
                <a:lnTo>
                  <a:pt x="1202931" y="405409"/>
                </a:lnTo>
                <a:close/>
              </a:path>
              <a:path w="3322954" h="2997200">
                <a:moveTo>
                  <a:pt x="1228775" y="393700"/>
                </a:moveTo>
                <a:lnTo>
                  <a:pt x="1220419" y="393700"/>
                </a:lnTo>
                <a:lnTo>
                  <a:pt x="1179588" y="406400"/>
                </a:lnTo>
                <a:lnTo>
                  <a:pt x="1155928" y="406400"/>
                </a:lnTo>
                <a:lnTo>
                  <a:pt x="1134313" y="419100"/>
                </a:lnTo>
                <a:lnTo>
                  <a:pt x="1099642" y="431800"/>
                </a:lnTo>
                <a:lnTo>
                  <a:pt x="1100201" y="431800"/>
                </a:lnTo>
                <a:lnTo>
                  <a:pt x="1168831" y="411467"/>
                </a:lnTo>
                <a:lnTo>
                  <a:pt x="1142034" y="422008"/>
                </a:lnTo>
                <a:lnTo>
                  <a:pt x="1158938" y="416737"/>
                </a:lnTo>
                <a:lnTo>
                  <a:pt x="1173365" y="412661"/>
                </a:lnTo>
                <a:lnTo>
                  <a:pt x="1186738" y="409257"/>
                </a:lnTo>
                <a:lnTo>
                  <a:pt x="1200505" y="405980"/>
                </a:lnTo>
                <a:lnTo>
                  <a:pt x="1184338" y="406869"/>
                </a:lnTo>
                <a:lnTo>
                  <a:pt x="1228775" y="393700"/>
                </a:lnTo>
                <a:close/>
              </a:path>
              <a:path w="3322954" h="2997200">
                <a:moveTo>
                  <a:pt x="1290510" y="2819400"/>
                </a:moveTo>
                <a:lnTo>
                  <a:pt x="1269225" y="2819400"/>
                </a:lnTo>
                <a:lnTo>
                  <a:pt x="1234401" y="2832100"/>
                </a:lnTo>
                <a:lnTo>
                  <a:pt x="1200823" y="2832100"/>
                </a:lnTo>
                <a:lnTo>
                  <a:pt x="1178661" y="2844800"/>
                </a:lnTo>
                <a:lnTo>
                  <a:pt x="1156233" y="2844800"/>
                </a:lnTo>
                <a:lnTo>
                  <a:pt x="1132509" y="2857500"/>
                </a:lnTo>
                <a:lnTo>
                  <a:pt x="1126490" y="2857500"/>
                </a:lnTo>
                <a:lnTo>
                  <a:pt x="1095844" y="2857500"/>
                </a:lnTo>
                <a:lnTo>
                  <a:pt x="1091374" y="2857500"/>
                </a:lnTo>
                <a:lnTo>
                  <a:pt x="1088809" y="2858998"/>
                </a:lnTo>
                <a:lnTo>
                  <a:pt x="1085799" y="2861411"/>
                </a:lnTo>
                <a:lnTo>
                  <a:pt x="1082484" y="2862707"/>
                </a:lnTo>
                <a:lnTo>
                  <a:pt x="1076350" y="2866301"/>
                </a:lnTo>
                <a:lnTo>
                  <a:pt x="1080643" y="2865551"/>
                </a:lnTo>
                <a:lnTo>
                  <a:pt x="1074839" y="2870200"/>
                </a:lnTo>
                <a:lnTo>
                  <a:pt x="1069682" y="2870200"/>
                </a:lnTo>
                <a:lnTo>
                  <a:pt x="1076350" y="2866301"/>
                </a:lnTo>
                <a:lnTo>
                  <a:pt x="1070724" y="2867291"/>
                </a:lnTo>
                <a:lnTo>
                  <a:pt x="1082484" y="2862707"/>
                </a:lnTo>
                <a:lnTo>
                  <a:pt x="1088809" y="2858998"/>
                </a:lnTo>
                <a:lnTo>
                  <a:pt x="1090193" y="2857893"/>
                </a:lnTo>
                <a:lnTo>
                  <a:pt x="1053172" y="2870200"/>
                </a:lnTo>
                <a:lnTo>
                  <a:pt x="1054125" y="2870200"/>
                </a:lnTo>
                <a:lnTo>
                  <a:pt x="1063244" y="2870200"/>
                </a:lnTo>
                <a:lnTo>
                  <a:pt x="1029081" y="2881719"/>
                </a:lnTo>
                <a:lnTo>
                  <a:pt x="1027480" y="2882900"/>
                </a:lnTo>
                <a:lnTo>
                  <a:pt x="1027620" y="2882214"/>
                </a:lnTo>
                <a:lnTo>
                  <a:pt x="1025550" y="2882900"/>
                </a:lnTo>
                <a:lnTo>
                  <a:pt x="987704" y="2893377"/>
                </a:lnTo>
                <a:lnTo>
                  <a:pt x="989749" y="2890748"/>
                </a:lnTo>
                <a:lnTo>
                  <a:pt x="1011212" y="2882900"/>
                </a:lnTo>
                <a:lnTo>
                  <a:pt x="1028509" y="2877667"/>
                </a:lnTo>
                <a:lnTo>
                  <a:pt x="1029970" y="2870200"/>
                </a:lnTo>
                <a:lnTo>
                  <a:pt x="1003896" y="2882900"/>
                </a:lnTo>
                <a:lnTo>
                  <a:pt x="1003173" y="2883192"/>
                </a:lnTo>
                <a:lnTo>
                  <a:pt x="991717" y="2888234"/>
                </a:lnTo>
                <a:lnTo>
                  <a:pt x="992124" y="2887700"/>
                </a:lnTo>
                <a:lnTo>
                  <a:pt x="972756" y="2895600"/>
                </a:lnTo>
                <a:lnTo>
                  <a:pt x="937501" y="2895600"/>
                </a:lnTo>
                <a:lnTo>
                  <a:pt x="899096" y="2908300"/>
                </a:lnTo>
                <a:lnTo>
                  <a:pt x="888606" y="2908300"/>
                </a:lnTo>
                <a:lnTo>
                  <a:pt x="884250" y="2908300"/>
                </a:lnTo>
                <a:lnTo>
                  <a:pt x="881786" y="2911017"/>
                </a:lnTo>
                <a:lnTo>
                  <a:pt x="881151" y="2911284"/>
                </a:lnTo>
                <a:lnTo>
                  <a:pt x="881151" y="2911716"/>
                </a:lnTo>
                <a:lnTo>
                  <a:pt x="872731" y="2921000"/>
                </a:lnTo>
                <a:lnTo>
                  <a:pt x="860856" y="2921000"/>
                </a:lnTo>
                <a:lnTo>
                  <a:pt x="881151" y="2911716"/>
                </a:lnTo>
                <a:lnTo>
                  <a:pt x="881151" y="2911284"/>
                </a:lnTo>
                <a:lnTo>
                  <a:pt x="825373" y="2933700"/>
                </a:lnTo>
                <a:lnTo>
                  <a:pt x="820394" y="2933700"/>
                </a:lnTo>
                <a:lnTo>
                  <a:pt x="778090" y="2946400"/>
                </a:lnTo>
                <a:lnTo>
                  <a:pt x="763333" y="2946400"/>
                </a:lnTo>
                <a:lnTo>
                  <a:pt x="733971" y="2946400"/>
                </a:lnTo>
                <a:lnTo>
                  <a:pt x="714641" y="2959100"/>
                </a:lnTo>
                <a:lnTo>
                  <a:pt x="685469" y="2959100"/>
                </a:lnTo>
                <a:lnTo>
                  <a:pt x="680224" y="2960497"/>
                </a:lnTo>
                <a:lnTo>
                  <a:pt x="673709" y="2971800"/>
                </a:lnTo>
                <a:lnTo>
                  <a:pt x="671258" y="2971800"/>
                </a:lnTo>
                <a:lnTo>
                  <a:pt x="679881" y="2960586"/>
                </a:lnTo>
                <a:lnTo>
                  <a:pt x="637679" y="2971800"/>
                </a:lnTo>
                <a:lnTo>
                  <a:pt x="636651" y="2971800"/>
                </a:lnTo>
                <a:lnTo>
                  <a:pt x="619480" y="2984500"/>
                </a:lnTo>
                <a:lnTo>
                  <a:pt x="586892" y="2984500"/>
                </a:lnTo>
                <a:lnTo>
                  <a:pt x="584796" y="2971800"/>
                </a:lnTo>
                <a:lnTo>
                  <a:pt x="582536" y="2959100"/>
                </a:lnTo>
                <a:lnTo>
                  <a:pt x="577392" y="2946400"/>
                </a:lnTo>
                <a:lnTo>
                  <a:pt x="574421" y="2933700"/>
                </a:lnTo>
                <a:lnTo>
                  <a:pt x="571157" y="2921000"/>
                </a:lnTo>
                <a:lnTo>
                  <a:pt x="572592" y="2921000"/>
                </a:lnTo>
                <a:lnTo>
                  <a:pt x="562991" y="2882900"/>
                </a:lnTo>
                <a:lnTo>
                  <a:pt x="558546" y="2870200"/>
                </a:lnTo>
                <a:lnTo>
                  <a:pt x="556018" y="2870200"/>
                </a:lnTo>
                <a:lnTo>
                  <a:pt x="552183" y="2857500"/>
                </a:lnTo>
                <a:lnTo>
                  <a:pt x="546582" y="2832100"/>
                </a:lnTo>
                <a:lnTo>
                  <a:pt x="543775" y="2819400"/>
                </a:lnTo>
                <a:lnTo>
                  <a:pt x="554609" y="2857500"/>
                </a:lnTo>
                <a:lnTo>
                  <a:pt x="546087" y="2819400"/>
                </a:lnTo>
                <a:lnTo>
                  <a:pt x="543674" y="2808579"/>
                </a:lnTo>
                <a:lnTo>
                  <a:pt x="543064" y="2806700"/>
                </a:lnTo>
                <a:lnTo>
                  <a:pt x="538949" y="2794000"/>
                </a:lnTo>
                <a:lnTo>
                  <a:pt x="538861" y="2793644"/>
                </a:lnTo>
                <a:lnTo>
                  <a:pt x="538861" y="2832100"/>
                </a:lnTo>
                <a:lnTo>
                  <a:pt x="535190" y="2810345"/>
                </a:lnTo>
                <a:lnTo>
                  <a:pt x="537133" y="2819400"/>
                </a:lnTo>
                <a:lnTo>
                  <a:pt x="538861" y="2832100"/>
                </a:lnTo>
                <a:lnTo>
                  <a:pt x="538861" y="2793644"/>
                </a:lnTo>
                <a:lnTo>
                  <a:pt x="532726" y="2768600"/>
                </a:lnTo>
                <a:lnTo>
                  <a:pt x="529805" y="2755900"/>
                </a:lnTo>
                <a:lnTo>
                  <a:pt x="526872" y="2743200"/>
                </a:lnTo>
                <a:lnTo>
                  <a:pt x="519760" y="2717800"/>
                </a:lnTo>
                <a:lnTo>
                  <a:pt x="519633" y="2717800"/>
                </a:lnTo>
                <a:lnTo>
                  <a:pt x="516991" y="2705100"/>
                </a:lnTo>
                <a:lnTo>
                  <a:pt x="512114" y="2692400"/>
                </a:lnTo>
                <a:lnTo>
                  <a:pt x="505294" y="2667000"/>
                </a:lnTo>
                <a:lnTo>
                  <a:pt x="503326" y="2654300"/>
                </a:lnTo>
                <a:lnTo>
                  <a:pt x="502729" y="2654300"/>
                </a:lnTo>
                <a:lnTo>
                  <a:pt x="495922" y="2628900"/>
                </a:lnTo>
                <a:lnTo>
                  <a:pt x="499173" y="2628900"/>
                </a:lnTo>
                <a:lnTo>
                  <a:pt x="502589" y="2641600"/>
                </a:lnTo>
                <a:lnTo>
                  <a:pt x="504444" y="2648254"/>
                </a:lnTo>
                <a:lnTo>
                  <a:pt x="502704" y="2641600"/>
                </a:lnTo>
                <a:lnTo>
                  <a:pt x="499833" y="2628900"/>
                </a:lnTo>
                <a:lnTo>
                  <a:pt x="496963" y="2616200"/>
                </a:lnTo>
                <a:lnTo>
                  <a:pt x="491236" y="2590800"/>
                </a:lnTo>
                <a:lnTo>
                  <a:pt x="494233" y="2608605"/>
                </a:lnTo>
                <a:lnTo>
                  <a:pt x="473506" y="2540000"/>
                </a:lnTo>
                <a:lnTo>
                  <a:pt x="472440" y="2527300"/>
                </a:lnTo>
                <a:lnTo>
                  <a:pt x="473011" y="2527300"/>
                </a:lnTo>
                <a:lnTo>
                  <a:pt x="474662" y="2540000"/>
                </a:lnTo>
                <a:lnTo>
                  <a:pt x="476859" y="2540000"/>
                </a:lnTo>
                <a:lnTo>
                  <a:pt x="473252" y="2527300"/>
                </a:lnTo>
                <a:lnTo>
                  <a:pt x="462457" y="2489200"/>
                </a:lnTo>
                <a:lnTo>
                  <a:pt x="464362" y="2489200"/>
                </a:lnTo>
                <a:lnTo>
                  <a:pt x="466534" y="2501900"/>
                </a:lnTo>
                <a:lnTo>
                  <a:pt x="469925" y="2514600"/>
                </a:lnTo>
                <a:lnTo>
                  <a:pt x="475551" y="2527300"/>
                </a:lnTo>
                <a:lnTo>
                  <a:pt x="464883" y="2489200"/>
                </a:lnTo>
                <a:lnTo>
                  <a:pt x="454215" y="2451100"/>
                </a:lnTo>
                <a:lnTo>
                  <a:pt x="452539" y="2438400"/>
                </a:lnTo>
                <a:lnTo>
                  <a:pt x="449884" y="2425700"/>
                </a:lnTo>
                <a:lnTo>
                  <a:pt x="448437" y="2425700"/>
                </a:lnTo>
                <a:lnTo>
                  <a:pt x="439229" y="2387600"/>
                </a:lnTo>
                <a:lnTo>
                  <a:pt x="428066" y="2349500"/>
                </a:lnTo>
                <a:lnTo>
                  <a:pt x="416267" y="2298700"/>
                </a:lnTo>
                <a:lnTo>
                  <a:pt x="405155" y="2260600"/>
                </a:lnTo>
                <a:lnTo>
                  <a:pt x="404164" y="2247900"/>
                </a:lnTo>
                <a:lnTo>
                  <a:pt x="402399" y="2247900"/>
                </a:lnTo>
                <a:lnTo>
                  <a:pt x="399110" y="2235200"/>
                </a:lnTo>
                <a:lnTo>
                  <a:pt x="389318" y="2197100"/>
                </a:lnTo>
                <a:lnTo>
                  <a:pt x="379641" y="2159000"/>
                </a:lnTo>
                <a:lnTo>
                  <a:pt x="369112" y="2108200"/>
                </a:lnTo>
                <a:lnTo>
                  <a:pt x="356806" y="2070100"/>
                </a:lnTo>
                <a:lnTo>
                  <a:pt x="349681" y="2032000"/>
                </a:lnTo>
                <a:lnTo>
                  <a:pt x="346252" y="2021827"/>
                </a:lnTo>
                <a:lnTo>
                  <a:pt x="347433" y="2032000"/>
                </a:lnTo>
                <a:lnTo>
                  <a:pt x="345871" y="2032000"/>
                </a:lnTo>
                <a:lnTo>
                  <a:pt x="337362" y="1993900"/>
                </a:lnTo>
                <a:lnTo>
                  <a:pt x="330034" y="1968500"/>
                </a:lnTo>
                <a:lnTo>
                  <a:pt x="328955" y="1955800"/>
                </a:lnTo>
                <a:lnTo>
                  <a:pt x="321310" y="1930400"/>
                </a:lnTo>
                <a:lnTo>
                  <a:pt x="312178" y="1892300"/>
                </a:lnTo>
                <a:lnTo>
                  <a:pt x="305650" y="1866900"/>
                </a:lnTo>
                <a:lnTo>
                  <a:pt x="304190" y="1861248"/>
                </a:lnTo>
                <a:lnTo>
                  <a:pt x="303707" y="1859330"/>
                </a:lnTo>
                <a:lnTo>
                  <a:pt x="302387" y="1854200"/>
                </a:lnTo>
                <a:lnTo>
                  <a:pt x="292849" y="1816100"/>
                </a:lnTo>
                <a:lnTo>
                  <a:pt x="296329" y="1828800"/>
                </a:lnTo>
                <a:lnTo>
                  <a:pt x="296532" y="1829638"/>
                </a:lnTo>
                <a:lnTo>
                  <a:pt x="305943" y="1854200"/>
                </a:lnTo>
                <a:lnTo>
                  <a:pt x="312369" y="1879600"/>
                </a:lnTo>
                <a:lnTo>
                  <a:pt x="314477" y="1892300"/>
                </a:lnTo>
                <a:lnTo>
                  <a:pt x="311277" y="1866900"/>
                </a:lnTo>
                <a:lnTo>
                  <a:pt x="302298" y="1841500"/>
                </a:lnTo>
                <a:lnTo>
                  <a:pt x="294982" y="1816100"/>
                </a:lnTo>
                <a:lnTo>
                  <a:pt x="273037" y="1739900"/>
                </a:lnTo>
                <a:lnTo>
                  <a:pt x="264083" y="1701800"/>
                </a:lnTo>
                <a:lnTo>
                  <a:pt x="257987" y="1676400"/>
                </a:lnTo>
                <a:lnTo>
                  <a:pt x="262445" y="1701800"/>
                </a:lnTo>
                <a:lnTo>
                  <a:pt x="255257" y="1663700"/>
                </a:lnTo>
                <a:lnTo>
                  <a:pt x="249453" y="1651000"/>
                </a:lnTo>
                <a:lnTo>
                  <a:pt x="232473" y="1587500"/>
                </a:lnTo>
                <a:lnTo>
                  <a:pt x="228638" y="1574800"/>
                </a:lnTo>
                <a:lnTo>
                  <a:pt x="226174" y="1562100"/>
                </a:lnTo>
                <a:lnTo>
                  <a:pt x="227711" y="1562100"/>
                </a:lnTo>
                <a:lnTo>
                  <a:pt x="213106" y="1511300"/>
                </a:lnTo>
                <a:lnTo>
                  <a:pt x="211188" y="1498600"/>
                </a:lnTo>
                <a:lnTo>
                  <a:pt x="193751" y="1435100"/>
                </a:lnTo>
                <a:lnTo>
                  <a:pt x="194017" y="1435100"/>
                </a:lnTo>
                <a:lnTo>
                  <a:pt x="179019" y="1384300"/>
                </a:lnTo>
                <a:lnTo>
                  <a:pt x="180467" y="1384300"/>
                </a:lnTo>
                <a:lnTo>
                  <a:pt x="183515" y="1397000"/>
                </a:lnTo>
                <a:lnTo>
                  <a:pt x="181000" y="1383487"/>
                </a:lnTo>
                <a:lnTo>
                  <a:pt x="178790" y="1371600"/>
                </a:lnTo>
                <a:lnTo>
                  <a:pt x="178346" y="1369580"/>
                </a:lnTo>
                <a:lnTo>
                  <a:pt x="178346" y="1375384"/>
                </a:lnTo>
                <a:lnTo>
                  <a:pt x="177749" y="1373543"/>
                </a:lnTo>
                <a:lnTo>
                  <a:pt x="177558" y="1372095"/>
                </a:lnTo>
                <a:lnTo>
                  <a:pt x="177673" y="1373339"/>
                </a:lnTo>
                <a:lnTo>
                  <a:pt x="172948" y="1358900"/>
                </a:lnTo>
                <a:lnTo>
                  <a:pt x="168795" y="1346200"/>
                </a:lnTo>
                <a:lnTo>
                  <a:pt x="168490" y="1333500"/>
                </a:lnTo>
                <a:lnTo>
                  <a:pt x="171907" y="1346200"/>
                </a:lnTo>
                <a:lnTo>
                  <a:pt x="177558" y="1372095"/>
                </a:lnTo>
                <a:lnTo>
                  <a:pt x="178346" y="1375384"/>
                </a:lnTo>
                <a:lnTo>
                  <a:pt x="178346" y="1369580"/>
                </a:lnTo>
                <a:lnTo>
                  <a:pt x="173202" y="1346200"/>
                </a:lnTo>
                <a:lnTo>
                  <a:pt x="169087" y="1333500"/>
                </a:lnTo>
                <a:lnTo>
                  <a:pt x="164973" y="1320800"/>
                </a:lnTo>
                <a:lnTo>
                  <a:pt x="159905" y="1295400"/>
                </a:lnTo>
                <a:lnTo>
                  <a:pt x="158369" y="1287703"/>
                </a:lnTo>
                <a:lnTo>
                  <a:pt x="158369" y="1295400"/>
                </a:lnTo>
                <a:lnTo>
                  <a:pt x="154990" y="1282700"/>
                </a:lnTo>
                <a:lnTo>
                  <a:pt x="152285" y="1270000"/>
                </a:lnTo>
                <a:lnTo>
                  <a:pt x="149745" y="1257681"/>
                </a:lnTo>
                <a:lnTo>
                  <a:pt x="153212" y="1270000"/>
                </a:lnTo>
                <a:lnTo>
                  <a:pt x="156413" y="1282700"/>
                </a:lnTo>
                <a:lnTo>
                  <a:pt x="158369" y="1295400"/>
                </a:lnTo>
                <a:lnTo>
                  <a:pt x="158369" y="1287703"/>
                </a:lnTo>
                <a:lnTo>
                  <a:pt x="152298" y="1257300"/>
                </a:lnTo>
                <a:lnTo>
                  <a:pt x="163652" y="1308100"/>
                </a:lnTo>
                <a:lnTo>
                  <a:pt x="159359" y="1282700"/>
                </a:lnTo>
                <a:lnTo>
                  <a:pt x="153619" y="1257300"/>
                </a:lnTo>
                <a:lnTo>
                  <a:pt x="146735" y="1231900"/>
                </a:lnTo>
                <a:lnTo>
                  <a:pt x="138988" y="1193800"/>
                </a:lnTo>
                <a:lnTo>
                  <a:pt x="142925" y="1219200"/>
                </a:lnTo>
                <a:lnTo>
                  <a:pt x="148488" y="1244600"/>
                </a:lnTo>
                <a:lnTo>
                  <a:pt x="151117" y="1257300"/>
                </a:lnTo>
                <a:lnTo>
                  <a:pt x="147078" y="1246733"/>
                </a:lnTo>
                <a:lnTo>
                  <a:pt x="149656" y="1257300"/>
                </a:lnTo>
                <a:lnTo>
                  <a:pt x="147066" y="1246695"/>
                </a:lnTo>
                <a:lnTo>
                  <a:pt x="146265" y="1244600"/>
                </a:lnTo>
                <a:lnTo>
                  <a:pt x="143611" y="1231900"/>
                </a:lnTo>
                <a:lnTo>
                  <a:pt x="140296" y="1219200"/>
                </a:lnTo>
                <a:lnTo>
                  <a:pt x="136182" y="1206500"/>
                </a:lnTo>
                <a:lnTo>
                  <a:pt x="131064" y="1181100"/>
                </a:lnTo>
                <a:lnTo>
                  <a:pt x="130670" y="1181100"/>
                </a:lnTo>
                <a:lnTo>
                  <a:pt x="127812" y="1168400"/>
                </a:lnTo>
                <a:lnTo>
                  <a:pt x="123139" y="1155700"/>
                </a:lnTo>
                <a:lnTo>
                  <a:pt x="117297" y="1130300"/>
                </a:lnTo>
                <a:lnTo>
                  <a:pt x="119811" y="1130300"/>
                </a:lnTo>
                <a:lnTo>
                  <a:pt x="114223" y="1104900"/>
                </a:lnTo>
                <a:lnTo>
                  <a:pt x="110655" y="1092200"/>
                </a:lnTo>
                <a:lnTo>
                  <a:pt x="107708" y="1092200"/>
                </a:lnTo>
                <a:lnTo>
                  <a:pt x="103987" y="1079500"/>
                </a:lnTo>
                <a:lnTo>
                  <a:pt x="98298" y="1054100"/>
                </a:lnTo>
                <a:lnTo>
                  <a:pt x="95123" y="1041400"/>
                </a:lnTo>
                <a:lnTo>
                  <a:pt x="93586" y="1028700"/>
                </a:lnTo>
                <a:lnTo>
                  <a:pt x="92748" y="1016000"/>
                </a:lnTo>
                <a:lnTo>
                  <a:pt x="87960" y="1004379"/>
                </a:lnTo>
                <a:lnTo>
                  <a:pt x="89649" y="1016000"/>
                </a:lnTo>
                <a:lnTo>
                  <a:pt x="89077" y="1016000"/>
                </a:lnTo>
                <a:lnTo>
                  <a:pt x="82130" y="990600"/>
                </a:lnTo>
                <a:lnTo>
                  <a:pt x="64135" y="914400"/>
                </a:lnTo>
                <a:lnTo>
                  <a:pt x="54305" y="889000"/>
                </a:lnTo>
                <a:lnTo>
                  <a:pt x="42760" y="838200"/>
                </a:lnTo>
                <a:lnTo>
                  <a:pt x="39560" y="825500"/>
                </a:lnTo>
                <a:lnTo>
                  <a:pt x="33096" y="800100"/>
                </a:lnTo>
                <a:lnTo>
                  <a:pt x="32842" y="800100"/>
                </a:lnTo>
                <a:lnTo>
                  <a:pt x="29108" y="787400"/>
                </a:lnTo>
                <a:lnTo>
                  <a:pt x="27355" y="787400"/>
                </a:lnTo>
                <a:lnTo>
                  <a:pt x="24866" y="774700"/>
                </a:lnTo>
                <a:lnTo>
                  <a:pt x="18961" y="749300"/>
                </a:lnTo>
                <a:lnTo>
                  <a:pt x="16306" y="749300"/>
                </a:lnTo>
                <a:lnTo>
                  <a:pt x="14414" y="736600"/>
                </a:lnTo>
                <a:lnTo>
                  <a:pt x="11315" y="723900"/>
                </a:lnTo>
                <a:lnTo>
                  <a:pt x="8902" y="711200"/>
                </a:lnTo>
                <a:lnTo>
                  <a:pt x="27343" y="711200"/>
                </a:lnTo>
                <a:lnTo>
                  <a:pt x="51917" y="698500"/>
                </a:lnTo>
                <a:lnTo>
                  <a:pt x="88392" y="698500"/>
                </a:lnTo>
                <a:lnTo>
                  <a:pt x="99695" y="685800"/>
                </a:lnTo>
                <a:lnTo>
                  <a:pt x="102158" y="685800"/>
                </a:lnTo>
                <a:lnTo>
                  <a:pt x="98310" y="698373"/>
                </a:lnTo>
                <a:lnTo>
                  <a:pt x="138760" y="685800"/>
                </a:lnTo>
                <a:lnTo>
                  <a:pt x="163017" y="673100"/>
                </a:lnTo>
                <a:lnTo>
                  <a:pt x="184823" y="673100"/>
                </a:lnTo>
                <a:lnTo>
                  <a:pt x="218351" y="660400"/>
                </a:lnTo>
                <a:lnTo>
                  <a:pt x="269240" y="647700"/>
                </a:lnTo>
                <a:lnTo>
                  <a:pt x="265061" y="647700"/>
                </a:lnTo>
                <a:lnTo>
                  <a:pt x="289356" y="635000"/>
                </a:lnTo>
                <a:lnTo>
                  <a:pt x="292608" y="635000"/>
                </a:lnTo>
                <a:lnTo>
                  <a:pt x="294360" y="633691"/>
                </a:lnTo>
                <a:lnTo>
                  <a:pt x="287528" y="635000"/>
                </a:lnTo>
                <a:lnTo>
                  <a:pt x="270027" y="635000"/>
                </a:lnTo>
                <a:lnTo>
                  <a:pt x="221957" y="647700"/>
                </a:lnTo>
                <a:lnTo>
                  <a:pt x="177901" y="660400"/>
                </a:lnTo>
                <a:lnTo>
                  <a:pt x="157848" y="660400"/>
                </a:lnTo>
                <a:lnTo>
                  <a:pt x="149529" y="673100"/>
                </a:lnTo>
                <a:lnTo>
                  <a:pt x="119214" y="673100"/>
                </a:lnTo>
                <a:lnTo>
                  <a:pt x="10121" y="698500"/>
                </a:lnTo>
                <a:lnTo>
                  <a:pt x="14566" y="698500"/>
                </a:lnTo>
                <a:lnTo>
                  <a:pt x="0" y="711200"/>
                </a:lnTo>
                <a:lnTo>
                  <a:pt x="15684" y="774700"/>
                </a:lnTo>
                <a:lnTo>
                  <a:pt x="15138" y="774700"/>
                </a:lnTo>
                <a:lnTo>
                  <a:pt x="25069" y="812800"/>
                </a:lnTo>
                <a:lnTo>
                  <a:pt x="30137" y="838200"/>
                </a:lnTo>
                <a:lnTo>
                  <a:pt x="33553" y="838200"/>
                </a:lnTo>
                <a:lnTo>
                  <a:pt x="38493" y="863600"/>
                </a:lnTo>
                <a:lnTo>
                  <a:pt x="48145" y="901700"/>
                </a:lnTo>
                <a:lnTo>
                  <a:pt x="48336" y="901700"/>
                </a:lnTo>
                <a:lnTo>
                  <a:pt x="53835" y="914400"/>
                </a:lnTo>
                <a:lnTo>
                  <a:pt x="61810" y="952500"/>
                </a:lnTo>
                <a:lnTo>
                  <a:pt x="71589" y="990600"/>
                </a:lnTo>
                <a:lnTo>
                  <a:pt x="82499" y="1041400"/>
                </a:lnTo>
                <a:lnTo>
                  <a:pt x="78371" y="1016000"/>
                </a:lnTo>
                <a:lnTo>
                  <a:pt x="84721" y="1041400"/>
                </a:lnTo>
                <a:lnTo>
                  <a:pt x="90843" y="1079500"/>
                </a:lnTo>
                <a:lnTo>
                  <a:pt x="96710" y="1104900"/>
                </a:lnTo>
                <a:lnTo>
                  <a:pt x="102260" y="1130300"/>
                </a:lnTo>
                <a:lnTo>
                  <a:pt x="100952" y="1130300"/>
                </a:lnTo>
                <a:lnTo>
                  <a:pt x="105194" y="1143000"/>
                </a:lnTo>
                <a:lnTo>
                  <a:pt x="107569" y="1155700"/>
                </a:lnTo>
                <a:lnTo>
                  <a:pt x="109423" y="1155700"/>
                </a:lnTo>
                <a:lnTo>
                  <a:pt x="116395" y="1181100"/>
                </a:lnTo>
                <a:lnTo>
                  <a:pt x="115544" y="1181100"/>
                </a:lnTo>
                <a:lnTo>
                  <a:pt x="119976" y="1206500"/>
                </a:lnTo>
                <a:lnTo>
                  <a:pt x="126911" y="1231900"/>
                </a:lnTo>
                <a:lnTo>
                  <a:pt x="139039" y="1270000"/>
                </a:lnTo>
                <a:lnTo>
                  <a:pt x="152565" y="1320800"/>
                </a:lnTo>
                <a:lnTo>
                  <a:pt x="163690" y="1371600"/>
                </a:lnTo>
                <a:lnTo>
                  <a:pt x="162217" y="1358900"/>
                </a:lnTo>
                <a:lnTo>
                  <a:pt x="162877" y="1358900"/>
                </a:lnTo>
                <a:lnTo>
                  <a:pt x="166814" y="1371600"/>
                </a:lnTo>
                <a:lnTo>
                  <a:pt x="175501" y="1409700"/>
                </a:lnTo>
                <a:lnTo>
                  <a:pt x="185026" y="1447800"/>
                </a:lnTo>
                <a:lnTo>
                  <a:pt x="194779" y="1485900"/>
                </a:lnTo>
                <a:lnTo>
                  <a:pt x="204165" y="1524000"/>
                </a:lnTo>
                <a:lnTo>
                  <a:pt x="205282" y="1524000"/>
                </a:lnTo>
                <a:lnTo>
                  <a:pt x="205574" y="1536700"/>
                </a:lnTo>
                <a:lnTo>
                  <a:pt x="205435" y="1536700"/>
                </a:lnTo>
                <a:lnTo>
                  <a:pt x="213436" y="1562100"/>
                </a:lnTo>
                <a:lnTo>
                  <a:pt x="223050" y="1600200"/>
                </a:lnTo>
                <a:lnTo>
                  <a:pt x="232194" y="1625600"/>
                </a:lnTo>
                <a:lnTo>
                  <a:pt x="238823" y="1651000"/>
                </a:lnTo>
                <a:lnTo>
                  <a:pt x="247904" y="1701800"/>
                </a:lnTo>
                <a:lnTo>
                  <a:pt x="265264" y="1765300"/>
                </a:lnTo>
                <a:lnTo>
                  <a:pt x="281279" y="1816100"/>
                </a:lnTo>
                <a:lnTo>
                  <a:pt x="286308" y="1854200"/>
                </a:lnTo>
                <a:lnTo>
                  <a:pt x="311251" y="1943100"/>
                </a:lnTo>
                <a:lnTo>
                  <a:pt x="310134" y="1943100"/>
                </a:lnTo>
                <a:lnTo>
                  <a:pt x="320230" y="1981200"/>
                </a:lnTo>
                <a:lnTo>
                  <a:pt x="327850" y="2006600"/>
                </a:lnTo>
                <a:lnTo>
                  <a:pt x="333832" y="2032000"/>
                </a:lnTo>
                <a:lnTo>
                  <a:pt x="338975" y="2044700"/>
                </a:lnTo>
                <a:lnTo>
                  <a:pt x="340410" y="2057400"/>
                </a:lnTo>
                <a:lnTo>
                  <a:pt x="338658" y="2057400"/>
                </a:lnTo>
                <a:lnTo>
                  <a:pt x="352171" y="2108200"/>
                </a:lnTo>
                <a:lnTo>
                  <a:pt x="361962" y="2146300"/>
                </a:lnTo>
                <a:lnTo>
                  <a:pt x="371665" y="2184400"/>
                </a:lnTo>
                <a:lnTo>
                  <a:pt x="384924" y="2222500"/>
                </a:lnTo>
                <a:lnTo>
                  <a:pt x="385419" y="2235200"/>
                </a:lnTo>
                <a:lnTo>
                  <a:pt x="393217" y="2260600"/>
                </a:lnTo>
                <a:lnTo>
                  <a:pt x="406247" y="2324100"/>
                </a:lnTo>
                <a:lnTo>
                  <a:pt x="422681" y="2387600"/>
                </a:lnTo>
                <a:lnTo>
                  <a:pt x="440766" y="2451100"/>
                </a:lnTo>
                <a:lnTo>
                  <a:pt x="437591" y="2451100"/>
                </a:lnTo>
                <a:lnTo>
                  <a:pt x="451307" y="2501900"/>
                </a:lnTo>
                <a:lnTo>
                  <a:pt x="464934" y="2552700"/>
                </a:lnTo>
                <a:lnTo>
                  <a:pt x="478002" y="2603500"/>
                </a:lnTo>
                <a:lnTo>
                  <a:pt x="490042" y="2654300"/>
                </a:lnTo>
                <a:lnTo>
                  <a:pt x="500583" y="2692400"/>
                </a:lnTo>
                <a:lnTo>
                  <a:pt x="509155" y="2717800"/>
                </a:lnTo>
                <a:lnTo>
                  <a:pt x="527304" y="2794000"/>
                </a:lnTo>
                <a:lnTo>
                  <a:pt x="519087" y="2755900"/>
                </a:lnTo>
                <a:lnTo>
                  <a:pt x="521157" y="2755900"/>
                </a:lnTo>
                <a:lnTo>
                  <a:pt x="525703" y="2768600"/>
                </a:lnTo>
                <a:lnTo>
                  <a:pt x="524941" y="2768600"/>
                </a:lnTo>
                <a:lnTo>
                  <a:pt x="531710" y="2794000"/>
                </a:lnTo>
                <a:lnTo>
                  <a:pt x="534403" y="2806700"/>
                </a:lnTo>
                <a:lnTo>
                  <a:pt x="533209" y="2806700"/>
                </a:lnTo>
                <a:lnTo>
                  <a:pt x="534377" y="2819400"/>
                </a:lnTo>
                <a:lnTo>
                  <a:pt x="543433" y="2857893"/>
                </a:lnTo>
                <a:lnTo>
                  <a:pt x="553085" y="2895600"/>
                </a:lnTo>
                <a:lnTo>
                  <a:pt x="556615" y="2908300"/>
                </a:lnTo>
                <a:lnTo>
                  <a:pt x="580453" y="2997200"/>
                </a:lnTo>
                <a:lnTo>
                  <a:pt x="631240" y="2984500"/>
                </a:lnTo>
                <a:lnTo>
                  <a:pt x="885190" y="2921000"/>
                </a:lnTo>
                <a:lnTo>
                  <a:pt x="986764" y="2895600"/>
                </a:lnTo>
                <a:lnTo>
                  <a:pt x="968032" y="2908300"/>
                </a:lnTo>
                <a:lnTo>
                  <a:pt x="1023048" y="2895600"/>
                </a:lnTo>
                <a:lnTo>
                  <a:pt x="1031671" y="2882900"/>
                </a:lnTo>
                <a:lnTo>
                  <a:pt x="1033513" y="2882900"/>
                </a:lnTo>
                <a:lnTo>
                  <a:pt x="1025258" y="2895600"/>
                </a:lnTo>
                <a:lnTo>
                  <a:pt x="1033602" y="2895600"/>
                </a:lnTo>
                <a:lnTo>
                  <a:pt x="1044346" y="2882900"/>
                </a:lnTo>
                <a:lnTo>
                  <a:pt x="1064348" y="2882900"/>
                </a:lnTo>
                <a:lnTo>
                  <a:pt x="1069657" y="2880791"/>
                </a:lnTo>
                <a:lnTo>
                  <a:pt x="1066139" y="2882900"/>
                </a:lnTo>
                <a:lnTo>
                  <a:pt x="1070127" y="2882900"/>
                </a:lnTo>
                <a:lnTo>
                  <a:pt x="1098410" y="2870200"/>
                </a:lnTo>
                <a:lnTo>
                  <a:pt x="1118425" y="2870200"/>
                </a:lnTo>
                <a:lnTo>
                  <a:pt x="1135938" y="2857500"/>
                </a:lnTo>
                <a:lnTo>
                  <a:pt x="1179207" y="2857500"/>
                </a:lnTo>
                <a:lnTo>
                  <a:pt x="1184465" y="2844800"/>
                </a:lnTo>
                <a:lnTo>
                  <a:pt x="1209382" y="2844800"/>
                </a:lnTo>
                <a:lnTo>
                  <a:pt x="1278699" y="2832100"/>
                </a:lnTo>
                <a:lnTo>
                  <a:pt x="1273086" y="2832100"/>
                </a:lnTo>
                <a:lnTo>
                  <a:pt x="1290510" y="2819400"/>
                </a:lnTo>
                <a:close/>
              </a:path>
              <a:path w="3322954" h="2997200">
                <a:moveTo>
                  <a:pt x="1351445" y="368300"/>
                </a:moveTo>
                <a:lnTo>
                  <a:pt x="1348270" y="369620"/>
                </a:lnTo>
                <a:lnTo>
                  <a:pt x="1344460" y="381000"/>
                </a:lnTo>
                <a:lnTo>
                  <a:pt x="1351445" y="368300"/>
                </a:lnTo>
                <a:close/>
              </a:path>
              <a:path w="3322954" h="2997200">
                <a:moveTo>
                  <a:pt x="1360474" y="355600"/>
                </a:moveTo>
                <a:lnTo>
                  <a:pt x="1343215" y="368300"/>
                </a:lnTo>
                <a:lnTo>
                  <a:pt x="1309687" y="368300"/>
                </a:lnTo>
                <a:lnTo>
                  <a:pt x="1293914" y="381000"/>
                </a:lnTo>
                <a:lnTo>
                  <a:pt x="1283677" y="381000"/>
                </a:lnTo>
                <a:lnTo>
                  <a:pt x="1234109" y="393700"/>
                </a:lnTo>
                <a:lnTo>
                  <a:pt x="1234427" y="393700"/>
                </a:lnTo>
                <a:lnTo>
                  <a:pt x="1230947" y="406400"/>
                </a:lnTo>
                <a:lnTo>
                  <a:pt x="1233703" y="406400"/>
                </a:lnTo>
                <a:lnTo>
                  <a:pt x="1253947" y="393700"/>
                </a:lnTo>
                <a:lnTo>
                  <a:pt x="1289367" y="393700"/>
                </a:lnTo>
                <a:lnTo>
                  <a:pt x="1304112" y="381000"/>
                </a:lnTo>
                <a:lnTo>
                  <a:pt x="1320774" y="381000"/>
                </a:lnTo>
                <a:lnTo>
                  <a:pt x="1348270" y="369620"/>
                </a:lnTo>
                <a:lnTo>
                  <a:pt x="1348714" y="368300"/>
                </a:lnTo>
                <a:lnTo>
                  <a:pt x="1349349" y="368300"/>
                </a:lnTo>
                <a:lnTo>
                  <a:pt x="1360474" y="355600"/>
                </a:lnTo>
                <a:close/>
              </a:path>
              <a:path w="3322954" h="2997200">
                <a:moveTo>
                  <a:pt x="1734312" y="266700"/>
                </a:moveTo>
                <a:lnTo>
                  <a:pt x="1699006" y="266700"/>
                </a:lnTo>
                <a:lnTo>
                  <a:pt x="1686445" y="279400"/>
                </a:lnTo>
                <a:lnTo>
                  <a:pt x="1652422" y="279400"/>
                </a:lnTo>
                <a:lnTo>
                  <a:pt x="1627251" y="292100"/>
                </a:lnTo>
                <a:lnTo>
                  <a:pt x="1648460" y="279400"/>
                </a:lnTo>
                <a:lnTo>
                  <a:pt x="1593037" y="304800"/>
                </a:lnTo>
                <a:lnTo>
                  <a:pt x="1574114" y="304800"/>
                </a:lnTo>
                <a:lnTo>
                  <a:pt x="1547050" y="317500"/>
                </a:lnTo>
                <a:lnTo>
                  <a:pt x="1510817" y="317500"/>
                </a:lnTo>
                <a:lnTo>
                  <a:pt x="1489417" y="330200"/>
                </a:lnTo>
                <a:lnTo>
                  <a:pt x="1447990" y="330200"/>
                </a:lnTo>
                <a:lnTo>
                  <a:pt x="1376476" y="355600"/>
                </a:lnTo>
                <a:lnTo>
                  <a:pt x="1356258" y="368300"/>
                </a:lnTo>
                <a:lnTo>
                  <a:pt x="1373657" y="368300"/>
                </a:lnTo>
                <a:lnTo>
                  <a:pt x="1442999" y="342900"/>
                </a:lnTo>
                <a:lnTo>
                  <a:pt x="1435544" y="355600"/>
                </a:lnTo>
                <a:lnTo>
                  <a:pt x="1445298" y="355600"/>
                </a:lnTo>
                <a:lnTo>
                  <a:pt x="1456601" y="342900"/>
                </a:lnTo>
                <a:lnTo>
                  <a:pt x="1486484" y="342900"/>
                </a:lnTo>
                <a:lnTo>
                  <a:pt x="1514640" y="330200"/>
                </a:lnTo>
                <a:lnTo>
                  <a:pt x="1505978" y="330200"/>
                </a:lnTo>
                <a:lnTo>
                  <a:pt x="1552752" y="317500"/>
                </a:lnTo>
                <a:lnTo>
                  <a:pt x="1584134" y="317500"/>
                </a:lnTo>
                <a:lnTo>
                  <a:pt x="1615376" y="304800"/>
                </a:lnTo>
                <a:lnTo>
                  <a:pt x="1661756" y="292100"/>
                </a:lnTo>
                <a:lnTo>
                  <a:pt x="1679460" y="292100"/>
                </a:lnTo>
                <a:lnTo>
                  <a:pt x="1700428" y="279400"/>
                </a:lnTo>
                <a:lnTo>
                  <a:pt x="1734312" y="266700"/>
                </a:lnTo>
                <a:close/>
              </a:path>
              <a:path w="3322954" h="2997200">
                <a:moveTo>
                  <a:pt x="1809851" y="254965"/>
                </a:moveTo>
                <a:lnTo>
                  <a:pt x="1763547" y="266700"/>
                </a:lnTo>
                <a:lnTo>
                  <a:pt x="1719554" y="279400"/>
                </a:lnTo>
                <a:lnTo>
                  <a:pt x="1735620" y="279400"/>
                </a:lnTo>
                <a:lnTo>
                  <a:pt x="1755076" y="274637"/>
                </a:lnTo>
                <a:lnTo>
                  <a:pt x="1749132" y="279400"/>
                </a:lnTo>
                <a:lnTo>
                  <a:pt x="1749717" y="279400"/>
                </a:lnTo>
                <a:lnTo>
                  <a:pt x="1760816" y="273227"/>
                </a:lnTo>
                <a:lnTo>
                  <a:pt x="1787410" y="266700"/>
                </a:lnTo>
                <a:lnTo>
                  <a:pt x="1804555" y="262496"/>
                </a:lnTo>
                <a:lnTo>
                  <a:pt x="1809851" y="254965"/>
                </a:lnTo>
                <a:close/>
              </a:path>
              <a:path w="3322954" h="2997200">
                <a:moveTo>
                  <a:pt x="1838007" y="254304"/>
                </a:moveTo>
                <a:lnTo>
                  <a:pt x="1804555" y="262496"/>
                </a:lnTo>
                <a:lnTo>
                  <a:pt x="1801609" y="266700"/>
                </a:lnTo>
                <a:lnTo>
                  <a:pt x="1838007" y="254304"/>
                </a:lnTo>
                <a:close/>
              </a:path>
              <a:path w="3322954" h="2997200">
                <a:moveTo>
                  <a:pt x="1875777" y="241427"/>
                </a:moveTo>
                <a:lnTo>
                  <a:pt x="1838007" y="254304"/>
                </a:lnTo>
                <a:lnTo>
                  <a:pt x="1839214" y="254000"/>
                </a:lnTo>
                <a:lnTo>
                  <a:pt x="1849259" y="254000"/>
                </a:lnTo>
                <a:lnTo>
                  <a:pt x="1875777" y="241427"/>
                </a:lnTo>
                <a:close/>
              </a:path>
              <a:path w="3322954" h="2997200">
                <a:moveTo>
                  <a:pt x="1913407" y="228600"/>
                </a:moveTo>
                <a:lnTo>
                  <a:pt x="1902942" y="228600"/>
                </a:lnTo>
                <a:lnTo>
                  <a:pt x="1875777" y="241427"/>
                </a:lnTo>
                <a:lnTo>
                  <a:pt x="1913407" y="228600"/>
                </a:lnTo>
                <a:close/>
              </a:path>
              <a:path w="3322954" h="2997200">
                <a:moveTo>
                  <a:pt x="2003221" y="203200"/>
                </a:moveTo>
                <a:lnTo>
                  <a:pt x="1972411" y="215900"/>
                </a:lnTo>
                <a:lnTo>
                  <a:pt x="1989759" y="215900"/>
                </a:lnTo>
                <a:lnTo>
                  <a:pt x="2003221" y="203200"/>
                </a:lnTo>
                <a:close/>
              </a:path>
              <a:path w="3322954" h="2997200">
                <a:moveTo>
                  <a:pt x="2634907" y="2476500"/>
                </a:moveTo>
                <a:lnTo>
                  <a:pt x="2633129" y="2476500"/>
                </a:lnTo>
                <a:lnTo>
                  <a:pt x="2627350" y="2476500"/>
                </a:lnTo>
                <a:lnTo>
                  <a:pt x="2612275" y="2476500"/>
                </a:lnTo>
                <a:lnTo>
                  <a:pt x="2544318" y="2489200"/>
                </a:lnTo>
                <a:lnTo>
                  <a:pt x="2478570" y="2514600"/>
                </a:lnTo>
                <a:lnTo>
                  <a:pt x="2438603" y="2514600"/>
                </a:lnTo>
                <a:lnTo>
                  <a:pt x="2422029" y="2527300"/>
                </a:lnTo>
                <a:lnTo>
                  <a:pt x="2397544" y="2527300"/>
                </a:lnTo>
                <a:lnTo>
                  <a:pt x="2387117" y="2540000"/>
                </a:lnTo>
                <a:lnTo>
                  <a:pt x="2338590" y="2540000"/>
                </a:lnTo>
                <a:lnTo>
                  <a:pt x="2303970" y="2552700"/>
                </a:lnTo>
                <a:lnTo>
                  <a:pt x="2273833" y="2565400"/>
                </a:lnTo>
                <a:lnTo>
                  <a:pt x="2255837" y="2565400"/>
                </a:lnTo>
                <a:lnTo>
                  <a:pt x="2296769" y="2552700"/>
                </a:lnTo>
                <a:lnTo>
                  <a:pt x="2252281" y="2565400"/>
                </a:lnTo>
                <a:lnTo>
                  <a:pt x="1970951" y="2641600"/>
                </a:lnTo>
                <a:lnTo>
                  <a:pt x="1927834" y="2654300"/>
                </a:lnTo>
                <a:lnTo>
                  <a:pt x="1936496" y="2654300"/>
                </a:lnTo>
                <a:lnTo>
                  <a:pt x="1888363" y="2667000"/>
                </a:lnTo>
                <a:lnTo>
                  <a:pt x="1858505" y="2667000"/>
                </a:lnTo>
                <a:lnTo>
                  <a:pt x="1827047" y="2679700"/>
                </a:lnTo>
                <a:lnTo>
                  <a:pt x="1774113" y="2692400"/>
                </a:lnTo>
                <a:lnTo>
                  <a:pt x="1745488" y="2692400"/>
                </a:lnTo>
                <a:lnTo>
                  <a:pt x="1727225" y="2705100"/>
                </a:lnTo>
                <a:lnTo>
                  <a:pt x="1694040" y="2705100"/>
                </a:lnTo>
                <a:lnTo>
                  <a:pt x="1646999" y="2717800"/>
                </a:lnTo>
                <a:lnTo>
                  <a:pt x="1629029" y="2730500"/>
                </a:lnTo>
                <a:lnTo>
                  <a:pt x="1617014" y="2730500"/>
                </a:lnTo>
                <a:lnTo>
                  <a:pt x="1587855" y="2743200"/>
                </a:lnTo>
                <a:lnTo>
                  <a:pt x="1548765" y="2743200"/>
                </a:lnTo>
                <a:lnTo>
                  <a:pt x="1532064" y="2755900"/>
                </a:lnTo>
                <a:lnTo>
                  <a:pt x="1516811" y="2755900"/>
                </a:lnTo>
                <a:lnTo>
                  <a:pt x="1451597" y="2768600"/>
                </a:lnTo>
                <a:lnTo>
                  <a:pt x="1401216" y="2781300"/>
                </a:lnTo>
                <a:lnTo>
                  <a:pt x="1360754" y="2794000"/>
                </a:lnTo>
                <a:lnTo>
                  <a:pt x="1371600" y="2794000"/>
                </a:lnTo>
                <a:lnTo>
                  <a:pt x="1344764" y="2806700"/>
                </a:lnTo>
                <a:lnTo>
                  <a:pt x="1325321" y="2806700"/>
                </a:lnTo>
                <a:lnTo>
                  <a:pt x="1360754" y="2794000"/>
                </a:lnTo>
                <a:lnTo>
                  <a:pt x="1348333" y="2794000"/>
                </a:lnTo>
                <a:lnTo>
                  <a:pt x="1319580" y="2806700"/>
                </a:lnTo>
                <a:lnTo>
                  <a:pt x="1318133" y="2806700"/>
                </a:lnTo>
                <a:lnTo>
                  <a:pt x="1295120" y="2819400"/>
                </a:lnTo>
                <a:lnTo>
                  <a:pt x="1319110" y="2819400"/>
                </a:lnTo>
                <a:lnTo>
                  <a:pt x="1372590" y="2806700"/>
                </a:lnTo>
                <a:lnTo>
                  <a:pt x="1434109" y="2781300"/>
                </a:lnTo>
                <a:lnTo>
                  <a:pt x="1494066" y="2768600"/>
                </a:lnTo>
                <a:lnTo>
                  <a:pt x="1542884" y="2755900"/>
                </a:lnTo>
                <a:lnTo>
                  <a:pt x="1570977" y="2755900"/>
                </a:lnTo>
                <a:lnTo>
                  <a:pt x="1603095" y="2743200"/>
                </a:lnTo>
                <a:lnTo>
                  <a:pt x="1636115" y="2730500"/>
                </a:lnTo>
                <a:lnTo>
                  <a:pt x="1671002" y="2730500"/>
                </a:lnTo>
                <a:lnTo>
                  <a:pt x="1708734" y="2717800"/>
                </a:lnTo>
                <a:lnTo>
                  <a:pt x="1707896" y="2717800"/>
                </a:lnTo>
                <a:lnTo>
                  <a:pt x="1732648" y="2705100"/>
                </a:lnTo>
                <a:lnTo>
                  <a:pt x="1773250" y="2705100"/>
                </a:lnTo>
                <a:lnTo>
                  <a:pt x="1816696" y="2692400"/>
                </a:lnTo>
                <a:lnTo>
                  <a:pt x="1853552" y="2679700"/>
                </a:lnTo>
                <a:lnTo>
                  <a:pt x="1881200" y="2679700"/>
                </a:lnTo>
                <a:lnTo>
                  <a:pt x="1916188" y="2667000"/>
                </a:lnTo>
                <a:lnTo>
                  <a:pt x="1939099" y="2654300"/>
                </a:lnTo>
                <a:lnTo>
                  <a:pt x="1961896" y="2654300"/>
                </a:lnTo>
                <a:lnTo>
                  <a:pt x="2008276" y="2641600"/>
                </a:lnTo>
                <a:lnTo>
                  <a:pt x="2057400" y="2628900"/>
                </a:lnTo>
                <a:lnTo>
                  <a:pt x="2271865" y="2578100"/>
                </a:lnTo>
                <a:lnTo>
                  <a:pt x="2267508" y="2578100"/>
                </a:lnTo>
                <a:lnTo>
                  <a:pt x="2278278" y="2565400"/>
                </a:lnTo>
                <a:lnTo>
                  <a:pt x="2337752" y="2565400"/>
                </a:lnTo>
                <a:lnTo>
                  <a:pt x="2350668" y="2552700"/>
                </a:lnTo>
                <a:lnTo>
                  <a:pt x="2374392" y="2552700"/>
                </a:lnTo>
                <a:lnTo>
                  <a:pt x="2397849" y="2540000"/>
                </a:lnTo>
                <a:lnTo>
                  <a:pt x="2398115" y="2540000"/>
                </a:lnTo>
                <a:lnTo>
                  <a:pt x="2634907" y="2476500"/>
                </a:lnTo>
                <a:close/>
              </a:path>
              <a:path w="3322954" h="2997200">
                <a:moveTo>
                  <a:pt x="2751188" y="63500"/>
                </a:moveTo>
                <a:lnTo>
                  <a:pt x="2744432" y="38188"/>
                </a:lnTo>
                <a:lnTo>
                  <a:pt x="2747175" y="50800"/>
                </a:lnTo>
                <a:lnTo>
                  <a:pt x="2749486" y="63500"/>
                </a:lnTo>
                <a:lnTo>
                  <a:pt x="2751188" y="63500"/>
                </a:lnTo>
                <a:close/>
              </a:path>
              <a:path w="3322954" h="2997200">
                <a:moveTo>
                  <a:pt x="2763101" y="113995"/>
                </a:moveTo>
                <a:lnTo>
                  <a:pt x="2759278" y="97599"/>
                </a:lnTo>
                <a:lnTo>
                  <a:pt x="2756052" y="86829"/>
                </a:lnTo>
                <a:lnTo>
                  <a:pt x="2751620" y="71412"/>
                </a:lnTo>
                <a:lnTo>
                  <a:pt x="2750159" y="67170"/>
                </a:lnTo>
                <a:lnTo>
                  <a:pt x="2755836" y="89928"/>
                </a:lnTo>
                <a:lnTo>
                  <a:pt x="2758452" y="98602"/>
                </a:lnTo>
                <a:lnTo>
                  <a:pt x="2761843" y="110477"/>
                </a:lnTo>
                <a:lnTo>
                  <a:pt x="2763101" y="113995"/>
                </a:lnTo>
                <a:close/>
              </a:path>
              <a:path w="3322954" h="2997200">
                <a:moveTo>
                  <a:pt x="2792107" y="224942"/>
                </a:moveTo>
                <a:lnTo>
                  <a:pt x="2789415" y="213042"/>
                </a:lnTo>
                <a:lnTo>
                  <a:pt x="2789567" y="212153"/>
                </a:lnTo>
                <a:lnTo>
                  <a:pt x="2788374" y="205359"/>
                </a:lnTo>
                <a:lnTo>
                  <a:pt x="2786126" y="204520"/>
                </a:lnTo>
                <a:lnTo>
                  <a:pt x="2792107" y="224942"/>
                </a:lnTo>
                <a:close/>
              </a:path>
              <a:path w="3322954" h="2997200">
                <a:moveTo>
                  <a:pt x="2794838" y="228511"/>
                </a:moveTo>
                <a:lnTo>
                  <a:pt x="2792311" y="215900"/>
                </a:lnTo>
                <a:lnTo>
                  <a:pt x="2786430" y="190500"/>
                </a:lnTo>
                <a:lnTo>
                  <a:pt x="2790190" y="215900"/>
                </a:lnTo>
                <a:lnTo>
                  <a:pt x="2794838" y="228511"/>
                </a:lnTo>
                <a:close/>
              </a:path>
              <a:path w="3322954" h="2997200">
                <a:moveTo>
                  <a:pt x="2860865" y="447065"/>
                </a:moveTo>
                <a:lnTo>
                  <a:pt x="2855239" y="427482"/>
                </a:lnTo>
                <a:lnTo>
                  <a:pt x="2851645" y="416636"/>
                </a:lnTo>
                <a:lnTo>
                  <a:pt x="2857538" y="440016"/>
                </a:lnTo>
                <a:lnTo>
                  <a:pt x="2860243" y="451980"/>
                </a:lnTo>
                <a:lnTo>
                  <a:pt x="2860865" y="448056"/>
                </a:lnTo>
                <a:lnTo>
                  <a:pt x="2860865" y="447065"/>
                </a:lnTo>
                <a:close/>
              </a:path>
              <a:path w="3322954" h="2997200">
                <a:moveTo>
                  <a:pt x="2862237" y="453923"/>
                </a:moveTo>
                <a:lnTo>
                  <a:pt x="2861030" y="447065"/>
                </a:lnTo>
                <a:lnTo>
                  <a:pt x="2860967" y="447421"/>
                </a:lnTo>
                <a:lnTo>
                  <a:pt x="2861157" y="448056"/>
                </a:lnTo>
                <a:lnTo>
                  <a:pt x="2862237" y="453923"/>
                </a:lnTo>
                <a:close/>
              </a:path>
              <a:path w="3322954" h="2997200">
                <a:moveTo>
                  <a:pt x="2864751" y="508000"/>
                </a:moveTo>
                <a:lnTo>
                  <a:pt x="2862478" y="495300"/>
                </a:lnTo>
                <a:lnTo>
                  <a:pt x="2861272" y="491032"/>
                </a:lnTo>
                <a:lnTo>
                  <a:pt x="2864497" y="508000"/>
                </a:lnTo>
                <a:lnTo>
                  <a:pt x="2864751" y="508000"/>
                </a:lnTo>
                <a:close/>
              </a:path>
              <a:path w="3322954" h="2997200">
                <a:moveTo>
                  <a:pt x="2878518" y="533400"/>
                </a:moveTo>
                <a:lnTo>
                  <a:pt x="2878213" y="525322"/>
                </a:lnTo>
                <a:lnTo>
                  <a:pt x="2877947" y="520700"/>
                </a:lnTo>
                <a:lnTo>
                  <a:pt x="2878518" y="533400"/>
                </a:lnTo>
                <a:close/>
              </a:path>
              <a:path w="3322954" h="2997200">
                <a:moveTo>
                  <a:pt x="2878544" y="530860"/>
                </a:moveTo>
                <a:lnTo>
                  <a:pt x="2878048" y="520700"/>
                </a:lnTo>
                <a:lnTo>
                  <a:pt x="2878213" y="525322"/>
                </a:lnTo>
                <a:lnTo>
                  <a:pt x="2878544" y="530860"/>
                </a:lnTo>
                <a:close/>
              </a:path>
              <a:path w="3322954" h="2997200">
                <a:moveTo>
                  <a:pt x="2878696" y="533400"/>
                </a:moveTo>
                <a:lnTo>
                  <a:pt x="2878544" y="530860"/>
                </a:lnTo>
                <a:lnTo>
                  <a:pt x="2878671" y="533400"/>
                </a:lnTo>
                <a:close/>
              </a:path>
              <a:path w="3322954" h="2997200">
                <a:moveTo>
                  <a:pt x="2884805" y="573024"/>
                </a:moveTo>
                <a:lnTo>
                  <a:pt x="2876054" y="537984"/>
                </a:lnTo>
                <a:lnTo>
                  <a:pt x="2873057" y="526275"/>
                </a:lnTo>
                <a:lnTo>
                  <a:pt x="2871813" y="522262"/>
                </a:lnTo>
                <a:lnTo>
                  <a:pt x="2881566" y="562419"/>
                </a:lnTo>
                <a:lnTo>
                  <a:pt x="2881655" y="561746"/>
                </a:lnTo>
                <a:lnTo>
                  <a:pt x="2884805" y="573024"/>
                </a:lnTo>
                <a:close/>
              </a:path>
              <a:path w="3322954" h="2997200">
                <a:moveTo>
                  <a:pt x="2899118" y="632193"/>
                </a:moveTo>
                <a:lnTo>
                  <a:pt x="2898241" y="622300"/>
                </a:lnTo>
                <a:lnTo>
                  <a:pt x="2895181" y="609600"/>
                </a:lnTo>
                <a:lnTo>
                  <a:pt x="2891269" y="596900"/>
                </a:lnTo>
                <a:lnTo>
                  <a:pt x="2889224" y="589889"/>
                </a:lnTo>
                <a:lnTo>
                  <a:pt x="2884805" y="573024"/>
                </a:lnTo>
                <a:lnTo>
                  <a:pt x="2888221" y="586409"/>
                </a:lnTo>
                <a:lnTo>
                  <a:pt x="2887586" y="584200"/>
                </a:lnTo>
                <a:lnTo>
                  <a:pt x="2893149" y="609600"/>
                </a:lnTo>
                <a:lnTo>
                  <a:pt x="2899118" y="632193"/>
                </a:lnTo>
                <a:close/>
              </a:path>
              <a:path w="3322954" h="2997200">
                <a:moveTo>
                  <a:pt x="2899372" y="635000"/>
                </a:moveTo>
                <a:lnTo>
                  <a:pt x="2899270" y="632739"/>
                </a:lnTo>
                <a:lnTo>
                  <a:pt x="2899118" y="632193"/>
                </a:lnTo>
                <a:lnTo>
                  <a:pt x="2899372" y="635000"/>
                </a:lnTo>
                <a:close/>
              </a:path>
              <a:path w="3322954" h="2997200">
                <a:moveTo>
                  <a:pt x="2906572" y="665822"/>
                </a:moveTo>
                <a:lnTo>
                  <a:pt x="2903893" y="653897"/>
                </a:lnTo>
                <a:lnTo>
                  <a:pt x="2896819" y="625602"/>
                </a:lnTo>
                <a:lnTo>
                  <a:pt x="2906572" y="665822"/>
                </a:lnTo>
                <a:close/>
              </a:path>
              <a:path w="3322954" h="2997200">
                <a:moveTo>
                  <a:pt x="2914789" y="660514"/>
                </a:moveTo>
                <a:lnTo>
                  <a:pt x="2913748" y="654672"/>
                </a:lnTo>
                <a:lnTo>
                  <a:pt x="2906941" y="629043"/>
                </a:lnTo>
                <a:lnTo>
                  <a:pt x="2909760" y="640156"/>
                </a:lnTo>
                <a:lnTo>
                  <a:pt x="2911729" y="648398"/>
                </a:lnTo>
                <a:lnTo>
                  <a:pt x="2914637" y="661390"/>
                </a:lnTo>
                <a:lnTo>
                  <a:pt x="2914789" y="660514"/>
                </a:lnTo>
                <a:close/>
              </a:path>
              <a:path w="3322954" h="2997200">
                <a:moveTo>
                  <a:pt x="2916415" y="664730"/>
                </a:moveTo>
                <a:lnTo>
                  <a:pt x="2913545" y="653554"/>
                </a:lnTo>
                <a:lnTo>
                  <a:pt x="2913748" y="654672"/>
                </a:lnTo>
                <a:lnTo>
                  <a:pt x="2916415" y="664730"/>
                </a:lnTo>
                <a:close/>
              </a:path>
              <a:path w="3322954" h="2997200">
                <a:moveTo>
                  <a:pt x="2920949" y="720445"/>
                </a:moveTo>
                <a:lnTo>
                  <a:pt x="2920200" y="711073"/>
                </a:lnTo>
                <a:lnTo>
                  <a:pt x="2915399" y="697344"/>
                </a:lnTo>
                <a:lnTo>
                  <a:pt x="2920949" y="720445"/>
                </a:lnTo>
                <a:close/>
              </a:path>
              <a:path w="3322954" h="2997200">
                <a:moveTo>
                  <a:pt x="2932099" y="749604"/>
                </a:moveTo>
                <a:lnTo>
                  <a:pt x="2930982" y="745159"/>
                </a:lnTo>
                <a:lnTo>
                  <a:pt x="2931807" y="744613"/>
                </a:lnTo>
                <a:lnTo>
                  <a:pt x="2929547" y="734656"/>
                </a:lnTo>
                <a:lnTo>
                  <a:pt x="2925241" y="718439"/>
                </a:lnTo>
                <a:lnTo>
                  <a:pt x="2923781" y="713168"/>
                </a:lnTo>
                <a:lnTo>
                  <a:pt x="2931401" y="734415"/>
                </a:lnTo>
                <a:lnTo>
                  <a:pt x="2929242" y="723900"/>
                </a:lnTo>
                <a:lnTo>
                  <a:pt x="2919742" y="685800"/>
                </a:lnTo>
                <a:lnTo>
                  <a:pt x="2911030" y="660400"/>
                </a:lnTo>
                <a:lnTo>
                  <a:pt x="2910789" y="660400"/>
                </a:lnTo>
                <a:lnTo>
                  <a:pt x="2908389" y="647700"/>
                </a:lnTo>
                <a:lnTo>
                  <a:pt x="2905976" y="635000"/>
                </a:lnTo>
                <a:lnTo>
                  <a:pt x="2900578" y="609600"/>
                </a:lnTo>
                <a:lnTo>
                  <a:pt x="2894609" y="584200"/>
                </a:lnTo>
                <a:lnTo>
                  <a:pt x="2888119" y="558800"/>
                </a:lnTo>
                <a:lnTo>
                  <a:pt x="2886392" y="558800"/>
                </a:lnTo>
                <a:lnTo>
                  <a:pt x="2883890" y="546100"/>
                </a:lnTo>
                <a:lnTo>
                  <a:pt x="2881376" y="533400"/>
                </a:lnTo>
                <a:lnTo>
                  <a:pt x="2880766" y="533400"/>
                </a:lnTo>
                <a:lnTo>
                  <a:pt x="2882188" y="544944"/>
                </a:lnTo>
                <a:lnTo>
                  <a:pt x="2876575" y="533400"/>
                </a:lnTo>
                <a:lnTo>
                  <a:pt x="2868701" y="495300"/>
                </a:lnTo>
                <a:lnTo>
                  <a:pt x="2860878" y="469900"/>
                </a:lnTo>
                <a:lnTo>
                  <a:pt x="2854871" y="444500"/>
                </a:lnTo>
                <a:lnTo>
                  <a:pt x="2855506" y="444500"/>
                </a:lnTo>
                <a:lnTo>
                  <a:pt x="2846514" y="419100"/>
                </a:lnTo>
                <a:lnTo>
                  <a:pt x="2844927" y="406400"/>
                </a:lnTo>
                <a:lnTo>
                  <a:pt x="2841968" y="393700"/>
                </a:lnTo>
                <a:lnTo>
                  <a:pt x="2841599" y="381000"/>
                </a:lnTo>
                <a:lnTo>
                  <a:pt x="2847860" y="406400"/>
                </a:lnTo>
                <a:lnTo>
                  <a:pt x="2838767" y="368833"/>
                </a:lnTo>
                <a:lnTo>
                  <a:pt x="2838716" y="368300"/>
                </a:lnTo>
                <a:lnTo>
                  <a:pt x="2835567" y="355600"/>
                </a:lnTo>
                <a:lnTo>
                  <a:pt x="2832887" y="342900"/>
                </a:lnTo>
                <a:lnTo>
                  <a:pt x="2830195" y="330200"/>
                </a:lnTo>
                <a:lnTo>
                  <a:pt x="2827197" y="317500"/>
                </a:lnTo>
                <a:lnTo>
                  <a:pt x="2825165" y="308902"/>
                </a:lnTo>
                <a:lnTo>
                  <a:pt x="2825165" y="317500"/>
                </a:lnTo>
                <a:lnTo>
                  <a:pt x="2824772" y="317500"/>
                </a:lnTo>
                <a:lnTo>
                  <a:pt x="2820949" y="304800"/>
                </a:lnTo>
                <a:lnTo>
                  <a:pt x="2825165" y="317500"/>
                </a:lnTo>
                <a:lnTo>
                  <a:pt x="2825165" y="308902"/>
                </a:lnTo>
                <a:lnTo>
                  <a:pt x="2824200" y="304800"/>
                </a:lnTo>
                <a:lnTo>
                  <a:pt x="2818155" y="279400"/>
                </a:lnTo>
                <a:lnTo>
                  <a:pt x="2812643" y="266700"/>
                </a:lnTo>
                <a:lnTo>
                  <a:pt x="2807868" y="241300"/>
                </a:lnTo>
                <a:lnTo>
                  <a:pt x="2803207" y="228600"/>
                </a:lnTo>
                <a:lnTo>
                  <a:pt x="2800756" y="215900"/>
                </a:lnTo>
                <a:lnTo>
                  <a:pt x="2802559" y="228600"/>
                </a:lnTo>
                <a:lnTo>
                  <a:pt x="2782328" y="152400"/>
                </a:lnTo>
                <a:lnTo>
                  <a:pt x="2782493" y="152400"/>
                </a:lnTo>
                <a:lnTo>
                  <a:pt x="2748178" y="12700"/>
                </a:lnTo>
                <a:lnTo>
                  <a:pt x="2745067" y="0"/>
                </a:lnTo>
                <a:lnTo>
                  <a:pt x="2737701" y="3238"/>
                </a:lnTo>
                <a:lnTo>
                  <a:pt x="2737701" y="13004"/>
                </a:lnTo>
                <a:lnTo>
                  <a:pt x="2736685" y="13258"/>
                </a:lnTo>
                <a:lnTo>
                  <a:pt x="2737624" y="12700"/>
                </a:lnTo>
                <a:lnTo>
                  <a:pt x="2737701" y="13004"/>
                </a:lnTo>
                <a:lnTo>
                  <a:pt x="2737701" y="3238"/>
                </a:lnTo>
                <a:lnTo>
                  <a:pt x="2687269" y="25400"/>
                </a:lnTo>
                <a:lnTo>
                  <a:pt x="2647759" y="25400"/>
                </a:lnTo>
                <a:lnTo>
                  <a:pt x="2634361" y="38100"/>
                </a:lnTo>
                <a:lnTo>
                  <a:pt x="2593924" y="38100"/>
                </a:lnTo>
                <a:lnTo>
                  <a:pt x="2569591" y="50800"/>
                </a:lnTo>
                <a:lnTo>
                  <a:pt x="2540584" y="63500"/>
                </a:lnTo>
                <a:lnTo>
                  <a:pt x="2502827" y="63500"/>
                </a:lnTo>
                <a:lnTo>
                  <a:pt x="2469184" y="76200"/>
                </a:lnTo>
                <a:lnTo>
                  <a:pt x="2439047" y="76200"/>
                </a:lnTo>
                <a:lnTo>
                  <a:pt x="2420404" y="88900"/>
                </a:lnTo>
                <a:lnTo>
                  <a:pt x="2379675" y="101600"/>
                </a:lnTo>
                <a:lnTo>
                  <a:pt x="2320785" y="114300"/>
                </a:lnTo>
                <a:lnTo>
                  <a:pt x="2257856" y="127000"/>
                </a:lnTo>
                <a:lnTo>
                  <a:pt x="2239175" y="131508"/>
                </a:lnTo>
                <a:lnTo>
                  <a:pt x="2239175" y="139700"/>
                </a:lnTo>
                <a:lnTo>
                  <a:pt x="2236025" y="142849"/>
                </a:lnTo>
                <a:lnTo>
                  <a:pt x="2227453" y="144856"/>
                </a:lnTo>
                <a:lnTo>
                  <a:pt x="2220963" y="146215"/>
                </a:lnTo>
                <a:lnTo>
                  <a:pt x="2220480" y="146304"/>
                </a:lnTo>
                <a:lnTo>
                  <a:pt x="2233218" y="139700"/>
                </a:lnTo>
                <a:lnTo>
                  <a:pt x="2239175" y="139700"/>
                </a:lnTo>
                <a:lnTo>
                  <a:pt x="2239175" y="131508"/>
                </a:lnTo>
                <a:lnTo>
                  <a:pt x="2205088" y="139700"/>
                </a:lnTo>
                <a:lnTo>
                  <a:pt x="2203323" y="139700"/>
                </a:lnTo>
                <a:lnTo>
                  <a:pt x="2179942" y="149796"/>
                </a:lnTo>
                <a:lnTo>
                  <a:pt x="2178812" y="148501"/>
                </a:lnTo>
                <a:lnTo>
                  <a:pt x="2172703" y="152400"/>
                </a:lnTo>
                <a:lnTo>
                  <a:pt x="2143963" y="152400"/>
                </a:lnTo>
                <a:lnTo>
                  <a:pt x="2112251" y="165100"/>
                </a:lnTo>
                <a:lnTo>
                  <a:pt x="2077605" y="177800"/>
                </a:lnTo>
                <a:lnTo>
                  <a:pt x="2080945" y="177800"/>
                </a:lnTo>
                <a:lnTo>
                  <a:pt x="2045296" y="190500"/>
                </a:lnTo>
                <a:lnTo>
                  <a:pt x="2002650" y="190500"/>
                </a:lnTo>
                <a:lnTo>
                  <a:pt x="1955368" y="203200"/>
                </a:lnTo>
                <a:lnTo>
                  <a:pt x="1905787" y="215900"/>
                </a:lnTo>
                <a:lnTo>
                  <a:pt x="1938464" y="215900"/>
                </a:lnTo>
                <a:lnTo>
                  <a:pt x="1885403" y="228600"/>
                </a:lnTo>
                <a:lnTo>
                  <a:pt x="1840611" y="241300"/>
                </a:lnTo>
                <a:lnTo>
                  <a:pt x="1827695" y="241300"/>
                </a:lnTo>
                <a:lnTo>
                  <a:pt x="1777834" y="254000"/>
                </a:lnTo>
                <a:lnTo>
                  <a:pt x="1734312" y="266700"/>
                </a:lnTo>
                <a:lnTo>
                  <a:pt x="1744218" y="266700"/>
                </a:lnTo>
                <a:lnTo>
                  <a:pt x="1840204" y="241477"/>
                </a:lnTo>
                <a:lnTo>
                  <a:pt x="1810524" y="254000"/>
                </a:lnTo>
                <a:lnTo>
                  <a:pt x="1809851" y="254965"/>
                </a:lnTo>
                <a:lnTo>
                  <a:pt x="1813648" y="254000"/>
                </a:lnTo>
                <a:lnTo>
                  <a:pt x="1860410" y="241300"/>
                </a:lnTo>
                <a:lnTo>
                  <a:pt x="1894382" y="228600"/>
                </a:lnTo>
                <a:lnTo>
                  <a:pt x="1841296" y="241300"/>
                </a:lnTo>
                <a:lnTo>
                  <a:pt x="1840890" y="241300"/>
                </a:lnTo>
                <a:lnTo>
                  <a:pt x="1939163" y="215900"/>
                </a:lnTo>
                <a:lnTo>
                  <a:pt x="1944408" y="215900"/>
                </a:lnTo>
                <a:lnTo>
                  <a:pt x="1939239" y="228600"/>
                </a:lnTo>
                <a:lnTo>
                  <a:pt x="1942007" y="228600"/>
                </a:lnTo>
                <a:lnTo>
                  <a:pt x="1966112" y="215900"/>
                </a:lnTo>
                <a:lnTo>
                  <a:pt x="1972411" y="215900"/>
                </a:lnTo>
                <a:lnTo>
                  <a:pt x="2000783" y="203200"/>
                </a:lnTo>
                <a:lnTo>
                  <a:pt x="2003221" y="203200"/>
                </a:lnTo>
                <a:lnTo>
                  <a:pt x="2026932" y="203200"/>
                </a:lnTo>
                <a:lnTo>
                  <a:pt x="2054682" y="190500"/>
                </a:lnTo>
                <a:lnTo>
                  <a:pt x="2087841" y="190500"/>
                </a:lnTo>
                <a:lnTo>
                  <a:pt x="2103031" y="177800"/>
                </a:lnTo>
                <a:lnTo>
                  <a:pt x="2115604" y="177800"/>
                </a:lnTo>
                <a:lnTo>
                  <a:pt x="2115362" y="165100"/>
                </a:lnTo>
                <a:lnTo>
                  <a:pt x="2140953" y="165100"/>
                </a:lnTo>
                <a:lnTo>
                  <a:pt x="2171369" y="153263"/>
                </a:lnTo>
                <a:lnTo>
                  <a:pt x="2170087" y="154076"/>
                </a:lnTo>
                <a:lnTo>
                  <a:pt x="2176627" y="152400"/>
                </a:lnTo>
                <a:lnTo>
                  <a:pt x="2208733" y="152400"/>
                </a:lnTo>
                <a:lnTo>
                  <a:pt x="2219287" y="146926"/>
                </a:lnTo>
                <a:lnTo>
                  <a:pt x="2221395" y="146519"/>
                </a:lnTo>
                <a:lnTo>
                  <a:pt x="2235974" y="142900"/>
                </a:lnTo>
                <a:lnTo>
                  <a:pt x="2226500" y="152400"/>
                </a:lnTo>
                <a:lnTo>
                  <a:pt x="2239086" y="152400"/>
                </a:lnTo>
                <a:lnTo>
                  <a:pt x="2246147" y="139700"/>
                </a:lnTo>
                <a:lnTo>
                  <a:pt x="2284539" y="139700"/>
                </a:lnTo>
                <a:lnTo>
                  <a:pt x="2312212" y="127000"/>
                </a:lnTo>
                <a:lnTo>
                  <a:pt x="2328303" y="127000"/>
                </a:lnTo>
                <a:lnTo>
                  <a:pt x="2346477" y="114300"/>
                </a:lnTo>
                <a:lnTo>
                  <a:pt x="2373642" y="114300"/>
                </a:lnTo>
                <a:lnTo>
                  <a:pt x="2391727" y="101600"/>
                </a:lnTo>
                <a:lnTo>
                  <a:pt x="2419591" y="101600"/>
                </a:lnTo>
                <a:lnTo>
                  <a:pt x="2449461" y="88900"/>
                </a:lnTo>
                <a:lnTo>
                  <a:pt x="2460244" y="88900"/>
                </a:lnTo>
                <a:lnTo>
                  <a:pt x="2651747" y="38100"/>
                </a:lnTo>
                <a:lnTo>
                  <a:pt x="2678912" y="38100"/>
                </a:lnTo>
                <a:lnTo>
                  <a:pt x="2695371" y="25400"/>
                </a:lnTo>
                <a:lnTo>
                  <a:pt x="2716047" y="25400"/>
                </a:lnTo>
                <a:lnTo>
                  <a:pt x="2717762" y="25400"/>
                </a:lnTo>
                <a:lnTo>
                  <a:pt x="2738094" y="14465"/>
                </a:lnTo>
                <a:lnTo>
                  <a:pt x="2744432" y="38188"/>
                </a:lnTo>
                <a:lnTo>
                  <a:pt x="2739136" y="13893"/>
                </a:lnTo>
                <a:lnTo>
                  <a:pt x="2741358" y="12700"/>
                </a:lnTo>
                <a:lnTo>
                  <a:pt x="2751175" y="48069"/>
                </a:lnTo>
                <a:lnTo>
                  <a:pt x="2750743" y="47726"/>
                </a:lnTo>
                <a:lnTo>
                  <a:pt x="2751645" y="52336"/>
                </a:lnTo>
                <a:lnTo>
                  <a:pt x="2753690" y="60807"/>
                </a:lnTo>
                <a:lnTo>
                  <a:pt x="2756598" y="71996"/>
                </a:lnTo>
                <a:lnTo>
                  <a:pt x="2761259" y="88290"/>
                </a:lnTo>
                <a:lnTo>
                  <a:pt x="2762720" y="92951"/>
                </a:lnTo>
                <a:lnTo>
                  <a:pt x="2762758" y="91694"/>
                </a:lnTo>
                <a:lnTo>
                  <a:pt x="2751772" y="50215"/>
                </a:lnTo>
                <a:lnTo>
                  <a:pt x="2751937" y="50800"/>
                </a:lnTo>
                <a:lnTo>
                  <a:pt x="2763799" y="88900"/>
                </a:lnTo>
                <a:lnTo>
                  <a:pt x="2771317" y="127000"/>
                </a:lnTo>
                <a:lnTo>
                  <a:pt x="2771737" y="127000"/>
                </a:lnTo>
                <a:lnTo>
                  <a:pt x="2785732" y="177800"/>
                </a:lnTo>
                <a:lnTo>
                  <a:pt x="2795486" y="215900"/>
                </a:lnTo>
                <a:lnTo>
                  <a:pt x="2803372" y="241477"/>
                </a:lnTo>
                <a:lnTo>
                  <a:pt x="2811564" y="266700"/>
                </a:lnTo>
                <a:lnTo>
                  <a:pt x="2822549" y="317500"/>
                </a:lnTo>
                <a:lnTo>
                  <a:pt x="2825394" y="330200"/>
                </a:lnTo>
                <a:lnTo>
                  <a:pt x="2820581" y="330200"/>
                </a:lnTo>
                <a:lnTo>
                  <a:pt x="2812135" y="292100"/>
                </a:lnTo>
                <a:lnTo>
                  <a:pt x="2805620" y="266700"/>
                </a:lnTo>
                <a:lnTo>
                  <a:pt x="2799981" y="241300"/>
                </a:lnTo>
                <a:lnTo>
                  <a:pt x="2794101" y="215900"/>
                </a:lnTo>
                <a:lnTo>
                  <a:pt x="2798127" y="237248"/>
                </a:lnTo>
                <a:lnTo>
                  <a:pt x="2794838" y="228511"/>
                </a:lnTo>
                <a:lnTo>
                  <a:pt x="2802509" y="266700"/>
                </a:lnTo>
                <a:lnTo>
                  <a:pt x="2829585" y="368300"/>
                </a:lnTo>
                <a:lnTo>
                  <a:pt x="2843365" y="419100"/>
                </a:lnTo>
                <a:lnTo>
                  <a:pt x="2855201" y="469900"/>
                </a:lnTo>
                <a:lnTo>
                  <a:pt x="2858897" y="482600"/>
                </a:lnTo>
                <a:lnTo>
                  <a:pt x="2861272" y="491032"/>
                </a:lnTo>
                <a:lnTo>
                  <a:pt x="2857271" y="469900"/>
                </a:lnTo>
                <a:lnTo>
                  <a:pt x="2861830" y="482600"/>
                </a:lnTo>
                <a:lnTo>
                  <a:pt x="2865742" y="495300"/>
                </a:lnTo>
                <a:lnTo>
                  <a:pt x="2864040" y="495300"/>
                </a:lnTo>
                <a:lnTo>
                  <a:pt x="2872067" y="520700"/>
                </a:lnTo>
                <a:lnTo>
                  <a:pt x="2880601" y="546100"/>
                </a:lnTo>
                <a:lnTo>
                  <a:pt x="2889542" y="584200"/>
                </a:lnTo>
                <a:lnTo>
                  <a:pt x="2898775" y="622300"/>
                </a:lnTo>
                <a:lnTo>
                  <a:pt x="2899270" y="632739"/>
                </a:lnTo>
                <a:lnTo>
                  <a:pt x="2899867" y="635000"/>
                </a:lnTo>
                <a:lnTo>
                  <a:pt x="2906979" y="660400"/>
                </a:lnTo>
                <a:lnTo>
                  <a:pt x="2913761" y="685800"/>
                </a:lnTo>
                <a:lnTo>
                  <a:pt x="2905823" y="647700"/>
                </a:lnTo>
                <a:lnTo>
                  <a:pt x="2920009" y="699909"/>
                </a:lnTo>
                <a:lnTo>
                  <a:pt x="2920657" y="704811"/>
                </a:lnTo>
                <a:lnTo>
                  <a:pt x="2923324" y="716165"/>
                </a:lnTo>
                <a:lnTo>
                  <a:pt x="2932099" y="749604"/>
                </a:lnTo>
                <a:close/>
              </a:path>
              <a:path w="3322954" h="2997200">
                <a:moveTo>
                  <a:pt x="2933763" y="743496"/>
                </a:moveTo>
                <a:lnTo>
                  <a:pt x="2932188" y="736600"/>
                </a:lnTo>
                <a:lnTo>
                  <a:pt x="2931401" y="734415"/>
                </a:lnTo>
                <a:lnTo>
                  <a:pt x="2931858" y="736600"/>
                </a:lnTo>
                <a:lnTo>
                  <a:pt x="2933763" y="743496"/>
                </a:lnTo>
                <a:close/>
              </a:path>
              <a:path w="3322954" h="2997200">
                <a:moveTo>
                  <a:pt x="2939732" y="778040"/>
                </a:moveTo>
                <a:lnTo>
                  <a:pt x="2938500" y="773163"/>
                </a:lnTo>
                <a:lnTo>
                  <a:pt x="2933623" y="755396"/>
                </a:lnTo>
                <a:lnTo>
                  <a:pt x="2939542" y="778548"/>
                </a:lnTo>
                <a:lnTo>
                  <a:pt x="2939732" y="778040"/>
                </a:lnTo>
                <a:close/>
              </a:path>
              <a:path w="3322954" h="2997200">
                <a:moveTo>
                  <a:pt x="2940901" y="774700"/>
                </a:moveTo>
                <a:lnTo>
                  <a:pt x="2938894" y="762000"/>
                </a:lnTo>
                <a:lnTo>
                  <a:pt x="2933763" y="743496"/>
                </a:lnTo>
                <a:lnTo>
                  <a:pt x="2940901" y="774700"/>
                </a:lnTo>
                <a:close/>
              </a:path>
              <a:path w="3322954" h="2997200">
                <a:moveTo>
                  <a:pt x="2990786" y="992200"/>
                </a:moveTo>
                <a:lnTo>
                  <a:pt x="2986862" y="977290"/>
                </a:lnTo>
                <a:lnTo>
                  <a:pt x="2984233" y="967892"/>
                </a:lnTo>
                <a:lnTo>
                  <a:pt x="2983700" y="967016"/>
                </a:lnTo>
                <a:lnTo>
                  <a:pt x="2986125" y="977607"/>
                </a:lnTo>
                <a:lnTo>
                  <a:pt x="2990469" y="993800"/>
                </a:lnTo>
                <a:lnTo>
                  <a:pt x="2990786" y="992200"/>
                </a:lnTo>
                <a:close/>
              </a:path>
              <a:path w="3322954" h="2997200">
                <a:moveTo>
                  <a:pt x="3277311" y="2311400"/>
                </a:moveTo>
                <a:lnTo>
                  <a:pt x="3256889" y="2320264"/>
                </a:lnTo>
                <a:lnTo>
                  <a:pt x="3255695" y="2320506"/>
                </a:lnTo>
                <a:lnTo>
                  <a:pt x="3255695" y="2320785"/>
                </a:lnTo>
                <a:lnTo>
                  <a:pt x="3248037" y="2324100"/>
                </a:lnTo>
                <a:lnTo>
                  <a:pt x="3241446" y="2324100"/>
                </a:lnTo>
                <a:lnTo>
                  <a:pt x="3255695" y="2320785"/>
                </a:lnTo>
                <a:lnTo>
                  <a:pt x="3255695" y="2320506"/>
                </a:lnTo>
                <a:lnTo>
                  <a:pt x="3242919" y="2323084"/>
                </a:lnTo>
                <a:lnTo>
                  <a:pt x="3239414" y="2324100"/>
                </a:lnTo>
                <a:lnTo>
                  <a:pt x="3197047" y="2324100"/>
                </a:lnTo>
                <a:lnTo>
                  <a:pt x="3159607" y="2336800"/>
                </a:lnTo>
                <a:lnTo>
                  <a:pt x="3113913" y="2349500"/>
                </a:lnTo>
                <a:lnTo>
                  <a:pt x="3063011" y="2362200"/>
                </a:lnTo>
                <a:lnTo>
                  <a:pt x="3009976" y="2374900"/>
                </a:lnTo>
                <a:lnTo>
                  <a:pt x="3000210" y="2374900"/>
                </a:lnTo>
                <a:lnTo>
                  <a:pt x="2982912" y="2387600"/>
                </a:lnTo>
                <a:lnTo>
                  <a:pt x="2961309" y="2387600"/>
                </a:lnTo>
                <a:lnTo>
                  <a:pt x="2933992" y="2400300"/>
                </a:lnTo>
                <a:lnTo>
                  <a:pt x="2938526" y="2387600"/>
                </a:lnTo>
                <a:lnTo>
                  <a:pt x="2886138" y="2413000"/>
                </a:lnTo>
                <a:lnTo>
                  <a:pt x="2840558" y="2413000"/>
                </a:lnTo>
                <a:lnTo>
                  <a:pt x="2797797" y="2425700"/>
                </a:lnTo>
                <a:lnTo>
                  <a:pt x="2704642" y="2451100"/>
                </a:lnTo>
                <a:lnTo>
                  <a:pt x="2658859" y="2461069"/>
                </a:lnTo>
                <a:lnTo>
                  <a:pt x="2658859" y="2463800"/>
                </a:lnTo>
                <a:lnTo>
                  <a:pt x="2658491" y="2463901"/>
                </a:lnTo>
                <a:lnTo>
                  <a:pt x="2658694" y="2463800"/>
                </a:lnTo>
                <a:lnTo>
                  <a:pt x="2658859" y="2463800"/>
                </a:lnTo>
                <a:lnTo>
                  <a:pt x="2658859" y="2461069"/>
                </a:lnTo>
                <a:lnTo>
                  <a:pt x="2646261" y="2463800"/>
                </a:lnTo>
                <a:lnTo>
                  <a:pt x="2639022" y="2463800"/>
                </a:lnTo>
                <a:lnTo>
                  <a:pt x="2632392" y="2471013"/>
                </a:lnTo>
                <a:lnTo>
                  <a:pt x="2644165" y="2471013"/>
                </a:lnTo>
                <a:lnTo>
                  <a:pt x="2655570" y="2471013"/>
                </a:lnTo>
                <a:lnTo>
                  <a:pt x="2730576" y="2451100"/>
                </a:lnTo>
                <a:lnTo>
                  <a:pt x="2778506" y="2451100"/>
                </a:lnTo>
                <a:lnTo>
                  <a:pt x="2970352" y="2400300"/>
                </a:lnTo>
                <a:lnTo>
                  <a:pt x="3066008" y="2374900"/>
                </a:lnTo>
                <a:lnTo>
                  <a:pt x="3075190" y="2374900"/>
                </a:lnTo>
                <a:lnTo>
                  <a:pt x="3075495" y="2362200"/>
                </a:lnTo>
                <a:lnTo>
                  <a:pt x="3168739" y="2349500"/>
                </a:lnTo>
                <a:lnTo>
                  <a:pt x="3191319" y="2336800"/>
                </a:lnTo>
                <a:lnTo>
                  <a:pt x="3258782" y="2324100"/>
                </a:lnTo>
                <a:lnTo>
                  <a:pt x="3277311" y="2311400"/>
                </a:lnTo>
                <a:close/>
              </a:path>
              <a:path w="3322954" h="2997200">
                <a:moveTo>
                  <a:pt x="3322447" y="2301036"/>
                </a:moveTo>
                <a:lnTo>
                  <a:pt x="3307867" y="2304859"/>
                </a:lnTo>
                <a:lnTo>
                  <a:pt x="3300311" y="2306701"/>
                </a:lnTo>
                <a:lnTo>
                  <a:pt x="3294557" y="2307920"/>
                </a:lnTo>
                <a:lnTo>
                  <a:pt x="3302901" y="2307920"/>
                </a:lnTo>
                <a:lnTo>
                  <a:pt x="3322447" y="230103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05745" y="4116621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81241" y="23812"/>
                </a:moveTo>
                <a:lnTo>
                  <a:pt x="0" y="0"/>
                </a:lnTo>
              </a:path>
            </a:pathLst>
          </a:custGeom>
          <a:ln w="894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4278114" y="1373334"/>
            <a:ext cx="625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FFFFFF"/>
                </a:solidFill>
                <a:latin typeface="Arial MT"/>
                <a:cs typeface="Arial MT"/>
              </a:rPr>
              <a:t>Rolando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6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900" spc="-10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900" spc="-130" dirty="0">
                <a:solidFill>
                  <a:srgbClr val="FFFFFF"/>
                </a:solidFill>
                <a:latin typeface="Arial MT"/>
                <a:cs typeface="Arial MT"/>
              </a:rPr>
              <a:t>oden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 rot="18780000">
            <a:off x="595607" y="3040316"/>
            <a:ext cx="87228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spc="-14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850" spc="-14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50" spc="-4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8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50" spc="-75" dirty="0">
                <a:solidFill>
                  <a:srgbClr val="FFFFFF"/>
                </a:solidFill>
                <a:latin typeface="Arial MT"/>
                <a:cs typeface="Arial MT"/>
              </a:rPr>
              <a:t>Américo</a:t>
            </a:r>
            <a:r>
              <a:rPr sz="8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75" spc="-292" baseline="3267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75" spc="-104" baseline="3267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275" baseline="3267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 rot="2940000">
            <a:off x="248806" y="2000567"/>
            <a:ext cx="1251694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800" spc="-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2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14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MT"/>
                <a:cs typeface="Arial MT"/>
              </a:rPr>
              <a:t>Poniente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 rot="3540000">
            <a:off x="536908" y="913780"/>
            <a:ext cx="120350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1200" spc="-142" baseline="3472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7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37" baseline="3472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79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60" baseline="3472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67" baseline="3472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Oriente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52418" y="450822"/>
            <a:ext cx="6906259" cy="3894454"/>
            <a:chOff x="352418" y="450822"/>
            <a:chExt cx="6906259" cy="3894454"/>
          </a:xfrm>
        </p:grpSpPr>
        <p:sp>
          <p:nvSpPr>
            <p:cNvPr id="128" name="object 128"/>
            <p:cNvSpPr/>
            <p:nvPr/>
          </p:nvSpPr>
          <p:spPr>
            <a:xfrm>
              <a:off x="4580148" y="3563822"/>
              <a:ext cx="248285" cy="420370"/>
            </a:xfrm>
            <a:custGeom>
              <a:avLst/>
              <a:gdLst/>
              <a:ahLst/>
              <a:cxnLst/>
              <a:rect l="l" t="t" r="r" b="b"/>
              <a:pathLst>
                <a:path w="248285" h="420370">
                  <a:moveTo>
                    <a:pt x="124053" y="0"/>
                  </a:moveTo>
                  <a:lnTo>
                    <a:pt x="75813" y="9762"/>
                  </a:lnTo>
                  <a:lnTo>
                    <a:pt x="36375" y="36369"/>
                  </a:lnTo>
                  <a:lnTo>
                    <a:pt x="9764" y="75802"/>
                  </a:lnTo>
                  <a:lnTo>
                    <a:pt x="0" y="124040"/>
                  </a:lnTo>
                  <a:lnTo>
                    <a:pt x="7181" y="163354"/>
                  </a:lnTo>
                  <a:lnTo>
                    <a:pt x="25364" y="215058"/>
                  </a:lnTo>
                  <a:lnTo>
                    <a:pt x="49504" y="271275"/>
                  </a:lnTo>
                  <a:lnTo>
                    <a:pt x="74559" y="324128"/>
                  </a:lnTo>
                  <a:lnTo>
                    <a:pt x="95485" y="365742"/>
                  </a:lnTo>
                  <a:lnTo>
                    <a:pt x="124053" y="419811"/>
                  </a:lnTo>
                  <a:lnTo>
                    <a:pt x="152626" y="365742"/>
                  </a:lnTo>
                  <a:lnTo>
                    <a:pt x="173553" y="324128"/>
                  </a:lnTo>
                  <a:lnTo>
                    <a:pt x="198607" y="271275"/>
                  </a:lnTo>
                  <a:lnTo>
                    <a:pt x="222745" y="215058"/>
                  </a:lnTo>
                  <a:lnTo>
                    <a:pt x="240926" y="163354"/>
                  </a:lnTo>
                  <a:lnTo>
                    <a:pt x="248107" y="124040"/>
                  </a:lnTo>
                  <a:lnTo>
                    <a:pt x="238342" y="75802"/>
                  </a:lnTo>
                  <a:lnTo>
                    <a:pt x="211731" y="36369"/>
                  </a:lnTo>
                  <a:lnTo>
                    <a:pt x="172294" y="9762"/>
                  </a:lnTo>
                  <a:lnTo>
                    <a:pt x="124053" y="0"/>
                  </a:lnTo>
                  <a:close/>
                </a:path>
              </a:pathLst>
            </a:custGeom>
            <a:solidFill>
              <a:srgbClr val="FED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561089" y="3544760"/>
              <a:ext cx="286385" cy="479425"/>
            </a:xfrm>
            <a:custGeom>
              <a:avLst/>
              <a:gdLst/>
              <a:ahLst/>
              <a:cxnLst/>
              <a:rect l="l" t="t" r="r" b="b"/>
              <a:pathLst>
                <a:path w="286385" h="479425">
                  <a:moveTo>
                    <a:pt x="143116" y="0"/>
                  </a:moveTo>
                  <a:lnTo>
                    <a:pt x="97927" y="7307"/>
                  </a:lnTo>
                  <a:lnTo>
                    <a:pt x="58646" y="27647"/>
                  </a:lnTo>
                  <a:lnTo>
                    <a:pt x="27648" y="58644"/>
                  </a:lnTo>
                  <a:lnTo>
                    <a:pt x="7307" y="97921"/>
                  </a:lnTo>
                  <a:lnTo>
                    <a:pt x="0" y="143103"/>
                  </a:lnTo>
                  <a:lnTo>
                    <a:pt x="6325" y="181735"/>
                  </a:lnTo>
                  <a:lnTo>
                    <a:pt x="22676" y="231036"/>
                  </a:lnTo>
                  <a:lnTo>
                    <a:pt x="45108" y="285073"/>
                  </a:lnTo>
                  <a:lnTo>
                    <a:pt x="69682" y="337910"/>
                  </a:lnTo>
                  <a:lnTo>
                    <a:pt x="92455" y="383611"/>
                  </a:lnTo>
                  <a:lnTo>
                    <a:pt x="143116" y="479425"/>
                  </a:lnTo>
                  <a:lnTo>
                    <a:pt x="176733" y="416242"/>
                  </a:lnTo>
                  <a:lnTo>
                    <a:pt x="186079" y="398335"/>
                  </a:lnTo>
                  <a:lnTo>
                    <a:pt x="143116" y="398335"/>
                  </a:lnTo>
                  <a:lnTo>
                    <a:pt x="82403" y="283405"/>
                  </a:lnTo>
                  <a:lnTo>
                    <a:pt x="51227" y="218508"/>
                  </a:lnTo>
                  <a:lnTo>
                    <a:pt x="39740" y="179717"/>
                  </a:lnTo>
                  <a:lnTo>
                    <a:pt x="38100" y="143103"/>
                  </a:lnTo>
                  <a:lnTo>
                    <a:pt x="46354" y="102233"/>
                  </a:lnTo>
                  <a:lnTo>
                    <a:pt x="68862" y="68856"/>
                  </a:lnTo>
                  <a:lnTo>
                    <a:pt x="102243" y="46352"/>
                  </a:lnTo>
                  <a:lnTo>
                    <a:pt x="143116" y="38100"/>
                  </a:lnTo>
                  <a:lnTo>
                    <a:pt x="238027" y="38100"/>
                  </a:lnTo>
                  <a:lnTo>
                    <a:pt x="227575" y="27647"/>
                  </a:lnTo>
                  <a:lnTo>
                    <a:pt x="188298" y="7307"/>
                  </a:lnTo>
                  <a:lnTo>
                    <a:pt x="143116" y="0"/>
                  </a:lnTo>
                  <a:close/>
                </a:path>
                <a:path w="286385" h="479425">
                  <a:moveTo>
                    <a:pt x="238027" y="38100"/>
                  </a:moveTo>
                  <a:lnTo>
                    <a:pt x="143116" y="38100"/>
                  </a:lnTo>
                  <a:lnTo>
                    <a:pt x="183986" y="46352"/>
                  </a:lnTo>
                  <a:lnTo>
                    <a:pt x="217363" y="68856"/>
                  </a:lnTo>
                  <a:lnTo>
                    <a:pt x="239867" y="102233"/>
                  </a:lnTo>
                  <a:lnTo>
                    <a:pt x="248119" y="143103"/>
                  </a:lnTo>
                  <a:lnTo>
                    <a:pt x="231713" y="207452"/>
                  </a:lnTo>
                  <a:lnTo>
                    <a:pt x="195618" y="292469"/>
                  </a:lnTo>
                  <a:lnTo>
                    <a:pt x="159523" y="366611"/>
                  </a:lnTo>
                  <a:lnTo>
                    <a:pt x="143116" y="398335"/>
                  </a:lnTo>
                  <a:lnTo>
                    <a:pt x="186079" y="398335"/>
                  </a:lnTo>
                  <a:lnTo>
                    <a:pt x="216537" y="337910"/>
                  </a:lnTo>
                  <a:lnTo>
                    <a:pt x="241111" y="285073"/>
                  </a:lnTo>
                  <a:lnTo>
                    <a:pt x="263543" y="231036"/>
                  </a:lnTo>
                  <a:lnTo>
                    <a:pt x="279893" y="181735"/>
                  </a:lnTo>
                  <a:lnTo>
                    <a:pt x="286219" y="143103"/>
                  </a:lnTo>
                  <a:lnTo>
                    <a:pt x="278912" y="97921"/>
                  </a:lnTo>
                  <a:lnTo>
                    <a:pt x="258572" y="58644"/>
                  </a:lnTo>
                  <a:lnTo>
                    <a:pt x="238027" y="38100"/>
                  </a:lnTo>
                  <a:close/>
                </a:path>
              </a:pathLst>
            </a:custGeom>
            <a:solidFill>
              <a:srgbClr val="393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6522" y="3626951"/>
              <a:ext cx="115354" cy="11536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2489224" y="2613450"/>
              <a:ext cx="1824355" cy="1440180"/>
            </a:xfrm>
            <a:custGeom>
              <a:avLst/>
              <a:gdLst/>
              <a:ahLst/>
              <a:cxnLst/>
              <a:rect l="l" t="t" r="r" b="b"/>
              <a:pathLst>
                <a:path w="1824354" h="1440179">
                  <a:moveTo>
                    <a:pt x="1522831" y="0"/>
                  </a:moveTo>
                  <a:lnTo>
                    <a:pt x="0" y="17183"/>
                  </a:lnTo>
                  <a:lnTo>
                    <a:pt x="426897" y="1439875"/>
                  </a:lnTo>
                  <a:lnTo>
                    <a:pt x="1824316" y="1399501"/>
                  </a:lnTo>
                  <a:lnTo>
                    <a:pt x="1708251" y="690511"/>
                  </a:lnTo>
                  <a:lnTo>
                    <a:pt x="1522831" y="0"/>
                  </a:lnTo>
                  <a:close/>
                </a:path>
              </a:pathLst>
            </a:custGeom>
            <a:solidFill>
              <a:srgbClr val="8DC63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07104" y="470189"/>
              <a:ext cx="2026285" cy="3856990"/>
            </a:xfrm>
            <a:custGeom>
              <a:avLst/>
              <a:gdLst/>
              <a:ahLst/>
              <a:cxnLst/>
              <a:rect l="l" t="t" r="r" b="b"/>
              <a:pathLst>
                <a:path w="2026285" h="3856990">
                  <a:moveTo>
                    <a:pt x="0" y="0"/>
                  </a:moveTo>
                  <a:lnTo>
                    <a:pt x="1315516" y="1073531"/>
                  </a:lnTo>
                  <a:lnTo>
                    <a:pt x="1610982" y="2165540"/>
                  </a:lnTo>
                  <a:lnTo>
                    <a:pt x="1800923" y="2858223"/>
                  </a:lnTo>
                  <a:lnTo>
                    <a:pt x="1906435" y="3542766"/>
                  </a:lnTo>
                  <a:lnTo>
                    <a:pt x="2026031" y="385686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68445" y="2301605"/>
              <a:ext cx="5553075" cy="329565"/>
            </a:xfrm>
            <a:custGeom>
              <a:avLst/>
              <a:gdLst/>
              <a:ahLst/>
              <a:cxnLst/>
              <a:rect l="l" t="t" r="r" b="b"/>
              <a:pathLst>
                <a:path w="5553075" h="329564">
                  <a:moveTo>
                    <a:pt x="0" y="0"/>
                  </a:moveTo>
                  <a:lnTo>
                    <a:pt x="200494" y="0"/>
                  </a:lnTo>
                  <a:lnTo>
                    <a:pt x="422084" y="329031"/>
                  </a:lnTo>
                  <a:lnTo>
                    <a:pt x="5552655" y="297954"/>
                  </a:lnTo>
                </a:path>
              </a:pathLst>
            </a:custGeom>
            <a:ln w="2386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592972" y="2461534"/>
              <a:ext cx="647065" cy="532130"/>
            </a:xfrm>
            <a:custGeom>
              <a:avLst/>
              <a:gdLst/>
              <a:ahLst/>
              <a:cxnLst/>
              <a:rect l="l" t="t" r="r" b="b"/>
              <a:pathLst>
                <a:path w="647065" h="532130">
                  <a:moveTo>
                    <a:pt x="647065" y="0"/>
                  </a:moveTo>
                  <a:lnTo>
                    <a:pt x="0" y="137439"/>
                  </a:lnTo>
                  <a:lnTo>
                    <a:pt x="6019" y="53173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722622" y="1494833"/>
              <a:ext cx="2771775" cy="48895"/>
            </a:xfrm>
            <a:custGeom>
              <a:avLst/>
              <a:gdLst/>
              <a:ahLst/>
              <a:cxnLst/>
              <a:rect l="l" t="t" r="r" b="b"/>
              <a:pathLst>
                <a:path w="2771775" h="48894">
                  <a:moveTo>
                    <a:pt x="2771724" y="0"/>
                  </a:moveTo>
                  <a:lnTo>
                    <a:pt x="0" y="4889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727547" y="470189"/>
              <a:ext cx="1512570" cy="2752725"/>
            </a:xfrm>
            <a:custGeom>
              <a:avLst/>
              <a:gdLst/>
              <a:ahLst/>
              <a:cxnLst/>
              <a:rect l="l" t="t" r="r" b="b"/>
              <a:pathLst>
                <a:path w="1512570" h="2752725">
                  <a:moveTo>
                    <a:pt x="0" y="0"/>
                  </a:moveTo>
                  <a:lnTo>
                    <a:pt x="330644" y="527532"/>
                  </a:lnTo>
                  <a:lnTo>
                    <a:pt x="830110" y="1106131"/>
                  </a:lnTo>
                  <a:lnTo>
                    <a:pt x="1146683" y="1676577"/>
                  </a:lnTo>
                  <a:lnTo>
                    <a:pt x="1512493" y="275228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313556" y="2613450"/>
              <a:ext cx="352425" cy="1397000"/>
            </a:xfrm>
            <a:custGeom>
              <a:avLst/>
              <a:gdLst/>
              <a:ahLst/>
              <a:cxnLst/>
              <a:rect l="l" t="t" r="r" b="b"/>
              <a:pathLst>
                <a:path w="352425" h="1397000">
                  <a:moveTo>
                    <a:pt x="0" y="0"/>
                  </a:moveTo>
                  <a:lnTo>
                    <a:pt x="351840" y="139677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65398" y="2613450"/>
              <a:ext cx="358775" cy="1713864"/>
            </a:xfrm>
            <a:custGeom>
              <a:avLst/>
              <a:gdLst/>
              <a:ahLst/>
              <a:cxnLst/>
              <a:rect l="l" t="t" r="r" b="b"/>
              <a:pathLst>
                <a:path w="358775" h="1713864">
                  <a:moveTo>
                    <a:pt x="0" y="0"/>
                  </a:moveTo>
                  <a:lnTo>
                    <a:pt x="358660" y="17135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24061" y="2613450"/>
              <a:ext cx="281940" cy="1713864"/>
            </a:xfrm>
            <a:custGeom>
              <a:avLst/>
              <a:gdLst/>
              <a:ahLst/>
              <a:cxnLst/>
              <a:rect l="l" t="t" r="r" b="b"/>
              <a:pathLst>
                <a:path w="281939" h="1713864">
                  <a:moveTo>
                    <a:pt x="0" y="0"/>
                  </a:moveTo>
                  <a:lnTo>
                    <a:pt x="281393" y="17135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34467" y="2605061"/>
              <a:ext cx="255270" cy="1722120"/>
            </a:xfrm>
            <a:custGeom>
              <a:avLst/>
              <a:gdLst/>
              <a:ahLst/>
              <a:cxnLst/>
              <a:rect l="l" t="t" r="r" b="b"/>
              <a:pathLst>
                <a:path w="255270" h="1722120">
                  <a:moveTo>
                    <a:pt x="0" y="0"/>
                  </a:moveTo>
                  <a:lnTo>
                    <a:pt x="254876" y="172199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70516" y="1146002"/>
              <a:ext cx="2067560" cy="1149985"/>
            </a:xfrm>
            <a:custGeom>
              <a:avLst/>
              <a:gdLst/>
              <a:ahLst/>
              <a:cxnLst/>
              <a:rect l="l" t="t" r="r" b="b"/>
              <a:pathLst>
                <a:path w="2067560" h="1149985">
                  <a:moveTo>
                    <a:pt x="0" y="1149489"/>
                  </a:moveTo>
                  <a:lnTo>
                    <a:pt x="464299" y="1149489"/>
                  </a:lnTo>
                  <a:lnTo>
                    <a:pt x="679145" y="918692"/>
                  </a:lnTo>
                  <a:lnTo>
                    <a:pt x="206711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70516" y="2717216"/>
              <a:ext cx="1192530" cy="8255"/>
            </a:xfrm>
            <a:custGeom>
              <a:avLst/>
              <a:gdLst/>
              <a:ahLst/>
              <a:cxnLst/>
              <a:rect l="l" t="t" r="r" b="b"/>
              <a:pathLst>
                <a:path w="1192530" h="8255">
                  <a:moveTo>
                    <a:pt x="0" y="8153"/>
                  </a:moveTo>
                  <a:lnTo>
                    <a:pt x="119241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76247" y="2725369"/>
              <a:ext cx="287020" cy="1602105"/>
            </a:xfrm>
            <a:custGeom>
              <a:avLst/>
              <a:gdLst/>
              <a:ahLst/>
              <a:cxnLst/>
              <a:rect l="l" t="t" r="r" b="b"/>
              <a:pathLst>
                <a:path w="287019" h="1602104">
                  <a:moveTo>
                    <a:pt x="0" y="0"/>
                  </a:moveTo>
                  <a:lnTo>
                    <a:pt x="58039" y="501180"/>
                  </a:lnTo>
                  <a:lnTo>
                    <a:pt x="286677" y="160168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92488" y="4238517"/>
              <a:ext cx="1560830" cy="59690"/>
            </a:xfrm>
            <a:custGeom>
              <a:avLst/>
              <a:gdLst/>
              <a:ahLst/>
              <a:cxnLst/>
              <a:rect l="l" t="t" r="r" b="b"/>
              <a:pathLst>
                <a:path w="1560830" h="59689">
                  <a:moveTo>
                    <a:pt x="1560207" y="0"/>
                  </a:moveTo>
                  <a:lnTo>
                    <a:pt x="1306524" y="10370"/>
                  </a:lnTo>
                  <a:lnTo>
                    <a:pt x="771302" y="30635"/>
                  </a:lnTo>
                  <a:lnTo>
                    <a:pt x="240482" y="50409"/>
                  </a:lnTo>
                  <a:lnTo>
                    <a:pt x="0" y="5930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80996" y="4060048"/>
              <a:ext cx="618490" cy="81280"/>
            </a:xfrm>
            <a:custGeom>
              <a:avLst/>
              <a:gdLst/>
              <a:ahLst/>
              <a:cxnLst/>
              <a:rect l="l" t="t" r="r" b="b"/>
              <a:pathLst>
                <a:path w="618490" h="81279">
                  <a:moveTo>
                    <a:pt x="0" y="65900"/>
                  </a:moveTo>
                  <a:lnTo>
                    <a:pt x="447433" y="14820"/>
                  </a:lnTo>
                  <a:lnTo>
                    <a:pt x="577227" y="0"/>
                  </a:lnTo>
                  <a:lnTo>
                    <a:pt x="582942" y="81254"/>
                  </a:lnTo>
                  <a:lnTo>
                    <a:pt x="618121" y="812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80619" y="2187516"/>
              <a:ext cx="252729" cy="274320"/>
            </a:xfrm>
            <a:custGeom>
              <a:avLst/>
              <a:gdLst/>
              <a:ahLst/>
              <a:cxnLst/>
              <a:rect l="l" t="t" r="r" b="b"/>
              <a:pathLst>
                <a:path w="252730" h="274319">
                  <a:moveTo>
                    <a:pt x="252653" y="0"/>
                  </a:moveTo>
                  <a:lnTo>
                    <a:pt x="0" y="27401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445489" y="2375201"/>
              <a:ext cx="249554" cy="164465"/>
            </a:xfrm>
            <a:custGeom>
              <a:avLst/>
              <a:gdLst/>
              <a:ahLst/>
              <a:cxnLst/>
              <a:rect l="l" t="t" r="r" b="b"/>
              <a:pathLst>
                <a:path w="249555" h="164464">
                  <a:moveTo>
                    <a:pt x="249237" y="0"/>
                  </a:moveTo>
                  <a:lnTo>
                    <a:pt x="0" y="16410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62926" y="2968833"/>
              <a:ext cx="170180" cy="0"/>
            </a:xfrm>
            <a:custGeom>
              <a:avLst/>
              <a:gdLst/>
              <a:ahLst/>
              <a:cxnLst/>
              <a:rect l="l" t="t" r="r" b="b"/>
              <a:pathLst>
                <a:path w="170180">
                  <a:moveTo>
                    <a:pt x="0" y="0"/>
                  </a:moveTo>
                  <a:lnTo>
                    <a:pt x="16976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429254" y="3045028"/>
              <a:ext cx="328930" cy="47625"/>
            </a:xfrm>
            <a:custGeom>
              <a:avLst/>
              <a:gdLst/>
              <a:ahLst/>
              <a:cxnLst/>
              <a:rect l="l" t="t" r="r" b="b"/>
              <a:pathLst>
                <a:path w="328930" h="47625">
                  <a:moveTo>
                    <a:pt x="0" y="47053"/>
                  </a:moveTo>
                  <a:lnTo>
                    <a:pt x="32863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64030" y="3243623"/>
              <a:ext cx="459740" cy="126364"/>
            </a:xfrm>
            <a:custGeom>
              <a:avLst/>
              <a:gdLst/>
              <a:ahLst/>
              <a:cxnLst/>
              <a:rect l="l" t="t" r="r" b="b"/>
              <a:pathLst>
                <a:path w="459739" h="126364">
                  <a:moveTo>
                    <a:pt x="0" y="126072"/>
                  </a:moveTo>
                  <a:lnTo>
                    <a:pt x="45956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947871" y="3002445"/>
              <a:ext cx="414020" cy="156210"/>
            </a:xfrm>
            <a:custGeom>
              <a:avLst/>
              <a:gdLst/>
              <a:ahLst/>
              <a:cxnLst/>
              <a:rect l="l" t="t" r="r" b="b"/>
              <a:pathLst>
                <a:path w="414019" h="156210">
                  <a:moveTo>
                    <a:pt x="0" y="156044"/>
                  </a:moveTo>
                  <a:lnTo>
                    <a:pt x="41351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99589" y="2626882"/>
              <a:ext cx="158750" cy="567690"/>
            </a:xfrm>
            <a:custGeom>
              <a:avLst/>
              <a:gdLst/>
              <a:ahLst/>
              <a:cxnLst/>
              <a:rect l="l" t="t" r="r" b="b"/>
              <a:pathLst>
                <a:path w="158750" h="567689">
                  <a:moveTo>
                    <a:pt x="0" y="0"/>
                  </a:moveTo>
                  <a:lnTo>
                    <a:pt x="158267" y="56706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181989" y="2788702"/>
              <a:ext cx="62865" cy="30480"/>
            </a:xfrm>
            <a:custGeom>
              <a:avLst/>
              <a:gdLst/>
              <a:ahLst/>
              <a:cxnLst/>
              <a:rect l="l" t="t" r="r" b="b"/>
              <a:pathLst>
                <a:path w="62864" h="30480">
                  <a:moveTo>
                    <a:pt x="0" y="30378"/>
                  </a:moveTo>
                  <a:lnTo>
                    <a:pt x="6276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00431" y="2295488"/>
              <a:ext cx="34925" cy="1231265"/>
            </a:xfrm>
            <a:custGeom>
              <a:avLst/>
              <a:gdLst/>
              <a:ahLst/>
              <a:cxnLst/>
              <a:rect l="l" t="t" r="r" b="b"/>
              <a:pathLst>
                <a:path w="34925" h="1231264">
                  <a:moveTo>
                    <a:pt x="0" y="1230718"/>
                  </a:moveTo>
                  <a:lnTo>
                    <a:pt x="3437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5804" y="3637123"/>
              <a:ext cx="523875" cy="47625"/>
            </a:xfrm>
            <a:custGeom>
              <a:avLst/>
              <a:gdLst/>
              <a:ahLst/>
              <a:cxnLst/>
              <a:rect l="l" t="t" r="r" b="b"/>
              <a:pathLst>
                <a:path w="523875" h="47625">
                  <a:moveTo>
                    <a:pt x="0" y="47294"/>
                  </a:moveTo>
                  <a:lnTo>
                    <a:pt x="52378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57692" y="3358973"/>
              <a:ext cx="36195" cy="299085"/>
            </a:xfrm>
            <a:custGeom>
              <a:avLst/>
              <a:gdLst/>
              <a:ahLst/>
              <a:cxnLst/>
              <a:rect l="l" t="t" r="r" b="b"/>
              <a:pathLst>
                <a:path w="36194" h="299085">
                  <a:moveTo>
                    <a:pt x="0" y="0"/>
                  </a:moveTo>
                  <a:lnTo>
                    <a:pt x="35839" y="29856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73965" y="3703712"/>
              <a:ext cx="201930" cy="59055"/>
            </a:xfrm>
            <a:custGeom>
              <a:avLst/>
              <a:gdLst/>
              <a:ahLst/>
              <a:cxnLst/>
              <a:rect l="l" t="t" r="r" b="b"/>
              <a:pathLst>
                <a:path w="201930" h="59054">
                  <a:moveTo>
                    <a:pt x="0" y="58648"/>
                  </a:moveTo>
                  <a:lnTo>
                    <a:pt x="20182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009324" y="3342481"/>
              <a:ext cx="482600" cy="11430"/>
            </a:xfrm>
            <a:custGeom>
              <a:avLst/>
              <a:gdLst/>
              <a:ahLst/>
              <a:cxnLst/>
              <a:rect l="l" t="t" r="r" b="b"/>
              <a:pathLst>
                <a:path w="482600" h="11429">
                  <a:moveTo>
                    <a:pt x="0" y="11252"/>
                  </a:moveTo>
                  <a:lnTo>
                    <a:pt x="48220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255874" y="2817046"/>
              <a:ext cx="42545" cy="12065"/>
            </a:xfrm>
            <a:custGeom>
              <a:avLst/>
              <a:gdLst/>
              <a:ahLst/>
              <a:cxnLst/>
              <a:rect l="l" t="t" r="r" b="b"/>
              <a:pathLst>
                <a:path w="42544" h="12064">
                  <a:moveTo>
                    <a:pt x="42189" y="0"/>
                  </a:moveTo>
                  <a:lnTo>
                    <a:pt x="0" y="1149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83951" y="2910418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47523" y="0"/>
                  </a:moveTo>
                  <a:lnTo>
                    <a:pt x="0" y="186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220685" y="2890492"/>
              <a:ext cx="52705" cy="20320"/>
            </a:xfrm>
            <a:custGeom>
              <a:avLst/>
              <a:gdLst/>
              <a:ahLst/>
              <a:cxnLst/>
              <a:rect l="l" t="t" r="r" b="b"/>
              <a:pathLst>
                <a:path w="52705" h="20319">
                  <a:moveTo>
                    <a:pt x="0" y="19926"/>
                  </a:moveTo>
                  <a:lnTo>
                    <a:pt x="5247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174185" y="3073076"/>
              <a:ext cx="22225" cy="94615"/>
            </a:xfrm>
            <a:custGeom>
              <a:avLst/>
              <a:gdLst/>
              <a:ahLst/>
              <a:cxnLst/>
              <a:rect l="l" t="t" r="r" b="b"/>
              <a:pathLst>
                <a:path w="22225" h="94614">
                  <a:moveTo>
                    <a:pt x="21869" y="9438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337291" y="3100230"/>
              <a:ext cx="43815" cy="20320"/>
            </a:xfrm>
            <a:custGeom>
              <a:avLst/>
              <a:gdLst/>
              <a:ahLst/>
              <a:cxnLst/>
              <a:rect l="l" t="t" r="r" b="b"/>
              <a:pathLst>
                <a:path w="43814" h="20319">
                  <a:moveTo>
                    <a:pt x="43433" y="0"/>
                  </a:moveTo>
                  <a:lnTo>
                    <a:pt x="0" y="2004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57857" y="3165429"/>
              <a:ext cx="37465" cy="28575"/>
            </a:xfrm>
            <a:custGeom>
              <a:avLst/>
              <a:gdLst/>
              <a:ahLst/>
              <a:cxnLst/>
              <a:rect l="l" t="t" r="r" b="b"/>
              <a:pathLst>
                <a:path w="37464" h="28575">
                  <a:moveTo>
                    <a:pt x="36931" y="0"/>
                  </a:moveTo>
                  <a:lnTo>
                    <a:pt x="0" y="2852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23178" y="3080466"/>
              <a:ext cx="51435" cy="146685"/>
            </a:xfrm>
            <a:custGeom>
              <a:avLst/>
              <a:gdLst/>
              <a:ahLst/>
              <a:cxnLst/>
              <a:rect l="l" t="t" r="r" b="b"/>
              <a:pathLst>
                <a:path w="51435" h="146685">
                  <a:moveTo>
                    <a:pt x="0" y="0"/>
                  </a:moveTo>
                  <a:lnTo>
                    <a:pt x="51003" y="14607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574180" y="3193551"/>
              <a:ext cx="87630" cy="33020"/>
            </a:xfrm>
            <a:custGeom>
              <a:avLst/>
              <a:gdLst/>
              <a:ahLst/>
              <a:cxnLst/>
              <a:rect l="l" t="t" r="r" b="b"/>
              <a:pathLst>
                <a:path w="87630" h="33019">
                  <a:moveTo>
                    <a:pt x="87172" y="0"/>
                  </a:moveTo>
                  <a:lnTo>
                    <a:pt x="0" y="329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63724" y="3827554"/>
              <a:ext cx="212725" cy="17145"/>
            </a:xfrm>
            <a:custGeom>
              <a:avLst/>
              <a:gdLst/>
              <a:ahLst/>
              <a:cxnLst/>
              <a:rect l="l" t="t" r="r" b="b"/>
              <a:pathLst>
                <a:path w="212725" h="17145">
                  <a:moveTo>
                    <a:pt x="-4470" y="8388"/>
                  </a:moveTo>
                  <a:lnTo>
                    <a:pt x="217068" y="8388"/>
                  </a:lnTo>
                </a:path>
              </a:pathLst>
            </a:custGeom>
            <a:ln w="2571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32683" y="4010959"/>
              <a:ext cx="344805" cy="65405"/>
            </a:xfrm>
            <a:custGeom>
              <a:avLst/>
              <a:gdLst/>
              <a:ahLst/>
              <a:cxnLst/>
              <a:rect l="l" t="t" r="r" b="b"/>
              <a:pathLst>
                <a:path w="344805" h="65404">
                  <a:moveTo>
                    <a:pt x="344741" y="0"/>
                  </a:moveTo>
                  <a:lnTo>
                    <a:pt x="0" y="6492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666684" y="4173895"/>
              <a:ext cx="26670" cy="83185"/>
            </a:xfrm>
            <a:custGeom>
              <a:avLst/>
              <a:gdLst/>
              <a:ahLst/>
              <a:cxnLst/>
              <a:rect l="l" t="t" r="r" b="b"/>
              <a:pathLst>
                <a:path w="26669" h="83185">
                  <a:moveTo>
                    <a:pt x="0" y="0"/>
                  </a:moveTo>
                  <a:lnTo>
                    <a:pt x="26238" y="828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766933" y="4165747"/>
              <a:ext cx="24765" cy="87630"/>
            </a:xfrm>
            <a:custGeom>
              <a:avLst/>
              <a:gdLst/>
              <a:ahLst/>
              <a:cxnLst/>
              <a:rect l="l" t="t" r="r" b="b"/>
              <a:pathLst>
                <a:path w="24764" h="87629">
                  <a:moveTo>
                    <a:pt x="0" y="0"/>
                  </a:moveTo>
                  <a:lnTo>
                    <a:pt x="24612" y="8726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74883" y="4190197"/>
              <a:ext cx="50800" cy="137160"/>
            </a:xfrm>
            <a:custGeom>
              <a:avLst/>
              <a:gdLst/>
              <a:ahLst/>
              <a:cxnLst/>
              <a:rect l="l" t="t" r="r" b="b"/>
              <a:pathLst>
                <a:path w="50800" h="137160">
                  <a:moveTo>
                    <a:pt x="0" y="0"/>
                  </a:moveTo>
                  <a:lnTo>
                    <a:pt x="50330" y="13685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988525" y="4192232"/>
              <a:ext cx="12700" cy="52705"/>
            </a:xfrm>
            <a:custGeom>
              <a:avLst/>
              <a:gdLst/>
              <a:ahLst/>
              <a:cxnLst/>
              <a:rect l="l" t="t" r="r" b="b"/>
              <a:pathLst>
                <a:path w="12700" h="52704">
                  <a:moveTo>
                    <a:pt x="0" y="0"/>
                  </a:moveTo>
                  <a:lnTo>
                    <a:pt x="12369" y="5269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55647" y="4132185"/>
              <a:ext cx="67310" cy="11430"/>
            </a:xfrm>
            <a:custGeom>
              <a:avLst/>
              <a:gdLst/>
              <a:ahLst/>
              <a:cxnLst/>
              <a:rect l="l" t="t" r="r" b="b"/>
              <a:pathLst>
                <a:path w="67309" h="11429">
                  <a:moveTo>
                    <a:pt x="0" y="11150"/>
                  </a:moveTo>
                  <a:lnTo>
                    <a:pt x="6678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04636" y="4215326"/>
              <a:ext cx="135255" cy="23495"/>
            </a:xfrm>
            <a:custGeom>
              <a:avLst/>
              <a:gdLst/>
              <a:ahLst/>
              <a:cxnLst/>
              <a:rect l="l" t="t" r="r" b="b"/>
              <a:pathLst>
                <a:path w="135255" h="23495">
                  <a:moveTo>
                    <a:pt x="0" y="23190"/>
                  </a:moveTo>
                  <a:lnTo>
                    <a:pt x="13507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82546" y="4090780"/>
              <a:ext cx="1905" cy="193040"/>
            </a:xfrm>
            <a:custGeom>
              <a:avLst/>
              <a:gdLst/>
              <a:ahLst/>
              <a:cxnLst/>
              <a:rect l="l" t="t" r="r" b="b"/>
              <a:pathLst>
                <a:path w="1905" h="193039">
                  <a:moveTo>
                    <a:pt x="0" y="0"/>
                  </a:moveTo>
                  <a:lnTo>
                    <a:pt x="1689" y="19253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28430" y="4074864"/>
              <a:ext cx="635" cy="203200"/>
            </a:xfrm>
            <a:custGeom>
              <a:avLst/>
              <a:gdLst/>
              <a:ahLst/>
              <a:cxnLst/>
              <a:rect l="l" t="t" r="r" b="b"/>
              <a:pathLst>
                <a:path w="634" h="203200">
                  <a:moveTo>
                    <a:pt x="101" y="-4470"/>
                  </a:moveTo>
                  <a:lnTo>
                    <a:pt x="101" y="207543"/>
                  </a:lnTo>
                </a:path>
              </a:pathLst>
            </a:custGeom>
            <a:ln w="914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30280" y="4141301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137172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15239" y="3519224"/>
              <a:ext cx="113664" cy="402590"/>
            </a:xfrm>
            <a:custGeom>
              <a:avLst/>
              <a:gdLst/>
              <a:ahLst/>
              <a:cxnLst/>
              <a:rect l="l" t="t" r="r" b="b"/>
              <a:pathLst>
                <a:path w="113665" h="402589">
                  <a:moveTo>
                    <a:pt x="0" y="0"/>
                  </a:moveTo>
                  <a:lnTo>
                    <a:pt x="41173" y="292036"/>
                  </a:lnTo>
                  <a:lnTo>
                    <a:pt x="93929" y="292036"/>
                  </a:lnTo>
                  <a:lnTo>
                    <a:pt x="113195" y="387781"/>
                  </a:lnTo>
                  <a:lnTo>
                    <a:pt x="13030" y="402043"/>
                  </a:lnTo>
                  <a:lnTo>
                    <a:pt x="0" y="296100"/>
                  </a:lnTo>
                  <a:lnTo>
                    <a:pt x="34582" y="2927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9085" y="3778899"/>
              <a:ext cx="107950" cy="28575"/>
            </a:xfrm>
            <a:custGeom>
              <a:avLst/>
              <a:gdLst/>
              <a:ahLst/>
              <a:cxnLst/>
              <a:rect l="l" t="t" r="r" b="b"/>
              <a:pathLst>
                <a:path w="107950" h="28575">
                  <a:moveTo>
                    <a:pt x="0" y="0"/>
                  </a:moveTo>
                  <a:lnTo>
                    <a:pt x="107734" y="2853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10501" y="3856940"/>
              <a:ext cx="161290" cy="47625"/>
            </a:xfrm>
            <a:custGeom>
              <a:avLst/>
              <a:gdLst/>
              <a:ahLst/>
              <a:cxnLst/>
              <a:rect l="l" t="t" r="r" b="b"/>
              <a:pathLst>
                <a:path w="161290" h="47625">
                  <a:moveTo>
                    <a:pt x="0" y="0"/>
                  </a:moveTo>
                  <a:lnTo>
                    <a:pt x="160832" y="4752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49568" y="3762361"/>
              <a:ext cx="26034" cy="184150"/>
            </a:xfrm>
            <a:custGeom>
              <a:avLst/>
              <a:gdLst/>
              <a:ahLst/>
              <a:cxnLst/>
              <a:rect l="l" t="t" r="r" b="b"/>
              <a:pathLst>
                <a:path w="26034" h="184150">
                  <a:moveTo>
                    <a:pt x="0" y="0"/>
                  </a:moveTo>
                  <a:lnTo>
                    <a:pt x="25717" y="18412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366214" y="3876194"/>
              <a:ext cx="41275" cy="200025"/>
            </a:xfrm>
            <a:custGeom>
              <a:avLst/>
              <a:gdLst/>
              <a:ahLst/>
              <a:cxnLst/>
              <a:rect l="l" t="t" r="r" b="b"/>
              <a:pathLst>
                <a:path w="41275" h="200025">
                  <a:moveTo>
                    <a:pt x="0" y="0"/>
                  </a:moveTo>
                  <a:lnTo>
                    <a:pt x="40894" y="19968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285085" y="3972208"/>
              <a:ext cx="12065" cy="60960"/>
            </a:xfrm>
            <a:custGeom>
              <a:avLst/>
              <a:gdLst/>
              <a:ahLst/>
              <a:cxnLst/>
              <a:rect l="l" t="t" r="r" b="b"/>
              <a:pathLst>
                <a:path w="12064" h="60960">
                  <a:moveTo>
                    <a:pt x="11874" y="6060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285094" y="3949574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19" h="22860">
                  <a:moveTo>
                    <a:pt x="96151" y="0"/>
                  </a:moveTo>
                  <a:lnTo>
                    <a:pt x="0" y="2263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554171" y="4276524"/>
              <a:ext cx="13970" cy="50800"/>
            </a:xfrm>
            <a:custGeom>
              <a:avLst/>
              <a:gdLst/>
              <a:ahLst/>
              <a:cxnLst/>
              <a:rect l="l" t="t" r="r" b="b"/>
              <a:pathLst>
                <a:path w="13969" h="50800">
                  <a:moveTo>
                    <a:pt x="0" y="0"/>
                  </a:moveTo>
                  <a:lnTo>
                    <a:pt x="13855" y="505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90537" y="4057392"/>
              <a:ext cx="66675" cy="269875"/>
            </a:xfrm>
            <a:custGeom>
              <a:avLst/>
              <a:gdLst/>
              <a:ahLst/>
              <a:cxnLst/>
              <a:rect l="l" t="t" r="r" b="b"/>
              <a:pathLst>
                <a:path w="66675" h="269875">
                  <a:moveTo>
                    <a:pt x="66598" y="26965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53634" y="4051093"/>
              <a:ext cx="78740" cy="276225"/>
            </a:xfrm>
            <a:custGeom>
              <a:avLst/>
              <a:gdLst/>
              <a:ahLst/>
              <a:cxnLst/>
              <a:rect l="l" t="t" r="r" b="b"/>
              <a:pathLst>
                <a:path w="78739" h="276225">
                  <a:moveTo>
                    <a:pt x="78524" y="27595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116084" y="4252164"/>
              <a:ext cx="95250" cy="22860"/>
            </a:xfrm>
            <a:custGeom>
              <a:avLst/>
              <a:gdLst/>
              <a:ahLst/>
              <a:cxnLst/>
              <a:rect l="l" t="t" r="r" b="b"/>
              <a:pathLst>
                <a:path w="95250" h="22860">
                  <a:moveTo>
                    <a:pt x="0" y="22834"/>
                  </a:moveTo>
                  <a:lnTo>
                    <a:pt x="9476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434619" y="4043498"/>
              <a:ext cx="87630" cy="283845"/>
            </a:xfrm>
            <a:custGeom>
              <a:avLst/>
              <a:gdLst/>
              <a:ahLst/>
              <a:cxnLst/>
              <a:rect l="l" t="t" r="r" b="b"/>
              <a:pathLst>
                <a:path w="87629" h="283845">
                  <a:moveTo>
                    <a:pt x="87071" y="28355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887712" y="4031243"/>
              <a:ext cx="88265" cy="295910"/>
            </a:xfrm>
            <a:custGeom>
              <a:avLst/>
              <a:gdLst/>
              <a:ahLst/>
              <a:cxnLst/>
              <a:rect l="l" t="t" r="r" b="b"/>
              <a:pathLst>
                <a:path w="88264" h="295910">
                  <a:moveTo>
                    <a:pt x="87718" y="29580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961307" y="4272704"/>
              <a:ext cx="186055" cy="6985"/>
            </a:xfrm>
            <a:custGeom>
              <a:avLst/>
              <a:gdLst/>
              <a:ahLst/>
              <a:cxnLst/>
              <a:rect l="l" t="t" r="r" b="b"/>
              <a:pathLst>
                <a:path w="186054" h="6985">
                  <a:moveTo>
                    <a:pt x="185597" y="0"/>
                  </a:moveTo>
                  <a:lnTo>
                    <a:pt x="0" y="671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01041" y="4014669"/>
              <a:ext cx="78105" cy="312420"/>
            </a:xfrm>
            <a:custGeom>
              <a:avLst/>
              <a:gdLst/>
              <a:ahLst/>
              <a:cxnLst/>
              <a:rect l="l" t="t" r="r" b="b"/>
              <a:pathLst>
                <a:path w="78104" h="312420">
                  <a:moveTo>
                    <a:pt x="77850" y="31238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39149" y="4008230"/>
              <a:ext cx="67945" cy="319405"/>
            </a:xfrm>
            <a:custGeom>
              <a:avLst/>
              <a:gdLst/>
              <a:ahLst/>
              <a:cxnLst/>
              <a:rect l="l" t="t" r="r" b="b"/>
              <a:pathLst>
                <a:path w="67945" h="319404">
                  <a:moveTo>
                    <a:pt x="67932" y="31882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60102" y="4188081"/>
              <a:ext cx="217804" cy="64135"/>
            </a:xfrm>
            <a:custGeom>
              <a:avLst/>
              <a:gdLst/>
              <a:ahLst/>
              <a:cxnLst/>
              <a:rect l="l" t="t" r="r" b="b"/>
              <a:pathLst>
                <a:path w="217804" h="64135">
                  <a:moveTo>
                    <a:pt x="0" y="63563"/>
                  </a:moveTo>
                  <a:lnTo>
                    <a:pt x="21737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31047" y="4230899"/>
              <a:ext cx="26670" cy="96520"/>
            </a:xfrm>
            <a:custGeom>
              <a:avLst/>
              <a:gdLst/>
              <a:ahLst/>
              <a:cxnLst/>
              <a:rect l="l" t="t" r="r" b="b"/>
              <a:pathLst>
                <a:path w="26670" h="96520">
                  <a:moveTo>
                    <a:pt x="26327" y="9615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003344" y="4207003"/>
              <a:ext cx="97155" cy="21590"/>
            </a:xfrm>
            <a:custGeom>
              <a:avLst/>
              <a:gdLst/>
              <a:ahLst/>
              <a:cxnLst/>
              <a:rect l="l" t="t" r="r" b="b"/>
              <a:pathLst>
                <a:path w="97154" h="21589">
                  <a:moveTo>
                    <a:pt x="96570" y="0"/>
                  </a:moveTo>
                  <a:lnTo>
                    <a:pt x="0" y="210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295449" y="4224572"/>
              <a:ext cx="239395" cy="41910"/>
            </a:xfrm>
            <a:custGeom>
              <a:avLst/>
              <a:gdLst/>
              <a:ahLst/>
              <a:cxnLst/>
              <a:rect l="l" t="t" r="r" b="b"/>
              <a:pathLst>
                <a:path w="239395" h="41910">
                  <a:moveTo>
                    <a:pt x="0" y="41478"/>
                  </a:moveTo>
                  <a:lnTo>
                    <a:pt x="23907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282849" y="4151235"/>
              <a:ext cx="214629" cy="38735"/>
            </a:xfrm>
            <a:custGeom>
              <a:avLst/>
              <a:gdLst/>
              <a:ahLst/>
              <a:cxnLst/>
              <a:rect l="l" t="t" r="r" b="b"/>
              <a:pathLst>
                <a:path w="214629" h="38735">
                  <a:moveTo>
                    <a:pt x="0" y="38138"/>
                  </a:moveTo>
                  <a:lnTo>
                    <a:pt x="21408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96932" y="4100045"/>
              <a:ext cx="4445" cy="51435"/>
            </a:xfrm>
            <a:custGeom>
              <a:avLst/>
              <a:gdLst/>
              <a:ahLst/>
              <a:cxnLst/>
              <a:rect l="l" t="t" r="r" b="b"/>
              <a:pathLst>
                <a:path w="4445" h="51435">
                  <a:moveTo>
                    <a:pt x="1981" y="-4470"/>
                  </a:moveTo>
                  <a:lnTo>
                    <a:pt x="1981" y="55651"/>
                  </a:lnTo>
                </a:path>
              </a:pathLst>
            </a:custGeom>
            <a:ln w="1290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90675" y="4274398"/>
              <a:ext cx="226060" cy="56515"/>
            </a:xfrm>
            <a:custGeom>
              <a:avLst/>
              <a:gdLst/>
              <a:ahLst/>
              <a:cxnLst/>
              <a:rect l="l" t="t" r="r" b="b"/>
              <a:pathLst>
                <a:path w="226060" h="56514">
                  <a:moveTo>
                    <a:pt x="0" y="33020"/>
                  </a:moveTo>
                  <a:lnTo>
                    <a:pt x="201155" y="0"/>
                  </a:lnTo>
                  <a:lnTo>
                    <a:pt x="225552" y="31165"/>
                  </a:lnTo>
                  <a:lnTo>
                    <a:pt x="225552" y="5637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178881" y="4075877"/>
              <a:ext cx="425450" cy="134620"/>
            </a:xfrm>
            <a:custGeom>
              <a:avLst/>
              <a:gdLst/>
              <a:ahLst/>
              <a:cxnLst/>
              <a:rect l="l" t="t" r="r" b="b"/>
              <a:pathLst>
                <a:path w="425450" h="134620">
                  <a:moveTo>
                    <a:pt x="0" y="92163"/>
                  </a:moveTo>
                  <a:lnTo>
                    <a:pt x="18465" y="134188"/>
                  </a:lnTo>
                  <a:lnTo>
                    <a:pt x="42538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137338" y="3434609"/>
              <a:ext cx="443230" cy="686435"/>
            </a:xfrm>
            <a:custGeom>
              <a:avLst/>
              <a:gdLst/>
              <a:ahLst/>
              <a:cxnLst/>
              <a:rect l="l" t="t" r="r" b="b"/>
              <a:pathLst>
                <a:path w="443229" h="686435">
                  <a:moveTo>
                    <a:pt x="443191" y="556945"/>
                  </a:moveTo>
                  <a:lnTo>
                    <a:pt x="106832" y="686066"/>
                  </a:lnTo>
                  <a:lnTo>
                    <a:pt x="63309" y="673074"/>
                  </a:lnTo>
                  <a:lnTo>
                    <a:pt x="3657" y="199453"/>
                  </a:lnTo>
                  <a:lnTo>
                    <a:pt x="0" y="170370"/>
                  </a:lnTo>
                  <a:lnTo>
                    <a:pt x="4615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140988" y="3614148"/>
              <a:ext cx="328930" cy="416559"/>
            </a:xfrm>
            <a:custGeom>
              <a:avLst/>
              <a:gdLst/>
              <a:ahLst/>
              <a:cxnLst/>
              <a:rect l="l" t="t" r="r" b="b"/>
              <a:pathLst>
                <a:path w="328929" h="416560">
                  <a:moveTo>
                    <a:pt x="328739" y="416369"/>
                  </a:moveTo>
                  <a:lnTo>
                    <a:pt x="281254" y="178777"/>
                  </a:lnTo>
                  <a:lnTo>
                    <a:pt x="243001" y="85559"/>
                  </a:lnTo>
                  <a:lnTo>
                    <a:pt x="167817" y="21386"/>
                  </a:lnTo>
                  <a:lnTo>
                    <a:pt x="89331" y="0"/>
                  </a:lnTo>
                  <a:lnTo>
                    <a:pt x="0" y="199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184523" y="3908280"/>
              <a:ext cx="260985" cy="71755"/>
            </a:xfrm>
            <a:custGeom>
              <a:avLst/>
              <a:gdLst/>
              <a:ahLst/>
              <a:cxnLst/>
              <a:rect l="l" t="t" r="r" b="b"/>
              <a:pathLst>
                <a:path w="260985" h="71754">
                  <a:moveTo>
                    <a:pt x="0" y="71437"/>
                  </a:moveTo>
                  <a:lnTo>
                    <a:pt x="26076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246163" y="3618462"/>
              <a:ext cx="51435" cy="330835"/>
            </a:xfrm>
            <a:custGeom>
              <a:avLst/>
              <a:gdLst/>
              <a:ahLst/>
              <a:cxnLst/>
              <a:rect l="l" t="t" r="r" b="b"/>
              <a:pathLst>
                <a:path w="51435" h="330835">
                  <a:moveTo>
                    <a:pt x="0" y="0"/>
                  </a:moveTo>
                  <a:lnTo>
                    <a:pt x="51269" y="33032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358925" y="3682142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0" y="0"/>
                  </a:moveTo>
                  <a:lnTo>
                    <a:pt x="37490" y="23953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265139" y="3718317"/>
              <a:ext cx="99695" cy="22860"/>
            </a:xfrm>
            <a:custGeom>
              <a:avLst/>
              <a:gdLst/>
              <a:ahLst/>
              <a:cxnLst/>
              <a:rect l="l" t="t" r="r" b="b"/>
              <a:pathLst>
                <a:path w="99695" h="22860">
                  <a:moveTo>
                    <a:pt x="0" y="22326"/>
                  </a:moveTo>
                  <a:lnTo>
                    <a:pt x="9945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35336" y="3828825"/>
              <a:ext cx="116839" cy="29845"/>
            </a:xfrm>
            <a:custGeom>
              <a:avLst/>
              <a:gdLst/>
              <a:ahLst/>
              <a:cxnLst/>
              <a:rect l="l" t="t" r="r" b="b"/>
              <a:pathLst>
                <a:path w="116840" h="29845">
                  <a:moveTo>
                    <a:pt x="0" y="29590"/>
                  </a:moveTo>
                  <a:lnTo>
                    <a:pt x="11682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17130" y="4250548"/>
              <a:ext cx="13970" cy="76835"/>
            </a:xfrm>
            <a:custGeom>
              <a:avLst/>
              <a:gdLst/>
              <a:ahLst/>
              <a:cxnLst/>
              <a:rect l="l" t="t" r="r" b="b"/>
              <a:pathLst>
                <a:path w="13970" h="76835">
                  <a:moveTo>
                    <a:pt x="0" y="0"/>
                  </a:moveTo>
                  <a:lnTo>
                    <a:pt x="13855" y="7650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224057" y="4142970"/>
              <a:ext cx="396240" cy="158115"/>
            </a:xfrm>
            <a:custGeom>
              <a:avLst/>
              <a:gdLst/>
              <a:ahLst/>
              <a:cxnLst/>
              <a:rect l="l" t="t" r="r" b="b"/>
              <a:pathLst>
                <a:path w="396240" h="158114">
                  <a:moveTo>
                    <a:pt x="396036" y="0"/>
                  </a:moveTo>
                  <a:lnTo>
                    <a:pt x="0" y="1580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82477" y="4237762"/>
              <a:ext cx="20955" cy="85725"/>
            </a:xfrm>
            <a:custGeom>
              <a:avLst/>
              <a:gdLst/>
              <a:ahLst/>
              <a:cxnLst/>
              <a:rect l="l" t="t" r="r" b="b"/>
              <a:pathLst>
                <a:path w="20954" h="85725">
                  <a:moveTo>
                    <a:pt x="20637" y="8536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495681" y="4192609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34061" y="13444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644497" y="4155149"/>
              <a:ext cx="220979" cy="50165"/>
            </a:xfrm>
            <a:custGeom>
              <a:avLst/>
              <a:gdLst/>
              <a:ahLst/>
              <a:cxnLst/>
              <a:rect l="l" t="t" r="r" b="b"/>
              <a:pathLst>
                <a:path w="220979" h="50164">
                  <a:moveTo>
                    <a:pt x="220827" y="0"/>
                  </a:moveTo>
                  <a:lnTo>
                    <a:pt x="0" y="4955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734190" y="4080182"/>
              <a:ext cx="108585" cy="23495"/>
            </a:xfrm>
            <a:custGeom>
              <a:avLst/>
              <a:gdLst/>
              <a:ahLst/>
              <a:cxnLst/>
              <a:rect l="l" t="t" r="r" b="b"/>
              <a:pathLst>
                <a:path w="108584" h="23495">
                  <a:moveTo>
                    <a:pt x="108165" y="0"/>
                  </a:moveTo>
                  <a:lnTo>
                    <a:pt x="0" y="2292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593061" y="3826536"/>
              <a:ext cx="647065" cy="193675"/>
            </a:xfrm>
            <a:custGeom>
              <a:avLst/>
              <a:gdLst/>
              <a:ahLst/>
              <a:cxnLst/>
              <a:rect l="l" t="t" r="r" b="b"/>
              <a:pathLst>
                <a:path w="647065" h="193675">
                  <a:moveTo>
                    <a:pt x="646976" y="0"/>
                  </a:moveTo>
                  <a:lnTo>
                    <a:pt x="0" y="1932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816868" y="3952955"/>
              <a:ext cx="76835" cy="318770"/>
            </a:xfrm>
            <a:custGeom>
              <a:avLst/>
              <a:gdLst/>
              <a:ahLst/>
              <a:cxnLst/>
              <a:rect l="l" t="t" r="r" b="b"/>
              <a:pathLst>
                <a:path w="76834" h="318770">
                  <a:moveTo>
                    <a:pt x="76263" y="31822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884568" y="3770000"/>
              <a:ext cx="87630" cy="381000"/>
            </a:xfrm>
            <a:custGeom>
              <a:avLst/>
              <a:gdLst/>
              <a:ahLst/>
              <a:cxnLst/>
              <a:rect l="l" t="t" r="r" b="b"/>
              <a:pathLst>
                <a:path w="87629" h="381000">
                  <a:moveTo>
                    <a:pt x="87045" y="38046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022265" y="3891598"/>
              <a:ext cx="68580" cy="318770"/>
            </a:xfrm>
            <a:custGeom>
              <a:avLst/>
              <a:gdLst/>
              <a:ahLst/>
              <a:cxnLst/>
              <a:rect l="l" t="t" r="r" b="b"/>
              <a:pathLst>
                <a:path w="68579" h="318770">
                  <a:moveTo>
                    <a:pt x="0" y="0"/>
                  </a:moveTo>
                  <a:lnTo>
                    <a:pt x="68059" y="31846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41849" y="3855873"/>
              <a:ext cx="76835" cy="311150"/>
            </a:xfrm>
            <a:custGeom>
              <a:avLst/>
              <a:gdLst/>
              <a:ahLst/>
              <a:cxnLst/>
              <a:rect l="l" t="t" r="r" b="b"/>
              <a:pathLst>
                <a:path w="76834" h="311150">
                  <a:moveTo>
                    <a:pt x="0" y="0"/>
                  </a:moveTo>
                  <a:lnTo>
                    <a:pt x="76441" y="3106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707815" y="4158103"/>
              <a:ext cx="532765" cy="169545"/>
            </a:xfrm>
            <a:custGeom>
              <a:avLst/>
              <a:gdLst/>
              <a:ahLst/>
              <a:cxnLst/>
              <a:rect l="l" t="t" r="r" b="b"/>
              <a:pathLst>
                <a:path w="532765" h="169545">
                  <a:moveTo>
                    <a:pt x="0" y="168948"/>
                  </a:moveTo>
                  <a:lnTo>
                    <a:pt x="53221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569976" y="3669916"/>
              <a:ext cx="670560" cy="213995"/>
            </a:xfrm>
            <a:custGeom>
              <a:avLst/>
              <a:gdLst/>
              <a:ahLst/>
              <a:cxnLst/>
              <a:rect l="l" t="t" r="r" b="b"/>
              <a:pathLst>
                <a:path w="670559" h="213995">
                  <a:moveTo>
                    <a:pt x="0" y="213918"/>
                  </a:moveTo>
                  <a:lnTo>
                    <a:pt x="67006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086447" y="3577329"/>
              <a:ext cx="55880" cy="278765"/>
            </a:xfrm>
            <a:custGeom>
              <a:avLst/>
              <a:gdLst/>
              <a:ahLst/>
              <a:cxnLst/>
              <a:rect l="l" t="t" r="r" b="b"/>
              <a:pathLst>
                <a:path w="55879" h="278764">
                  <a:moveTo>
                    <a:pt x="0" y="0"/>
                  </a:moveTo>
                  <a:lnTo>
                    <a:pt x="55397" y="27854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545568" y="3529338"/>
              <a:ext cx="694690" cy="217170"/>
            </a:xfrm>
            <a:custGeom>
              <a:avLst/>
              <a:gdLst/>
              <a:ahLst/>
              <a:cxnLst/>
              <a:rect l="l" t="t" r="r" b="b"/>
              <a:pathLst>
                <a:path w="694690" h="217170">
                  <a:moveTo>
                    <a:pt x="0" y="216979"/>
                  </a:moveTo>
                  <a:lnTo>
                    <a:pt x="69447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027411" y="2605058"/>
              <a:ext cx="655320" cy="1722120"/>
            </a:xfrm>
            <a:custGeom>
              <a:avLst/>
              <a:gdLst/>
              <a:ahLst/>
              <a:cxnLst/>
              <a:rect l="l" t="t" r="r" b="b"/>
              <a:pathLst>
                <a:path w="655320" h="1722120">
                  <a:moveTo>
                    <a:pt x="655116" y="1721993"/>
                  </a:moveTo>
                  <a:lnTo>
                    <a:pt x="585647" y="1507007"/>
                  </a:lnTo>
                  <a:lnTo>
                    <a:pt x="531126" y="1243888"/>
                  </a:lnTo>
                  <a:lnTo>
                    <a:pt x="494195" y="1044232"/>
                  </a:lnTo>
                  <a:lnTo>
                    <a:pt x="406260" y="939304"/>
                  </a:lnTo>
                  <a:lnTo>
                    <a:pt x="277952" y="873099"/>
                  </a:lnTo>
                  <a:lnTo>
                    <a:pt x="143332" y="817067"/>
                  </a:lnTo>
                  <a:lnTo>
                    <a:pt x="102895" y="727430"/>
                  </a:lnTo>
                  <a:lnTo>
                    <a:pt x="42913" y="319493"/>
                  </a:lnTo>
                  <a:lnTo>
                    <a:pt x="14058" y="123367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070320" y="2855755"/>
              <a:ext cx="1040765" cy="69215"/>
            </a:xfrm>
            <a:custGeom>
              <a:avLst/>
              <a:gdLst/>
              <a:ahLst/>
              <a:cxnLst/>
              <a:rect l="l" t="t" r="r" b="b"/>
              <a:pathLst>
                <a:path w="1040765" h="69214">
                  <a:moveTo>
                    <a:pt x="1040460" y="0"/>
                  </a:moveTo>
                  <a:lnTo>
                    <a:pt x="901522" y="47879"/>
                  </a:lnTo>
                  <a:lnTo>
                    <a:pt x="0" y="6879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85553" y="2594977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80">
                  <a:moveTo>
                    <a:pt x="0" y="0"/>
                  </a:moveTo>
                  <a:lnTo>
                    <a:pt x="0" y="52562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82533" y="2741662"/>
              <a:ext cx="95250" cy="260985"/>
            </a:xfrm>
            <a:custGeom>
              <a:avLst/>
              <a:gdLst/>
              <a:ahLst/>
              <a:cxnLst/>
              <a:rect l="l" t="t" r="r" b="b"/>
              <a:pathLst>
                <a:path w="95250" h="260985">
                  <a:moveTo>
                    <a:pt x="11429" y="260781"/>
                  </a:moveTo>
                  <a:lnTo>
                    <a:pt x="9274" y="219747"/>
                  </a:lnTo>
                  <a:lnTo>
                    <a:pt x="5386" y="133446"/>
                  </a:lnTo>
                  <a:lnTo>
                    <a:pt x="1662" y="47910"/>
                  </a:lnTo>
                  <a:lnTo>
                    <a:pt x="0" y="9169"/>
                  </a:lnTo>
                  <a:lnTo>
                    <a:pt x="9497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773094" y="2597821"/>
              <a:ext cx="12065" cy="405130"/>
            </a:xfrm>
            <a:custGeom>
              <a:avLst/>
              <a:gdLst/>
              <a:ahLst/>
              <a:cxnLst/>
              <a:rect l="l" t="t" r="r" b="b"/>
              <a:pathLst>
                <a:path w="12065" h="405130">
                  <a:moveTo>
                    <a:pt x="11442" y="40462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44324" y="2594977"/>
              <a:ext cx="30480" cy="397510"/>
            </a:xfrm>
            <a:custGeom>
              <a:avLst/>
              <a:gdLst/>
              <a:ahLst/>
              <a:cxnLst/>
              <a:rect l="l" t="t" r="r" b="b"/>
              <a:pathLst>
                <a:path w="30479" h="397510">
                  <a:moveTo>
                    <a:pt x="30340" y="397116"/>
                  </a:moveTo>
                  <a:lnTo>
                    <a:pt x="16052" y="98221"/>
                  </a:lnTo>
                  <a:lnTo>
                    <a:pt x="0" y="37693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976239" y="2824181"/>
              <a:ext cx="4445" cy="153035"/>
            </a:xfrm>
            <a:custGeom>
              <a:avLst/>
              <a:gdLst/>
              <a:ahLst/>
              <a:cxnLst/>
              <a:rect l="l" t="t" r="r" b="b"/>
              <a:pathLst>
                <a:path w="4445" h="153035">
                  <a:moveTo>
                    <a:pt x="0" y="152793"/>
                  </a:moveTo>
                  <a:lnTo>
                    <a:pt x="439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171628" y="2754909"/>
              <a:ext cx="222885" cy="208915"/>
            </a:xfrm>
            <a:custGeom>
              <a:avLst/>
              <a:gdLst/>
              <a:ahLst/>
              <a:cxnLst/>
              <a:rect l="l" t="t" r="r" b="b"/>
              <a:pathLst>
                <a:path w="222885" h="208914">
                  <a:moveTo>
                    <a:pt x="221589" y="208826"/>
                  </a:moveTo>
                  <a:lnTo>
                    <a:pt x="222334" y="173185"/>
                  </a:lnTo>
                  <a:lnTo>
                    <a:pt x="222251" y="101736"/>
                  </a:lnTo>
                  <a:lnTo>
                    <a:pt x="221837" y="31625"/>
                  </a:lnTo>
                  <a:lnTo>
                    <a:pt x="221589" y="0"/>
                  </a:lnTo>
                  <a:lnTo>
                    <a:pt x="0" y="40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204157" y="2758370"/>
              <a:ext cx="1270" cy="219075"/>
            </a:xfrm>
            <a:custGeom>
              <a:avLst/>
              <a:gdLst/>
              <a:ahLst/>
              <a:cxnLst/>
              <a:rect l="l" t="t" r="r" b="b"/>
              <a:pathLst>
                <a:path w="1270" h="219075">
                  <a:moveTo>
                    <a:pt x="0" y="218605"/>
                  </a:moveTo>
                  <a:lnTo>
                    <a:pt x="85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301767" y="2756597"/>
              <a:ext cx="1270" cy="235585"/>
            </a:xfrm>
            <a:custGeom>
              <a:avLst/>
              <a:gdLst/>
              <a:ahLst/>
              <a:cxnLst/>
              <a:rect l="l" t="t" r="r" b="b"/>
              <a:pathLst>
                <a:path w="1270" h="235585">
                  <a:moveTo>
                    <a:pt x="888" y="23549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066815" y="2972733"/>
              <a:ext cx="88900" cy="4445"/>
            </a:xfrm>
            <a:custGeom>
              <a:avLst/>
              <a:gdLst/>
              <a:ahLst/>
              <a:cxnLst/>
              <a:rect l="l" t="t" r="r" b="b"/>
              <a:pathLst>
                <a:path w="88900" h="4444">
                  <a:moveTo>
                    <a:pt x="-4470" y="2120"/>
                  </a:moveTo>
                  <a:lnTo>
                    <a:pt x="92773" y="2120"/>
                  </a:lnTo>
                </a:path>
              </a:pathLst>
            </a:custGeom>
            <a:ln w="1318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078349" y="2343373"/>
              <a:ext cx="161925" cy="16510"/>
            </a:xfrm>
            <a:custGeom>
              <a:avLst/>
              <a:gdLst/>
              <a:ahLst/>
              <a:cxnLst/>
              <a:rect l="l" t="t" r="r" b="b"/>
              <a:pathLst>
                <a:path w="161925" h="16510">
                  <a:moveTo>
                    <a:pt x="-4470" y="8020"/>
                  </a:moveTo>
                  <a:lnTo>
                    <a:pt x="166154" y="8020"/>
                  </a:lnTo>
                </a:path>
              </a:pathLst>
            </a:custGeom>
            <a:ln w="249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028528" y="2192608"/>
              <a:ext cx="212090" cy="21590"/>
            </a:xfrm>
            <a:custGeom>
              <a:avLst/>
              <a:gdLst/>
              <a:ahLst/>
              <a:cxnLst/>
              <a:rect l="l" t="t" r="r" b="b"/>
              <a:pathLst>
                <a:path w="212090" h="21589">
                  <a:moveTo>
                    <a:pt x="-4470" y="10699"/>
                  </a:moveTo>
                  <a:lnTo>
                    <a:pt x="215976" y="10699"/>
                  </a:lnTo>
                </a:path>
              </a:pathLst>
            </a:custGeom>
            <a:ln w="303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66454" y="2027586"/>
              <a:ext cx="273685" cy="24130"/>
            </a:xfrm>
            <a:custGeom>
              <a:avLst/>
              <a:gdLst/>
              <a:ahLst/>
              <a:cxnLst/>
              <a:rect l="l" t="t" r="r" b="b"/>
              <a:pathLst>
                <a:path w="273684" h="24130">
                  <a:moveTo>
                    <a:pt x="-4470" y="11804"/>
                  </a:moveTo>
                  <a:lnTo>
                    <a:pt x="278053" y="11804"/>
                  </a:lnTo>
                </a:path>
              </a:pathLst>
            </a:custGeom>
            <a:ln w="325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904343" y="1880895"/>
              <a:ext cx="335915" cy="40640"/>
            </a:xfrm>
            <a:custGeom>
              <a:avLst/>
              <a:gdLst/>
              <a:ahLst/>
              <a:cxnLst/>
              <a:rect l="l" t="t" r="r" b="b"/>
              <a:pathLst>
                <a:path w="335915" h="40639">
                  <a:moveTo>
                    <a:pt x="0" y="40157"/>
                  </a:moveTo>
                  <a:lnTo>
                    <a:pt x="33569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833886" y="1712830"/>
              <a:ext cx="392430" cy="60960"/>
            </a:xfrm>
            <a:custGeom>
              <a:avLst/>
              <a:gdLst/>
              <a:ahLst/>
              <a:cxnLst/>
              <a:rect l="l" t="t" r="r" b="b"/>
              <a:pathLst>
                <a:path w="392429" h="60960">
                  <a:moveTo>
                    <a:pt x="0" y="60591"/>
                  </a:moveTo>
                  <a:lnTo>
                    <a:pt x="39208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64271" y="1551884"/>
              <a:ext cx="476250" cy="76200"/>
            </a:xfrm>
            <a:custGeom>
              <a:avLst/>
              <a:gdLst/>
              <a:ahLst/>
              <a:cxnLst/>
              <a:rect l="l" t="t" r="r" b="b"/>
              <a:pathLst>
                <a:path w="476250" h="76200">
                  <a:moveTo>
                    <a:pt x="0" y="75666"/>
                  </a:moveTo>
                  <a:lnTo>
                    <a:pt x="47576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78443" y="1561677"/>
              <a:ext cx="26034" cy="323850"/>
            </a:xfrm>
            <a:custGeom>
              <a:avLst/>
              <a:gdLst/>
              <a:ahLst/>
              <a:cxnLst/>
              <a:rect l="l" t="t" r="r" b="b"/>
              <a:pathLst>
                <a:path w="26034" h="323850">
                  <a:moveTo>
                    <a:pt x="12782" y="-4470"/>
                  </a:moveTo>
                  <a:lnTo>
                    <a:pt x="12782" y="328002"/>
                  </a:lnTo>
                </a:path>
              </a:pathLst>
            </a:custGeom>
            <a:ln w="3450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660389" y="1391942"/>
              <a:ext cx="579755" cy="100330"/>
            </a:xfrm>
            <a:custGeom>
              <a:avLst/>
              <a:gdLst/>
              <a:ahLst/>
              <a:cxnLst/>
              <a:rect l="l" t="t" r="r" b="b"/>
              <a:pathLst>
                <a:path w="579754" h="100330">
                  <a:moveTo>
                    <a:pt x="0" y="100025"/>
                  </a:moveTo>
                  <a:lnTo>
                    <a:pt x="57965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533042" y="1235072"/>
              <a:ext cx="707390" cy="102235"/>
            </a:xfrm>
            <a:custGeom>
              <a:avLst/>
              <a:gdLst/>
              <a:ahLst/>
              <a:cxnLst/>
              <a:rect l="l" t="t" r="r" b="b"/>
              <a:pathLst>
                <a:path w="707390" h="102234">
                  <a:moveTo>
                    <a:pt x="0" y="101866"/>
                  </a:moveTo>
                  <a:lnTo>
                    <a:pt x="70699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918257" y="1281440"/>
              <a:ext cx="20320" cy="160655"/>
            </a:xfrm>
            <a:custGeom>
              <a:avLst/>
              <a:gdLst/>
              <a:ahLst/>
              <a:cxnLst/>
              <a:rect l="l" t="t" r="r" b="b"/>
              <a:pathLst>
                <a:path w="20320" h="160655">
                  <a:moveTo>
                    <a:pt x="20167" y="16051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009522" y="1431719"/>
              <a:ext cx="15240" cy="154940"/>
            </a:xfrm>
            <a:custGeom>
              <a:avLst/>
              <a:gdLst/>
              <a:ahLst/>
              <a:cxnLst/>
              <a:rect l="l" t="t" r="r" b="b"/>
              <a:pathLst>
                <a:path w="15240" h="154940">
                  <a:moveTo>
                    <a:pt x="7518" y="-4470"/>
                  </a:moveTo>
                  <a:lnTo>
                    <a:pt x="7518" y="158902"/>
                  </a:lnTo>
                </a:path>
              </a:pathLst>
            </a:custGeom>
            <a:ln w="2397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107672" y="1414782"/>
              <a:ext cx="14604" cy="156210"/>
            </a:xfrm>
            <a:custGeom>
              <a:avLst/>
              <a:gdLst/>
              <a:ahLst/>
              <a:cxnLst/>
              <a:rect l="l" t="t" r="r" b="b"/>
              <a:pathLst>
                <a:path w="14604" h="156209">
                  <a:moveTo>
                    <a:pt x="7289" y="-4470"/>
                  </a:moveTo>
                  <a:lnTo>
                    <a:pt x="7289" y="160299"/>
                  </a:lnTo>
                </a:path>
              </a:pathLst>
            </a:custGeom>
            <a:ln w="2352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749365" y="996707"/>
              <a:ext cx="34290" cy="304800"/>
            </a:xfrm>
            <a:custGeom>
              <a:avLst/>
              <a:gdLst/>
              <a:ahLst/>
              <a:cxnLst/>
              <a:rect l="l" t="t" r="r" b="b"/>
              <a:pathLst>
                <a:path w="34290" h="304800">
                  <a:moveTo>
                    <a:pt x="33807" y="30419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556775" y="1025229"/>
              <a:ext cx="31115" cy="304165"/>
            </a:xfrm>
            <a:custGeom>
              <a:avLst/>
              <a:gdLst/>
              <a:ahLst/>
              <a:cxnLst/>
              <a:rect l="l" t="t" r="r" b="b"/>
              <a:pathLst>
                <a:path w="31115" h="304165">
                  <a:moveTo>
                    <a:pt x="15462" y="-4470"/>
                  </a:moveTo>
                  <a:lnTo>
                    <a:pt x="15462" y="308305"/>
                  </a:lnTo>
                </a:path>
              </a:pathLst>
            </a:custGeom>
            <a:ln w="3986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556777" y="925404"/>
              <a:ext cx="683260" cy="100330"/>
            </a:xfrm>
            <a:custGeom>
              <a:avLst/>
              <a:gdLst/>
              <a:ahLst/>
              <a:cxnLst/>
              <a:rect l="l" t="t" r="r" b="b"/>
              <a:pathLst>
                <a:path w="683259" h="100330">
                  <a:moveTo>
                    <a:pt x="683259" y="0"/>
                  </a:moveTo>
                  <a:lnTo>
                    <a:pt x="0" y="9982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730897" y="1083298"/>
              <a:ext cx="509270" cy="74930"/>
            </a:xfrm>
            <a:custGeom>
              <a:avLst/>
              <a:gdLst/>
              <a:ahLst/>
              <a:cxnLst/>
              <a:rect l="l" t="t" r="r" b="b"/>
              <a:pathLst>
                <a:path w="509270" h="74930">
                  <a:moveTo>
                    <a:pt x="0" y="74358"/>
                  </a:moveTo>
                  <a:lnTo>
                    <a:pt x="50914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962161" y="806221"/>
              <a:ext cx="278130" cy="410845"/>
            </a:xfrm>
            <a:custGeom>
              <a:avLst/>
              <a:gdLst/>
              <a:ahLst/>
              <a:cxnLst/>
              <a:rect l="l" t="t" r="r" b="b"/>
              <a:pathLst>
                <a:path w="278129" h="410844">
                  <a:moveTo>
                    <a:pt x="277875" y="41051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193541" y="775661"/>
              <a:ext cx="1047115" cy="126364"/>
            </a:xfrm>
            <a:custGeom>
              <a:avLst/>
              <a:gdLst/>
              <a:ahLst/>
              <a:cxnLst/>
              <a:rect l="l" t="t" r="r" b="b"/>
              <a:pathLst>
                <a:path w="1047115" h="126365">
                  <a:moveTo>
                    <a:pt x="0" y="126110"/>
                  </a:moveTo>
                  <a:lnTo>
                    <a:pt x="104649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938999" y="811932"/>
              <a:ext cx="13970" cy="155575"/>
            </a:xfrm>
            <a:custGeom>
              <a:avLst/>
              <a:gdLst/>
              <a:ahLst/>
              <a:cxnLst/>
              <a:rect l="l" t="t" r="r" b="b"/>
              <a:pathLst>
                <a:path w="13970" h="155575">
                  <a:moveTo>
                    <a:pt x="6813" y="-4470"/>
                  </a:moveTo>
                  <a:lnTo>
                    <a:pt x="6813" y="159931"/>
                  </a:lnTo>
                </a:path>
              </a:pathLst>
            </a:custGeom>
            <a:ln w="2256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550493" y="858760"/>
              <a:ext cx="6350" cy="167005"/>
            </a:xfrm>
            <a:custGeom>
              <a:avLst/>
              <a:gdLst/>
              <a:ahLst/>
              <a:cxnLst/>
              <a:rect l="l" t="t" r="r" b="b"/>
              <a:pathLst>
                <a:path w="6350" h="167005">
                  <a:moveTo>
                    <a:pt x="6286" y="16647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518103" y="707404"/>
              <a:ext cx="635" cy="155575"/>
            </a:xfrm>
            <a:custGeom>
              <a:avLst/>
              <a:gdLst/>
              <a:ahLst/>
              <a:cxnLst/>
              <a:rect l="l" t="t" r="r" b="b"/>
              <a:pathLst>
                <a:path w="634" h="155575">
                  <a:moveTo>
                    <a:pt x="292" y="15521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915553" y="470188"/>
              <a:ext cx="46990" cy="336550"/>
            </a:xfrm>
            <a:custGeom>
              <a:avLst/>
              <a:gdLst/>
              <a:ahLst/>
              <a:cxnLst/>
              <a:rect l="l" t="t" r="r" b="b"/>
              <a:pathLst>
                <a:path w="46990" h="336550">
                  <a:moveTo>
                    <a:pt x="46608" y="33602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518097" y="655428"/>
              <a:ext cx="423545" cy="52069"/>
            </a:xfrm>
            <a:custGeom>
              <a:avLst/>
              <a:gdLst/>
              <a:ahLst/>
              <a:cxnLst/>
              <a:rect l="l" t="t" r="r" b="b"/>
              <a:pathLst>
                <a:path w="423545" h="52070">
                  <a:moveTo>
                    <a:pt x="0" y="51981"/>
                  </a:moveTo>
                  <a:lnTo>
                    <a:pt x="42315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922761" y="475152"/>
              <a:ext cx="317500" cy="46990"/>
            </a:xfrm>
            <a:custGeom>
              <a:avLst/>
              <a:gdLst/>
              <a:ahLst/>
              <a:cxnLst/>
              <a:rect l="l" t="t" r="r" b="b"/>
              <a:pathLst>
                <a:path w="317500" h="46990">
                  <a:moveTo>
                    <a:pt x="0" y="46990"/>
                  </a:moveTo>
                  <a:lnTo>
                    <a:pt x="31727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64173" y="470189"/>
              <a:ext cx="29845" cy="323215"/>
            </a:xfrm>
            <a:custGeom>
              <a:avLst/>
              <a:gdLst/>
              <a:ahLst/>
              <a:cxnLst/>
              <a:rect l="l" t="t" r="r" b="b"/>
              <a:pathLst>
                <a:path w="29845" h="323215">
                  <a:moveTo>
                    <a:pt x="14662" y="-4470"/>
                  </a:moveTo>
                  <a:lnTo>
                    <a:pt x="14662" y="327596"/>
                  </a:lnTo>
                </a:path>
              </a:pathLst>
            </a:custGeom>
            <a:ln w="3826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078832" y="631754"/>
              <a:ext cx="100965" cy="12700"/>
            </a:xfrm>
            <a:custGeom>
              <a:avLst/>
              <a:gdLst/>
              <a:ahLst/>
              <a:cxnLst/>
              <a:rect l="l" t="t" r="r" b="b"/>
              <a:pathLst>
                <a:path w="100965" h="12700">
                  <a:moveTo>
                    <a:pt x="100533" y="0"/>
                  </a:moveTo>
                  <a:lnTo>
                    <a:pt x="0" y="1249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000249" y="532202"/>
              <a:ext cx="381000" cy="67945"/>
            </a:xfrm>
            <a:custGeom>
              <a:avLst/>
              <a:gdLst/>
              <a:ahLst/>
              <a:cxnLst/>
              <a:rect l="l" t="t" r="r" b="b"/>
              <a:pathLst>
                <a:path w="381000" h="67945">
                  <a:moveTo>
                    <a:pt x="0" y="67373"/>
                  </a:moveTo>
                  <a:lnTo>
                    <a:pt x="38066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77392" y="470189"/>
              <a:ext cx="3810" cy="62230"/>
            </a:xfrm>
            <a:custGeom>
              <a:avLst/>
              <a:gdLst/>
              <a:ahLst/>
              <a:cxnLst/>
              <a:rect l="l" t="t" r="r" b="b"/>
              <a:pathLst>
                <a:path w="3810" h="62229">
                  <a:moveTo>
                    <a:pt x="1758" y="-4470"/>
                  </a:moveTo>
                  <a:lnTo>
                    <a:pt x="1758" y="66484"/>
                  </a:lnTo>
                </a:path>
              </a:pathLst>
            </a:custGeom>
            <a:ln w="1245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31417" y="506732"/>
              <a:ext cx="6350" cy="51435"/>
            </a:xfrm>
            <a:custGeom>
              <a:avLst/>
              <a:gdLst/>
              <a:ahLst/>
              <a:cxnLst/>
              <a:rect l="l" t="t" r="r" b="b"/>
              <a:pathLst>
                <a:path w="6350" h="51434">
                  <a:moveTo>
                    <a:pt x="0" y="0"/>
                  </a:moveTo>
                  <a:lnTo>
                    <a:pt x="6146" y="5083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74019" y="470189"/>
              <a:ext cx="13970" cy="114300"/>
            </a:xfrm>
            <a:custGeom>
              <a:avLst/>
              <a:gdLst/>
              <a:ahLst/>
              <a:cxnLst/>
              <a:rect l="l" t="t" r="r" b="b"/>
              <a:pathLst>
                <a:path w="13970" h="114300">
                  <a:moveTo>
                    <a:pt x="0" y="0"/>
                  </a:moveTo>
                  <a:lnTo>
                    <a:pt x="13919" y="11386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096165" y="964173"/>
              <a:ext cx="941069" cy="36195"/>
            </a:xfrm>
            <a:custGeom>
              <a:avLst/>
              <a:gdLst/>
              <a:ahLst/>
              <a:cxnLst/>
              <a:rect l="l" t="t" r="r" b="b"/>
              <a:pathLst>
                <a:path w="941070" h="36194">
                  <a:moveTo>
                    <a:pt x="940993" y="0"/>
                  </a:moveTo>
                  <a:lnTo>
                    <a:pt x="0" y="3558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717177" y="470189"/>
              <a:ext cx="379095" cy="529590"/>
            </a:xfrm>
            <a:custGeom>
              <a:avLst/>
              <a:gdLst/>
              <a:ahLst/>
              <a:cxnLst/>
              <a:rect l="l" t="t" r="r" b="b"/>
              <a:pathLst>
                <a:path w="379095" h="529590">
                  <a:moveTo>
                    <a:pt x="0" y="0"/>
                  </a:moveTo>
                  <a:lnTo>
                    <a:pt x="378993" y="52957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47728" y="494714"/>
              <a:ext cx="995680" cy="18415"/>
            </a:xfrm>
            <a:custGeom>
              <a:avLst/>
              <a:gdLst/>
              <a:ahLst/>
              <a:cxnLst/>
              <a:rect l="l" t="t" r="r" b="b"/>
              <a:pathLst>
                <a:path w="995679" h="18415">
                  <a:moveTo>
                    <a:pt x="995197" y="0"/>
                  </a:moveTo>
                  <a:lnTo>
                    <a:pt x="0" y="1817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018791" y="470189"/>
              <a:ext cx="3175" cy="207010"/>
            </a:xfrm>
            <a:custGeom>
              <a:avLst/>
              <a:gdLst/>
              <a:ahLst/>
              <a:cxnLst/>
              <a:rect l="l" t="t" r="r" b="b"/>
              <a:pathLst>
                <a:path w="3175" h="207009">
                  <a:moveTo>
                    <a:pt x="0" y="0"/>
                  </a:moveTo>
                  <a:lnTo>
                    <a:pt x="2641" y="2066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265895" y="470189"/>
              <a:ext cx="19685" cy="522605"/>
            </a:xfrm>
            <a:custGeom>
              <a:avLst/>
              <a:gdLst/>
              <a:ahLst/>
              <a:cxnLst/>
              <a:rect l="l" t="t" r="r" b="b"/>
              <a:pathLst>
                <a:path w="19685" h="522605">
                  <a:moveTo>
                    <a:pt x="0" y="0"/>
                  </a:moveTo>
                  <a:lnTo>
                    <a:pt x="19392" y="52242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526169" y="498670"/>
              <a:ext cx="8255" cy="483870"/>
            </a:xfrm>
            <a:custGeom>
              <a:avLst/>
              <a:gdLst/>
              <a:ahLst/>
              <a:cxnLst/>
              <a:rect l="l" t="t" r="r" b="b"/>
              <a:pathLst>
                <a:path w="8254" h="483869">
                  <a:moveTo>
                    <a:pt x="0" y="0"/>
                  </a:moveTo>
                  <a:lnTo>
                    <a:pt x="7924" y="4832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711709" y="495284"/>
              <a:ext cx="8255" cy="481330"/>
            </a:xfrm>
            <a:custGeom>
              <a:avLst/>
              <a:gdLst/>
              <a:ahLst/>
              <a:cxnLst/>
              <a:rect l="l" t="t" r="r" b="b"/>
              <a:pathLst>
                <a:path w="8254" h="481330">
                  <a:moveTo>
                    <a:pt x="0" y="0"/>
                  </a:moveTo>
                  <a:lnTo>
                    <a:pt x="7950" y="4808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859755" y="664607"/>
              <a:ext cx="855344" cy="5080"/>
            </a:xfrm>
            <a:custGeom>
              <a:avLst/>
              <a:gdLst/>
              <a:ahLst/>
              <a:cxnLst/>
              <a:rect l="l" t="t" r="r" b="b"/>
              <a:pathLst>
                <a:path w="855345" h="5079">
                  <a:moveTo>
                    <a:pt x="0" y="4813"/>
                  </a:moveTo>
                  <a:lnTo>
                    <a:pt x="85476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977677" y="819453"/>
              <a:ext cx="739775" cy="15240"/>
            </a:xfrm>
            <a:custGeom>
              <a:avLst/>
              <a:gdLst/>
              <a:ahLst/>
              <a:cxnLst/>
              <a:rect l="l" t="t" r="r" b="b"/>
              <a:pathLst>
                <a:path w="739775" h="15240">
                  <a:moveTo>
                    <a:pt x="0" y="14731"/>
                  </a:moveTo>
                  <a:lnTo>
                    <a:pt x="73939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86396" y="1020140"/>
              <a:ext cx="1841500" cy="1106170"/>
            </a:xfrm>
            <a:custGeom>
              <a:avLst/>
              <a:gdLst/>
              <a:ahLst/>
              <a:cxnLst/>
              <a:rect l="l" t="t" r="r" b="b"/>
              <a:pathLst>
                <a:path w="1841500" h="1106170">
                  <a:moveTo>
                    <a:pt x="1391132" y="0"/>
                  </a:moveTo>
                  <a:lnTo>
                    <a:pt x="1389380" y="474687"/>
                  </a:lnTo>
                  <a:lnTo>
                    <a:pt x="1406093" y="1105750"/>
                  </a:lnTo>
                  <a:lnTo>
                    <a:pt x="1841360" y="1105750"/>
                  </a:lnTo>
                  <a:lnTo>
                    <a:pt x="1824228" y="654989"/>
                  </a:lnTo>
                  <a:lnTo>
                    <a:pt x="0" y="71000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076463" y="1310464"/>
              <a:ext cx="87630" cy="5080"/>
            </a:xfrm>
            <a:custGeom>
              <a:avLst/>
              <a:gdLst/>
              <a:ahLst/>
              <a:cxnLst/>
              <a:rect l="l" t="t" r="r" b="b"/>
              <a:pathLst>
                <a:path w="87629" h="5080">
                  <a:moveTo>
                    <a:pt x="-4470" y="2540"/>
                  </a:moveTo>
                  <a:lnTo>
                    <a:pt x="91719" y="2540"/>
                  </a:lnTo>
                </a:path>
              </a:pathLst>
            </a:custGeom>
            <a:ln w="1402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587738" y="1313002"/>
              <a:ext cx="344170" cy="10160"/>
            </a:xfrm>
            <a:custGeom>
              <a:avLst/>
              <a:gdLst/>
              <a:ahLst/>
              <a:cxnLst/>
              <a:rect l="l" t="t" r="r" b="b"/>
              <a:pathLst>
                <a:path w="344170" h="10159">
                  <a:moveTo>
                    <a:pt x="343827" y="0"/>
                  </a:moveTo>
                  <a:lnTo>
                    <a:pt x="0" y="967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586850" y="981042"/>
              <a:ext cx="4445" cy="524510"/>
            </a:xfrm>
            <a:custGeom>
              <a:avLst/>
              <a:gdLst/>
              <a:ahLst/>
              <a:cxnLst/>
              <a:rect l="l" t="t" r="r" b="b"/>
              <a:pathLst>
                <a:path w="4445" h="524510">
                  <a:moveTo>
                    <a:pt x="4419" y="0"/>
                  </a:moveTo>
                  <a:lnTo>
                    <a:pt x="0" y="5239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589062" y="1150528"/>
              <a:ext cx="487680" cy="16510"/>
            </a:xfrm>
            <a:custGeom>
              <a:avLst/>
              <a:gdLst/>
              <a:ahLst/>
              <a:cxnLst/>
              <a:rect l="l" t="t" r="r" b="b"/>
              <a:pathLst>
                <a:path w="487679" h="16509">
                  <a:moveTo>
                    <a:pt x="0" y="16294"/>
                  </a:moveTo>
                  <a:lnTo>
                    <a:pt x="48760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818121" y="1158671"/>
              <a:ext cx="3175" cy="154940"/>
            </a:xfrm>
            <a:custGeom>
              <a:avLst/>
              <a:gdLst/>
              <a:ahLst/>
              <a:cxnLst/>
              <a:rect l="l" t="t" r="r" b="b"/>
              <a:pathLst>
                <a:path w="3175" h="154940">
                  <a:moveTo>
                    <a:pt x="0" y="154330"/>
                  </a:moveTo>
                  <a:lnTo>
                    <a:pt x="264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886756" y="1156667"/>
              <a:ext cx="6350" cy="349250"/>
            </a:xfrm>
            <a:custGeom>
              <a:avLst/>
              <a:gdLst/>
              <a:ahLst/>
              <a:cxnLst/>
              <a:rect l="l" t="t" r="r" b="b"/>
              <a:pathLst>
                <a:path w="6350" h="349250">
                  <a:moveTo>
                    <a:pt x="0" y="348881"/>
                  </a:moveTo>
                  <a:lnTo>
                    <a:pt x="608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82600" y="992614"/>
              <a:ext cx="3175" cy="518795"/>
            </a:xfrm>
            <a:custGeom>
              <a:avLst/>
              <a:gdLst/>
              <a:ahLst/>
              <a:cxnLst/>
              <a:rect l="l" t="t" r="r" b="b"/>
              <a:pathLst>
                <a:path w="3175" h="518794">
                  <a:moveTo>
                    <a:pt x="0" y="518515"/>
                  </a:moveTo>
                  <a:lnTo>
                    <a:pt x="269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627472" y="855681"/>
              <a:ext cx="365760" cy="294005"/>
            </a:xfrm>
            <a:custGeom>
              <a:avLst/>
              <a:gdLst/>
              <a:ahLst/>
              <a:cxnLst/>
              <a:rect l="l" t="t" r="r" b="b"/>
              <a:pathLst>
                <a:path w="365760" h="294005">
                  <a:moveTo>
                    <a:pt x="0" y="293827"/>
                  </a:moveTo>
                  <a:lnTo>
                    <a:pt x="36558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860102" y="962543"/>
              <a:ext cx="151130" cy="217804"/>
            </a:xfrm>
            <a:custGeom>
              <a:avLst/>
              <a:gdLst/>
              <a:ahLst/>
              <a:cxnLst/>
              <a:rect l="l" t="t" r="r" b="b"/>
              <a:pathLst>
                <a:path w="151129" h="217805">
                  <a:moveTo>
                    <a:pt x="0" y="0"/>
                  </a:moveTo>
                  <a:lnTo>
                    <a:pt x="150774" y="2175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010877" y="1174971"/>
              <a:ext cx="273685" cy="5715"/>
            </a:xfrm>
            <a:custGeom>
              <a:avLst/>
              <a:gdLst/>
              <a:ahLst/>
              <a:cxnLst/>
              <a:rect l="l" t="t" r="r" b="b"/>
              <a:pathLst>
                <a:path w="273685" h="5715">
                  <a:moveTo>
                    <a:pt x="273062" y="0"/>
                  </a:moveTo>
                  <a:lnTo>
                    <a:pt x="0" y="509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741710" y="1057694"/>
              <a:ext cx="204470" cy="282575"/>
            </a:xfrm>
            <a:custGeom>
              <a:avLst/>
              <a:gdLst/>
              <a:ahLst/>
              <a:cxnLst/>
              <a:rect l="l" t="t" r="r" b="b"/>
              <a:pathLst>
                <a:path w="204470" h="282575">
                  <a:moveTo>
                    <a:pt x="0" y="0"/>
                  </a:moveTo>
                  <a:lnTo>
                    <a:pt x="204089" y="28230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945803" y="1335922"/>
              <a:ext cx="338455" cy="4445"/>
            </a:xfrm>
            <a:custGeom>
              <a:avLst/>
              <a:gdLst/>
              <a:ahLst/>
              <a:cxnLst/>
              <a:rect l="l" t="t" r="r" b="b"/>
              <a:pathLst>
                <a:path w="338454" h="4444">
                  <a:moveTo>
                    <a:pt x="338137" y="0"/>
                  </a:moveTo>
                  <a:lnTo>
                    <a:pt x="0" y="40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000501" y="470183"/>
              <a:ext cx="209550" cy="1065530"/>
            </a:xfrm>
            <a:custGeom>
              <a:avLst/>
              <a:gdLst/>
              <a:ahLst/>
              <a:cxnLst/>
              <a:rect l="l" t="t" r="r" b="b"/>
              <a:pathLst>
                <a:path w="209550" h="1065530">
                  <a:moveTo>
                    <a:pt x="209334" y="1064945"/>
                  </a:moveTo>
                  <a:lnTo>
                    <a:pt x="205183" y="949875"/>
                  </a:lnTo>
                  <a:lnTo>
                    <a:pt x="196100" y="704224"/>
                  </a:lnTo>
                  <a:lnTo>
                    <a:pt x="187027" y="460016"/>
                  </a:lnTo>
                  <a:lnTo>
                    <a:pt x="182905" y="349275"/>
                  </a:lnTo>
                  <a:lnTo>
                    <a:pt x="0" y="75260"/>
                  </a:lnTo>
                  <a:lnTo>
                    <a:pt x="12397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865954" y="470184"/>
              <a:ext cx="104139" cy="264795"/>
            </a:xfrm>
            <a:custGeom>
              <a:avLst/>
              <a:gdLst/>
              <a:ahLst/>
              <a:cxnLst/>
              <a:rect l="l" t="t" r="r" b="b"/>
              <a:pathLst>
                <a:path w="104139" h="264795">
                  <a:moveTo>
                    <a:pt x="103759" y="264795"/>
                  </a:moveTo>
                  <a:lnTo>
                    <a:pt x="95846" y="187312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556250" y="470189"/>
              <a:ext cx="266700" cy="937894"/>
            </a:xfrm>
            <a:custGeom>
              <a:avLst/>
              <a:gdLst/>
              <a:ahLst/>
              <a:cxnLst/>
              <a:rect l="l" t="t" r="r" b="b"/>
              <a:pathLst>
                <a:path w="266700" h="937894">
                  <a:moveTo>
                    <a:pt x="137350" y="0"/>
                  </a:moveTo>
                  <a:lnTo>
                    <a:pt x="266623" y="264795"/>
                  </a:lnTo>
                  <a:lnTo>
                    <a:pt x="0" y="93775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192372" y="1125057"/>
              <a:ext cx="660400" cy="708025"/>
            </a:xfrm>
            <a:custGeom>
              <a:avLst/>
              <a:gdLst/>
              <a:ahLst/>
              <a:cxnLst/>
              <a:rect l="l" t="t" r="r" b="b"/>
              <a:pathLst>
                <a:path w="660400" h="708025">
                  <a:moveTo>
                    <a:pt x="660387" y="0"/>
                  </a:moveTo>
                  <a:lnTo>
                    <a:pt x="497179" y="387083"/>
                  </a:lnTo>
                  <a:lnTo>
                    <a:pt x="0" y="70797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420113" y="1668001"/>
              <a:ext cx="332740" cy="139065"/>
            </a:xfrm>
            <a:custGeom>
              <a:avLst/>
              <a:gdLst/>
              <a:ahLst/>
              <a:cxnLst/>
              <a:rect l="l" t="t" r="r" b="b"/>
              <a:pathLst>
                <a:path w="332739" h="139064">
                  <a:moveTo>
                    <a:pt x="332409" y="0"/>
                  </a:moveTo>
                  <a:lnTo>
                    <a:pt x="203136" y="46850"/>
                  </a:lnTo>
                  <a:lnTo>
                    <a:pt x="52768" y="138544"/>
                  </a:lnTo>
                  <a:lnTo>
                    <a:pt x="0" y="1803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165986" y="1189235"/>
              <a:ext cx="217804" cy="520700"/>
            </a:xfrm>
            <a:custGeom>
              <a:avLst/>
              <a:gdLst/>
              <a:ahLst/>
              <a:cxnLst/>
              <a:rect l="l" t="t" r="r" b="b"/>
              <a:pathLst>
                <a:path w="217804" h="520700">
                  <a:moveTo>
                    <a:pt x="217690" y="520319"/>
                  </a:moveTo>
                  <a:lnTo>
                    <a:pt x="147726" y="458393"/>
                  </a:lnTo>
                  <a:lnTo>
                    <a:pt x="73875" y="340233"/>
                  </a:lnTo>
                  <a:lnTo>
                    <a:pt x="0" y="192290"/>
                  </a:lnTo>
                  <a:lnTo>
                    <a:pt x="11607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239862" y="1271746"/>
              <a:ext cx="144145" cy="257810"/>
            </a:xfrm>
            <a:custGeom>
              <a:avLst/>
              <a:gdLst/>
              <a:ahLst/>
              <a:cxnLst/>
              <a:rect l="l" t="t" r="r" b="b"/>
              <a:pathLst>
                <a:path w="144145" h="257809">
                  <a:moveTo>
                    <a:pt x="143814" y="0"/>
                  </a:moveTo>
                  <a:lnTo>
                    <a:pt x="120770" y="42846"/>
                  </a:lnTo>
                  <a:lnTo>
                    <a:pt x="71397" y="131151"/>
                  </a:lnTo>
                  <a:lnTo>
                    <a:pt x="22279" y="218311"/>
                  </a:lnTo>
                  <a:lnTo>
                    <a:pt x="0" y="2577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325867" y="1356101"/>
              <a:ext cx="167005" cy="302895"/>
            </a:xfrm>
            <a:custGeom>
              <a:avLst/>
              <a:gdLst/>
              <a:ahLst/>
              <a:cxnLst/>
              <a:rect l="l" t="t" r="r" b="b"/>
              <a:pathLst>
                <a:path w="167004" h="302894">
                  <a:moveTo>
                    <a:pt x="166839" y="0"/>
                  </a:moveTo>
                  <a:lnTo>
                    <a:pt x="0" y="30227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438584" y="470185"/>
              <a:ext cx="572770" cy="652145"/>
            </a:xfrm>
            <a:custGeom>
              <a:avLst/>
              <a:gdLst/>
              <a:ahLst/>
              <a:cxnLst/>
              <a:rect l="l" t="t" r="r" b="b"/>
              <a:pathLst>
                <a:path w="572770" h="652144">
                  <a:moveTo>
                    <a:pt x="572465" y="651814"/>
                  </a:moveTo>
                  <a:lnTo>
                    <a:pt x="403631" y="651814"/>
                  </a:lnTo>
                  <a:lnTo>
                    <a:pt x="222478" y="628383"/>
                  </a:lnTo>
                  <a:lnTo>
                    <a:pt x="0" y="495960"/>
                  </a:lnTo>
                  <a:lnTo>
                    <a:pt x="163626" y="193205"/>
                  </a:lnTo>
                  <a:lnTo>
                    <a:pt x="198729" y="128219"/>
                  </a:lnTo>
                  <a:lnTo>
                    <a:pt x="40011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602206" y="663387"/>
              <a:ext cx="514984" cy="67945"/>
            </a:xfrm>
            <a:custGeom>
              <a:avLst/>
              <a:gdLst/>
              <a:ahLst/>
              <a:cxnLst/>
              <a:rect l="l" t="t" r="r" b="b"/>
              <a:pathLst>
                <a:path w="514985" h="67945">
                  <a:moveTo>
                    <a:pt x="514362" y="67449"/>
                  </a:moveTo>
                  <a:lnTo>
                    <a:pt x="187236" y="67449"/>
                  </a:lnTo>
                  <a:lnTo>
                    <a:pt x="145033" y="67449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405176" y="701295"/>
              <a:ext cx="1028065" cy="206375"/>
            </a:xfrm>
            <a:custGeom>
              <a:avLst/>
              <a:gdLst/>
              <a:ahLst/>
              <a:cxnLst/>
              <a:rect l="l" t="t" r="r" b="b"/>
              <a:pathLst>
                <a:path w="1028064" h="206375">
                  <a:moveTo>
                    <a:pt x="1027963" y="197624"/>
                  </a:moveTo>
                  <a:lnTo>
                    <a:pt x="987351" y="198077"/>
                  </a:lnTo>
                  <a:lnTo>
                    <a:pt x="942861" y="198589"/>
                  </a:lnTo>
                  <a:lnTo>
                    <a:pt x="886317" y="199245"/>
                  </a:lnTo>
                  <a:lnTo>
                    <a:pt x="820767" y="200009"/>
                  </a:lnTo>
                  <a:lnTo>
                    <a:pt x="749264" y="200844"/>
                  </a:lnTo>
                  <a:lnTo>
                    <a:pt x="674856" y="201717"/>
                  </a:lnTo>
                  <a:lnTo>
                    <a:pt x="600595" y="202590"/>
                  </a:lnTo>
                  <a:lnTo>
                    <a:pt x="496835" y="203801"/>
                  </a:lnTo>
                  <a:lnTo>
                    <a:pt x="410244" y="204817"/>
                  </a:lnTo>
                  <a:lnTo>
                    <a:pt x="350900" y="205517"/>
                  </a:lnTo>
                  <a:lnTo>
                    <a:pt x="328879" y="205778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005764" y="903884"/>
              <a:ext cx="10160" cy="429259"/>
            </a:xfrm>
            <a:custGeom>
              <a:avLst/>
              <a:gdLst/>
              <a:ahLst/>
              <a:cxnLst/>
              <a:rect l="l" t="t" r="r" b="b"/>
              <a:pathLst>
                <a:path w="10160" h="429259">
                  <a:moveTo>
                    <a:pt x="9677" y="42898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25610" y="1033622"/>
              <a:ext cx="126364" cy="267970"/>
            </a:xfrm>
            <a:custGeom>
              <a:avLst/>
              <a:gdLst/>
              <a:ahLst/>
              <a:cxnLst/>
              <a:rect l="l" t="t" r="r" b="b"/>
              <a:pathLst>
                <a:path w="126364" h="267969">
                  <a:moveTo>
                    <a:pt x="0" y="267728"/>
                  </a:moveTo>
                  <a:lnTo>
                    <a:pt x="12632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97010" y="945775"/>
              <a:ext cx="205740" cy="192405"/>
            </a:xfrm>
            <a:custGeom>
              <a:avLst/>
              <a:gdLst/>
              <a:ahLst/>
              <a:cxnLst/>
              <a:rect l="l" t="t" r="r" b="b"/>
              <a:pathLst>
                <a:path w="205739" h="192405">
                  <a:moveTo>
                    <a:pt x="0" y="0"/>
                  </a:moveTo>
                  <a:lnTo>
                    <a:pt x="205727" y="1921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399873" y="966146"/>
              <a:ext cx="38735" cy="68580"/>
            </a:xfrm>
            <a:custGeom>
              <a:avLst/>
              <a:gdLst/>
              <a:ahLst/>
              <a:cxnLst/>
              <a:rect l="l" t="t" r="r" b="b"/>
              <a:pathLst>
                <a:path w="38735" h="68580">
                  <a:moveTo>
                    <a:pt x="38709" y="0"/>
                  </a:moveTo>
                  <a:lnTo>
                    <a:pt x="0" y="6824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769043" y="1323619"/>
              <a:ext cx="53975" cy="13335"/>
            </a:xfrm>
            <a:custGeom>
              <a:avLst/>
              <a:gdLst/>
              <a:ahLst/>
              <a:cxnLst/>
              <a:rect l="l" t="t" r="r" b="b"/>
              <a:pathLst>
                <a:path w="53975" h="13334">
                  <a:moveTo>
                    <a:pt x="0" y="0"/>
                  </a:moveTo>
                  <a:lnTo>
                    <a:pt x="53822" y="1332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822873" y="1320642"/>
              <a:ext cx="895350" cy="16510"/>
            </a:xfrm>
            <a:custGeom>
              <a:avLst/>
              <a:gdLst/>
              <a:ahLst/>
              <a:cxnLst/>
              <a:rect l="l" t="t" r="r" b="b"/>
              <a:pathLst>
                <a:path w="895350" h="16509">
                  <a:moveTo>
                    <a:pt x="895172" y="0"/>
                  </a:moveTo>
                  <a:lnTo>
                    <a:pt x="0" y="162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433142" y="1051716"/>
              <a:ext cx="97155" cy="46990"/>
            </a:xfrm>
            <a:custGeom>
              <a:avLst/>
              <a:gdLst/>
              <a:ahLst/>
              <a:cxnLst/>
              <a:rect l="l" t="t" r="r" b="b"/>
              <a:pathLst>
                <a:path w="97154" h="46990">
                  <a:moveTo>
                    <a:pt x="96723" y="0"/>
                  </a:moveTo>
                  <a:lnTo>
                    <a:pt x="0" y="468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194022" y="1098567"/>
              <a:ext cx="239395" cy="6350"/>
            </a:xfrm>
            <a:custGeom>
              <a:avLst/>
              <a:gdLst/>
              <a:ahLst/>
              <a:cxnLst/>
              <a:rect l="l" t="t" r="r" b="b"/>
              <a:pathLst>
                <a:path w="239395" h="6350">
                  <a:moveTo>
                    <a:pt x="0" y="6286"/>
                  </a:moveTo>
                  <a:lnTo>
                    <a:pt x="23911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346087" y="1100860"/>
              <a:ext cx="3810" cy="226695"/>
            </a:xfrm>
            <a:custGeom>
              <a:avLst/>
              <a:gdLst/>
              <a:ahLst/>
              <a:cxnLst/>
              <a:rect l="l" t="t" r="r" b="b"/>
              <a:pathLst>
                <a:path w="3810" h="226694">
                  <a:moveTo>
                    <a:pt x="0" y="0"/>
                  </a:moveTo>
                  <a:lnTo>
                    <a:pt x="3530" y="2264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347457" y="1178027"/>
              <a:ext cx="274320" cy="10795"/>
            </a:xfrm>
            <a:custGeom>
              <a:avLst/>
              <a:gdLst/>
              <a:ahLst/>
              <a:cxnLst/>
              <a:rect l="l" t="t" r="r" b="b"/>
              <a:pathLst>
                <a:path w="274320" h="10794">
                  <a:moveTo>
                    <a:pt x="273862" y="0"/>
                  </a:moveTo>
                  <a:lnTo>
                    <a:pt x="0" y="1017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496457" y="1324673"/>
              <a:ext cx="3810" cy="198755"/>
            </a:xfrm>
            <a:custGeom>
              <a:avLst/>
              <a:gdLst/>
              <a:ahLst/>
              <a:cxnLst/>
              <a:rect l="l" t="t" r="r" b="b"/>
              <a:pathLst>
                <a:path w="3810" h="198755">
                  <a:moveTo>
                    <a:pt x="3517" y="19867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209582" y="483304"/>
              <a:ext cx="308610" cy="641985"/>
            </a:xfrm>
            <a:custGeom>
              <a:avLst/>
              <a:gdLst/>
              <a:ahLst/>
              <a:cxnLst/>
              <a:rect l="l" t="t" r="r" b="b"/>
              <a:pathLst>
                <a:path w="308610" h="641985">
                  <a:moveTo>
                    <a:pt x="308152" y="0"/>
                  </a:moveTo>
                  <a:lnTo>
                    <a:pt x="0" y="64175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884669" y="470189"/>
              <a:ext cx="633095" cy="389890"/>
            </a:xfrm>
            <a:custGeom>
              <a:avLst/>
              <a:gdLst/>
              <a:ahLst/>
              <a:cxnLst/>
              <a:rect l="l" t="t" r="r" b="b"/>
              <a:pathLst>
                <a:path w="633095" h="389890">
                  <a:moveTo>
                    <a:pt x="0" y="389724"/>
                  </a:moveTo>
                  <a:lnTo>
                    <a:pt x="63306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976012" y="730833"/>
              <a:ext cx="122555" cy="203835"/>
            </a:xfrm>
            <a:custGeom>
              <a:avLst/>
              <a:gdLst/>
              <a:ahLst/>
              <a:cxnLst/>
              <a:rect l="l" t="t" r="r" b="b"/>
              <a:pathLst>
                <a:path w="122555" h="203834">
                  <a:moveTo>
                    <a:pt x="0" y="203619"/>
                  </a:moveTo>
                  <a:lnTo>
                    <a:pt x="12226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116742" y="470189"/>
              <a:ext cx="175895" cy="139065"/>
            </a:xfrm>
            <a:custGeom>
              <a:avLst/>
              <a:gdLst/>
              <a:ahLst/>
              <a:cxnLst/>
              <a:rect l="l" t="t" r="r" b="b"/>
              <a:pathLst>
                <a:path w="175895" h="139065">
                  <a:moveTo>
                    <a:pt x="0" y="0"/>
                  </a:moveTo>
                  <a:lnTo>
                    <a:pt x="175653" y="13872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176336" y="470183"/>
              <a:ext cx="32384" cy="47625"/>
            </a:xfrm>
            <a:custGeom>
              <a:avLst/>
              <a:gdLst/>
              <a:ahLst/>
              <a:cxnLst/>
              <a:rect l="l" t="t" r="r" b="b"/>
              <a:pathLst>
                <a:path w="32385" h="47625">
                  <a:moveTo>
                    <a:pt x="0" y="47066"/>
                  </a:moveTo>
                  <a:lnTo>
                    <a:pt x="3186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538997" y="1683280"/>
              <a:ext cx="646430" cy="210185"/>
            </a:xfrm>
            <a:custGeom>
              <a:avLst/>
              <a:gdLst/>
              <a:ahLst/>
              <a:cxnLst/>
              <a:rect l="l" t="t" r="r" b="b"/>
              <a:pathLst>
                <a:path w="646430" h="210185">
                  <a:moveTo>
                    <a:pt x="646341" y="0"/>
                  </a:moveTo>
                  <a:lnTo>
                    <a:pt x="0" y="20984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174213" y="1821594"/>
              <a:ext cx="334010" cy="187960"/>
            </a:xfrm>
            <a:custGeom>
              <a:avLst/>
              <a:gdLst/>
              <a:ahLst/>
              <a:cxnLst/>
              <a:rect l="l" t="t" r="r" b="b"/>
              <a:pathLst>
                <a:path w="334010" h="187960">
                  <a:moveTo>
                    <a:pt x="0" y="187502"/>
                  </a:moveTo>
                  <a:lnTo>
                    <a:pt x="33352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543412" y="1958321"/>
              <a:ext cx="87630" cy="2540"/>
            </a:xfrm>
            <a:custGeom>
              <a:avLst/>
              <a:gdLst/>
              <a:ahLst/>
              <a:cxnLst/>
              <a:rect l="l" t="t" r="r" b="b"/>
              <a:pathLst>
                <a:path w="87630" h="2539">
                  <a:moveTo>
                    <a:pt x="-4470" y="1016"/>
                  </a:moveTo>
                  <a:lnTo>
                    <a:pt x="91516" y="1016"/>
                  </a:lnTo>
                </a:path>
              </a:pathLst>
            </a:custGeom>
            <a:ln w="1097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554843" y="2068336"/>
              <a:ext cx="86360" cy="0"/>
            </a:xfrm>
            <a:custGeom>
              <a:avLst/>
              <a:gdLst/>
              <a:ahLst/>
              <a:cxnLst/>
              <a:rect l="l" t="t" r="r" b="b"/>
              <a:pathLst>
                <a:path w="86360">
                  <a:moveTo>
                    <a:pt x="86169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559234" y="2187514"/>
              <a:ext cx="86360" cy="4445"/>
            </a:xfrm>
            <a:custGeom>
              <a:avLst/>
              <a:gdLst/>
              <a:ahLst/>
              <a:cxnLst/>
              <a:rect l="l" t="t" r="r" b="b"/>
              <a:pathLst>
                <a:path w="86360" h="4444">
                  <a:moveTo>
                    <a:pt x="-4470" y="2038"/>
                  </a:moveTo>
                  <a:lnTo>
                    <a:pt x="90639" y="2038"/>
                  </a:lnTo>
                </a:path>
              </a:pathLst>
            </a:custGeom>
            <a:ln w="1301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033546" y="2127417"/>
              <a:ext cx="255904" cy="142240"/>
            </a:xfrm>
            <a:custGeom>
              <a:avLst/>
              <a:gdLst/>
              <a:ahLst/>
              <a:cxnLst/>
              <a:rect l="l" t="t" r="r" b="b"/>
              <a:pathLst>
                <a:path w="255905" h="142239">
                  <a:moveTo>
                    <a:pt x="0" y="142214"/>
                  </a:moveTo>
                  <a:lnTo>
                    <a:pt x="25572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174213" y="2009096"/>
              <a:ext cx="67945" cy="144780"/>
            </a:xfrm>
            <a:custGeom>
              <a:avLst/>
              <a:gdLst/>
              <a:ahLst/>
              <a:cxnLst/>
              <a:rect l="l" t="t" r="r" b="b"/>
              <a:pathLst>
                <a:path w="67944" h="144780">
                  <a:moveTo>
                    <a:pt x="0" y="0"/>
                  </a:moveTo>
                  <a:lnTo>
                    <a:pt x="67538" y="14474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226786" y="1979536"/>
              <a:ext cx="62865" cy="147955"/>
            </a:xfrm>
            <a:custGeom>
              <a:avLst/>
              <a:gdLst/>
              <a:ahLst/>
              <a:cxnLst/>
              <a:rect l="l" t="t" r="r" b="b"/>
              <a:pathLst>
                <a:path w="62864" h="147955">
                  <a:moveTo>
                    <a:pt x="62483" y="14787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124828" y="2367306"/>
              <a:ext cx="57785" cy="78105"/>
            </a:xfrm>
            <a:custGeom>
              <a:avLst/>
              <a:gdLst/>
              <a:ahLst/>
              <a:cxnLst/>
              <a:rect l="l" t="t" r="r" b="b"/>
              <a:pathLst>
                <a:path w="57785" h="78105">
                  <a:moveTo>
                    <a:pt x="0" y="0"/>
                  </a:moveTo>
                  <a:lnTo>
                    <a:pt x="57162" y="7792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116914" y="2219091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0" y="290322"/>
                  </a:moveTo>
                  <a:lnTo>
                    <a:pt x="101561" y="187185"/>
                  </a:lnTo>
                  <a:lnTo>
                    <a:pt x="171475" y="131406"/>
                  </a:lnTo>
                  <a:lnTo>
                    <a:pt x="368452" y="0"/>
                  </a:lnTo>
                  <a:lnTo>
                    <a:pt x="443191" y="102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265991" y="2368371"/>
              <a:ext cx="635" cy="258445"/>
            </a:xfrm>
            <a:custGeom>
              <a:avLst/>
              <a:gdLst/>
              <a:ahLst/>
              <a:cxnLst/>
              <a:rect l="l" t="t" r="r" b="b"/>
              <a:pathLst>
                <a:path w="635" h="258444">
                  <a:moveTo>
                    <a:pt x="273" y="-4470"/>
                  </a:moveTo>
                  <a:lnTo>
                    <a:pt x="273" y="262559"/>
                  </a:lnTo>
                </a:path>
              </a:pathLst>
            </a:custGeom>
            <a:ln w="948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262928" y="1261628"/>
              <a:ext cx="314960" cy="1351915"/>
            </a:xfrm>
            <a:custGeom>
              <a:avLst/>
              <a:gdLst/>
              <a:ahLst/>
              <a:cxnLst/>
              <a:rect l="l" t="t" r="r" b="b"/>
              <a:pathLst>
                <a:path w="314960" h="1351914">
                  <a:moveTo>
                    <a:pt x="314337" y="1351686"/>
                  </a:moveTo>
                  <a:lnTo>
                    <a:pt x="297180" y="882599"/>
                  </a:lnTo>
                  <a:lnTo>
                    <a:pt x="291909" y="740498"/>
                  </a:lnTo>
                  <a:lnTo>
                    <a:pt x="276072" y="631494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862172" y="1893637"/>
              <a:ext cx="96520" cy="728980"/>
            </a:xfrm>
            <a:custGeom>
              <a:avLst/>
              <a:gdLst/>
              <a:ahLst/>
              <a:cxnLst/>
              <a:rect l="l" t="t" r="r" b="b"/>
              <a:pathLst>
                <a:path w="96519" h="728980">
                  <a:moveTo>
                    <a:pt x="0" y="0"/>
                  </a:moveTo>
                  <a:lnTo>
                    <a:pt x="96304" y="7284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233411" y="1806542"/>
              <a:ext cx="393065" cy="807085"/>
            </a:xfrm>
            <a:custGeom>
              <a:avLst/>
              <a:gdLst/>
              <a:ahLst/>
              <a:cxnLst/>
              <a:rect l="l" t="t" r="r" b="b"/>
              <a:pathLst>
                <a:path w="393064" h="807085">
                  <a:moveTo>
                    <a:pt x="0" y="0"/>
                  </a:moveTo>
                  <a:lnTo>
                    <a:pt x="392480" y="80676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462331" y="1543723"/>
              <a:ext cx="511809" cy="678815"/>
            </a:xfrm>
            <a:custGeom>
              <a:avLst/>
              <a:gdLst/>
              <a:ahLst/>
              <a:cxnLst/>
              <a:rect l="l" t="t" r="r" b="b"/>
              <a:pathLst>
                <a:path w="511810" h="678814">
                  <a:moveTo>
                    <a:pt x="511784" y="0"/>
                  </a:moveTo>
                  <a:lnTo>
                    <a:pt x="511784" y="244475"/>
                  </a:lnTo>
                  <a:lnTo>
                    <a:pt x="227228" y="296430"/>
                  </a:lnTo>
                  <a:lnTo>
                    <a:pt x="0" y="420192"/>
                  </a:lnTo>
                  <a:lnTo>
                    <a:pt x="123990" y="6784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534874" y="1702639"/>
              <a:ext cx="2338705" cy="521970"/>
            </a:xfrm>
            <a:custGeom>
              <a:avLst/>
              <a:gdLst/>
              <a:ahLst/>
              <a:cxnLst/>
              <a:rect l="l" t="t" r="r" b="b"/>
              <a:pathLst>
                <a:path w="2338704" h="521969">
                  <a:moveTo>
                    <a:pt x="0" y="521804"/>
                  </a:moveTo>
                  <a:lnTo>
                    <a:pt x="392404" y="508431"/>
                  </a:lnTo>
                  <a:lnTo>
                    <a:pt x="1149870" y="472719"/>
                  </a:lnTo>
                  <a:lnTo>
                    <a:pt x="1949373" y="451040"/>
                  </a:lnTo>
                  <a:lnTo>
                    <a:pt x="2328024" y="440194"/>
                  </a:lnTo>
                  <a:lnTo>
                    <a:pt x="2338654" y="398792"/>
                  </a:lnTo>
                  <a:lnTo>
                    <a:pt x="233865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142948" y="470184"/>
              <a:ext cx="824865" cy="1697989"/>
            </a:xfrm>
            <a:custGeom>
              <a:avLst/>
              <a:gdLst/>
              <a:ahLst/>
              <a:cxnLst/>
              <a:rect l="l" t="t" r="r" b="b"/>
              <a:pathLst>
                <a:path w="824864" h="1697989">
                  <a:moveTo>
                    <a:pt x="824471" y="1697507"/>
                  </a:moveTo>
                  <a:lnTo>
                    <a:pt x="713612" y="1146886"/>
                  </a:lnTo>
                  <a:lnTo>
                    <a:pt x="643699" y="937552"/>
                  </a:lnTo>
                  <a:lnTo>
                    <a:pt x="447154" y="641121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651370" y="1861627"/>
              <a:ext cx="233679" cy="751840"/>
            </a:xfrm>
            <a:custGeom>
              <a:avLst/>
              <a:gdLst/>
              <a:ahLst/>
              <a:cxnLst/>
              <a:rect l="l" t="t" r="r" b="b"/>
              <a:pathLst>
                <a:path w="233679" h="751839">
                  <a:moveTo>
                    <a:pt x="0" y="0"/>
                  </a:moveTo>
                  <a:lnTo>
                    <a:pt x="90601" y="360527"/>
                  </a:lnTo>
                  <a:lnTo>
                    <a:pt x="90601" y="464426"/>
                  </a:lnTo>
                  <a:lnTo>
                    <a:pt x="113042" y="509701"/>
                  </a:lnTo>
                  <a:lnTo>
                    <a:pt x="233057" y="75168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640402" y="2381060"/>
              <a:ext cx="76200" cy="61594"/>
            </a:xfrm>
            <a:custGeom>
              <a:avLst/>
              <a:gdLst/>
              <a:ahLst/>
              <a:cxnLst/>
              <a:rect l="l" t="t" r="r" b="b"/>
              <a:pathLst>
                <a:path w="76200" h="61594">
                  <a:moveTo>
                    <a:pt x="75844" y="19088"/>
                  </a:moveTo>
                  <a:lnTo>
                    <a:pt x="60680" y="61125"/>
                  </a:lnTo>
                  <a:lnTo>
                    <a:pt x="22428" y="61125"/>
                  </a:lnTo>
                  <a:lnTo>
                    <a:pt x="0" y="29032"/>
                  </a:lnTo>
                  <a:lnTo>
                    <a:pt x="10972" y="0"/>
                  </a:lnTo>
                  <a:lnTo>
                    <a:pt x="43522" y="0"/>
                  </a:lnTo>
                  <a:lnTo>
                    <a:pt x="75844" y="19088"/>
                  </a:lnTo>
                  <a:close/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716247" y="2398612"/>
              <a:ext cx="62230" cy="1905"/>
            </a:xfrm>
            <a:custGeom>
              <a:avLst/>
              <a:gdLst/>
              <a:ahLst/>
              <a:cxnLst/>
              <a:rect l="l" t="t" r="r" b="b"/>
              <a:pathLst>
                <a:path w="62229" h="1905">
                  <a:moveTo>
                    <a:pt x="-4470" y="768"/>
                  </a:moveTo>
                  <a:lnTo>
                    <a:pt x="66166" y="768"/>
                  </a:lnTo>
                </a:path>
              </a:pathLst>
            </a:custGeom>
            <a:ln w="1047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522567" y="1988371"/>
              <a:ext cx="156210" cy="101600"/>
            </a:xfrm>
            <a:custGeom>
              <a:avLst/>
              <a:gdLst/>
              <a:ahLst/>
              <a:cxnLst/>
              <a:rect l="l" t="t" r="r" b="b"/>
              <a:pathLst>
                <a:path w="156210" h="101600">
                  <a:moveTo>
                    <a:pt x="155752" y="0"/>
                  </a:moveTo>
                  <a:lnTo>
                    <a:pt x="0" y="10100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852759" y="2012824"/>
              <a:ext cx="363220" cy="12065"/>
            </a:xfrm>
            <a:custGeom>
              <a:avLst/>
              <a:gdLst/>
              <a:ahLst/>
              <a:cxnLst/>
              <a:rect l="l" t="t" r="r" b="b"/>
              <a:pathLst>
                <a:path w="363220" h="12064">
                  <a:moveTo>
                    <a:pt x="0" y="11899"/>
                  </a:moveTo>
                  <a:lnTo>
                    <a:pt x="36273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209835" y="1535129"/>
              <a:ext cx="10160" cy="662305"/>
            </a:xfrm>
            <a:custGeom>
              <a:avLst/>
              <a:gdLst/>
              <a:ahLst/>
              <a:cxnLst/>
              <a:rect l="l" t="t" r="r" b="b"/>
              <a:pathLst>
                <a:path w="10160" h="662305">
                  <a:moveTo>
                    <a:pt x="0" y="0"/>
                  </a:moveTo>
                  <a:lnTo>
                    <a:pt x="9613" y="66216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380366" y="1532121"/>
              <a:ext cx="1905" cy="657860"/>
            </a:xfrm>
            <a:custGeom>
              <a:avLst/>
              <a:gdLst/>
              <a:ahLst/>
              <a:cxnLst/>
              <a:rect l="l" t="t" r="r" b="b"/>
              <a:pathLst>
                <a:path w="1904" h="657860">
                  <a:moveTo>
                    <a:pt x="0" y="0"/>
                  </a:moveTo>
                  <a:lnTo>
                    <a:pt x="1358" y="65751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531043" y="1529467"/>
              <a:ext cx="10795" cy="652780"/>
            </a:xfrm>
            <a:custGeom>
              <a:avLst/>
              <a:gdLst/>
              <a:ahLst/>
              <a:cxnLst/>
              <a:rect l="l" t="t" r="r" b="b"/>
              <a:pathLst>
                <a:path w="10795" h="652780">
                  <a:moveTo>
                    <a:pt x="0" y="0"/>
                  </a:moveTo>
                  <a:lnTo>
                    <a:pt x="10350" y="65265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686390" y="1529466"/>
              <a:ext cx="9525" cy="638810"/>
            </a:xfrm>
            <a:custGeom>
              <a:avLst/>
              <a:gdLst/>
              <a:ahLst/>
              <a:cxnLst/>
              <a:rect l="l" t="t" r="r" b="b"/>
              <a:pathLst>
                <a:path w="9525" h="638810">
                  <a:moveTo>
                    <a:pt x="9232" y="63822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257708" y="2283269"/>
              <a:ext cx="166370" cy="5080"/>
            </a:xfrm>
            <a:custGeom>
              <a:avLst/>
              <a:gdLst/>
              <a:ahLst/>
              <a:cxnLst/>
              <a:rect l="l" t="t" r="r" b="b"/>
              <a:pathLst>
                <a:path w="166370" h="5080">
                  <a:moveTo>
                    <a:pt x="0" y="0"/>
                  </a:moveTo>
                  <a:lnTo>
                    <a:pt x="166204" y="458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323664" y="2433011"/>
              <a:ext cx="103505" cy="9525"/>
            </a:xfrm>
            <a:custGeom>
              <a:avLst/>
              <a:gdLst/>
              <a:ahLst/>
              <a:cxnLst/>
              <a:rect l="l" t="t" r="r" b="b"/>
              <a:pathLst>
                <a:path w="103504" h="9525">
                  <a:moveTo>
                    <a:pt x="-4470" y="4584"/>
                  </a:moveTo>
                  <a:lnTo>
                    <a:pt x="107353" y="4584"/>
                  </a:lnTo>
                </a:path>
              </a:pathLst>
            </a:custGeom>
            <a:ln w="1811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79154" y="2312290"/>
              <a:ext cx="90170" cy="142240"/>
            </a:xfrm>
            <a:custGeom>
              <a:avLst/>
              <a:gdLst/>
              <a:ahLst/>
              <a:cxnLst/>
              <a:rect l="l" t="t" r="r" b="b"/>
              <a:pathLst>
                <a:path w="90170" h="142239">
                  <a:moveTo>
                    <a:pt x="45948" y="0"/>
                  </a:moveTo>
                  <a:lnTo>
                    <a:pt x="0" y="39738"/>
                  </a:lnTo>
                  <a:lnTo>
                    <a:pt x="0" y="87109"/>
                  </a:lnTo>
                  <a:lnTo>
                    <a:pt x="22707" y="121488"/>
                  </a:lnTo>
                  <a:lnTo>
                    <a:pt x="60667" y="142113"/>
                  </a:lnTo>
                  <a:lnTo>
                    <a:pt x="89687" y="1421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359313" y="2286067"/>
              <a:ext cx="149225" cy="326390"/>
            </a:xfrm>
            <a:custGeom>
              <a:avLst/>
              <a:gdLst/>
              <a:ahLst/>
              <a:cxnLst/>
              <a:rect l="l" t="t" r="r" b="b"/>
              <a:pathLst>
                <a:path w="149225" h="326389">
                  <a:moveTo>
                    <a:pt x="149034" y="326148"/>
                  </a:moveTo>
                  <a:lnTo>
                    <a:pt x="124622" y="271137"/>
                  </a:lnTo>
                  <a:lnTo>
                    <a:pt x="73517" y="159473"/>
                  </a:lnTo>
                  <a:lnTo>
                    <a:pt x="22911" y="49610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433836" y="2422315"/>
              <a:ext cx="74930" cy="52069"/>
            </a:xfrm>
            <a:custGeom>
              <a:avLst/>
              <a:gdLst/>
              <a:ahLst/>
              <a:cxnLst/>
              <a:rect l="l" t="t" r="r" b="b"/>
              <a:pathLst>
                <a:path w="74929" h="52069">
                  <a:moveTo>
                    <a:pt x="74510" y="51955"/>
                  </a:moveTo>
                  <a:lnTo>
                    <a:pt x="68502" y="41903"/>
                  </a:lnTo>
                  <a:lnTo>
                    <a:pt x="59158" y="24258"/>
                  </a:lnTo>
                  <a:lnTo>
                    <a:pt x="50559" y="7473"/>
                  </a:lnTo>
                  <a:lnTo>
                    <a:pt x="46786" y="0"/>
                  </a:lnTo>
                  <a:lnTo>
                    <a:pt x="0" y="254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055902" y="1737272"/>
              <a:ext cx="154305" cy="280670"/>
            </a:xfrm>
            <a:custGeom>
              <a:avLst/>
              <a:gdLst/>
              <a:ahLst/>
              <a:cxnLst/>
              <a:rect l="l" t="t" r="r" b="b"/>
              <a:pathLst>
                <a:path w="154304" h="280669">
                  <a:moveTo>
                    <a:pt x="6642" y="280568"/>
                  </a:moveTo>
                  <a:lnTo>
                    <a:pt x="5582" y="234355"/>
                  </a:lnTo>
                  <a:lnTo>
                    <a:pt x="3302" y="140563"/>
                  </a:lnTo>
                  <a:lnTo>
                    <a:pt x="1030" y="48285"/>
                  </a:lnTo>
                  <a:lnTo>
                    <a:pt x="0" y="6616"/>
                  </a:lnTo>
                  <a:lnTo>
                    <a:pt x="15393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380379" y="1928779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28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538658" y="1848584"/>
              <a:ext cx="365125" cy="13335"/>
            </a:xfrm>
            <a:custGeom>
              <a:avLst/>
              <a:gdLst/>
              <a:ahLst/>
              <a:cxnLst/>
              <a:rect l="l" t="t" r="r" b="b"/>
              <a:pathLst>
                <a:path w="365125" h="13335">
                  <a:moveTo>
                    <a:pt x="0" y="13042"/>
                  </a:moveTo>
                  <a:lnTo>
                    <a:pt x="36450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693364" y="2001856"/>
              <a:ext cx="240665" cy="9525"/>
            </a:xfrm>
            <a:custGeom>
              <a:avLst/>
              <a:gdLst/>
              <a:ahLst/>
              <a:cxnLst/>
              <a:rect l="l" t="t" r="r" b="b"/>
              <a:pathLst>
                <a:path w="240664" h="9525">
                  <a:moveTo>
                    <a:pt x="0" y="9423"/>
                  </a:moveTo>
                  <a:lnTo>
                    <a:pt x="24066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910989" y="1872246"/>
              <a:ext cx="1610995" cy="121285"/>
            </a:xfrm>
            <a:custGeom>
              <a:avLst/>
              <a:gdLst/>
              <a:ahLst/>
              <a:cxnLst/>
              <a:rect l="l" t="t" r="r" b="b"/>
              <a:pathLst>
                <a:path w="1610995" h="121285">
                  <a:moveTo>
                    <a:pt x="0" y="15176"/>
                  </a:moveTo>
                  <a:lnTo>
                    <a:pt x="276631" y="0"/>
                  </a:lnTo>
                  <a:lnTo>
                    <a:pt x="295097" y="120713"/>
                  </a:lnTo>
                  <a:lnTo>
                    <a:pt x="1610588" y="913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522487" y="186766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8994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522491" y="1641520"/>
              <a:ext cx="151130" cy="143510"/>
            </a:xfrm>
            <a:custGeom>
              <a:avLst/>
              <a:gdLst/>
              <a:ahLst/>
              <a:cxnLst/>
              <a:rect l="l" t="t" r="r" b="b"/>
              <a:pathLst>
                <a:path w="151129" h="143510">
                  <a:moveTo>
                    <a:pt x="150685" y="142951"/>
                  </a:moveTo>
                  <a:lnTo>
                    <a:pt x="0" y="122466"/>
                  </a:lnTo>
                  <a:lnTo>
                    <a:pt x="6463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510619" y="1589712"/>
              <a:ext cx="54610" cy="85725"/>
            </a:xfrm>
            <a:custGeom>
              <a:avLst/>
              <a:gdLst/>
              <a:ahLst/>
              <a:cxnLst/>
              <a:rect l="l" t="t" r="r" b="b"/>
              <a:pathLst>
                <a:path w="54609" h="85725">
                  <a:moveTo>
                    <a:pt x="0" y="85420"/>
                  </a:moveTo>
                  <a:lnTo>
                    <a:pt x="5447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651930" y="1702634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5">
                  <a:moveTo>
                    <a:pt x="0" y="0"/>
                  </a:moveTo>
                  <a:lnTo>
                    <a:pt x="0" y="28115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413246" y="1513902"/>
              <a:ext cx="24130" cy="641350"/>
            </a:xfrm>
            <a:custGeom>
              <a:avLst/>
              <a:gdLst/>
              <a:ahLst/>
              <a:cxnLst/>
              <a:rect l="l" t="t" r="r" b="b"/>
              <a:pathLst>
                <a:path w="24129" h="641350">
                  <a:moveTo>
                    <a:pt x="0" y="0"/>
                  </a:moveTo>
                  <a:lnTo>
                    <a:pt x="23672" y="64105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219287" y="1714856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14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119038" y="2258824"/>
              <a:ext cx="186690" cy="476884"/>
            </a:xfrm>
            <a:custGeom>
              <a:avLst/>
              <a:gdLst/>
              <a:ahLst/>
              <a:cxnLst/>
              <a:rect l="l" t="t" r="r" b="b"/>
              <a:pathLst>
                <a:path w="186689" h="476885">
                  <a:moveTo>
                    <a:pt x="0" y="0"/>
                  </a:moveTo>
                  <a:lnTo>
                    <a:pt x="42202" y="0"/>
                  </a:lnTo>
                  <a:lnTo>
                    <a:pt x="172783" y="230720"/>
                  </a:lnTo>
                  <a:lnTo>
                    <a:pt x="186423" y="47673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05458" y="2321466"/>
              <a:ext cx="208279" cy="283845"/>
            </a:xfrm>
            <a:custGeom>
              <a:avLst/>
              <a:gdLst/>
              <a:ahLst/>
              <a:cxnLst/>
              <a:rect l="l" t="t" r="r" b="b"/>
              <a:pathLst>
                <a:path w="208279" h="283844">
                  <a:moveTo>
                    <a:pt x="0" y="18338"/>
                  </a:moveTo>
                  <a:lnTo>
                    <a:pt x="35179" y="0"/>
                  </a:lnTo>
                  <a:lnTo>
                    <a:pt x="207975" y="28359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409439" y="2321468"/>
              <a:ext cx="191135" cy="283845"/>
            </a:xfrm>
            <a:custGeom>
              <a:avLst/>
              <a:gdLst/>
              <a:ahLst/>
              <a:cxnLst/>
              <a:rect l="l" t="t" r="r" b="b"/>
              <a:pathLst>
                <a:path w="191135" h="283844">
                  <a:moveTo>
                    <a:pt x="0" y="0"/>
                  </a:moveTo>
                  <a:lnTo>
                    <a:pt x="191046" y="28380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436923" y="2194647"/>
              <a:ext cx="163830" cy="139065"/>
            </a:xfrm>
            <a:custGeom>
              <a:avLst/>
              <a:gdLst/>
              <a:ahLst/>
              <a:cxnLst/>
              <a:rect l="l" t="t" r="r" b="b"/>
              <a:pathLst>
                <a:path w="163829" h="139064">
                  <a:moveTo>
                    <a:pt x="0" y="0"/>
                  </a:moveTo>
                  <a:lnTo>
                    <a:pt x="76504" y="126822"/>
                  </a:lnTo>
                  <a:lnTo>
                    <a:pt x="123990" y="139039"/>
                  </a:lnTo>
                  <a:lnTo>
                    <a:pt x="163563" y="13293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484411" y="2245070"/>
              <a:ext cx="271780" cy="359410"/>
            </a:xfrm>
            <a:custGeom>
              <a:avLst/>
              <a:gdLst/>
              <a:ahLst/>
              <a:cxnLst/>
              <a:rect l="l" t="t" r="r" b="b"/>
              <a:pathLst>
                <a:path w="271779" h="359410">
                  <a:moveTo>
                    <a:pt x="0" y="13754"/>
                  </a:moveTo>
                  <a:lnTo>
                    <a:pt x="29019" y="0"/>
                  </a:lnTo>
                  <a:lnTo>
                    <a:pt x="69913" y="6870"/>
                  </a:lnTo>
                  <a:lnTo>
                    <a:pt x="271729" y="3592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659842" y="2185473"/>
              <a:ext cx="257810" cy="417830"/>
            </a:xfrm>
            <a:custGeom>
              <a:avLst/>
              <a:gdLst/>
              <a:ahLst/>
              <a:cxnLst/>
              <a:rect l="l" t="t" r="r" b="b"/>
              <a:pathLst>
                <a:path w="257810" h="417830">
                  <a:moveTo>
                    <a:pt x="0" y="50431"/>
                  </a:moveTo>
                  <a:lnTo>
                    <a:pt x="44843" y="0"/>
                  </a:lnTo>
                  <a:lnTo>
                    <a:pt x="250609" y="0"/>
                  </a:lnTo>
                  <a:lnTo>
                    <a:pt x="257644" y="41779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699400" y="2319943"/>
              <a:ext cx="139065" cy="283845"/>
            </a:xfrm>
            <a:custGeom>
              <a:avLst/>
              <a:gdLst/>
              <a:ahLst/>
              <a:cxnLst/>
              <a:rect l="l" t="t" r="r" b="b"/>
              <a:pathLst>
                <a:path w="139064" h="283844">
                  <a:moveTo>
                    <a:pt x="94983" y="0"/>
                  </a:moveTo>
                  <a:lnTo>
                    <a:pt x="0" y="0"/>
                  </a:lnTo>
                  <a:lnTo>
                    <a:pt x="138518" y="28332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947391" y="2338279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0"/>
                  </a:moveTo>
                  <a:lnTo>
                    <a:pt x="0" y="26892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075912" y="3556078"/>
              <a:ext cx="425450" cy="9525"/>
            </a:xfrm>
            <a:custGeom>
              <a:avLst/>
              <a:gdLst/>
              <a:ahLst/>
              <a:cxnLst/>
              <a:rect l="l" t="t" r="r" b="b"/>
              <a:pathLst>
                <a:path w="425450" h="9525">
                  <a:moveTo>
                    <a:pt x="0" y="9220"/>
                  </a:moveTo>
                  <a:lnTo>
                    <a:pt x="42484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441401" y="3458294"/>
              <a:ext cx="236220" cy="209550"/>
            </a:xfrm>
            <a:custGeom>
              <a:avLst/>
              <a:gdLst/>
              <a:ahLst/>
              <a:cxnLst/>
              <a:rect l="l" t="t" r="r" b="b"/>
              <a:pathLst>
                <a:path w="236219" h="209550">
                  <a:moveTo>
                    <a:pt x="32664" y="8635"/>
                  </a:moveTo>
                  <a:lnTo>
                    <a:pt x="93649" y="198627"/>
                  </a:lnTo>
                  <a:lnTo>
                    <a:pt x="185978" y="209334"/>
                  </a:lnTo>
                  <a:lnTo>
                    <a:pt x="236105" y="190995"/>
                  </a:lnTo>
                  <a:lnTo>
                    <a:pt x="170154" y="0"/>
                  </a:lnTo>
                  <a:lnTo>
                    <a:pt x="0" y="1069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700383" y="3233679"/>
              <a:ext cx="626110" cy="90170"/>
            </a:xfrm>
            <a:custGeom>
              <a:avLst/>
              <a:gdLst/>
              <a:ahLst/>
              <a:cxnLst/>
              <a:rect l="l" t="t" r="r" b="b"/>
              <a:pathLst>
                <a:path w="626110" h="90170">
                  <a:moveTo>
                    <a:pt x="0" y="89966"/>
                  </a:moveTo>
                  <a:lnTo>
                    <a:pt x="395249" y="82511"/>
                  </a:lnTo>
                  <a:lnTo>
                    <a:pt x="62608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749967" y="3427608"/>
              <a:ext cx="320675" cy="626110"/>
            </a:xfrm>
            <a:custGeom>
              <a:avLst/>
              <a:gdLst/>
              <a:ahLst/>
              <a:cxnLst/>
              <a:rect l="l" t="t" r="r" b="b"/>
              <a:pathLst>
                <a:path w="320675" h="626110">
                  <a:moveTo>
                    <a:pt x="0" y="61273"/>
                  </a:moveTo>
                  <a:lnTo>
                    <a:pt x="71794" y="24223"/>
                  </a:lnTo>
                  <a:lnTo>
                    <a:pt x="109062" y="5662"/>
                  </a:lnTo>
                  <a:lnTo>
                    <a:pt x="123806" y="0"/>
                  </a:lnTo>
                  <a:lnTo>
                    <a:pt x="128028" y="1647"/>
                  </a:lnTo>
                  <a:lnTo>
                    <a:pt x="159793" y="101093"/>
                  </a:lnTo>
                  <a:lnTo>
                    <a:pt x="225812" y="315405"/>
                  </a:lnTo>
                  <a:lnTo>
                    <a:pt x="291088" y="528857"/>
                  </a:lnTo>
                  <a:lnTo>
                    <a:pt x="320624" y="6257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829962" y="3703756"/>
              <a:ext cx="133985" cy="52069"/>
            </a:xfrm>
            <a:custGeom>
              <a:avLst/>
              <a:gdLst/>
              <a:ahLst/>
              <a:cxnLst/>
              <a:rect l="l" t="t" r="r" b="b"/>
              <a:pathLst>
                <a:path w="133985" h="52070">
                  <a:moveTo>
                    <a:pt x="0" y="51714"/>
                  </a:moveTo>
                  <a:lnTo>
                    <a:pt x="13376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79813" y="3316183"/>
              <a:ext cx="87630" cy="520065"/>
            </a:xfrm>
            <a:custGeom>
              <a:avLst/>
              <a:gdLst/>
              <a:ahLst/>
              <a:cxnLst/>
              <a:rect l="l" t="t" r="r" b="b"/>
              <a:pathLst>
                <a:path w="87630" h="520064">
                  <a:moveTo>
                    <a:pt x="87058" y="519760"/>
                  </a:moveTo>
                  <a:lnTo>
                    <a:pt x="75739" y="481491"/>
                  </a:lnTo>
                  <a:lnTo>
                    <a:pt x="19786" y="432422"/>
                  </a:lnTo>
                  <a:lnTo>
                    <a:pt x="0" y="122250"/>
                  </a:lnTo>
                  <a:lnTo>
                    <a:pt x="22415" y="67233"/>
                  </a:lnTo>
                  <a:lnTo>
                    <a:pt x="1582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288799" y="3243905"/>
              <a:ext cx="633095" cy="746125"/>
            </a:xfrm>
            <a:custGeom>
              <a:avLst/>
              <a:gdLst/>
              <a:ahLst/>
              <a:cxnLst/>
              <a:rect l="l" t="t" r="r" b="b"/>
              <a:pathLst>
                <a:path w="633095" h="746125">
                  <a:moveTo>
                    <a:pt x="0" y="0"/>
                  </a:moveTo>
                  <a:lnTo>
                    <a:pt x="19440" y="65830"/>
                  </a:lnTo>
                  <a:lnTo>
                    <a:pt x="31143" y="104463"/>
                  </a:lnTo>
                  <a:lnTo>
                    <a:pt x="84493" y="138938"/>
                  </a:lnTo>
                  <a:lnTo>
                    <a:pt x="207492" y="511276"/>
                  </a:lnTo>
                  <a:lnTo>
                    <a:pt x="126047" y="665137"/>
                  </a:lnTo>
                  <a:lnTo>
                    <a:pt x="126047" y="695706"/>
                  </a:lnTo>
                  <a:lnTo>
                    <a:pt x="221018" y="665137"/>
                  </a:lnTo>
                  <a:lnTo>
                    <a:pt x="358190" y="746125"/>
                  </a:lnTo>
                  <a:lnTo>
                    <a:pt x="632561" y="6636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888379" y="3429022"/>
              <a:ext cx="178435" cy="595630"/>
            </a:xfrm>
            <a:custGeom>
              <a:avLst/>
              <a:gdLst/>
              <a:ahLst/>
              <a:cxnLst/>
              <a:rect l="l" t="t" r="r" b="b"/>
              <a:pathLst>
                <a:path w="178435" h="595629">
                  <a:moveTo>
                    <a:pt x="0" y="0"/>
                  </a:moveTo>
                  <a:lnTo>
                    <a:pt x="9232" y="90385"/>
                  </a:lnTo>
                  <a:lnTo>
                    <a:pt x="178066" y="59502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683928" y="3311838"/>
              <a:ext cx="520065" cy="44450"/>
            </a:xfrm>
            <a:custGeom>
              <a:avLst/>
              <a:gdLst/>
              <a:ahLst/>
              <a:cxnLst/>
              <a:rect l="l" t="t" r="r" b="b"/>
              <a:pathLst>
                <a:path w="520064" h="44450">
                  <a:moveTo>
                    <a:pt x="519557" y="0"/>
                  </a:moveTo>
                  <a:lnTo>
                    <a:pt x="0" y="4408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678483" y="3085470"/>
              <a:ext cx="85725" cy="18415"/>
            </a:xfrm>
            <a:custGeom>
              <a:avLst/>
              <a:gdLst/>
              <a:ahLst/>
              <a:cxnLst/>
              <a:rect l="l" t="t" r="r" b="b"/>
              <a:pathLst>
                <a:path w="85725" h="18414">
                  <a:moveTo>
                    <a:pt x="0" y="18326"/>
                  </a:moveTo>
                  <a:lnTo>
                    <a:pt x="8571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134650" y="3258124"/>
              <a:ext cx="133985" cy="29209"/>
            </a:xfrm>
            <a:custGeom>
              <a:avLst/>
              <a:gdLst/>
              <a:ahLst/>
              <a:cxnLst/>
              <a:rect l="l" t="t" r="r" b="b"/>
              <a:pathLst>
                <a:path w="133985" h="29210">
                  <a:moveTo>
                    <a:pt x="133438" y="0"/>
                  </a:moveTo>
                  <a:lnTo>
                    <a:pt x="0" y="2879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106023" y="3056431"/>
              <a:ext cx="221615" cy="56515"/>
            </a:xfrm>
            <a:custGeom>
              <a:avLst/>
              <a:gdLst/>
              <a:ahLst/>
              <a:cxnLst/>
              <a:rect l="l" t="t" r="r" b="b"/>
              <a:pathLst>
                <a:path w="221614" h="56514">
                  <a:moveTo>
                    <a:pt x="221424" y="0"/>
                  </a:moveTo>
                  <a:lnTo>
                    <a:pt x="0" y="5613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085099" y="2937244"/>
              <a:ext cx="227965" cy="48260"/>
            </a:xfrm>
            <a:custGeom>
              <a:avLst/>
              <a:gdLst/>
              <a:ahLst/>
              <a:cxnLst/>
              <a:rect l="l" t="t" r="r" b="b"/>
              <a:pathLst>
                <a:path w="227964" h="48260">
                  <a:moveTo>
                    <a:pt x="227837" y="0"/>
                  </a:moveTo>
                  <a:lnTo>
                    <a:pt x="0" y="478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12238" y="2839461"/>
              <a:ext cx="109220" cy="16510"/>
            </a:xfrm>
            <a:custGeom>
              <a:avLst/>
              <a:gdLst/>
              <a:ahLst/>
              <a:cxnLst/>
              <a:rect l="l" t="t" r="r" b="b"/>
              <a:pathLst>
                <a:path w="109220" h="16510">
                  <a:moveTo>
                    <a:pt x="108610" y="1629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067170" y="2839458"/>
              <a:ext cx="145415" cy="36830"/>
            </a:xfrm>
            <a:custGeom>
              <a:avLst/>
              <a:gdLst/>
              <a:ahLst/>
              <a:cxnLst/>
              <a:rect l="l" t="t" r="r" b="b"/>
              <a:pathLst>
                <a:path w="145414" h="36830">
                  <a:moveTo>
                    <a:pt x="145072" y="0"/>
                  </a:moveTo>
                  <a:lnTo>
                    <a:pt x="0" y="3647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454071" y="2915856"/>
              <a:ext cx="493395" cy="92075"/>
            </a:xfrm>
            <a:custGeom>
              <a:avLst/>
              <a:gdLst/>
              <a:ahLst/>
              <a:cxnLst/>
              <a:rect l="l" t="t" r="r" b="b"/>
              <a:pathLst>
                <a:path w="493395" h="92075">
                  <a:moveTo>
                    <a:pt x="493318" y="0"/>
                  </a:moveTo>
                  <a:lnTo>
                    <a:pt x="0" y="9168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444835" y="2940301"/>
              <a:ext cx="14604" cy="103505"/>
            </a:xfrm>
            <a:custGeom>
              <a:avLst/>
              <a:gdLst/>
              <a:ahLst/>
              <a:cxnLst/>
              <a:rect l="l" t="t" r="r" b="b"/>
              <a:pathLst>
                <a:path w="14604" h="103505">
                  <a:moveTo>
                    <a:pt x="0" y="0"/>
                  </a:moveTo>
                  <a:lnTo>
                    <a:pt x="14516" y="10288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549040" y="2924557"/>
              <a:ext cx="13970" cy="62865"/>
            </a:xfrm>
            <a:custGeom>
              <a:avLst/>
              <a:gdLst/>
              <a:ahLst/>
              <a:cxnLst/>
              <a:rect l="l" t="t" r="r" b="b"/>
              <a:pathLst>
                <a:path w="13970" h="62864">
                  <a:moveTo>
                    <a:pt x="0" y="0"/>
                  </a:moveTo>
                  <a:lnTo>
                    <a:pt x="13563" y="6280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521345" y="3100651"/>
              <a:ext cx="186690" cy="43180"/>
            </a:xfrm>
            <a:custGeom>
              <a:avLst/>
              <a:gdLst/>
              <a:ahLst/>
              <a:cxnLst/>
              <a:rect l="l" t="t" r="r" b="b"/>
              <a:pathLst>
                <a:path w="186689" h="43180">
                  <a:moveTo>
                    <a:pt x="0" y="42875"/>
                  </a:moveTo>
                  <a:lnTo>
                    <a:pt x="18648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513433" y="3193471"/>
              <a:ext cx="208279" cy="40640"/>
            </a:xfrm>
            <a:custGeom>
              <a:avLst/>
              <a:gdLst/>
              <a:ahLst/>
              <a:cxnLst/>
              <a:rect l="l" t="t" r="r" b="b"/>
              <a:pathLst>
                <a:path w="208279" h="40639">
                  <a:moveTo>
                    <a:pt x="0" y="40208"/>
                  </a:moveTo>
                  <a:lnTo>
                    <a:pt x="20814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715159" y="3120607"/>
              <a:ext cx="151765" cy="29845"/>
            </a:xfrm>
            <a:custGeom>
              <a:avLst/>
              <a:gdLst/>
              <a:ahLst/>
              <a:cxnLst/>
              <a:rect l="l" t="t" r="r" b="b"/>
              <a:pathLst>
                <a:path w="151764" h="29844">
                  <a:moveTo>
                    <a:pt x="151764" y="0"/>
                  </a:moveTo>
                  <a:lnTo>
                    <a:pt x="0" y="2957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862410" y="2931647"/>
              <a:ext cx="13970" cy="118745"/>
            </a:xfrm>
            <a:custGeom>
              <a:avLst/>
              <a:gdLst/>
              <a:ahLst/>
              <a:cxnLst/>
              <a:rect l="l" t="t" r="r" b="b"/>
              <a:pathLst>
                <a:path w="13970" h="118744">
                  <a:moveTo>
                    <a:pt x="13754" y="11866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947387" y="2915854"/>
              <a:ext cx="30480" cy="168910"/>
            </a:xfrm>
            <a:custGeom>
              <a:avLst/>
              <a:gdLst/>
              <a:ahLst/>
              <a:cxnLst/>
              <a:rect l="l" t="t" r="r" b="b"/>
              <a:pathLst>
                <a:path w="30479" h="168910">
                  <a:moveTo>
                    <a:pt x="30340" y="16864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672108" y="2776809"/>
              <a:ext cx="252095" cy="82550"/>
            </a:xfrm>
            <a:custGeom>
              <a:avLst/>
              <a:gdLst/>
              <a:ahLst/>
              <a:cxnLst/>
              <a:rect l="l" t="t" r="r" b="b"/>
              <a:pathLst>
                <a:path w="252095" h="82550">
                  <a:moveTo>
                    <a:pt x="0" y="82511"/>
                  </a:moveTo>
                  <a:lnTo>
                    <a:pt x="25154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889348" y="2604284"/>
              <a:ext cx="34925" cy="172720"/>
            </a:xfrm>
            <a:custGeom>
              <a:avLst/>
              <a:gdLst/>
              <a:ahLst/>
              <a:cxnLst/>
              <a:rect l="l" t="t" r="r" b="b"/>
              <a:pathLst>
                <a:path w="34925" h="172719">
                  <a:moveTo>
                    <a:pt x="0" y="0"/>
                  </a:moveTo>
                  <a:lnTo>
                    <a:pt x="34302" y="17251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658535" y="2735552"/>
              <a:ext cx="132715" cy="32384"/>
            </a:xfrm>
            <a:custGeom>
              <a:avLst/>
              <a:gdLst/>
              <a:ahLst/>
              <a:cxnLst/>
              <a:rect l="l" t="t" r="r" b="b"/>
              <a:pathLst>
                <a:path w="132714" h="32385">
                  <a:moveTo>
                    <a:pt x="132511" y="0"/>
                  </a:moveTo>
                  <a:lnTo>
                    <a:pt x="0" y="3208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23236" y="3549604"/>
              <a:ext cx="259715" cy="243840"/>
            </a:xfrm>
            <a:custGeom>
              <a:avLst/>
              <a:gdLst/>
              <a:ahLst/>
              <a:cxnLst/>
              <a:rect l="l" t="t" r="r" b="b"/>
              <a:pathLst>
                <a:path w="259714" h="243839">
                  <a:moveTo>
                    <a:pt x="234137" y="0"/>
                  </a:moveTo>
                  <a:lnTo>
                    <a:pt x="238661" y="20168"/>
                  </a:lnTo>
                  <a:lnTo>
                    <a:pt x="247326" y="60069"/>
                  </a:lnTo>
                  <a:lnTo>
                    <a:pt x="255743" y="99110"/>
                  </a:lnTo>
                  <a:lnTo>
                    <a:pt x="259524" y="116700"/>
                  </a:lnTo>
                  <a:lnTo>
                    <a:pt x="247319" y="176085"/>
                  </a:lnTo>
                  <a:lnTo>
                    <a:pt x="138506" y="176085"/>
                  </a:lnTo>
                  <a:lnTo>
                    <a:pt x="0" y="2433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567507" y="3687481"/>
              <a:ext cx="439420" cy="285115"/>
            </a:xfrm>
            <a:custGeom>
              <a:avLst/>
              <a:gdLst/>
              <a:ahLst/>
              <a:cxnLst/>
              <a:rect l="l" t="t" r="r" b="b"/>
              <a:pathLst>
                <a:path w="439420" h="285114">
                  <a:moveTo>
                    <a:pt x="0" y="74879"/>
                  </a:moveTo>
                  <a:lnTo>
                    <a:pt x="365379" y="0"/>
                  </a:lnTo>
                  <a:lnTo>
                    <a:pt x="407581" y="27508"/>
                  </a:lnTo>
                  <a:lnTo>
                    <a:pt x="422084" y="74879"/>
                  </a:lnTo>
                  <a:lnTo>
                    <a:pt x="439242" y="2847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542442" y="3600278"/>
              <a:ext cx="239395" cy="71120"/>
            </a:xfrm>
            <a:custGeom>
              <a:avLst/>
              <a:gdLst/>
              <a:ahLst/>
              <a:cxnLst/>
              <a:rect l="l" t="t" r="r" b="b"/>
              <a:pathLst>
                <a:path w="239395" h="71120">
                  <a:moveTo>
                    <a:pt x="0" y="70980"/>
                  </a:moveTo>
                  <a:lnTo>
                    <a:pt x="23934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543769" y="3503706"/>
              <a:ext cx="224154" cy="46355"/>
            </a:xfrm>
            <a:custGeom>
              <a:avLst/>
              <a:gdLst/>
              <a:ahLst/>
              <a:cxnLst/>
              <a:rect l="l" t="t" r="r" b="b"/>
              <a:pathLst>
                <a:path w="224154" h="46354">
                  <a:moveTo>
                    <a:pt x="0" y="45897"/>
                  </a:moveTo>
                  <a:lnTo>
                    <a:pt x="22371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774273" y="3526654"/>
              <a:ext cx="115570" cy="23495"/>
            </a:xfrm>
            <a:custGeom>
              <a:avLst/>
              <a:gdLst/>
              <a:ahLst/>
              <a:cxnLst/>
              <a:rect l="l" t="t" r="r" b="b"/>
              <a:pathLst>
                <a:path w="115570" h="23495">
                  <a:moveTo>
                    <a:pt x="115074" y="0"/>
                  </a:moveTo>
                  <a:lnTo>
                    <a:pt x="0" y="2294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754267" y="3371196"/>
              <a:ext cx="264795" cy="43180"/>
            </a:xfrm>
            <a:custGeom>
              <a:avLst/>
              <a:gdLst/>
              <a:ahLst/>
              <a:cxnLst/>
              <a:rect l="l" t="t" r="r" b="b"/>
              <a:pathLst>
                <a:path w="264795" h="43179">
                  <a:moveTo>
                    <a:pt x="264350" y="0"/>
                  </a:moveTo>
                  <a:lnTo>
                    <a:pt x="0" y="431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742015" y="3287157"/>
              <a:ext cx="243840" cy="45085"/>
            </a:xfrm>
            <a:custGeom>
              <a:avLst/>
              <a:gdLst/>
              <a:ahLst/>
              <a:cxnLst/>
              <a:rect l="l" t="t" r="r" b="b"/>
              <a:pathLst>
                <a:path w="243839" h="45085">
                  <a:moveTo>
                    <a:pt x="243624" y="0"/>
                  </a:moveTo>
                  <a:lnTo>
                    <a:pt x="0" y="4448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101316" y="3120608"/>
              <a:ext cx="676275" cy="400685"/>
            </a:xfrm>
            <a:custGeom>
              <a:avLst/>
              <a:gdLst/>
              <a:ahLst/>
              <a:cxnLst/>
              <a:rect l="l" t="t" r="r" b="b"/>
              <a:pathLst>
                <a:path w="676275" h="400685">
                  <a:moveTo>
                    <a:pt x="0" y="14782"/>
                  </a:moveTo>
                  <a:lnTo>
                    <a:pt x="563626" y="0"/>
                  </a:lnTo>
                  <a:lnTo>
                    <a:pt x="596607" y="36664"/>
                  </a:lnTo>
                  <a:lnTo>
                    <a:pt x="676186" y="4003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258715" y="3120605"/>
              <a:ext cx="942340" cy="128905"/>
            </a:xfrm>
            <a:custGeom>
              <a:avLst/>
              <a:gdLst/>
              <a:ahLst/>
              <a:cxnLst/>
              <a:rect l="l" t="t" r="r" b="b"/>
              <a:pathLst>
                <a:path w="942340" h="128905">
                  <a:moveTo>
                    <a:pt x="0" y="10655"/>
                  </a:moveTo>
                  <a:lnTo>
                    <a:pt x="13081" y="128358"/>
                  </a:lnTo>
                  <a:lnTo>
                    <a:pt x="346862" y="113068"/>
                  </a:lnTo>
                  <a:lnTo>
                    <a:pt x="423811" y="19558"/>
                  </a:lnTo>
                  <a:lnTo>
                    <a:pt x="94175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271801" y="3248953"/>
              <a:ext cx="133350" cy="96520"/>
            </a:xfrm>
            <a:custGeom>
              <a:avLst/>
              <a:gdLst/>
              <a:ahLst/>
              <a:cxnLst/>
              <a:rect l="l" t="t" r="r" b="b"/>
              <a:pathLst>
                <a:path w="133350" h="96520">
                  <a:moveTo>
                    <a:pt x="133299" y="96266"/>
                  </a:moveTo>
                  <a:lnTo>
                    <a:pt x="43065" y="71818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354974" y="3241281"/>
              <a:ext cx="84455" cy="262890"/>
            </a:xfrm>
            <a:custGeom>
              <a:avLst/>
              <a:gdLst/>
              <a:ahLst/>
              <a:cxnLst/>
              <a:rect l="l" t="t" r="r" b="b"/>
              <a:pathLst>
                <a:path w="84454" h="262889">
                  <a:moveTo>
                    <a:pt x="84429" y="0"/>
                  </a:moveTo>
                  <a:lnTo>
                    <a:pt x="0" y="2624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433676" y="3372516"/>
              <a:ext cx="86360" cy="172085"/>
            </a:xfrm>
            <a:custGeom>
              <a:avLst/>
              <a:gdLst/>
              <a:ahLst/>
              <a:cxnLst/>
              <a:rect l="l" t="t" r="r" b="b"/>
              <a:pathLst>
                <a:path w="86359" h="172085">
                  <a:moveTo>
                    <a:pt x="86169" y="0"/>
                  </a:moveTo>
                  <a:lnTo>
                    <a:pt x="79578" y="75082"/>
                  </a:lnTo>
                  <a:lnTo>
                    <a:pt x="0" y="17184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513255" y="3447600"/>
              <a:ext cx="27940" cy="26034"/>
            </a:xfrm>
            <a:custGeom>
              <a:avLst/>
              <a:gdLst/>
              <a:ahLst/>
              <a:cxnLst/>
              <a:rect l="l" t="t" r="r" b="b"/>
              <a:pathLst>
                <a:path w="27940" h="26035">
                  <a:moveTo>
                    <a:pt x="27698" y="2597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605583" y="3233679"/>
              <a:ext cx="77470" cy="469900"/>
            </a:xfrm>
            <a:custGeom>
              <a:avLst/>
              <a:gdLst/>
              <a:ahLst/>
              <a:cxnLst/>
              <a:rect l="l" t="t" r="r" b="b"/>
              <a:pathLst>
                <a:path w="77470" h="469900">
                  <a:moveTo>
                    <a:pt x="0" y="0"/>
                  </a:moveTo>
                  <a:lnTo>
                    <a:pt x="76949" y="46984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659635" y="3481211"/>
              <a:ext cx="240665" cy="82550"/>
            </a:xfrm>
            <a:custGeom>
              <a:avLst/>
              <a:gdLst/>
              <a:ahLst/>
              <a:cxnLst/>
              <a:rect l="l" t="t" r="r" b="b"/>
              <a:pathLst>
                <a:path w="240665" h="82550">
                  <a:moveTo>
                    <a:pt x="240093" y="0"/>
                  </a:moveTo>
                  <a:lnTo>
                    <a:pt x="0" y="8252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735733" y="3290205"/>
              <a:ext cx="360680" cy="40005"/>
            </a:xfrm>
            <a:custGeom>
              <a:avLst/>
              <a:gdLst/>
              <a:ahLst/>
              <a:cxnLst/>
              <a:rect l="l" t="t" r="r" b="b"/>
              <a:pathLst>
                <a:path w="360679" h="40004">
                  <a:moveTo>
                    <a:pt x="0" y="39865"/>
                  </a:moveTo>
                  <a:lnTo>
                    <a:pt x="36054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063267" y="3125785"/>
              <a:ext cx="64769" cy="299085"/>
            </a:xfrm>
            <a:custGeom>
              <a:avLst/>
              <a:gdLst/>
              <a:ahLst/>
              <a:cxnLst/>
              <a:rect l="l" t="t" r="r" b="b"/>
              <a:pathLst>
                <a:path w="64770" h="299085">
                  <a:moveTo>
                    <a:pt x="0" y="0"/>
                  </a:moveTo>
                  <a:lnTo>
                    <a:pt x="64655" y="2988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859497" y="3320774"/>
              <a:ext cx="81915" cy="302260"/>
            </a:xfrm>
            <a:custGeom>
              <a:avLst/>
              <a:gdLst/>
              <a:ahLst/>
              <a:cxnLst/>
              <a:rect l="l" t="t" r="r" b="b"/>
              <a:pathLst>
                <a:path w="81915" h="302260">
                  <a:moveTo>
                    <a:pt x="0" y="0"/>
                  </a:moveTo>
                  <a:lnTo>
                    <a:pt x="81356" y="30204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960514" y="3305222"/>
              <a:ext cx="73660" cy="288925"/>
            </a:xfrm>
            <a:custGeom>
              <a:avLst/>
              <a:gdLst/>
              <a:ahLst/>
              <a:cxnLst/>
              <a:rect l="l" t="t" r="r" b="b"/>
              <a:pathLst>
                <a:path w="73659" h="288925">
                  <a:moveTo>
                    <a:pt x="0" y="0"/>
                  </a:moveTo>
                  <a:lnTo>
                    <a:pt x="73291" y="28855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7003258" y="3381893"/>
              <a:ext cx="236854" cy="92075"/>
            </a:xfrm>
            <a:custGeom>
              <a:avLst/>
              <a:gdLst/>
              <a:ahLst/>
              <a:cxnLst/>
              <a:rect l="l" t="t" r="r" b="b"/>
              <a:pathLst>
                <a:path w="236854" h="92075">
                  <a:moveTo>
                    <a:pt x="236778" y="0"/>
                  </a:moveTo>
                  <a:lnTo>
                    <a:pt x="0" y="9168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46878" y="2324526"/>
              <a:ext cx="173990" cy="205104"/>
            </a:xfrm>
            <a:custGeom>
              <a:avLst/>
              <a:gdLst/>
              <a:ahLst/>
              <a:cxnLst/>
              <a:rect l="l" t="t" r="r" b="b"/>
              <a:pathLst>
                <a:path w="173990" h="205105">
                  <a:moveTo>
                    <a:pt x="0" y="204749"/>
                  </a:moveTo>
                  <a:lnTo>
                    <a:pt x="17367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23189" y="2436065"/>
              <a:ext cx="5715" cy="285750"/>
            </a:xfrm>
            <a:custGeom>
              <a:avLst/>
              <a:gdLst/>
              <a:ahLst/>
              <a:cxnLst/>
              <a:rect l="l" t="t" r="r" b="b"/>
              <a:pathLst>
                <a:path w="5715" h="285750">
                  <a:moveTo>
                    <a:pt x="0" y="0"/>
                  </a:moveTo>
                  <a:lnTo>
                    <a:pt x="5283" y="2852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260867" y="1889817"/>
              <a:ext cx="219075" cy="163195"/>
            </a:xfrm>
            <a:custGeom>
              <a:avLst/>
              <a:gdLst/>
              <a:ahLst/>
              <a:cxnLst/>
              <a:rect l="l" t="t" r="r" b="b"/>
              <a:pathLst>
                <a:path w="219075" h="163194">
                  <a:moveTo>
                    <a:pt x="0" y="162725"/>
                  </a:moveTo>
                  <a:lnTo>
                    <a:pt x="21874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06927" y="1327984"/>
              <a:ext cx="483234" cy="325755"/>
            </a:xfrm>
            <a:custGeom>
              <a:avLst/>
              <a:gdLst/>
              <a:ahLst/>
              <a:cxnLst/>
              <a:rect l="l" t="t" r="r" b="b"/>
              <a:pathLst>
                <a:path w="483234" h="325755">
                  <a:moveTo>
                    <a:pt x="482701" y="0"/>
                  </a:moveTo>
                  <a:lnTo>
                    <a:pt x="0" y="32574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70516" y="570400"/>
              <a:ext cx="548640" cy="941069"/>
            </a:xfrm>
            <a:custGeom>
              <a:avLst/>
              <a:gdLst/>
              <a:ahLst/>
              <a:cxnLst/>
              <a:rect l="l" t="t" r="r" b="b"/>
              <a:pathLst>
                <a:path w="548640" h="941069">
                  <a:moveTo>
                    <a:pt x="0" y="0"/>
                  </a:moveTo>
                  <a:lnTo>
                    <a:pt x="548017" y="94052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06624" y="470184"/>
              <a:ext cx="521334" cy="1021080"/>
            </a:xfrm>
            <a:custGeom>
              <a:avLst/>
              <a:gdLst/>
              <a:ahLst/>
              <a:cxnLst/>
              <a:rect l="l" t="t" r="r" b="b"/>
              <a:pathLst>
                <a:path w="521334" h="1021080">
                  <a:moveTo>
                    <a:pt x="521017" y="102067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181710" y="2721295"/>
              <a:ext cx="52069" cy="203835"/>
            </a:xfrm>
            <a:custGeom>
              <a:avLst/>
              <a:gdLst/>
              <a:ahLst/>
              <a:cxnLst/>
              <a:rect l="l" t="t" r="r" b="b"/>
              <a:pathLst>
                <a:path w="52069" h="203835">
                  <a:moveTo>
                    <a:pt x="22428" y="0"/>
                  </a:moveTo>
                  <a:lnTo>
                    <a:pt x="35534" y="80949"/>
                  </a:lnTo>
                  <a:lnTo>
                    <a:pt x="51447" y="179285"/>
                  </a:lnTo>
                  <a:lnTo>
                    <a:pt x="0" y="2037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159295" y="2802241"/>
              <a:ext cx="58419" cy="254635"/>
            </a:xfrm>
            <a:custGeom>
              <a:avLst/>
              <a:gdLst/>
              <a:ahLst/>
              <a:cxnLst/>
              <a:rect l="l" t="t" r="r" b="b"/>
              <a:pathLst>
                <a:path w="58419" h="254635">
                  <a:moveTo>
                    <a:pt x="42214" y="254190"/>
                  </a:moveTo>
                  <a:lnTo>
                    <a:pt x="0" y="14300"/>
                  </a:lnTo>
                  <a:lnTo>
                    <a:pt x="5795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61438" y="2725369"/>
              <a:ext cx="12065" cy="151765"/>
            </a:xfrm>
            <a:custGeom>
              <a:avLst/>
              <a:gdLst/>
              <a:ahLst/>
              <a:cxnLst/>
              <a:rect l="l" t="t" r="r" b="b"/>
              <a:pathLst>
                <a:path w="12065" h="151764">
                  <a:moveTo>
                    <a:pt x="5943" y="-4470"/>
                  </a:moveTo>
                  <a:lnTo>
                    <a:pt x="5943" y="155994"/>
                  </a:lnTo>
                </a:path>
              </a:pathLst>
            </a:custGeom>
            <a:ln w="2082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99450" y="2876882"/>
              <a:ext cx="172720" cy="132715"/>
            </a:xfrm>
            <a:custGeom>
              <a:avLst/>
              <a:gdLst/>
              <a:ahLst/>
              <a:cxnLst/>
              <a:rect l="l" t="t" r="r" b="b"/>
              <a:pathLst>
                <a:path w="172719" h="132714">
                  <a:moveTo>
                    <a:pt x="0" y="6883"/>
                  </a:moveTo>
                  <a:lnTo>
                    <a:pt x="42138" y="5003"/>
                  </a:lnTo>
                  <a:lnTo>
                    <a:pt x="154317" y="0"/>
                  </a:lnTo>
                  <a:lnTo>
                    <a:pt x="172389" y="13218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41598" y="2881882"/>
              <a:ext cx="165100" cy="150495"/>
            </a:xfrm>
            <a:custGeom>
              <a:avLst/>
              <a:gdLst/>
              <a:ahLst/>
              <a:cxnLst/>
              <a:rect l="l" t="t" r="r" b="b"/>
              <a:pathLst>
                <a:path w="165100" h="150494">
                  <a:moveTo>
                    <a:pt x="164934" y="127177"/>
                  </a:moveTo>
                  <a:lnTo>
                    <a:pt x="10617" y="150101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50533" y="3017385"/>
              <a:ext cx="21590" cy="169545"/>
            </a:xfrm>
            <a:custGeom>
              <a:avLst/>
              <a:gdLst/>
              <a:ahLst/>
              <a:cxnLst/>
              <a:rect l="l" t="t" r="r" b="b"/>
              <a:pathLst>
                <a:path w="21590" h="169544">
                  <a:moveTo>
                    <a:pt x="21310" y="16892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52210" y="3031980"/>
              <a:ext cx="9525" cy="70485"/>
            </a:xfrm>
            <a:custGeom>
              <a:avLst/>
              <a:gdLst/>
              <a:ahLst/>
              <a:cxnLst/>
              <a:rect l="l" t="t" r="r" b="b"/>
              <a:pathLst>
                <a:path w="9525" h="70485">
                  <a:moveTo>
                    <a:pt x="0" y="0"/>
                  </a:moveTo>
                  <a:lnTo>
                    <a:pt x="9232" y="6986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46938" y="3090158"/>
              <a:ext cx="113030" cy="12065"/>
            </a:xfrm>
            <a:custGeom>
              <a:avLst/>
              <a:gdLst/>
              <a:ahLst/>
              <a:cxnLst/>
              <a:rect l="l" t="t" r="r" b="b"/>
              <a:pathLst>
                <a:path w="113030" h="12064">
                  <a:moveTo>
                    <a:pt x="-4470" y="5842"/>
                  </a:moveTo>
                  <a:lnTo>
                    <a:pt x="117246" y="5842"/>
                  </a:lnTo>
                </a:path>
              </a:pathLst>
            </a:custGeom>
            <a:ln w="2062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0648" y="3138943"/>
              <a:ext cx="13335" cy="20320"/>
            </a:xfrm>
            <a:custGeom>
              <a:avLst/>
              <a:gdLst/>
              <a:ahLst/>
              <a:cxnLst/>
              <a:rect l="l" t="t" r="r" b="b"/>
              <a:pathLst>
                <a:path w="13334" h="20319">
                  <a:moveTo>
                    <a:pt x="13182" y="0"/>
                  </a:moveTo>
                  <a:lnTo>
                    <a:pt x="0" y="1986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0652" y="3158810"/>
              <a:ext cx="106680" cy="151765"/>
            </a:xfrm>
            <a:custGeom>
              <a:avLst/>
              <a:gdLst/>
              <a:ahLst/>
              <a:cxnLst/>
              <a:rect l="l" t="t" r="r" b="b"/>
              <a:pathLst>
                <a:path w="106680" h="151764">
                  <a:moveTo>
                    <a:pt x="106172" y="15146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11072" y="3358012"/>
              <a:ext cx="98425" cy="4445"/>
            </a:xfrm>
            <a:custGeom>
              <a:avLst/>
              <a:gdLst/>
              <a:ahLst/>
              <a:cxnLst/>
              <a:rect l="l" t="t" r="r" b="b"/>
              <a:pathLst>
                <a:path w="98425" h="4445">
                  <a:moveTo>
                    <a:pt x="-4470" y="2006"/>
                  </a:moveTo>
                  <a:lnTo>
                    <a:pt x="102514" y="2006"/>
                  </a:lnTo>
                </a:path>
              </a:pathLst>
            </a:custGeom>
            <a:ln w="129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38345" y="1925148"/>
              <a:ext cx="513080" cy="78740"/>
            </a:xfrm>
            <a:custGeom>
              <a:avLst/>
              <a:gdLst/>
              <a:ahLst/>
              <a:cxnLst/>
              <a:rect l="l" t="t" r="r" b="b"/>
              <a:pathLst>
                <a:path w="513080" h="78739">
                  <a:moveTo>
                    <a:pt x="0" y="78460"/>
                  </a:moveTo>
                  <a:lnTo>
                    <a:pt x="51272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010304" y="1428840"/>
              <a:ext cx="151130" cy="274320"/>
            </a:xfrm>
            <a:custGeom>
              <a:avLst/>
              <a:gdLst/>
              <a:ahLst/>
              <a:cxnLst/>
              <a:rect l="l" t="t" r="r" b="b"/>
              <a:pathLst>
                <a:path w="151130" h="274319">
                  <a:moveTo>
                    <a:pt x="0" y="0"/>
                  </a:moveTo>
                  <a:lnTo>
                    <a:pt x="151091" y="2739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999527" y="1547216"/>
              <a:ext cx="76200" cy="45720"/>
            </a:xfrm>
            <a:custGeom>
              <a:avLst/>
              <a:gdLst/>
              <a:ahLst/>
              <a:cxnLst/>
              <a:rect l="l" t="t" r="r" b="b"/>
              <a:pathLst>
                <a:path w="76200" h="45719">
                  <a:moveTo>
                    <a:pt x="0" y="45402"/>
                  </a:moveTo>
                  <a:lnTo>
                    <a:pt x="7608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512794" y="1586512"/>
              <a:ext cx="59690" cy="70485"/>
            </a:xfrm>
            <a:custGeom>
              <a:avLst/>
              <a:gdLst/>
              <a:ahLst/>
              <a:cxnLst/>
              <a:rect l="l" t="t" r="r" b="b"/>
              <a:pathLst>
                <a:path w="59690" h="70485">
                  <a:moveTo>
                    <a:pt x="59359" y="0"/>
                  </a:moveTo>
                  <a:lnTo>
                    <a:pt x="0" y="7028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512798" y="1656800"/>
              <a:ext cx="19050" cy="314960"/>
            </a:xfrm>
            <a:custGeom>
              <a:avLst/>
              <a:gdLst/>
              <a:ahLst/>
              <a:cxnLst/>
              <a:rect l="l" t="t" r="r" b="b"/>
              <a:pathLst>
                <a:path w="19050" h="314960">
                  <a:moveTo>
                    <a:pt x="18465" y="31437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390571" y="1490853"/>
              <a:ext cx="13970" cy="226695"/>
            </a:xfrm>
            <a:custGeom>
              <a:avLst/>
              <a:gdLst/>
              <a:ahLst/>
              <a:cxnLst/>
              <a:rect l="l" t="t" r="r" b="b"/>
              <a:pathLst>
                <a:path w="13969" h="226694">
                  <a:moveTo>
                    <a:pt x="0" y="226441"/>
                  </a:moveTo>
                  <a:lnTo>
                    <a:pt x="1350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909831" y="1175479"/>
              <a:ext cx="146685" cy="222885"/>
            </a:xfrm>
            <a:custGeom>
              <a:avLst/>
              <a:gdLst/>
              <a:ahLst/>
              <a:cxnLst/>
              <a:rect l="l" t="t" r="r" b="b"/>
              <a:pathLst>
                <a:path w="146685" h="222884">
                  <a:moveTo>
                    <a:pt x="146646" y="22280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404077" y="1175479"/>
              <a:ext cx="506095" cy="315595"/>
            </a:xfrm>
            <a:custGeom>
              <a:avLst/>
              <a:gdLst/>
              <a:ahLst/>
              <a:cxnLst/>
              <a:rect l="l" t="t" r="r" b="b"/>
              <a:pathLst>
                <a:path w="506094" h="315594">
                  <a:moveTo>
                    <a:pt x="0" y="315379"/>
                  </a:moveTo>
                  <a:lnTo>
                    <a:pt x="50575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966535" y="1145998"/>
              <a:ext cx="158750" cy="116205"/>
            </a:xfrm>
            <a:custGeom>
              <a:avLst/>
              <a:gdLst/>
              <a:ahLst/>
              <a:cxnLst/>
              <a:rect l="l" t="t" r="r" b="b"/>
              <a:pathLst>
                <a:path w="158750" h="116205">
                  <a:moveTo>
                    <a:pt x="158292" y="0"/>
                  </a:moveTo>
                  <a:lnTo>
                    <a:pt x="0" y="1156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336045" y="1294668"/>
              <a:ext cx="186055" cy="123189"/>
            </a:xfrm>
            <a:custGeom>
              <a:avLst/>
              <a:gdLst/>
              <a:ahLst/>
              <a:cxnLst/>
              <a:rect l="l" t="t" r="r" b="b"/>
              <a:pathLst>
                <a:path w="186055" h="123190">
                  <a:moveTo>
                    <a:pt x="185991" y="12263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18166" y="709448"/>
              <a:ext cx="318135" cy="585470"/>
            </a:xfrm>
            <a:custGeom>
              <a:avLst/>
              <a:gdLst/>
              <a:ahLst/>
              <a:cxnLst/>
              <a:rect l="l" t="t" r="r" b="b"/>
              <a:pathLst>
                <a:path w="318134" h="585469">
                  <a:moveTo>
                    <a:pt x="0" y="0"/>
                  </a:moveTo>
                  <a:lnTo>
                    <a:pt x="317881" y="58521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74628" y="736957"/>
              <a:ext cx="22225" cy="217170"/>
            </a:xfrm>
            <a:custGeom>
              <a:avLst/>
              <a:gdLst/>
              <a:ahLst/>
              <a:cxnLst/>
              <a:rect l="l" t="t" r="r" b="b"/>
              <a:pathLst>
                <a:path w="22225" h="217169">
                  <a:moveTo>
                    <a:pt x="10972" y="-4470"/>
                  </a:moveTo>
                  <a:lnTo>
                    <a:pt x="10972" y="221462"/>
                  </a:lnTo>
                </a:path>
              </a:pathLst>
            </a:custGeom>
            <a:ln w="30886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29539" y="470189"/>
              <a:ext cx="145415" cy="267335"/>
            </a:xfrm>
            <a:custGeom>
              <a:avLst/>
              <a:gdLst/>
              <a:ahLst/>
              <a:cxnLst/>
              <a:rect l="l" t="t" r="r" b="b"/>
              <a:pathLst>
                <a:path w="145415" h="267334">
                  <a:moveTo>
                    <a:pt x="0" y="0"/>
                  </a:moveTo>
                  <a:lnTo>
                    <a:pt x="145097" y="26676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697" y="465719"/>
              <a:ext cx="307907" cy="248201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370516" y="802146"/>
              <a:ext cx="548005" cy="344170"/>
            </a:xfrm>
            <a:custGeom>
              <a:avLst/>
              <a:gdLst/>
              <a:ahLst/>
              <a:cxnLst/>
              <a:rect l="l" t="t" r="r" b="b"/>
              <a:pathLst>
                <a:path w="548005" h="344169">
                  <a:moveTo>
                    <a:pt x="0" y="343852"/>
                  </a:moveTo>
                  <a:lnTo>
                    <a:pt x="54770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78124" y="950866"/>
              <a:ext cx="70485" cy="51435"/>
            </a:xfrm>
            <a:custGeom>
              <a:avLst/>
              <a:gdLst/>
              <a:ahLst/>
              <a:cxnLst/>
              <a:rect l="l" t="t" r="r" b="b"/>
              <a:pathLst>
                <a:path w="70484" h="51434">
                  <a:moveTo>
                    <a:pt x="70154" y="0"/>
                  </a:moveTo>
                  <a:lnTo>
                    <a:pt x="0" y="5119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42950" y="1082276"/>
              <a:ext cx="76835" cy="46990"/>
            </a:xfrm>
            <a:custGeom>
              <a:avLst/>
              <a:gdLst/>
              <a:ahLst/>
              <a:cxnLst/>
              <a:rect l="l" t="t" r="r" b="b"/>
              <a:pathLst>
                <a:path w="76834" h="46990">
                  <a:moveTo>
                    <a:pt x="76530" y="0"/>
                  </a:moveTo>
                  <a:lnTo>
                    <a:pt x="0" y="4676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07992" y="1209096"/>
              <a:ext cx="80645" cy="47625"/>
            </a:xfrm>
            <a:custGeom>
              <a:avLst/>
              <a:gdLst/>
              <a:ahLst/>
              <a:cxnLst/>
              <a:rect l="l" t="t" r="r" b="b"/>
              <a:pathLst>
                <a:path w="80644" h="47625">
                  <a:moveTo>
                    <a:pt x="80073" y="0"/>
                  </a:moveTo>
                  <a:lnTo>
                    <a:pt x="0" y="4738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500755" y="1041838"/>
              <a:ext cx="140335" cy="102870"/>
            </a:xfrm>
            <a:custGeom>
              <a:avLst/>
              <a:gdLst/>
              <a:ahLst/>
              <a:cxnLst/>
              <a:rect l="l" t="t" r="r" b="b"/>
              <a:pathLst>
                <a:path w="140335" h="102869">
                  <a:moveTo>
                    <a:pt x="0" y="0"/>
                  </a:moveTo>
                  <a:lnTo>
                    <a:pt x="140258" y="1026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278728" y="470192"/>
              <a:ext cx="80645" cy="103505"/>
            </a:xfrm>
            <a:custGeom>
              <a:avLst/>
              <a:gdLst/>
              <a:ahLst/>
              <a:cxnLst/>
              <a:rect l="l" t="t" r="r" b="b"/>
              <a:pathLst>
                <a:path w="80644" h="103504">
                  <a:moveTo>
                    <a:pt x="0" y="103327"/>
                  </a:moveTo>
                  <a:lnTo>
                    <a:pt x="8027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00431" y="3526207"/>
              <a:ext cx="122555" cy="104139"/>
            </a:xfrm>
            <a:custGeom>
              <a:avLst/>
              <a:gdLst/>
              <a:ahLst/>
              <a:cxnLst/>
              <a:rect l="l" t="t" r="r" b="b"/>
              <a:pathLst>
                <a:path w="122555" h="104139">
                  <a:moveTo>
                    <a:pt x="0" y="0"/>
                  </a:moveTo>
                  <a:lnTo>
                    <a:pt x="122326" y="1037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236597" y="3972196"/>
              <a:ext cx="3836035" cy="104139"/>
            </a:xfrm>
            <a:custGeom>
              <a:avLst/>
              <a:gdLst/>
              <a:ahLst/>
              <a:cxnLst/>
              <a:rect l="l" t="t" r="r" b="b"/>
              <a:pathLst>
                <a:path w="3836035" h="104139">
                  <a:moveTo>
                    <a:pt x="0" y="103682"/>
                  </a:moveTo>
                  <a:lnTo>
                    <a:pt x="3835666" y="0"/>
                  </a:lnTo>
                </a:path>
              </a:pathLst>
            </a:custGeom>
            <a:ln w="2386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826034" y="470189"/>
              <a:ext cx="1414145" cy="2573020"/>
            </a:xfrm>
            <a:custGeom>
              <a:avLst/>
              <a:gdLst/>
              <a:ahLst/>
              <a:cxnLst/>
              <a:rect l="l" t="t" r="r" b="b"/>
              <a:pathLst>
                <a:path w="1414145" h="2573020">
                  <a:moveTo>
                    <a:pt x="0" y="0"/>
                  </a:moveTo>
                  <a:lnTo>
                    <a:pt x="415061" y="641629"/>
                  </a:lnTo>
                  <a:lnTo>
                    <a:pt x="830110" y="1146886"/>
                  </a:lnTo>
                  <a:lnTo>
                    <a:pt x="981354" y="1407655"/>
                  </a:lnTo>
                  <a:lnTo>
                    <a:pt x="1162697" y="1825307"/>
                  </a:lnTo>
                  <a:lnTo>
                    <a:pt x="1414005" y="2572994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917488" y="470189"/>
              <a:ext cx="1322705" cy="2361565"/>
            </a:xfrm>
            <a:custGeom>
              <a:avLst/>
              <a:gdLst/>
              <a:ahLst/>
              <a:cxnLst/>
              <a:rect l="l" t="t" r="r" b="b"/>
              <a:pathLst>
                <a:path w="1322704" h="2361565">
                  <a:moveTo>
                    <a:pt x="0" y="0"/>
                  </a:moveTo>
                  <a:lnTo>
                    <a:pt x="316572" y="494944"/>
                  </a:lnTo>
                  <a:lnTo>
                    <a:pt x="647204" y="911339"/>
                  </a:lnTo>
                  <a:lnTo>
                    <a:pt x="830110" y="1122426"/>
                  </a:lnTo>
                  <a:lnTo>
                    <a:pt x="1071245" y="1627682"/>
                  </a:lnTo>
                  <a:lnTo>
                    <a:pt x="1322552" y="2361120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09213" y="470189"/>
              <a:ext cx="2364105" cy="3856990"/>
            </a:xfrm>
            <a:custGeom>
              <a:avLst/>
              <a:gdLst/>
              <a:ahLst/>
              <a:cxnLst/>
              <a:rect l="l" t="t" r="r" b="b"/>
              <a:pathLst>
                <a:path w="2364105" h="3856990">
                  <a:moveTo>
                    <a:pt x="2363698" y="0"/>
                  </a:moveTo>
                  <a:lnTo>
                    <a:pt x="1406969" y="1928431"/>
                  </a:lnTo>
                  <a:lnTo>
                    <a:pt x="1153718" y="2247036"/>
                  </a:lnTo>
                  <a:lnTo>
                    <a:pt x="773823" y="2613748"/>
                  </a:lnTo>
                  <a:lnTo>
                    <a:pt x="448030" y="2939719"/>
                  </a:lnTo>
                  <a:lnTo>
                    <a:pt x="0" y="3856863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78050" y="470189"/>
              <a:ext cx="2427605" cy="3856990"/>
            </a:xfrm>
            <a:custGeom>
              <a:avLst/>
              <a:gdLst/>
              <a:ahLst/>
              <a:cxnLst/>
              <a:rect l="l" t="t" r="r" b="b"/>
              <a:pathLst>
                <a:path w="2427605" h="3856990">
                  <a:moveTo>
                    <a:pt x="2427020" y="0"/>
                  </a:moveTo>
                  <a:lnTo>
                    <a:pt x="1385862" y="1928431"/>
                  </a:lnTo>
                  <a:lnTo>
                    <a:pt x="1167777" y="2295918"/>
                  </a:lnTo>
                  <a:lnTo>
                    <a:pt x="851204" y="2621889"/>
                  </a:lnTo>
                  <a:lnTo>
                    <a:pt x="619061" y="2825623"/>
                  </a:lnTo>
                  <a:lnTo>
                    <a:pt x="344703" y="3159747"/>
                  </a:lnTo>
                  <a:lnTo>
                    <a:pt x="0" y="3856863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46878" y="470189"/>
              <a:ext cx="1569085" cy="3856990"/>
            </a:xfrm>
            <a:custGeom>
              <a:avLst/>
              <a:gdLst/>
              <a:ahLst/>
              <a:cxnLst/>
              <a:rect l="l" t="t" r="r" b="b"/>
              <a:pathLst>
                <a:path w="1569085" h="3856990">
                  <a:moveTo>
                    <a:pt x="0" y="0"/>
                  </a:moveTo>
                  <a:lnTo>
                    <a:pt x="886396" y="1717332"/>
                  </a:lnTo>
                  <a:lnTo>
                    <a:pt x="1118539" y="2426309"/>
                  </a:lnTo>
                  <a:lnTo>
                    <a:pt x="1568767" y="3856863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70516" y="1250351"/>
              <a:ext cx="1811655" cy="3077210"/>
            </a:xfrm>
            <a:custGeom>
              <a:avLst/>
              <a:gdLst/>
              <a:ahLst/>
              <a:cxnLst/>
              <a:rect l="l" t="t" r="r" b="b"/>
              <a:pathLst>
                <a:path w="1811655" h="3077210">
                  <a:moveTo>
                    <a:pt x="0" y="0"/>
                  </a:moveTo>
                  <a:lnTo>
                    <a:pt x="1315491" y="1577365"/>
                  </a:lnTo>
                  <a:lnTo>
                    <a:pt x="1811477" y="3076702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18159" y="474154"/>
              <a:ext cx="1832610" cy="1121410"/>
            </a:xfrm>
            <a:custGeom>
              <a:avLst/>
              <a:gdLst/>
              <a:ahLst/>
              <a:cxnLst/>
              <a:rect l="l" t="t" r="r" b="b"/>
              <a:pathLst>
                <a:path w="1832610" h="1121410">
                  <a:moveTo>
                    <a:pt x="1601990" y="284048"/>
                  </a:moveTo>
                  <a:lnTo>
                    <a:pt x="1272870" y="2984"/>
                  </a:lnTo>
                  <a:lnTo>
                    <a:pt x="397154" y="0"/>
                  </a:lnTo>
                  <a:lnTo>
                    <a:pt x="0" y="235305"/>
                  </a:lnTo>
                  <a:lnTo>
                    <a:pt x="317893" y="820521"/>
                  </a:lnTo>
                  <a:lnTo>
                    <a:pt x="503872" y="943152"/>
                  </a:lnTo>
                  <a:lnTo>
                    <a:pt x="891667" y="701332"/>
                  </a:lnTo>
                  <a:lnTo>
                    <a:pt x="1021524" y="912685"/>
                  </a:lnTo>
                  <a:lnTo>
                    <a:pt x="1409458" y="647890"/>
                  </a:lnTo>
                  <a:lnTo>
                    <a:pt x="1601990" y="284048"/>
                  </a:lnTo>
                  <a:close/>
                </a:path>
                <a:path w="1832610" h="1121410">
                  <a:moveTo>
                    <a:pt x="1832152" y="934275"/>
                  </a:moveTo>
                  <a:lnTo>
                    <a:pt x="1629156" y="748385"/>
                  </a:lnTo>
                  <a:lnTo>
                    <a:pt x="1505394" y="985202"/>
                  </a:lnTo>
                  <a:lnTo>
                    <a:pt x="1660753" y="1120800"/>
                  </a:lnTo>
                  <a:lnTo>
                    <a:pt x="1832152" y="934275"/>
                  </a:lnTo>
                  <a:close/>
                </a:path>
              </a:pathLst>
            </a:custGeom>
            <a:solidFill>
              <a:srgbClr val="28AAE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6" name="object 456"/>
          <p:cNvSpPr txBox="1"/>
          <p:nvPr/>
        </p:nvSpPr>
        <p:spPr>
          <a:xfrm>
            <a:off x="5662154" y="4399592"/>
            <a:ext cx="15875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25000"/>
              </a:lnSpc>
              <a:spcBef>
                <a:spcPts val="100"/>
              </a:spcBef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1.-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MT"/>
                <a:cs typeface="Arial MT"/>
              </a:rPr>
              <a:t>Santuario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Schoenstatt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2.-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Mall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Plaza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3.-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Clínica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25000"/>
              </a:lnSpc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4.-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DuocUC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Plaza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espucio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5.-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Colegio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Alcantara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dillera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6.-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Universidad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Américas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57" name="object 45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28" y="8513786"/>
            <a:ext cx="117110" cy="119447"/>
          </a:xfrm>
          <a:prstGeom prst="rect">
            <a:avLst/>
          </a:prstGeom>
        </p:spPr>
      </p:pic>
      <p:sp>
        <p:nvSpPr>
          <p:cNvPr id="458" name="object 458"/>
          <p:cNvSpPr txBox="1"/>
          <p:nvPr/>
        </p:nvSpPr>
        <p:spPr>
          <a:xfrm>
            <a:off x="5389624" y="8667893"/>
            <a:ext cx="1755139" cy="82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2390" algn="r">
              <a:lnSpc>
                <a:spcPts val="3570"/>
              </a:lnSpc>
              <a:spcBef>
                <a:spcPts val="95"/>
              </a:spcBef>
            </a:pPr>
            <a:r>
              <a:rPr sz="3300" spc="-165" dirty="0">
                <a:solidFill>
                  <a:srgbClr val="FFFFFF"/>
                </a:solidFill>
                <a:latin typeface="Arial MT"/>
                <a:cs typeface="Arial MT"/>
              </a:rPr>
              <a:t>Ubicacion</a:t>
            </a:r>
            <a:endParaRPr sz="3300">
              <a:latin typeface="Arial MT"/>
              <a:cs typeface="Arial MT"/>
            </a:endParaRPr>
          </a:p>
          <a:p>
            <a:pPr marR="5080" algn="r">
              <a:lnSpc>
                <a:spcPts val="2730"/>
              </a:lnSpc>
            </a:pPr>
            <a:r>
              <a:rPr sz="26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entorno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959906" y="4043386"/>
            <a:ext cx="511175" cy="2622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98425">
              <a:lnSpc>
                <a:spcPts val="900"/>
              </a:lnSpc>
              <a:spcBef>
                <a:spcPts val="180"/>
              </a:spcBef>
            </a:pP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Estación 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9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95" dirty="0">
                <a:solidFill>
                  <a:srgbClr val="FFFFFF"/>
                </a:solidFill>
                <a:latin typeface="Arial MT"/>
                <a:cs typeface="Arial MT"/>
              </a:rPr>
              <a:t>icente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aldés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60" name="object 46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15" y="3925455"/>
            <a:ext cx="168681" cy="139890"/>
          </a:xfrm>
          <a:prstGeom prst="rect">
            <a:avLst/>
          </a:prstGeom>
        </p:spPr>
      </p:pic>
      <p:sp>
        <p:nvSpPr>
          <p:cNvPr id="461" name="object 461"/>
          <p:cNvSpPr txBox="1"/>
          <p:nvPr/>
        </p:nvSpPr>
        <p:spPr>
          <a:xfrm>
            <a:off x="6738896" y="2580881"/>
            <a:ext cx="54673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2400" marR="5080" indent="-140335">
              <a:lnSpc>
                <a:spcPts val="900"/>
              </a:lnSpc>
              <a:spcBef>
                <a:spcPts val="180"/>
              </a:spcBef>
            </a:pP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Futura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95" dirty="0">
                <a:solidFill>
                  <a:srgbClr val="FFFFFF"/>
                </a:solidFill>
                <a:latin typeface="Arial MT"/>
                <a:cs typeface="Arial MT"/>
              </a:rPr>
              <a:t>Estación  </a:t>
            </a:r>
            <a:r>
              <a:rPr sz="800" spc="-12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2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6733189" y="2809494"/>
            <a:ext cx="559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40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alker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Arial MT"/>
                <a:cs typeface="Arial MT"/>
              </a:rPr>
              <a:t>Martínez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63" name="object 46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617" y="2462704"/>
            <a:ext cx="168681" cy="139903"/>
          </a:xfrm>
          <a:prstGeom prst="rect">
            <a:avLst/>
          </a:prstGeom>
        </p:spPr>
      </p:pic>
      <p:sp>
        <p:nvSpPr>
          <p:cNvPr id="464" name="object 464"/>
          <p:cNvSpPr txBox="1"/>
          <p:nvPr/>
        </p:nvSpPr>
        <p:spPr>
          <a:xfrm>
            <a:off x="2115584" y="1668858"/>
            <a:ext cx="615950" cy="2622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51130">
              <a:lnSpc>
                <a:spcPts val="900"/>
              </a:lnSpc>
              <a:spcBef>
                <a:spcPts val="180"/>
              </a:spcBef>
            </a:pP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Estación 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9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25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65" name="object 46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09" y="1533892"/>
            <a:ext cx="168681" cy="139903"/>
          </a:xfrm>
          <a:prstGeom prst="rect">
            <a:avLst/>
          </a:prstGeom>
        </p:spPr>
      </p:pic>
      <p:sp>
        <p:nvSpPr>
          <p:cNvPr id="466" name="object 466"/>
          <p:cNvSpPr txBox="1"/>
          <p:nvPr/>
        </p:nvSpPr>
        <p:spPr>
          <a:xfrm>
            <a:off x="1104962" y="1561055"/>
            <a:ext cx="3124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5" dirty="0">
                <a:solidFill>
                  <a:srgbClr val="FFFFFF"/>
                </a:solidFill>
                <a:latin typeface="Arial MT"/>
                <a:cs typeface="Arial MT"/>
              </a:rPr>
              <a:t>Estación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874469" y="1675828"/>
            <a:ext cx="774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5" dirty="0">
                <a:solidFill>
                  <a:srgbClr val="FFFFFF"/>
                </a:solidFill>
                <a:latin typeface="Arial MT"/>
                <a:cs typeface="Arial MT"/>
              </a:rPr>
              <a:t>Bellavista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1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95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68" name="object 468"/>
          <p:cNvGrpSpPr/>
          <p:nvPr/>
        </p:nvGrpSpPr>
        <p:grpSpPr>
          <a:xfrm>
            <a:off x="1183125" y="1450008"/>
            <a:ext cx="2291715" cy="1539240"/>
            <a:chOff x="1183125" y="1450008"/>
            <a:chExt cx="2291715" cy="1539240"/>
          </a:xfrm>
        </p:grpSpPr>
        <p:pic>
          <p:nvPicPr>
            <p:cNvPr id="469" name="object 46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125" y="1450008"/>
              <a:ext cx="168668" cy="139890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106" y="2839207"/>
              <a:ext cx="149542" cy="149555"/>
            </a:xfrm>
            <a:prstGeom prst="rect">
              <a:avLst/>
            </a:prstGeom>
          </p:spPr>
        </p:pic>
      </p:grpSp>
      <p:sp>
        <p:nvSpPr>
          <p:cNvPr id="471" name="object 471"/>
          <p:cNvSpPr txBox="1"/>
          <p:nvPr/>
        </p:nvSpPr>
        <p:spPr>
          <a:xfrm>
            <a:off x="3548273" y="2454791"/>
            <a:ext cx="8509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800" spc="-8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800" spc="-100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alker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MT"/>
                <a:cs typeface="Arial MT"/>
              </a:rPr>
              <a:t>Martínez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2" name="object 472"/>
          <p:cNvSpPr txBox="1"/>
          <p:nvPr/>
        </p:nvSpPr>
        <p:spPr>
          <a:xfrm rot="2820000">
            <a:off x="6137503" y="973678"/>
            <a:ext cx="579322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1200" spc="-127" baseline="3472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7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3" name="object 473"/>
          <p:cNvSpPr txBox="1"/>
          <p:nvPr/>
        </p:nvSpPr>
        <p:spPr>
          <a:xfrm rot="1980000">
            <a:off x="3042743" y="1005834"/>
            <a:ext cx="418446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800" spc="-25" dirty="0">
                <a:solidFill>
                  <a:srgbClr val="FFFFFF"/>
                </a:solidFill>
                <a:latin typeface="Arial MT"/>
                <a:cs typeface="Arial MT"/>
              </a:rPr>
              <a:t>Colombia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4" name="object 474"/>
          <p:cNvSpPr txBox="1"/>
          <p:nvPr/>
        </p:nvSpPr>
        <p:spPr>
          <a:xfrm rot="4500000">
            <a:off x="4184733" y="2981818"/>
            <a:ext cx="631895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Inés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MT"/>
                <a:cs typeface="Arial MT"/>
              </a:rPr>
              <a:t>Suaréz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5" name="object 475"/>
          <p:cNvSpPr txBox="1"/>
          <p:nvPr/>
        </p:nvSpPr>
        <p:spPr>
          <a:xfrm rot="4740000">
            <a:off x="4864681" y="3169615"/>
            <a:ext cx="706570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Alonso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800" spc="-5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cilla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3351683" y="2809514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77" name="object 47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662" y="2420397"/>
            <a:ext cx="149542" cy="149555"/>
          </a:xfrm>
          <a:prstGeom prst="rect">
            <a:avLst/>
          </a:prstGeom>
        </p:spPr>
      </p:pic>
      <p:sp>
        <p:nvSpPr>
          <p:cNvPr id="478" name="object 478"/>
          <p:cNvSpPr txBox="1"/>
          <p:nvPr/>
        </p:nvSpPr>
        <p:spPr>
          <a:xfrm>
            <a:off x="5751239" y="2390699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79" name="object 47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427" y="2420800"/>
            <a:ext cx="149542" cy="149555"/>
          </a:xfrm>
          <a:prstGeom prst="rect">
            <a:avLst/>
          </a:prstGeom>
        </p:spPr>
      </p:pic>
      <p:sp>
        <p:nvSpPr>
          <p:cNvPr id="480" name="object 480"/>
          <p:cNvSpPr txBox="1"/>
          <p:nvPr/>
        </p:nvSpPr>
        <p:spPr>
          <a:xfrm>
            <a:off x="4811017" y="2391109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81" name="object 48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907" y="626516"/>
            <a:ext cx="149542" cy="149555"/>
          </a:xfrm>
          <a:prstGeom prst="rect">
            <a:avLst/>
          </a:prstGeom>
        </p:spPr>
      </p:pic>
      <p:sp>
        <p:nvSpPr>
          <p:cNvPr id="482" name="object 482"/>
          <p:cNvSpPr txBox="1"/>
          <p:nvPr/>
        </p:nvSpPr>
        <p:spPr>
          <a:xfrm>
            <a:off x="1408510" y="596824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83" name="object 48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08" y="537685"/>
            <a:ext cx="149542" cy="149555"/>
          </a:xfrm>
          <a:prstGeom prst="rect">
            <a:avLst/>
          </a:prstGeom>
        </p:spPr>
      </p:pic>
      <p:sp>
        <p:nvSpPr>
          <p:cNvPr id="484" name="object 484"/>
          <p:cNvSpPr txBox="1"/>
          <p:nvPr/>
        </p:nvSpPr>
        <p:spPr>
          <a:xfrm>
            <a:off x="1921085" y="507986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85" name="object 485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892" y="1000198"/>
            <a:ext cx="149542" cy="149555"/>
          </a:xfrm>
          <a:prstGeom prst="rect">
            <a:avLst/>
          </a:prstGeom>
        </p:spPr>
      </p:pic>
      <p:sp>
        <p:nvSpPr>
          <p:cNvPr id="486" name="object 486"/>
          <p:cNvSpPr txBox="1"/>
          <p:nvPr/>
        </p:nvSpPr>
        <p:spPr>
          <a:xfrm>
            <a:off x="1748470" y="970507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87" name="object 487"/>
          <p:cNvGrpSpPr/>
          <p:nvPr/>
        </p:nvGrpSpPr>
        <p:grpSpPr>
          <a:xfrm>
            <a:off x="3661119" y="5879874"/>
            <a:ext cx="3123565" cy="2526665"/>
            <a:chOff x="3661119" y="5879874"/>
            <a:chExt cx="3123565" cy="2526665"/>
          </a:xfrm>
        </p:grpSpPr>
        <p:pic>
          <p:nvPicPr>
            <p:cNvPr id="488" name="object 488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1119" y="6023203"/>
              <a:ext cx="3123118" cy="2382986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4502505" y="5879884"/>
              <a:ext cx="64769" cy="490855"/>
            </a:xfrm>
            <a:custGeom>
              <a:avLst/>
              <a:gdLst/>
              <a:ahLst/>
              <a:cxnLst/>
              <a:rect l="l" t="t" r="r" b="b"/>
              <a:pathLst>
                <a:path w="64770" h="490854">
                  <a:moveTo>
                    <a:pt x="28549" y="44386"/>
                  </a:moveTo>
                  <a:lnTo>
                    <a:pt x="21793" y="0"/>
                  </a:lnTo>
                  <a:lnTo>
                    <a:pt x="22390" y="7200"/>
                  </a:lnTo>
                  <a:lnTo>
                    <a:pt x="28549" y="44386"/>
                  </a:lnTo>
                  <a:close/>
                </a:path>
                <a:path w="64770" h="490854">
                  <a:moveTo>
                    <a:pt x="28816" y="188429"/>
                  </a:moveTo>
                  <a:lnTo>
                    <a:pt x="28270" y="180975"/>
                  </a:lnTo>
                  <a:lnTo>
                    <a:pt x="28041" y="171119"/>
                  </a:lnTo>
                  <a:lnTo>
                    <a:pt x="27774" y="162712"/>
                  </a:lnTo>
                  <a:lnTo>
                    <a:pt x="27076" y="159588"/>
                  </a:lnTo>
                  <a:lnTo>
                    <a:pt x="26581" y="175133"/>
                  </a:lnTo>
                  <a:lnTo>
                    <a:pt x="28816" y="188429"/>
                  </a:lnTo>
                  <a:close/>
                </a:path>
                <a:path w="64770" h="490854">
                  <a:moveTo>
                    <a:pt x="29464" y="19240"/>
                  </a:moveTo>
                  <a:lnTo>
                    <a:pt x="29400" y="16395"/>
                  </a:lnTo>
                  <a:lnTo>
                    <a:pt x="27686" y="10502"/>
                  </a:lnTo>
                  <a:lnTo>
                    <a:pt x="29159" y="21145"/>
                  </a:lnTo>
                  <a:lnTo>
                    <a:pt x="29464" y="19240"/>
                  </a:lnTo>
                  <a:close/>
                </a:path>
                <a:path w="64770" h="490854">
                  <a:moveTo>
                    <a:pt x="32156" y="43726"/>
                  </a:moveTo>
                  <a:lnTo>
                    <a:pt x="29171" y="21145"/>
                  </a:lnTo>
                  <a:lnTo>
                    <a:pt x="28663" y="24180"/>
                  </a:lnTo>
                  <a:lnTo>
                    <a:pt x="27241" y="24599"/>
                  </a:lnTo>
                  <a:lnTo>
                    <a:pt x="30454" y="31521"/>
                  </a:lnTo>
                  <a:lnTo>
                    <a:pt x="28994" y="29756"/>
                  </a:lnTo>
                  <a:lnTo>
                    <a:pt x="30581" y="34150"/>
                  </a:lnTo>
                  <a:lnTo>
                    <a:pt x="32156" y="43726"/>
                  </a:lnTo>
                  <a:close/>
                </a:path>
                <a:path w="64770" h="490854">
                  <a:moveTo>
                    <a:pt x="33667" y="79756"/>
                  </a:moveTo>
                  <a:lnTo>
                    <a:pt x="32308" y="56616"/>
                  </a:lnTo>
                  <a:lnTo>
                    <a:pt x="32169" y="65379"/>
                  </a:lnTo>
                  <a:lnTo>
                    <a:pt x="31915" y="71729"/>
                  </a:lnTo>
                  <a:lnTo>
                    <a:pt x="31140" y="72047"/>
                  </a:lnTo>
                  <a:lnTo>
                    <a:pt x="29514" y="62649"/>
                  </a:lnTo>
                  <a:lnTo>
                    <a:pt x="31737" y="83896"/>
                  </a:lnTo>
                  <a:lnTo>
                    <a:pt x="33299" y="89217"/>
                  </a:lnTo>
                  <a:lnTo>
                    <a:pt x="33667" y="79756"/>
                  </a:lnTo>
                  <a:close/>
                </a:path>
                <a:path w="64770" h="490854">
                  <a:moveTo>
                    <a:pt x="36398" y="34353"/>
                  </a:moveTo>
                  <a:lnTo>
                    <a:pt x="34886" y="23025"/>
                  </a:lnTo>
                  <a:lnTo>
                    <a:pt x="33832" y="19608"/>
                  </a:lnTo>
                  <a:lnTo>
                    <a:pt x="33083" y="22440"/>
                  </a:lnTo>
                  <a:lnTo>
                    <a:pt x="32473" y="29819"/>
                  </a:lnTo>
                  <a:lnTo>
                    <a:pt x="35394" y="50368"/>
                  </a:lnTo>
                  <a:lnTo>
                    <a:pt x="35699" y="45059"/>
                  </a:lnTo>
                  <a:lnTo>
                    <a:pt x="35725" y="38176"/>
                  </a:lnTo>
                  <a:lnTo>
                    <a:pt x="35839" y="33375"/>
                  </a:lnTo>
                  <a:lnTo>
                    <a:pt x="36398" y="34353"/>
                  </a:lnTo>
                  <a:close/>
                </a:path>
                <a:path w="64770" h="490854">
                  <a:moveTo>
                    <a:pt x="38201" y="102158"/>
                  </a:moveTo>
                  <a:lnTo>
                    <a:pt x="37325" y="86995"/>
                  </a:lnTo>
                  <a:lnTo>
                    <a:pt x="36347" y="86995"/>
                  </a:lnTo>
                  <a:lnTo>
                    <a:pt x="35877" y="84797"/>
                  </a:lnTo>
                  <a:lnTo>
                    <a:pt x="36283" y="88315"/>
                  </a:lnTo>
                  <a:lnTo>
                    <a:pt x="37973" y="105537"/>
                  </a:lnTo>
                  <a:lnTo>
                    <a:pt x="38201" y="102158"/>
                  </a:lnTo>
                  <a:close/>
                </a:path>
                <a:path w="64770" h="490854">
                  <a:moveTo>
                    <a:pt x="38506" y="263639"/>
                  </a:moveTo>
                  <a:lnTo>
                    <a:pt x="36753" y="238125"/>
                  </a:lnTo>
                  <a:lnTo>
                    <a:pt x="32943" y="187096"/>
                  </a:lnTo>
                  <a:lnTo>
                    <a:pt x="32169" y="166928"/>
                  </a:lnTo>
                  <a:lnTo>
                    <a:pt x="31165" y="181787"/>
                  </a:lnTo>
                  <a:lnTo>
                    <a:pt x="32524" y="202552"/>
                  </a:lnTo>
                  <a:lnTo>
                    <a:pt x="34455" y="225615"/>
                  </a:lnTo>
                  <a:lnTo>
                    <a:pt x="35191" y="247408"/>
                  </a:lnTo>
                  <a:lnTo>
                    <a:pt x="34353" y="251828"/>
                  </a:lnTo>
                  <a:lnTo>
                    <a:pt x="38506" y="263639"/>
                  </a:lnTo>
                  <a:close/>
                </a:path>
                <a:path w="64770" h="490854">
                  <a:moveTo>
                    <a:pt x="38938" y="104152"/>
                  </a:moveTo>
                  <a:lnTo>
                    <a:pt x="38709" y="99999"/>
                  </a:lnTo>
                  <a:lnTo>
                    <a:pt x="38201" y="102158"/>
                  </a:lnTo>
                  <a:lnTo>
                    <a:pt x="38798" y="107315"/>
                  </a:lnTo>
                  <a:lnTo>
                    <a:pt x="38938" y="104152"/>
                  </a:lnTo>
                  <a:close/>
                </a:path>
                <a:path w="64770" h="490854">
                  <a:moveTo>
                    <a:pt x="39928" y="318566"/>
                  </a:moveTo>
                  <a:lnTo>
                    <a:pt x="36474" y="295186"/>
                  </a:lnTo>
                  <a:lnTo>
                    <a:pt x="38760" y="315785"/>
                  </a:lnTo>
                  <a:lnTo>
                    <a:pt x="39928" y="318566"/>
                  </a:lnTo>
                  <a:close/>
                </a:path>
                <a:path w="64770" h="490854">
                  <a:moveTo>
                    <a:pt x="51955" y="482574"/>
                  </a:moveTo>
                  <a:lnTo>
                    <a:pt x="50990" y="474624"/>
                  </a:lnTo>
                  <a:lnTo>
                    <a:pt x="49822" y="472871"/>
                  </a:lnTo>
                  <a:lnTo>
                    <a:pt x="48958" y="474065"/>
                  </a:lnTo>
                  <a:lnTo>
                    <a:pt x="48895" y="474980"/>
                  </a:lnTo>
                  <a:lnTo>
                    <a:pt x="48856" y="484644"/>
                  </a:lnTo>
                  <a:lnTo>
                    <a:pt x="51447" y="481126"/>
                  </a:lnTo>
                  <a:lnTo>
                    <a:pt x="51955" y="482574"/>
                  </a:lnTo>
                  <a:close/>
                </a:path>
                <a:path w="64770" h="490854">
                  <a:moveTo>
                    <a:pt x="64338" y="441236"/>
                  </a:moveTo>
                  <a:lnTo>
                    <a:pt x="63830" y="439280"/>
                  </a:lnTo>
                  <a:lnTo>
                    <a:pt x="60820" y="437502"/>
                  </a:lnTo>
                  <a:lnTo>
                    <a:pt x="58864" y="438010"/>
                  </a:lnTo>
                  <a:lnTo>
                    <a:pt x="33388" y="481406"/>
                  </a:lnTo>
                  <a:lnTo>
                    <a:pt x="4838" y="439966"/>
                  </a:lnTo>
                  <a:lnTo>
                    <a:pt x="2844" y="439597"/>
                  </a:lnTo>
                  <a:lnTo>
                    <a:pt x="1409" y="440588"/>
                  </a:lnTo>
                  <a:lnTo>
                    <a:pt x="482" y="441236"/>
                  </a:lnTo>
                  <a:lnTo>
                    <a:pt x="0" y="442277"/>
                  </a:lnTo>
                  <a:lnTo>
                    <a:pt x="63" y="443903"/>
                  </a:lnTo>
                  <a:lnTo>
                    <a:pt x="241" y="444500"/>
                  </a:lnTo>
                  <a:lnTo>
                    <a:pt x="31597" y="490016"/>
                  </a:lnTo>
                  <a:lnTo>
                    <a:pt x="32626" y="490524"/>
                  </a:lnTo>
                  <a:lnTo>
                    <a:pt x="34798" y="490448"/>
                  </a:lnTo>
                  <a:lnTo>
                    <a:pt x="35788" y="489851"/>
                  </a:lnTo>
                  <a:lnTo>
                    <a:pt x="64338" y="441236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0" name="object 490"/>
          <p:cNvSpPr txBox="1"/>
          <p:nvPr/>
        </p:nvSpPr>
        <p:spPr>
          <a:xfrm>
            <a:off x="4387254" y="3985627"/>
            <a:ext cx="69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>
              <a:lnSpc>
                <a:spcPct val="100000"/>
              </a:lnSpc>
              <a:spcBef>
                <a:spcPts val="100"/>
              </a:spcBef>
            </a:pP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icente  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aldés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91" name="object 491"/>
          <p:cNvGrpSpPr/>
          <p:nvPr/>
        </p:nvGrpSpPr>
        <p:grpSpPr>
          <a:xfrm>
            <a:off x="544702" y="778138"/>
            <a:ext cx="3982720" cy="8612505"/>
            <a:chOff x="544702" y="778138"/>
            <a:chExt cx="3982720" cy="8612505"/>
          </a:xfrm>
        </p:grpSpPr>
        <p:pic>
          <p:nvPicPr>
            <p:cNvPr id="492" name="object 49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702" y="6581330"/>
              <a:ext cx="3138881" cy="2809227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712673" y="4015676"/>
              <a:ext cx="1902460" cy="3084830"/>
            </a:xfrm>
            <a:custGeom>
              <a:avLst/>
              <a:gdLst/>
              <a:ahLst/>
              <a:cxnLst/>
              <a:rect l="l" t="t" r="r" b="b"/>
              <a:pathLst>
                <a:path w="1902460" h="3084829">
                  <a:moveTo>
                    <a:pt x="2311" y="1681873"/>
                  </a:moveTo>
                  <a:lnTo>
                    <a:pt x="2082" y="1682089"/>
                  </a:lnTo>
                  <a:lnTo>
                    <a:pt x="2133" y="1682369"/>
                  </a:lnTo>
                  <a:lnTo>
                    <a:pt x="2159" y="1682546"/>
                  </a:lnTo>
                  <a:lnTo>
                    <a:pt x="2209" y="1682813"/>
                  </a:lnTo>
                  <a:lnTo>
                    <a:pt x="2247" y="1682508"/>
                  </a:lnTo>
                  <a:lnTo>
                    <a:pt x="2286" y="1682140"/>
                  </a:lnTo>
                  <a:lnTo>
                    <a:pt x="2311" y="1681873"/>
                  </a:lnTo>
                  <a:close/>
                </a:path>
                <a:path w="1902460" h="3084829">
                  <a:moveTo>
                    <a:pt x="7670" y="1511300"/>
                  </a:moveTo>
                  <a:lnTo>
                    <a:pt x="5740" y="1524000"/>
                  </a:lnTo>
                  <a:lnTo>
                    <a:pt x="7670" y="1511300"/>
                  </a:lnTo>
                  <a:close/>
                </a:path>
                <a:path w="1902460" h="3084829">
                  <a:moveTo>
                    <a:pt x="9702" y="1701800"/>
                  </a:moveTo>
                  <a:lnTo>
                    <a:pt x="5854" y="1701800"/>
                  </a:lnTo>
                  <a:lnTo>
                    <a:pt x="2209" y="1689100"/>
                  </a:lnTo>
                  <a:lnTo>
                    <a:pt x="1866" y="1689100"/>
                  </a:lnTo>
                  <a:lnTo>
                    <a:pt x="1803" y="1701800"/>
                  </a:lnTo>
                  <a:lnTo>
                    <a:pt x="2247" y="1714500"/>
                  </a:lnTo>
                  <a:lnTo>
                    <a:pt x="3898" y="1714500"/>
                  </a:lnTo>
                  <a:lnTo>
                    <a:pt x="9702" y="1701800"/>
                  </a:lnTo>
                  <a:close/>
                </a:path>
                <a:path w="1902460" h="3084829">
                  <a:moveTo>
                    <a:pt x="10236" y="1674253"/>
                  </a:moveTo>
                  <a:lnTo>
                    <a:pt x="0" y="1659420"/>
                  </a:lnTo>
                  <a:lnTo>
                    <a:pt x="3441" y="1669059"/>
                  </a:lnTo>
                  <a:lnTo>
                    <a:pt x="3009" y="1674533"/>
                  </a:lnTo>
                  <a:lnTo>
                    <a:pt x="2298" y="1681873"/>
                  </a:lnTo>
                  <a:lnTo>
                    <a:pt x="10236" y="1674253"/>
                  </a:lnTo>
                  <a:close/>
                </a:path>
                <a:path w="1902460" h="3084829">
                  <a:moveTo>
                    <a:pt x="23482" y="1969643"/>
                  </a:moveTo>
                  <a:lnTo>
                    <a:pt x="23304" y="1968500"/>
                  </a:lnTo>
                  <a:lnTo>
                    <a:pt x="22809" y="1968500"/>
                  </a:lnTo>
                  <a:lnTo>
                    <a:pt x="23482" y="1969643"/>
                  </a:lnTo>
                  <a:close/>
                </a:path>
                <a:path w="1902460" h="3084829">
                  <a:moveTo>
                    <a:pt x="27343" y="1327048"/>
                  </a:moveTo>
                  <a:lnTo>
                    <a:pt x="26276" y="1329829"/>
                  </a:lnTo>
                  <a:lnTo>
                    <a:pt x="25044" y="1333855"/>
                  </a:lnTo>
                  <a:lnTo>
                    <a:pt x="23583" y="1339570"/>
                  </a:lnTo>
                  <a:lnTo>
                    <a:pt x="27343" y="1327048"/>
                  </a:lnTo>
                  <a:close/>
                </a:path>
                <a:path w="1902460" h="3084829">
                  <a:moveTo>
                    <a:pt x="43599" y="1822894"/>
                  </a:moveTo>
                  <a:lnTo>
                    <a:pt x="40868" y="1824266"/>
                  </a:lnTo>
                  <a:lnTo>
                    <a:pt x="38328" y="1827441"/>
                  </a:lnTo>
                  <a:lnTo>
                    <a:pt x="39319" y="1834159"/>
                  </a:lnTo>
                  <a:lnTo>
                    <a:pt x="39370" y="1839353"/>
                  </a:lnTo>
                  <a:lnTo>
                    <a:pt x="39103" y="1843811"/>
                  </a:lnTo>
                  <a:lnTo>
                    <a:pt x="40741" y="1833943"/>
                  </a:lnTo>
                  <a:lnTo>
                    <a:pt x="43599" y="1822894"/>
                  </a:lnTo>
                  <a:close/>
                </a:path>
                <a:path w="1902460" h="3084829">
                  <a:moveTo>
                    <a:pt x="49885" y="1206500"/>
                  </a:moveTo>
                  <a:lnTo>
                    <a:pt x="48780" y="1193800"/>
                  </a:lnTo>
                  <a:lnTo>
                    <a:pt x="48806" y="1206500"/>
                  </a:lnTo>
                  <a:lnTo>
                    <a:pt x="49885" y="1206500"/>
                  </a:lnTo>
                  <a:close/>
                </a:path>
                <a:path w="1902460" h="3084829">
                  <a:moveTo>
                    <a:pt x="65582" y="2158327"/>
                  </a:moveTo>
                  <a:lnTo>
                    <a:pt x="65544" y="2158149"/>
                  </a:lnTo>
                  <a:lnTo>
                    <a:pt x="65532" y="2157996"/>
                  </a:lnTo>
                  <a:lnTo>
                    <a:pt x="65493" y="2157793"/>
                  </a:lnTo>
                  <a:lnTo>
                    <a:pt x="65290" y="2159736"/>
                  </a:lnTo>
                  <a:lnTo>
                    <a:pt x="65328" y="2159393"/>
                  </a:lnTo>
                  <a:lnTo>
                    <a:pt x="65582" y="2158327"/>
                  </a:lnTo>
                  <a:close/>
                </a:path>
                <a:path w="1902460" h="3084829">
                  <a:moveTo>
                    <a:pt x="80327" y="2272919"/>
                  </a:moveTo>
                  <a:lnTo>
                    <a:pt x="78689" y="2260600"/>
                  </a:lnTo>
                  <a:lnTo>
                    <a:pt x="77368" y="2260600"/>
                  </a:lnTo>
                  <a:lnTo>
                    <a:pt x="80327" y="2272919"/>
                  </a:lnTo>
                  <a:close/>
                </a:path>
                <a:path w="1902460" h="3084829">
                  <a:moveTo>
                    <a:pt x="87528" y="2286000"/>
                  </a:moveTo>
                  <a:lnTo>
                    <a:pt x="85051" y="2273300"/>
                  </a:lnTo>
                  <a:lnTo>
                    <a:pt x="81343" y="2260600"/>
                  </a:lnTo>
                  <a:lnTo>
                    <a:pt x="81114" y="2259736"/>
                  </a:lnTo>
                  <a:lnTo>
                    <a:pt x="81241" y="2260600"/>
                  </a:lnTo>
                  <a:lnTo>
                    <a:pt x="80403" y="2272919"/>
                  </a:lnTo>
                  <a:lnTo>
                    <a:pt x="80416" y="2273300"/>
                  </a:lnTo>
                  <a:lnTo>
                    <a:pt x="83820" y="2286000"/>
                  </a:lnTo>
                  <a:lnTo>
                    <a:pt x="87528" y="2286000"/>
                  </a:lnTo>
                  <a:close/>
                </a:path>
                <a:path w="1902460" h="3084829">
                  <a:moveTo>
                    <a:pt x="89954" y="1030668"/>
                  </a:moveTo>
                  <a:lnTo>
                    <a:pt x="84899" y="1041400"/>
                  </a:lnTo>
                  <a:lnTo>
                    <a:pt x="80759" y="1054100"/>
                  </a:lnTo>
                  <a:lnTo>
                    <a:pt x="86334" y="1041400"/>
                  </a:lnTo>
                  <a:lnTo>
                    <a:pt x="89954" y="1030668"/>
                  </a:lnTo>
                  <a:close/>
                </a:path>
                <a:path w="1902460" h="3084829">
                  <a:moveTo>
                    <a:pt x="92125" y="1117600"/>
                  </a:moveTo>
                  <a:lnTo>
                    <a:pt x="88404" y="1130300"/>
                  </a:lnTo>
                  <a:lnTo>
                    <a:pt x="90284" y="1130300"/>
                  </a:lnTo>
                  <a:lnTo>
                    <a:pt x="92125" y="1117600"/>
                  </a:lnTo>
                  <a:close/>
                </a:path>
                <a:path w="1902460" h="3084829">
                  <a:moveTo>
                    <a:pt x="99733" y="2239873"/>
                  </a:moveTo>
                  <a:lnTo>
                    <a:pt x="99377" y="2232329"/>
                  </a:lnTo>
                  <a:lnTo>
                    <a:pt x="98386" y="2223833"/>
                  </a:lnTo>
                  <a:lnTo>
                    <a:pt x="94869" y="2216175"/>
                  </a:lnTo>
                  <a:lnTo>
                    <a:pt x="95135" y="2220645"/>
                  </a:lnTo>
                  <a:lnTo>
                    <a:pt x="96799" y="2226551"/>
                  </a:lnTo>
                  <a:lnTo>
                    <a:pt x="98399" y="2232520"/>
                  </a:lnTo>
                  <a:lnTo>
                    <a:pt x="99733" y="2239873"/>
                  </a:lnTo>
                  <a:close/>
                </a:path>
                <a:path w="1902460" h="3084829">
                  <a:moveTo>
                    <a:pt x="104546" y="2337079"/>
                  </a:moveTo>
                  <a:lnTo>
                    <a:pt x="104508" y="2336800"/>
                  </a:lnTo>
                  <a:lnTo>
                    <a:pt x="104546" y="2337079"/>
                  </a:lnTo>
                  <a:close/>
                </a:path>
                <a:path w="1902460" h="3084829">
                  <a:moveTo>
                    <a:pt x="115062" y="986878"/>
                  </a:moveTo>
                  <a:lnTo>
                    <a:pt x="113741" y="990600"/>
                  </a:lnTo>
                  <a:lnTo>
                    <a:pt x="114452" y="990600"/>
                  </a:lnTo>
                  <a:lnTo>
                    <a:pt x="115062" y="986878"/>
                  </a:lnTo>
                  <a:close/>
                </a:path>
                <a:path w="1902460" h="3084829">
                  <a:moveTo>
                    <a:pt x="118275" y="977900"/>
                  </a:moveTo>
                  <a:lnTo>
                    <a:pt x="116560" y="977900"/>
                  </a:lnTo>
                  <a:lnTo>
                    <a:pt x="115062" y="986878"/>
                  </a:lnTo>
                  <a:lnTo>
                    <a:pt x="118275" y="977900"/>
                  </a:lnTo>
                  <a:close/>
                </a:path>
                <a:path w="1902460" h="3084829">
                  <a:moveTo>
                    <a:pt x="120789" y="958088"/>
                  </a:moveTo>
                  <a:lnTo>
                    <a:pt x="120662" y="957021"/>
                  </a:lnTo>
                  <a:lnTo>
                    <a:pt x="119900" y="958875"/>
                  </a:lnTo>
                  <a:lnTo>
                    <a:pt x="120624" y="960450"/>
                  </a:lnTo>
                  <a:lnTo>
                    <a:pt x="120789" y="958088"/>
                  </a:lnTo>
                  <a:close/>
                </a:path>
                <a:path w="1902460" h="3084829">
                  <a:moveTo>
                    <a:pt x="140855" y="907211"/>
                  </a:moveTo>
                  <a:lnTo>
                    <a:pt x="139788" y="910247"/>
                  </a:lnTo>
                  <a:lnTo>
                    <a:pt x="139192" y="912228"/>
                  </a:lnTo>
                  <a:lnTo>
                    <a:pt x="138823" y="913714"/>
                  </a:lnTo>
                  <a:lnTo>
                    <a:pt x="140855" y="907211"/>
                  </a:lnTo>
                  <a:close/>
                </a:path>
                <a:path w="1902460" h="3084829">
                  <a:moveTo>
                    <a:pt x="145275" y="2469477"/>
                  </a:moveTo>
                  <a:lnTo>
                    <a:pt x="145199" y="2469324"/>
                  </a:lnTo>
                  <a:lnTo>
                    <a:pt x="144551" y="2468448"/>
                  </a:lnTo>
                  <a:lnTo>
                    <a:pt x="143916" y="2468461"/>
                  </a:lnTo>
                  <a:lnTo>
                    <a:pt x="144678" y="2468791"/>
                  </a:lnTo>
                  <a:lnTo>
                    <a:pt x="145275" y="2469477"/>
                  </a:lnTo>
                  <a:close/>
                </a:path>
                <a:path w="1902460" h="3084829">
                  <a:moveTo>
                    <a:pt x="148513" y="2438209"/>
                  </a:moveTo>
                  <a:lnTo>
                    <a:pt x="147320" y="2433955"/>
                  </a:lnTo>
                  <a:lnTo>
                    <a:pt x="146138" y="2429827"/>
                  </a:lnTo>
                  <a:lnTo>
                    <a:pt x="147104" y="2433269"/>
                  </a:lnTo>
                  <a:lnTo>
                    <a:pt x="147840" y="2436533"/>
                  </a:lnTo>
                  <a:lnTo>
                    <a:pt x="148463" y="2439695"/>
                  </a:lnTo>
                  <a:lnTo>
                    <a:pt x="148336" y="2438450"/>
                  </a:lnTo>
                  <a:lnTo>
                    <a:pt x="148348" y="2437917"/>
                  </a:lnTo>
                  <a:lnTo>
                    <a:pt x="148513" y="2438209"/>
                  </a:lnTo>
                  <a:close/>
                </a:path>
                <a:path w="1902460" h="3084829">
                  <a:moveTo>
                    <a:pt x="149733" y="2447633"/>
                  </a:moveTo>
                  <a:lnTo>
                    <a:pt x="149453" y="2445270"/>
                  </a:lnTo>
                  <a:lnTo>
                    <a:pt x="149021" y="2442591"/>
                  </a:lnTo>
                  <a:lnTo>
                    <a:pt x="148463" y="2439695"/>
                  </a:lnTo>
                  <a:lnTo>
                    <a:pt x="148590" y="2440990"/>
                  </a:lnTo>
                  <a:lnTo>
                    <a:pt x="148945" y="2443403"/>
                  </a:lnTo>
                  <a:lnTo>
                    <a:pt x="149733" y="2447633"/>
                  </a:lnTo>
                  <a:close/>
                </a:path>
                <a:path w="1902460" h="3084829">
                  <a:moveTo>
                    <a:pt x="150317" y="2444216"/>
                  </a:moveTo>
                  <a:lnTo>
                    <a:pt x="149072" y="2439085"/>
                  </a:lnTo>
                  <a:lnTo>
                    <a:pt x="148526" y="2438209"/>
                  </a:lnTo>
                  <a:lnTo>
                    <a:pt x="150317" y="2444216"/>
                  </a:lnTo>
                  <a:close/>
                </a:path>
                <a:path w="1902460" h="3084829">
                  <a:moveTo>
                    <a:pt x="152552" y="2451316"/>
                  </a:moveTo>
                  <a:lnTo>
                    <a:pt x="150672" y="2446070"/>
                  </a:lnTo>
                  <a:lnTo>
                    <a:pt x="151472" y="2449842"/>
                  </a:lnTo>
                  <a:lnTo>
                    <a:pt x="151815" y="2451417"/>
                  </a:lnTo>
                  <a:lnTo>
                    <a:pt x="152463" y="2452065"/>
                  </a:lnTo>
                  <a:lnTo>
                    <a:pt x="152552" y="2451316"/>
                  </a:lnTo>
                  <a:close/>
                </a:path>
                <a:path w="1902460" h="3084829">
                  <a:moveTo>
                    <a:pt x="173024" y="2527300"/>
                  </a:moveTo>
                  <a:lnTo>
                    <a:pt x="170078" y="2527300"/>
                  </a:lnTo>
                  <a:lnTo>
                    <a:pt x="165849" y="2514600"/>
                  </a:lnTo>
                  <a:lnTo>
                    <a:pt x="161899" y="2501900"/>
                  </a:lnTo>
                  <a:lnTo>
                    <a:pt x="159854" y="2501900"/>
                  </a:lnTo>
                  <a:lnTo>
                    <a:pt x="159778" y="2489200"/>
                  </a:lnTo>
                  <a:lnTo>
                    <a:pt x="158292" y="2489200"/>
                  </a:lnTo>
                  <a:lnTo>
                    <a:pt x="156578" y="2476500"/>
                  </a:lnTo>
                  <a:lnTo>
                    <a:pt x="155816" y="2463800"/>
                  </a:lnTo>
                  <a:lnTo>
                    <a:pt x="154711" y="2463800"/>
                  </a:lnTo>
                  <a:lnTo>
                    <a:pt x="154965" y="2476500"/>
                  </a:lnTo>
                  <a:lnTo>
                    <a:pt x="151815" y="2463800"/>
                  </a:lnTo>
                  <a:lnTo>
                    <a:pt x="151282" y="2451100"/>
                  </a:lnTo>
                  <a:lnTo>
                    <a:pt x="149834" y="2451100"/>
                  </a:lnTo>
                  <a:lnTo>
                    <a:pt x="150177" y="2463800"/>
                  </a:lnTo>
                  <a:lnTo>
                    <a:pt x="149860" y="2463800"/>
                  </a:lnTo>
                  <a:lnTo>
                    <a:pt x="146151" y="2451100"/>
                  </a:lnTo>
                  <a:lnTo>
                    <a:pt x="142341" y="2451100"/>
                  </a:lnTo>
                  <a:lnTo>
                    <a:pt x="138760" y="2438400"/>
                  </a:lnTo>
                  <a:lnTo>
                    <a:pt x="135750" y="2425700"/>
                  </a:lnTo>
                  <a:lnTo>
                    <a:pt x="138214" y="2425700"/>
                  </a:lnTo>
                  <a:lnTo>
                    <a:pt x="132969" y="2413000"/>
                  </a:lnTo>
                  <a:lnTo>
                    <a:pt x="133908" y="2413000"/>
                  </a:lnTo>
                  <a:lnTo>
                    <a:pt x="134086" y="2400300"/>
                  </a:lnTo>
                  <a:lnTo>
                    <a:pt x="135089" y="2400300"/>
                  </a:lnTo>
                  <a:lnTo>
                    <a:pt x="138506" y="2413000"/>
                  </a:lnTo>
                  <a:lnTo>
                    <a:pt x="133908" y="2387600"/>
                  </a:lnTo>
                  <a:lnTo>
                    <a:pt x="132651" y="2387600"/>
                  </a:lnTo>
                  <a:lnTo>
                    <a:pt x="132651" y="2400300"/>
                  </a:lnTo>
                  <a:lnTo>
                    <a:pt x="131775" y="2400300"/>
                  </a:lnTo>
                  <a:lnTo>
                    <a:pt x="130848" y="2390343"/>
                  </a:lnTo>
                  <a:lnTo>
                    <a:pt x="132651" y="2400300"/>
                  </a:lnTo>
                  <a:lnTo>
                    <a:pt x="132651" y="2387600"/>
                  </a:lnTo>
                  <a:lnTo>
                    <a:pt x="130810" y="2374900"/>
                  </a:lnTo>
                  <a:lnTo>
                    <a:pt x="128676" y="2362200"/>
                  </a:lnTo>
                  <a:lnTo>
                    <a:pt x="126885" y="2362200"/>
                  </a:lnTo>
                  <a:lnTo>
                    <a:pt x="126377" y="2362200"/>
                  </a:lnTo>
                  <a:lnTo>
                    <a:pt x="124574" y="2349500"/>
                  </a:lnTo>
                  <a:lnTo>
                    <a:pt x="122288" y="2349500"/>
                  </a:lnTo>
                  <a:lnTo>
                    <a:pt x="120980" y="2336800"/>
                  </a:lnTo>
                  <a:lnTo>
                    <a:pt x="122174" y="2349500"/>
                  </a:lnTo>
                  <a:lnTo>
                    <a:pt x="113842" y="2311400"/>
                  </a:lnTo>
                  <a:lnTo>
                    <a:pt x="111899" y="2311400"/>
                  </a:lnTo>
                  <a:lnTo>
                    <a:pt x="108991" y="2298700"/>
                  </a:lnTo>
                  <a:lnTo>
                    <a:pt x="102717" y="2272919"/>
                  </a:lnTo>
                  <a:lnTo>
                    <a:pt x="100037" y="2260600"/>
                  </a:lnTo>
                  <a:lnTo>
                    <a:pt x="99695" y="2258733"/>
                  </a:lnTo>
                  <a:lnTo>
                    <a:pt x="102298" y="2260701"/>
                  </a:lnTo>
                  <a:lnTo>
                    <a:pt x="101663" y="2252256"/>
                  </a:lnTo>
                  <a:lnTo>
                    <a:pt x="100774" y="2245626"/>
                  </a:lnTo>
                  <a:lnTo>
                    <a:pt x="99733" y="2239873"/>
                  </a:lnTo>
                  <a:lnTo>
                    <a:pt x="100203" y="2250084"/>
                  </a:lnTo>
                  <a:lnTo>
                    <a:pt x="99555" y="2257958"/>
                  </a:lnTo>
                  <a:lnTo>
                    <a:pt x="97777" y="2247900"/>
                  </a:lnTo>
                  <a:lnTo>
                    <a:pt x="96113" y="2235200"/>
                  </a:lnTo>
                  <a:lnTo>
                    <a:pt x="95135" y="2222500"/>
                  </a:lnTo>
                  <a:lnTo>
                    <a:pt x="93129" y="2222500"/>
                  </a:lnTo>
                  <a:lnTo>
                    <a:pt x="91097" y="2209800"/>
                  </a:lnTo>
                  <a:lnTo>
                    <a:pt x="89103" y="2197100"/>
                  </a:lnTo>
                  <a:lnTo>
                    <a:pt x="87223" y="2197100"/>
                  </a:lnTo>
                  <a:lnTo>
                    <a:pt x="89027" y="2184400"/>
                  </a:lnTo>
                  <a:lnTo>
                    <a:pt x="86753" y="2171700"/>
                  </a:lnTo>
                  <a:lnTo>
                    <a:pt x="84874" y="2171700"/>
                  </a:lnTo>
                  <a:lnTo>
                    <a:pt x="83045" y="2159000"/>
                  </a:lnTo>
                  <a:lnTo>
                    <a:pt x="80911" y="2146300"/>
                  </a:lnTo>
                  <a:lnTo>
                    <a:pt x="81305" y="2133600"/>
                  </a:lnTo>
                  <a:lnTo>
                    <a:pt x="77825" y="2108200"/>
                  </a:lnTo>
                  <a:lnTo>
                    <a:pt x="73075" y="2082800"/>
                  </a:lnTo>
                  <a:lnTo>
                    <a:pt x="69646" y="2070100"/>
                  </a:lnTo>
                  <a:lnTo>
                    <a:pt x="66319" y="2070100"/>
                  </a:lnTo>
                  <a:lnTo>
                    <a:pt x="64592" y="2057400"/>
                  </a:lnTo>
                  <a:lnTo>
                    <a:pt x="62598" y="2044700"/>
                  </a:lnTo>
                  <a:lnTo>
                    <a:pt x="60274" y="2032000"/>
                  </a:lnTo>
                  <a:lnTo>
                    <a:pt x="57556" y="2019300"/>
                  </a:lnTo>
                  <a:lnTo>
                    <a:pt x="54902" y="2019300"/>
                  </a:lnTo>
                  <a:lnTo>
                    <a:pt x="52362" y="2006600"/>
                  </a:lnTo>
                  <a:lnTo>
                    <a:pt x="50850" y="1993900"/>
                  </a:lnTo>
                  <a:lnTo>
                    <a:pt x="50203" y="1981200"/>
                  </a:lnTo>
                  <a:lnTo>
                    <a:pt x="30353" y="1981200"/>
                  </a:lnTo>
                  <a:lnTo>
                    <a:pt x="25336" y="1981200"/>
                  </a:lnTo>
                  <a:lnTo>
                    <a:pt x="26695" y="1992083"/>
                  </a:lnTo>
                  <a:lnTo>
                    <a:pt x="23355" y="1981200"/>
                  </a:lnTo>
                  <a:lnTo>
                    <a:pt x="24993" y="1993900"/>
                  </a:lnTo>
                  <a:lnTo>
                    <a:pt x="27952" y="2006600"/>
                  </a:lnTo>
                  <a:lnTo>
                    <a:pt x="30530" y="2019300"/>
                  </a:lnTo>
                  <a:lnTo>
                    <a:pt x="31051" y="2032000"/>
                  </a:lnTo>
                  <a:lnTo>
                    <a:pt x="31686" y="2032000"/>
                  </a:lnTo>
                  <a:lnTo>
                    <a:pt x="28295" y="2044700"/>
                  </a:lnTo>
                  <a:lnTo>
                    <a:pt x="35242" y="2044700"/>
                  </a:lnTo>
                  <a:lnTo>
                    <a:pt x="41770" y="2032000"/>
                  </a:lnTo>
                  <a:lnTo>
                    <a:pt x="53530" y="2032000"/>
                  </a:lnTo>
                  <a:lnTo>
                    <a:pt x="53416" y="2057400"/>
                  </a:lnTo>
                  <a:lnTo>
                    <a:pt x="53187" y="2070100"/>
                  </a:lnTo>
                  <a:lnTo>
                    <a:pt x="52730" y="2082800"/>
                  </a:lnTo>
                  <a:lnTo>
                    <a:pt x="45923" y="2082800"/>
                  </a:lnTo>
                  <a:lnTo>
                    <a:pt x="41846" y="2070100"/>
                  </a:lnTo>
                  <a:lnTo>
                    <a:pt x="40538" y="2070100"/>
                  </a:lnTo>
                  <a:lnTo>
                    <a:pt x="42964" y="2082800"/>
                  </a:lnTo>
                  <a:lnTo>
                    <a:pt x="41732" y="2082800"/>
                  </a:lnTo>
                  <a:lnTo>
                    <a:pt x="42824" y="2095500"/>
                  </a:lnTo>
                  <a:lnTo>
                    <a:pt x="45542" y="2095500"/>
                  </a:lnTo>
                  <a:lnTo>
                    <a:pt x="47510" y="2108200"/>
                  </a:lnTo>
                  <a:lnTo>
                    <a:pt x="47625" y="2095500"/>
                  </a:lnTo>
                  <a:lnTo>
                    <a:pt x="49491" y="2108200"/>
                  </a:lnTo>
                  <a:lnTo>
                    <a:pt x="50241" y="2120900"/>
                  </a:lnTo>
                  <a:lnTo>
                    <a:pt x="50888" y="2120900"/>
                  </a:lnTo>
                  <a:lnTo>
                    <a:pt x="52425" y="2133600"/>
                  </a:lnTo>
                  <a:lnTo>
                    <a:pt x="59537" y="2133600"/>
                  </a:lnTo>
                  <a:lnTo>
                    <a:pt x="64300" y="2146300"/>
                  </a:lnTo>
                  <a:lnTo>
                    <a:pt x="68033" y="2159000"/>
                  </a:lnTo>
                  <a:lnTo>
                    <a:pt x="65582" y="2159000"/>
                  </a:lnTo>
                  <a:lnTo>
                    <a:pt x="69011" y="2184400"/>
                  </a:lnTo>
                  <a:lnTo>
                    <a:pt x="71678" y="2197100"/>
                  </a:lnTo>
                  <a:lnTo>
                    <a:pt x="74333" y="2222500"/>
                  </a:lnTo>
                  <a:lnTo>
                    <a:pt x="77787" y="2235200"/>
                  </a:lnTo>
                  <a:lnTo>
                    <a:pt x="77266" y="2235200"/>
                  </a:lnTo>
                  <a:lnTo>
                    <a:pt x="78689" y="2247900"/>
                  </a:lnTo>
                  <a:lnTo>
                    <a:pt x="77914" y="2247900"/>
                  </a:lnTo>
                  <a:lnTo>
                    <a:pt x="81114" y="2259736"/>
                  </a:lnTo>
                  <a:lnTo>
                    <a:pt x="79438" y="2247900"/>
                  </a:lnTo>
                  <a:lnTo>
                    <a:pt x="82562" y="2247900"/>
                  </a:lnTo>
                  <a:lnTo>
                    <a:pt x="88366" y="2260600"/>
                  </a:lnTo>
                  <a:lnTo>
                    <a:pt x="94919" y="2273300"/>
                  </a:lnTo>
                  <a:lnTo>
                    <a:pt x="101815" y="2298700"/>
                  </a:lnTo>
                  <a:lnTo>
                    <a:pt x="104419" y="2311400"/>
                  </a:lnTo>
                  <a:lnTo>
                    <a:pt x="102362" y="2311400"/>
                  </a:lnTo>
                  <a:lnTo>
                    <a:pt x="108915" y="2336800"/>
                  </a:lnTo>
                  <a:lnTo>
                    <a:pt x="114973" y="2349500"/>
                  </a:lnTo>
                  <a:lnTo>
                    <a:pt x="120192" y="2362200"/>
                  </a:lnTo>
                  <a:lnTo>
                    <a:pt x="124307" y="2374900"/>
                  </a:lnTo>
                  <a:lnTo>
                    <a:pt x="123405" y="2387600"/>
                  </a:lnTo>
                  <a:lnTo>
                    <a:pt x="116293" y="2387600"/>
                  </a:lnTo>
                  <a:lnTo>
                    <a:pt x="113030" y="2374900"/>
                  </a:lnTo>
                  <a:lnTo>
                    <a:pt x="111404" y="2362200"/>
                  </a:lnTo>
                  <a:lnTo>
                    <a:pt x="110299" y="2349500"/>
                  </a:lnTo>
                  <a:lnTo>
                    <a:pt x="108623" y="2349500"/>
                  </a:lnTo>
                  <a:lnTo>
                    <a:pt x="110617" y="2362200"/>
                  </a:lnTo>
                  <a:lnTo>
                    <a:pt x="108153" y="2349500"/>
                  </a:lnTo>
                  <a:lnTo>
                    <a:pt x="104546" y="2337079"/>
                  </a:lnTo>
                  <a:lnTo>
                    <a:pt x="106349" y="2349500"/>
                  </a:lnTo>
                  <a:lnTo>
                    <a:pt x="109093" y="2362200"/>
                  </a:lnTo>
                  <a:lnTo>
                    <a:pt x="112445" y="2374900"/>
                  </a:lnTo>
                  <a:lnTo>
                    <a:pt x="116433" y="2400300"/>
                  </a:lnTo>
                  <a:lnTo>
                    <a:pt x="120332" y="2413000"/>
                  </a:lnTo>
                  <a:lnTo>
                    <a:pt x="123799" y="2425700"/>
                  </a:lnTo>
                  <a:lnTo>
                    <a:pt x="126479" y="2438400"/>
                  </a:lnTo>
                  <a:lnTo>
                    <a:pt x="129095" y="2438400"/>
                  </a:lnTo>
                  <a:lnTo>
                    <a:pt x="132842" y="2451100"/>
                  </a:lnTo>
                  <a:lnTo>
                    <a:pt x="129794" y="2438400"/>
                  </a:lnTo>
                  <a:lnTo>
                    <a:pt x="133946" y="2438400"/>
                  </a:lnTo>
                  <a:lnTo>
                    <a:pt x="136271" y="2451100"/>
                  </a:lnTo>
                  <a:lnTo>
                    <a:pt x="136359" y="2438400"/>
                  </a:lnTo>
                  <a:lnTo>
                    <a:pt x="140665" y="2451100"/>
                  </a:lnTo>
                  <a:lnTo>
                    <a:pt x="145059" y="2463800"/>
                  </a:lnTo>
                  <a:lnTo>
                    <a:pt x="149136" y="2476500"/>
                  </a:lnTo>
                  <a:lnTo>
                    <a:pt x="152476" y="2489200"/>
                  </a:lnTo>
                  <a:lnTo>
                    <a:pt x="150672" y="2489200"/>
                  </a:lnTo>
                  <a:lnTo>
                    <a:pt x="148386" y="2476500"/>
                  </a:lnTo>
                  <a:lnTo>
                    <a:pt x="145923" y="2476500"/>
                  </a:lnTo>
                  <a:lnTo>
                    <a:pt x="148043" y="2489200"/>
                  </a:lnTo>
                  <a:lnTo>
                    <a:pt x="149809" y="2501900"/>
                  </a:lnTo>
                  <a:lnTo>
                    <a:pt x="152285" y="2501900"/>
                  </a:lnTo>
                  <a:lnTo>
                    <a:pt x="156591" y="2514600"/>
                  </a:lnTo>
                  <a:lnTo>
                    <a:pt x="155257" y="2501900"/>
                  </a:lnTo>
                  <a:lnTo>
                    <a:pt x="160096" y="2514600"/>
                  </a:lnTo>
                  <a:lnTo>
                    <a:pt x="165303" y="2527300"/>
                  </a:lnTo>
                  <a:lnTo>
                    <a:pt x="170116" y="2540000"/>
                  </a:lnTo>
                  <a:lnTo>
                    <a:pt x="172999" y="2540000"/>
                  </a:lnTo>
                  <a:lnTo>
                    <a:pt x="173024" y="2527300"/>
                  </a:lnTo>
                  <a:close/>
                </a:path>
                <a:path w="1902460" h="3084829">
                  <a:moveTo>
                    <a:pt x="182359" y="815314"/>
                  </a:moveTo>
                  <a:lnTo>
                    <a:pt x="178943" y="825500"/>
                  </a:lnTo>
                  <a:lnTo>
                    <a:pt x="180987" y="822833"/>
                  </a:lnTo>
                  <a:lnTo>
                    <a:pt x="182359" y="815314"/>
                  </a:lnTo>
                  <a:close/>
                </a:path>
                <a:path w="1902460" h="3084829">
                  <a:moveTo>
                    <a:pt x="182600" y="2553017"/>
                  </a:moveTo>
                  <a:lnTo>
                    <a:pt x="178943" y="2545994"/>
                  </a:lnTo>
                  <a:lnTo>
                    <a:pt x="179882" y="2552700"/>
                  </a:lnTo>
                  <a:lnTo>
                    <a:pt x="182600" y="2553017"/>
                  </a:lnTo>
                  <a:close/>
                </a:path>
                <a:path w="1902460" h="3084829">
                  <a:moveTo>
                    <a:pt x="185750" y="802830"/>
                  </a:moveTo>
                  <a:lnTo>
                    <a:pt x="182156" y="812800"/>
                  </a:lnTo>
                  <a:lnTo>
                    <a:pt x="182816" y="812800"/>
                  </a:lnTo>
                  <a:lnTo>
                    <a:pt x="182359" y="815314"/>
                  </a:lnTo>
                  <a:lnTo>
                    <a:pt x="183210" y="812800"/>
                  </a:lnTo>
                  <a:lnTo>
                    <a:pt x="185750" y="802830"/>
                  </a:lnTo>
                  <a:close/>
                </a:path>
                <a:path w="1902460" h="3084829">
                  <a:moveTo>
                    <a:pt x="186728" y="800100"/>
                  </a:moveTo>
                  <a:lnTo>
                    <a:pt x="186448" y="800100"/>
                  </a:lnTo>
                  <a:lnTo>
                    <a:pt x="185750" y="802830"/>
                  </a:lnTo>
                  <a:lnTo>
                    <a:pt x="186728" y="800100"/>
                  </a:lnTo>
                  <a:close/>
                </a:path>
                <a:path w="1902460" h="3084829">
                  <a:moveTo>
                    <a:pt x="188391" y="2585212"/>
                  </a:moveTo>
                  <a:lnTo>
                    <a:pt x="188010" y="2583789"/>
                  </a:lnTo>
                  <a:lnTo>
                    <a:pt x="187871" y="2585085"/>
                  </a:lnTo>
                  <a:lnTo>
                    <a:pt x="186702" y="2585008"/>
                  </a:lnTo>
                  <a:lnTo>
                    <a:pt x="185737" y="2585313"/>
                  </a:lnTo>
                  <a:lnTo>
                    <a:pt x="180365" y="2572321"/>
                  </a:lnTo>
                  <a:lnTo>
                    <a:pt x="181190" y="2579103"/>
                  </a:lnTo>
                  <a:lnTo>
                    <a:pt x="182549" y="2588260"/>
                  </a:lnTo>
                  <a:lnTo>
                    <a:pt x="182867" y="2594457"/>
                  </a:lnTo>
                  <a:lnTo>
                    <a:pt x="180568" y="2592387"/>
                  </a:lnTo>
                  <a:lnTo>
                    <a:pt x="177266" y="2582583"/>
                  </a:lnTo>
                  <a:lnTo>
                    <a:pt x="176237" y="2577312"/>
                  </a:lnTo>
                  <a:lnTo>
                    <a:pt x="176199" y="2573604"/>
                  </a:lnTo>
                  <a:lnTo>
                    <a:pt x="175831" y="2568524"/>
                  </a:lnTo>
                  <a:lnTo>
                    <a:pt x="173697" y="2568752"/>
                  </a:lnTo>
                  <a:lnTo>
                    <a:pt x="169583" y="2561602"/>
                  </a:lnTo>
                  <a:lnTo>
                    <a:pt x="165011" y="2553881"/>
                  </a:lnTo>
                  <a:lnTo>
                    <a:pt x="161518" y="2552395"/>
                  </a:lnTo>
                  <a:lnTo>
                    <a:pt x="167678" y="2567546"/>
                  </a:lnTo>
                  <a:lnTo>
                    <a:pt x="167081" y="2568041"/>
                  </a:lnTo>
                  <a:lnTo>
                    <a:pt x="164299" y="2562707"/>
                  </a:lnTo>
                  <a:lnTo>
                    <a:pt x="164960" y="2567241"/>
                  </a:lnTo>
                  <a:lnTo>
                    <a:pt x="167601" y="2569934"/>
                  </a:lnTo>
                  <a:lnTo>
                    <a:pt x="170878" y="2576614"/>
                  </a:lnTo>
                  <a:lnTo>
                    <a:pt x="173901" y="2585885"/>
                  </a:lnTo>
                  <a:lnTo>
                    <a:pt x="175780" y="2596324"/>
                  </a:lnTo>
                  <a:lnTo>
                    <a:pt x="180047" y="2601582"/>
                  </a:lnTo>
                  <a:lnTo>
                    <a:pt x="183654" y="2600134"/>
                  </a:lnTo>
                  <a:lnTo>
                    <a:pt x="186347" y="2593962"/>
                  </a:lnTo>
                  <a:lnTo>
                    <a:pt x="187871" y="2585097"/>
                  </a:lnTo>
                  <a:lnTo>
                    <a:pt x="188391" y="2585212"/>
                  </a:lnTo>
                  <a:close/>
                </a:path>
                <a:path w="1902460" h="3084829">
                  <a:moveTo>
                    <a:pt x="188633" y="812888"/>
                  </a:moveTo>
                  <a:lnTo>
                    <a:pt x="180987" y="822833"/>
                  </a:lnTo>
                  <a:lnTo>
                    <a:pt x="180606" y="824953"/>
                  </a:lnTo>
                  <a:lnTo>
                    <a:pt x="188633" y="812888"/>
                  </a:lnTo>
                  <a:close/>
                </a:path>
                <a:path w="1902460" h="3084829">
                  <a:moveTo>
                    <a:pt x="192189" y="2582951"/>
                  </a:moveTo>
                  <a:lnTo>
                    <a:pt x="184581" y="2571559"/>
                  </a:lnTo>
                  <a:lnTo>
                    <a:pt x="188569" y="2580906"/>
                  </a:lnTo>
                  <a:lnTo>
                    <a:pt x="192189" y="2582951"/>
                  </a:lnTo>
                  <a:close/>
                </a:path>
                <a:path w="1902460" h="3084829">
                  <a:moveTo>
                    <a:pt x="197700" y="2615933"/>
                  </a:moveTo>
                  <a:lnTo>
                    <a:pt x="196100" y="2609570"/>
                  </a:lnTo>
                  <a:lnTo>
                    <a:pt x="195618" y="2604795"/>
                  </a:lnTo>
                  <a:lnTo>
                    <a:pt x="194843" y="2596007"/>
                  </a:lnTo>
                  <a:lnTo>
                    <a:pt x="190728" y="2587269"/>
                  </a:lnTo>
                  <a:lnTo>
                    <a:pt x="189445" y="2585580"/>
                  </a:lnTo>
                  <a:lnTo>
                    <a:pt x="188404" y="2585212"/>
                  </a:lnTo>
                  <a:lnTo>
                    <a:pt x="190322" y="2592032"/>
                  </a:lnTo>
                  <a:lnTo>
                    <a:pt x="196596" y="2612313"/>
                  </a:lnTo>
                  <a:lnTo>
                    <a:pt x="195630" y="2610561"/>
                  </a:lnTo>
                  <a:lnTo>
                    <a:pt x="197700" y="2615933"/>
                  </a:lnTo>
                  <a:close/>
                </a:path>
                <a:path w="1902460" h="3084829">
                  <a:moveTo>
                    <a:pt x="207505" y="2640787"/>
                  </a:moveTo>
                  <a:lnTo>
                    <a:pt x="207365" y="2637586"/>
                  </a:lnTo>
                  <a:lnTo>
                    <a:pt x="206705" y="2631173"/>
                  </a:lnTo>
                  <a:lnTo>
                    <a:pt x="205676" y="2630322"/>
                  </a:lnTo>
                  <a:lnTo>
                    <a:pt x="206108" y="2633497"/>
                  </a:lnTo>
                  <a:lnTo>
                    <a:pt x="206768" y="2637066"/>
                  </a:lnTo>
                  <a:lnTo>
                    <a:pt x="207505" y="2640787"/>
                  </a:lnTo>
                  <a:close/>
                </a:path>
                <a:path w="1902460" h="3084829">
                  <a:moveTo>
                    <a:pt x="207530" y="2641549"/>
                  </a:moveTo>
                  <a:lnTo>
                    <a:pt x="207467" y="2641295"/>
                  </a:lnTo>
                  <a:lnTo>
                    <a:pt x="204203" y="2632824"/>
                  </a:lnTo>
                  <a:lnTo>
                    <a:pt x="197700" y="2615933"/>
                  </a:lnTo>
                  <a:lnTo>
                    <a:pt x="198945" y="2620441"/>
                  </a:lnTo>
                  <a:lnTo>
                    <a:pt x="200621" y="2625788"/>
                  </a:lnTo>
                  <a:lnTo>
                    <a:pt x="202819" y="2632354"/>
                  </a:lnTo>
                  <a:lnTo>
                    <a:pt x="205651" y="2640482"/>
                  </a:lnTo>
                  <a:lnTo>
                    <a:pt x="203796" y="2632824"/>
                  </a:lnTo>
                  <a:lnTo>
                    <a:pt x="205968" y="2639110"/>
                  </a:lnTo>
                  <a:lnTo>
                    <a:pt x="207035" y="2641358"/>
                  </a:lnTo>
                  <a:lnTo>
                    <a:pt x="207200" y="2641396"/>
                  </a:lnTo>
                  <a:lnTo>
                    <a:pt x="207391" y="2641562"/>
                  </a:lnTo>
                  <a:lnTo>
                    <a:pt x="207530" y="2641549"/>
                  </a:lnTo>
                  <a:close/>
                </a:path>
                <a:path w="1902460" h="3084829">
                  <a:moveTo>
                    <a:pt x="210642" y="2654579"/>
                  </a:moveTo>
                  <a:lnTo>
                    <a:pt x="207505" y="2640787"/>
                  </a:lnTo>
                  <a:lnTo>
                    <a:pt x="207581" y="2641562"/>
                  </a:lnTo>
                  <a:lnTo>
                    <a:pt x="207492" y="2643200"/>
                  </a:lnTo>
                  <a:lnTo>
                    <a:pt x="207276" y="2641879"/>
                  </a:lnTo>
                  <a:lnTo>
                    <a:pt x="207035" y="2641358"/>
                  </a:lnTo>
                  <a:lnTo>
                    <a:pt x="206616" y="2641295"/>
                  </a:lnTo>
                  <a:lnTo>
                    <a:pt x="206019" y="2640800"/>
                  </a:lnTo>
                  <a:lnTo>
                    <a:pt x="205676" y="2640507"/>
                  </a:lnTo>
                  <a:lnTo>
                    <a:pt x="202514" y="2636659"/>
                  </a:lnTo>
                  <a:lnTo>
                    <a:pt x="199466" y="2632214"/>
                  </a:lnTo>
                  <a:lnTo>
                    <a:pt x="197129" y="2630093"/>
                  </a:lnTo>
                  <a:lnTo>
                    <a:pt x="196100" y="2633218"/>
                  </a:lnTo>
                  <a:lnTo>
                    <a:pt x="199339" y="2641777"/>
                  </a:lnTo>
                  <a:lnTo>
                    <a:pt x="201549" y="2645676"/>
                  </a:lnTo>
                  <a:lnTo>
                    <a:pt x="203555" y="2648293"/>
                  </a:lnTo>
                  <a:lnTo>
                    <a:pt x="206159" y="2653030"/>
                  </a:lnTo>
                  <a:lnTo>
                    <a:pt x="202869" y="2642971"/>
                  </a:lnTo>
                  <a:lnTo>
                    <a:pt x="204114" y="2644470"/>
                  </a:lnTo>
                  <a:lnTo>
                    <a:pt x="206197" y="2647200"/>
                  </a:lnTo>
                  <a:lnTo>
                    <a:pt x="205689" y="2642971"/>
                  </a:lnTo>
                  <a:lnTo>
                    <a:pt x="205422" y="2640800"/>
                  </a:lnTo>
                  <a:lnTo>
                    <a:pt x="207518" y="2645753"/>
                  </a:lnTo>
                  <a:lnTo>
                    <a:pt x="210642" y="2654579"/>
                  </a:lnTo>
                  <a:close/>
                </a:path>
                <a:path w="1902460" h="3084829">
                  <a:moveTo>
                    <a:pt x="218401" y="2701709"/>
                  </a:moveTo>
                  <a:lnTo>
                    <a:pt x="210121" y="2680474"/>
                  </a:lnTo>
                  <a:lnTo>
                    <a:pt x="211429" y="2692247"/>
                  </a:lnTo>
                  <a:lnTo>
                    <a:pt x="212610" y="2691244"/>
                  </a:lnTo>
                  <a:lnTo>
                    <a:pt x="216065" y="2703741"/>
                  </a:lnTo>
                  <a:lnTo>
                    <a:pt x="216865" y="2700528"/>
                  </a:lnTo>
                  <a:lnTo>
                    <a:pt x="218401" y="2701709"/>
                  </a:lnTo>
                  <a:close/>
                </a:path>
                <a:path w="1902460" h="3084829">
                  <a:moveTo>
                    <a:pt x="218871" y="2660243"/>
                  </a:moveTo>
                  <a:lnTo>
                    <a:pt x="217246" y="2656611"/>
                  </a:lnTo>
                  <a:lnTo>
                    <a:pt x="215468" y="2653080"/>
                  </a:lnTo>
                  <a:lnTo>
                    <a:pt x="213258" y="2649651"/>
                  </a:lnTo>
                  <a:lnTo>
                    <a:pt x="214833" y="2653068"/>
                  </a:lnTo>
                  <a:lnTo>
                    <a:pt x="218871" y="2660243"/>
                  </a:lnTo>
                  <a:close/>
                </a:path>
                <a:path w="1902460" h="3084829">
                  <a:moveTo>
                    <a:pt x="221081" y="2681694"/>
                  </a:moveTo>
                  <a:lnTo>
                    <a:pt x="218313" y="2673477"/>
                  </a:lnTo>
                  <a:lnTo>
                    <a:pt x="215315" y="2668041"/>
                  </a:lnTo>
                  <a:lnTo>
                    <a:pt x="213156" y="2661704"/>
                  </a:lnTo>
                  <a:lnTo>
                    <a:pt x="210642" y="2654579"/>
                  </a:lnTo>
                  <a:lnTo>
                    <a:pt x="212636" y="2662440"/>
                  </a:lnTo>
                  <a:lnTo>
                    <a:pt x="214934" y="2670492"/>
                  </a:lnTo>
                  <a:lnTo>
                    <a:pt x="217398" y="2678049"/>
                  </a:lnTo>
                  <a:lnTo>
                    <a:pt x="218554" y="2678849"/>
                  </a:lnTo>
                  <a:lnTo>
                    <a:pt x="221081" y="2681694"/>
                  </a:lnTo>
                  <a:close/>
                </a:path>
                <a:path w="1902460" h="3084829">
                  <a:moveTo>
                    <a:pt x="222326" y="2691727"/>
                  </a:moveTo>
                  <a:lnTo>
                    <a:pt x="220662" y="2687485"/>
                  </a:lnTo>
                  <a:lnTo>
                    <a:pt x="219011" y="2682964"/>
                  </a:lnTo>
                  <a:lnTo>
                    <a:pt x="217398" y="2678049"/>
                  </a:lnTo>
                  <a:lnTo>
                    <a:pt x="216877" y="2677680"/>
                  </a:lnTo>
                  <a:lnTo>
                    <a:pt x="216598" y="2677668"/>
                  </a:lnTo>
                  <a:lnTo>
                    <a:pt x="217335" y="2679496"/>
                  </a:lnTo>
                  <a:lnTo>
                    <a:pt x="218706" y="2685453"/>
                  </a:lnTo>
                  <a:lnTo>
                    <a:pt x="220459" y="2688704"/>
                  </a:lnTo>
                  <a:lnTo>
                    <a:pt x="222326" y="2691727"/>
                  </a:lnTo>
                  <a:close/>
                </a:path>
                <a:path w="1902460" h="3084829">
                  <a:moveTo>
                    <a:pt x="226377" y="2698877"/>
                  </a:moveTo>
                  <a:lnTo>
                    <a:pt x="225044" y="2696019"/>
                  </a:lnTo>
                  <a:lnTo>
                    <a:pt x="223647" y="2693898"/>
                  </a:lnTo>
                  <a:lnTo>
                    <a:pt x="222326" y="2691739"/>
                  </a:lnTo>
                  <a:lnTo>
                    <a:pt x="223659" y="2695181"/>
                  </a:lnTo>
                  <a:lnTo>
                    <a:pt x="225005" y="2698356"/>
                  </a:lnTo>
                  <a:lnTo>
                    <a:pt x="226288" y="2701061"/>
                  </a:lnTo>
                  <a:lnTo>
                    <a:pt x="226237" y="2700286"/>
                  </a:lnTo>
                  <a:lnTo>
                    <a:pt x="226288" y="2699474"/>
                  </a:lnTo>
                  <a:lnTo>
                    <a:pt x="226377" y="2698877"/>
                  </a:lnTo>
                  <a:close/>
                </a:path>
                <a:path w="1902460" h="3084829">
                  <a:moveTo>
                    <a:pt x="226758" y="2699702"/>
                  </a:moveTo>
                  <a:lnTo>
                    <a:pt x="226707" y="2697619"/>
                  </a:lnTo>
                  <a:lnTo>
                    <a:pt x="226517" y="2697950"/>
                  </a:lnTo>
                  <a:lnTo>
                    <a:pt x="226377" y="2698877"/>
                  </a:lnTo>
                  <a:lnTo>
                    <a:pt x="226758" y="2699702"/>
                  </a:lnTo>
                  <a:close/>
                </a:path>
                <a:path w="1902460" h="3084829">
                  <a:moveTo>
                    <a:pt x="226860" y="2702306"/>
                  </a:moveTo>
                  <a:lnTo>
                    <a:pt x="226669" y="2701912"/>
                  </a:lnTo>
                  <a:lnTo>
                    <a:pt x="226466" y="2701429"/>
                  </a:lnTo>
                  <a:lnTo>
                    <a:pt x="226288" y="2701061"/>
                  </a:lnTo>
                  <a:lnTo>
                    <a:pt x="226326" y="2701937"/>
                  </a:lnTo>
                  <a:lnTo>
                    <a:pt x="226466" y="2702585"/>
                  </a:lnTo>
                  <a:lnTo>
                    <a:pt x="226860" y="2702306"/>
                  </a:lnTo>
                  <a:close/>
                </a:path>
                <a:path w="1902460" h="3084829">
                  <a:moveTo>
                    <a:pt x="229438" y="2682036"/>
                  </a:moveTo>
                  <a:lnTo>
                    <a:pt x="226314" y="2673439"/>
                  </a:lnTo>
                  <a:lnTo>
                    <a:pt x="218871" y="2660256"/>
                  </a:lnTo>
                  <a:lnTo>
                    <a:pt x="221030" y="2665577"/>
                  </a:lnTo>
                  <a:lnTo>
                    <a:pt x="222910" y="2671368"/>
                  </a:lnTo>
                  <a:lnTo>
                    <a:pt x="224536" y="2677795"/>
                  </a:lnTo>
                  <a:lnTo>
                    <a:pt x="225933" y="2685046"/>
                  </a:lnTo>
                  <a:lnTo>
                    <a:pt x="229400" y="2689771"/>
                  </a:lnTo>
                  <a:lnTo>
                    <a:pt x="226555" y="2676791"/>
                  </a:lnTo>
                  <a:lnTo>
                    <a:pt x="229438" y="2682036"/>
                  </a:lnTo>
                  <a:close/>
                </a:path>
                <a:path w="1902460" h="3084829">
                  <a:moveTo>
                    <a:pt x="236715" y="2773794"/>
                  </a:moveTo>
                  <a:lnTo>
                    <a:pt x="235813" y="2772232"/>
                  </a:lnTo>
                  <a:lnTo>
                    <a:pt x="235381" y="2771673"/>
                  </a:lnTo>
                  <a:lnTo>
                    <a:pt x="236410" y="2774835"/>
                  </a:lnTo>
                  <a:lnTo>
                    <a:pt x="236359" y="2773959"/>
                  </a:lnTo>
                  <a:lnTo>
                    <a:pt x="236550" y="2773921"/>
                  </a:lnTo>
                  <a:lnTo>
                    <a:pt x="236715" y="2773794"/>
                  </a:lnTo>
                  <a:close/>
                </a:path>
                <a:path w="1902460" h="3084829">
                  <a:moveTo>
                    <a:pt x="238036" y="2745740"/>
                  </a:moveTo>
                  <a:lnTo>
                    <a:pt x="236512" y="2740710"/>
                  </a:lnTo>
                  <a:lnTo>
                    <a:pt x="234924" y="2739479"/>
                  </a:lnTo>
                  <a:lnTo>
                    <a:pt x="238036" y="2745740"/>
                  </a:lnTo>
                  <a:close/>
                </a:path>
                <a:path w="1902460" h="3084829">
                  <a:moveTo>
                    <a:pt x="239077" y="2738488"/>
                  </a:moveTo>
                  <a:lnTo>
                    <a:pt x="238658" y="2737231"/>
                  </a:lnTo>
                  <a:lnTo>
                    <a:pt x="238569" y="2737802"/>
                  </a:lnTo>
                  <a:lnTo>
                    <a:pt x="238582" y="2738120"/>
                  </a:lnTo>
                  <a:lnTo>
                    <a:pt x="239077" y="2738488"/>
                  </a:lnTo>
                  <a:close/>
                </a:path>
                <a:path w="1902460" h="3084829">
                  <a:moveTo>
                    <a:pt x="239636" y="2733700"/>
                  </a:moveTo>
                  <a:lnTo>
                    <a:pt x="237782" y="2726448"/>
                  </a:lnTo>
                  <a:lnTo>
                    <a:pt x="236943" y="2732252"/>
                  </a:lnTo>
                  <a:lnTo>
                    <a:pt x="233349" y="2721559"/>
                  </a:lnTo>
                  <a:lnTo>
                    <a:pt x="236931" y="2732481"/>
                  </a:lnTo>
                  <a:lnTo>
                    <a:pt x="236943" y="2732303"/>
                  </a:lnTo>
                  <a:lnTo>
                    <a:pt x="238645" y="2737231"/>
                  </a:lnTo>
                  <a:lnTo>
                    <a:pt x="238861" y="2736075"/>
                  </a:lnTo>
                  <a:lnTo>
                    <a:pt x="239636" y="2733700"/>
                  </a:lnTo>
                  <a:close/>
                </a:path>
                <a:path w="1902460" h="3084829">
                  <a:moveTo>
                    <a:pt x="241185" y="2779534"/>
                  </a:moveTo>
                  <a:lnTo>
                    <a:pt x="240296" y="2774048"/>
                  </a:lnTo>
                  <a:lnTo>
                    <a:pt x="239293" y="2772346"/>
                  </a:lnTo>
                  <a:lnTo>
                    <a:pt x="237477" y="2763926"/>
                  </a:lnTo>
                  <a:lnTo>
                    <a:pt x="236270" y="2755976"/>
                  </a:lnTo>
                  <a:lnTo>
                    <a:pt x="235762" y="2750337"/>
                  </a:lnTo>
                  <a:lnTo>
                    <a:pt x="236067" y="2748877"/>
                  </a:lnTo>
                  <a:lnTo>
                    <a:pt x="234797" y="2752725"/>
                  </a:lnTo>
                  <a:lnTo>
                    <a:pt x="234073" y="2755963"/>
                  </a:lnTo>
                  <a:lnTo>
                    <a:pt x="234238" y="2763672"/>
                  </a:lnTo>
                  <a:lnTo>
                    <a:pt x="235254" y="2765425"/>
                  </a:lnTo>
                  <a:lnTo>
                    <a:pt x="236842" y="2766631"/>
                  </a:lnTo>
                  <a:lnTo>
                    <a:pt x="238721" y="2772816"/>
                  </a:lnTo>
                  <a:lnTo>
                    <a:pt x="239788" y="2778379"/>
                  </a:lnTo>
                  <a:lnTo>
                    <a:pt x="237464" y="2773222"/>
                  </a:lnTo>
                  <a:lnTo>
                    <a:pt x="236715" y="2773807"/>
                  </a:lnTo>
                  <a:lnTo>
                    <a:pt x="238506" y="2776969"/>
                  </a:lnTo>
                  <a:lnTo>
                    <a:pt x="240296" y="2779699"/>
                  </a:lnTo>
                  <a:lnTo>
                    <a:pt x="241185" y="2779534"/>
                  </a:lnTo>
                  <a:close/>
                </a:path>
                <a:path w="1902460" h="3084829">
                  <a:moveTo>
                    <a:pt x="241528" y="2723299"/>
                  </a:moveTo>
                  <a:lnTo>
                    <a:pt x="233883" y="2711716"/>
                  </a:lnTo>
                  <a:lnTo>
                    <a:pt x="236918" y="2716911"/>
                  </a:lnTo>
                  <a:lnTo>
                    <a:pt x="241528" y="2723299"/>
                  </a:lnTo>
                  <a:close/>
                </a:path>
                <a:path w="1902460" h="3084829">
                  <a:moveTo>
                    <a:pt x="244868" y="2759443"/>
                  </a:moveTo>
                  <a:lnTo>
                    <a:pt x="238036" y="2745740"/>
                  </a:lnTo>
                  <a:lnTo>
                    <a:pt x="242138" y="2759291"/>
                  </a:lnTo>
                  <a:lnTo>
                    <a:pt x="242722" y="2758783"/>
                  </a:lnTo>
                  <a:lnTo>
                    <a:pt x="242874" y="2756039"/>
                  </a:lnTo>
                  <a:lnTo>
                    <a:pt x="244868" y="2759443"/>
                  </a:lnTo>
                  <a:close/>
                </a:path>
                <a:path w="1902460" h="3084829">
                  <a:moveTo>
                    <a:pt x="251714" y="2770809"/>
                  </a:moveTo>
                  <a:lnTo>
                    <a:pt x="245719" y="2758795"/>
                  </a:lnTo>
                  <a:lnTo>
                    <a:pt x="249491" y="2770073"/>
                  </a:lnTo>
                  <a:lnTo>
                    <a:pt x="250952" y="2771864"/>
                  </a:lnTo>
                  <a:lnTo>
                    <a:pt x="251714" y="2770809"/>
                  </a:lnTo>
                  <a:close/>
                </a:path>
                <a:path w="1902460" h="3084829">
                  <a:moveTo>
                    <a:pt x="253657" y="2764891"/>
                  </a:moveTo>
                  <a:lnTo>
                    <a:pt x="252488" y="2764498"/>
                  </a:lnTo>
                  <a:lnTo>
                    <a:pt x="252514" y="2765920"/>
                  </a:lnTo>
                  <a:lnTo>
                    <a:pt x="253657" y="2764891"/>
                  </a:lnTo>
                  <a:close/>
                </a:path>
                <a:path w="1902460" h="3084829">
                  <a:moveTo>
                    <a:pt x="254711" y="2792704"/>
                  </a:moveTo>
                  <a:lnTo>
                    <a:pt x="251345" y="2786646"/>
                  </a:lnTo>
                  <a:lnTo>
                    <a:pt x="248094" y="2781211"/>
                  </a:lnTo>
                  <a:lnTo>
                    <a:pt x="246176" y="2780004"/>
                  </a:lnTo>
                  <a:lnTo>
                    <a:pt x="246799" y="2786634"/>
                  </a:lnTo>
                  <a:lnTo>
                    <a:pt x="248704" y="2788107"/>
                  </a:lnTo>
                  <a:lnTo>
                    <a:pt x="249834" y="2787548"/>
                  </a:lnTo>
                  <a:lnTo>
                    <a:pt x="251421" y="2788043"/>
                  </a:lnTo>
                  <a:lnTo>
                    <a:pt x="254711" y="2792704"/>
                  </a:lnTo>
                  <a:close/>
                </a:path>
                <a:path w="1902460" h="3084829">
                  <a:moveTo>
                    <a:pt x="255701" y="2778849"/>
                  </a:moveTo>
                  <a:lnTo>
                    <a:pt x="254812" y="2774315"/>
                  </a:lnTo>
                  <a:lnTo>
                    <a:pt x="252514" y="2765958"/>
                  </a:lnTo>
                  <a:lnTo>
                    <a:pt x="252564" y="2769565"/>
                  </a:lnTo>
                  <a:lnTo>
                    <a:pt x="251714" y="2770809"/>
                  </a:lnTo>
                  <a:lnTo>
                    <a:pt x="255701" y="2778849"/>
                  </a:lnTo>
                  <a:close/>
                </a:path>
                <a:path w="1902460" h="3084829">
                  <a:moveTo>
                    <a:pt x="265607" y="669023"/>
                  </a:moveTo>
                  <a:lnTo>
                    <a:pt x="258876" y="679437"/>
                  </a:lnTo>
                  <a:lnTo>
                    <a:pt x="263029" y="675640"/>
                  </a:lnTo>
                  <a:lnTo>
                    <a:pt x="263639" y="677227"/>
                  </a:lnTo>
                  <a:lnTo>
                    <a:pt x="265607" y="669023"/>
                  </a:lnTo>
                  <a:close/>
                </a:path>
                <a:path w="1902460" h="3084829">
                  <a:moveTo>
                    <a:pt x="272173" y="2831287"/>
                  </a:moveTo>
                  <a:lnTo>
                    <a:pt x="271767" y="2829687"/>
                  </a:lnTo>
                  <a:lnTo>
                    <a:pt x="269430" y="2826804"/>
                  </a:lnTo>
                  <a:lnTo>
                    <a:pt x="272173" y="2832455"/>
                  </a:lnTo>
                  <a:lnTo>
                    <a:pt x="272173" y="2831287"/>
                  </a:lnTo>
                  <a:close/>
                </a:path>
                <a:path w="1902460" h="3084829">
                  <a:moveTo>
                    <a:pt x="274866" y="2845828"/>
                  </a:moveTo>
                  <a:lnTo>
                    <a:pt x="268592" y="2834233"/>
                  </a:lnTo>
                  <a:lnTo>
                    <a:pt x="265531" y="2828404"/>
                  </a:lnTo>
                  <a:lnTo>
                    <a:pt x="262559" y="2822537"/>
                  </a:lnTo>
                  <a:lnTo>
                    <a:pt x="263994" y="2826499"/>
                  </a:lnTo>
                  <a:lnTo>
                    <a:pt x="267436" y="2833014"/>
                  </a:lnTo>
                  <a:lnTo>
                    <a:pt x="271233" y="2839402"/>
                  </a:lnTo>
                  <a:lnTo>
                    <a:pt x="274866" y="2845828"/>
                  </a:lnTo>
                  <a:close/>
                </a:path>
                <a:path w="1902460" h="3084829">
                  <a:moveTo>
                    <a:pt x="278193" y="2844355"/>
                  </a:moveTo>
                  <a:lnTo>
                    <a:pt x="272173" y="2832455"/>
                  </a:lnTo>
                  <a:lnTo>
                    <a:pt x="272110" y="2834335"/>
                  </a:lnTo>
                  <a:lnTo>
                    <a:pt x="270789" y="2835021"/>
                  </a:lnTo>
                  <a:lnTo>
                    <a:pt x="274802" y="2837967"/>
                  </a:lnTo>
                  <a:lnTo>
                    <a:pt x="273164" y="2837421"/>
                  </a:lnTo>
                  <a:lnTo>
                    <a:pt x="275297" y="2839415"/>
                  </a:lnTo>
                  <a:lnTo>
                    <a:pt x="278193" y="2844355"/>
                  </a:lnTo>
                  <a:close/>
                </a:path>
                <a:path w="1902460" h="3084829">
                  <a:moveTo>
                    <a:pt x="282321" y="2844393"/>
                  </a:moveTo>
                  <a:lnTo>
                    <a:pt x="278752" y="2834297"/>
                  </a:lnTo>
                  <a:lnTo>
                    <a:pt x="280873" y="2837751"/>
                  </a:lnTo>
                  <a:lnTo>
                    <a:pt x="275691" y="2826499"/>
                  </a:lnTo>
                  <a:lnTo>
                    <a:pt x="275615" y="2829229"/>
                  </a:lnTo>
                  <a:lnTo>
                    <a:pt x="276491" y="2836392"/>
                  </a:lnTo>
                  <a:lnTo>
                    <a:pt x="282232" y="2847111"/>
                  </a:lnTo>
                  <a:lnTo>
                    <a:pt x="282321" y="2844393"/>
                  </a:lnTo>
                  <a:close/>
                </a:path>
                <a:path w="1902460" h="3084829">
                  <a:moveTo>
                    <a:pt x="285877" y="2869755"/>
                  </a:moveTo>
                  <a:lnTo>
                    <a:pt x="284848" y="2864281"/>
                  </a:lnTo>
                  <a:lnTo>
                    <a:pt x="280200" y="2851607"/>
                  </a:lnTo>
                  <a:lnTo>
                    <a:pt x="281343" y="2856598"/>
                  </a:lnTo>
                  <a:lnTo>
                    <a:pt x="282016" y="2860294"/>
                  </a:lnTo>
                  <a:lnTo>
                    <a:pt x="281330" y="2860700"/>
                  </a:lnTo>
                  <a:lnTo>
                    <a:pt x="278422" y="2855887"/>
                  </a:lnTo>
                  <a:lnTo>
                    <a:pt x="283629" y="2867228"/>
                  </a:lnTo>
                  <a:lnTo>
                    <a:pt x="285877" y="2869755"/>
                  </a:lnTo>
                  <a:close/>
                </a:path>
                <a:path w="1902460" h="3084829">
                  <a:moveTo>
                    <a:pt x="292684" y="2877515"/>
                  </a:moveTo>
                  <a:lnTo>
                    <a:pt x="292404" y="2875534"/>
                  </a:lnTo>
                  <a:lnTo>
                    <a:pt x="289369" y="2867228"/>
                  </a:lnTo>
                  <a:lnTo>
                    <a:pt x="288442" y="2867533"/>
                  </a:lnTo>
                  <a:lnTo>
                    <a:pt x="287667" y="2866440"/>
                  </a:lnTo>
                  <a:lnTo>
                    <a:pt x="288569" y="2868307"/>
                  </a:lnTo>
                  <a:lnTo>
                    <a:pt x="292684" y="2877515"/>
                  </a:lnTo>
                  <a:close/>
                </a:path>
                <a:path w="1902460" h="3084829">
                  <a:moveTo>
                    <a:pt x="293712" y="2878264"/>
                  </a:moveTo>
                  <a:lnTo>
                    <a:pt x="293382" y="2876435"/>
                  </a:lnTo>
                  <a:lnTo>
                    <a:pt x="292569" y="2874149"/>
                  </a:lnTo>
                  <a:lnTo>
                    <a:pt x="292404" y="2875534"/>
                  </a:lnTo>
                  <a:lnTo>
                    <a:pt x="293712" y="2878264"/>
                  </a:lnTo>
                  <a:close/>
                </a:path>
                <a:path w="1902460" h="3084829">
                  <a:moveTo>
                    <a:pt x="296824" y="2927273"/>
                  </a:moveTo>
                  <a:lnTo>
                    <a:pt x="294728" y="2923883"/>
                  </a:lnTo>
                  <a:lnTo>
                    <a:pt x="291795" y="2910522"/>
                  </a:lnTo>
                  <a:lnTo>
                    <a:pt x="290664" y="2911551"/>
                  </a:lnTo>
                  <a:lnTo>
                    <a:pt x="292620" y="2920492"/>
                  </a:lnTo>
                  <a:lnTo>
                    <a:pt x="296824" y="2927273"/>
                  </a:lnTo>
                  <a:close/>
                </a:path>
                <a:path w="1902460" h="3084829">
                  <a:moveTo>
                    <a:pt x="318490" y="2966199"/>
                  </a:moveTo>
                  <a:lnTo>
                    <a:pt x="306044" y="2938475"/>
                  </a:lnTo>
                  <a:lnTo>
                    <a:pt x="300482" y="2925178"/>
                  </a:lnTo>
                  <a:lnTo>
                    <a:pt x="296621" y="2914027"/>
                  </a:lnTo>
                  <a:lnTo>
                    <a:pt x="297980" y="2922765"/>
                  </a:lnTo>
                  <a:lnTo>
                    <a:pt x="302539" y="2934017"/>
                  </a:lnTo>
                  <a:lnTo>
                    <a:pt x="308114" y="2946349"/>
                  </a:lnTo>
                  <a:lnTo>
                    <a:pt x="312470" y="2958312"/>
                  </a:lnTo>
                  <a:lnTo>
                    <a:pt x="312470" y="2961055"/>
                  </a:lnTo>
                  <a:lnTo>
                    <a:pt x="318490" y="2966199"/>
                  </a:lnTo>
                  <a:close/>
                </a:path>
                <a:path w="1902460" h="3084829">
                  <a:moveTo>
                    <a:pt x="329895" y="2996171"/>
                  </a:moveTo>
                  <a:lnTo>
                    <a:pt x="322262" y="2984462"/>
                  </a:lnTo>
                  <a:lnTo>
                    <a:pt x="328256" y="2995053"/>
                  </a:lnTo>
                  <a:lnTo>
                    <a:pt x="329895" y="2996171"/>
                  </a:lnTo>
                  <a:close/>
                </a:path>
                <a:path w="1902460" h="3084829">
                  <a:moveTo>
                    <a:pt x="330479" y="647700"/>
                  </a:moveTo>
                  <a:lnTo>
                    <a:pt x="330466" y="645820"/>
                  </a:lnTo>
                  <a:lnTo>
                    <a:pt x="329222" y="647700"/>
                  </a:lnTo>
                  <a:lnTo>
                    <a:pt x="330479" y="647700"/>
                  </a:lnTo>
                  <a:close/>
                </a:path>
                <a:path w="1902460" h="3084829">
                  <a:moveTo>
                    <a:pt x="345782" y="571500"/>
                  </a:moveTo>
                  <a:lnTo>
                    <a:pt x="341210" y="584200"/>
                  </a:lnTo>
                  <a:lnTo>
                    <a:pt x="345782" y="571500"/>
                  </a:lnTo>
                  <a:close/>
                </a:path>
                <a:path w="1902460" h="3084829">
                  <a:moveTo>
                    <a:pt x="358152" y="558800"/>
                  </a:moveTo>
                  <a:lnTo>
                    <a:pt x="355092" y="558800"/>
                  </a:lnTo>
                  <a:lnTo>
                    <a:pt x="354088" y="566699"/>
                  </a:lnTo>
                  <a:lnTo>
                    <a:pt x="358152" y="558800"/>
                  </a:lnTo>
                  <a:close/>
                </a:path>
                <a:path w="1902460" h="3084829">
                  <a:moveTo>
                    <a:pt x="373151" y="3081959"/>
                  </a:moveTo>
                  <a:lnTo>
                    <a:pt x="369062" y="3073463"/>
                  </a:lnTo>
                  <a:lnTo>
                    <a:pt x="368249" y="3079432"/>
                  </a:lnTo>
                  <a:lnTo>
                    <a:pt x="368795" y="3078950"/>
                  </a:lnTo>
                  <a:lnTo>
                    <a:pt x="370700" y="3084258"/>
                  </a:lnTo>
                  <a:lnTo>
                    <a:pt x="372389" y="3081350"/>
                  </a:lnTo>
                  <a:lnTo>
                    <a:pt x="373151" y="3081959"/>
                  </a:lnTo>
                  <a:close/>
                </a:path>
                <a:path w="1902460" h="3084829">
                  <a:moveTo>
                    <a:pt x="450367" y="495300"/>
                  </a:moveTo>
                  <a:lnTo>
                    <a:pt x="428802" y="495300"/>
                  </a:lnTo>
                  <a:lnTo>
                    <a:pt x="415099" y="495300"/>
                  </a:lnTo>
                  <a:lnTo>
                    <a:pt x="413194" y="508000"/>
                  </a:lnTo>
                  <a:lnTo>
                    <a:pt x="411810" y="508000"/>
                  </a:lnTo>
                  <a:lnTo>
                    <a:pt x="401942" y="520700"/>
                  </a:lnTo>
                  <a:lnTo>
                    <a:pt x="407644" y="508000"/>
                  </a:lnTo>
                  <a:lnTo>
                    <a:pt x="397548" y="520700"/>
                  </a:lnTo>
                  <a:lnTo>
                    <a:pt x="390601" y="520700"/>
                  </a:lnTo>
                  <a:lnTo>
                    <a:pt x="384810" y="533400"/>
                  </a:lnTo>
                  <a:lnTo>
                    <a:pt x="378637" y="533400"/>
                  </a:lnTo>
                  <a:lnTo>
                    <a:pt x="370916" y="546100"/>
                  </a:lnTo>
                  <a:lnTo>
                    <a:pt x="372656" y="546100"/>
                  </a:lnTo>
                  <a:lnTo>
                    <a:pt x="369722" y="558800"/>
                  </a:lnTo>
                  <a:lnTo>
                    <a:pt x="364985" y="558800"/>
                  </a:lnTo>
                  <a:lnTo>
                    <a:pt x="364883" y="546100"/>
                  </a:lnTo>
                  <a:lnTo>
                    <a:pt x="358152" y="558800"/>
                  </a:lnTo>
                  <a:lnTo>
                    <a:pt x="359930" y="558800"/>
                  </a:lnTo>
                  <a:lnTo>
                    <a:pt x="363918" y="558800"/>
                  </a:lnTo>
                  <a:lnTo>
                    <a:pt x="360514" y="571500"/>
                  </a:lnTo>
                  <a:lnTo>
                    <a:pt x="359930" y="558800"/>
                  </a:lnTo>
                  <a:lnTo>
                    <a:pt x="358305" y="571500"/>
                  </a:lnTo>
                  <a:lnTo>
                    <a:pt x="353479" y="571500"/>
                  </a:lnTo>
                  <a:lnTo>
                    <a:pt x="354088" y="566699"/>
                  </a:lnTo>
                  <a:lnTo>
                    <a:pt x="351612" y="571500"/>
                  </a:lnTo>
                  <a:lnTo>
                    <a:pt x="347256" y="571500"/>
                  </a:lnTo>
                  <a:lnTo>
                    <a:pt x="342988" y="584200"/>
                  </a:lnTo>
                  <a:lnTo>
                    <a:pt x="341210" y="584200"/>
                  </a:lnTo>
                  <a:lnTo>
                    <a:pt x="338886" y="584200"/>
                  </a:lnTo>
                  <a:lnTo>
                    <a:pt x="334873" y="596900"/>
                  </a:lnTo>
                  <a:lnTo>
                    <a:pt x="330898" y="596900"/>
                  </a:lnTo>
                  <a:lnTo>
                    <a:pt x="326961" y="609600"/>
                  </a:lnTo>
                  <a:lnTo>
                    <a:pt x="330314" y="596900"/>
                  </a:lnTo>
                  <a:lnTo>
                    <a:pt x="326656" y="596900"/>
                  </a:lnTo>
                  <a:lnTo>
                    <a:pt x="325056" y="609600"/>
                  </a:lnTo>
                  <a:lnTo>
                    <a:pt x="316623" y="609600"/>
                  </a:lnTo>
                  <a:lnTo>
                    <a:pt x="323875" y="596900"/>
                  </a:lnTo>
                  <a:lnTo>
                    <a:pt x="307619" y="622300"/>
                  </a:lnTo>
                  <a:lnTo>
                    <a:pt x="305396" y="622300"/>
                  </a:lnTo>
                  <a:lnTo>
                    <a:pt x="296075" y="635000"/>
                  </a:lnTo>
                  <a:lnTo>
                    <a:pt x="297611" y="635000"/>
                  </a:lnTo>
                  <a:lnTo>
                    <a:pt x="281749" y="660400"/>
                  </a:lnTo>
                  <a:lnTo>
                    <a:pt x="273253" y="673100"/>
                  </a:lnTo>
                  <a:lnTo>
                    <a:pt x="263702" y="685800"/>
                  </a:lnTo>
                  <a:lnTo>
                    <a:pt x="260324" y="685800"/>
                  </a:lnTo>
                  <a:lnTo>
                    <a:pt x="242316" y="711200"/>
                  </a:lnTo>
                  <a:lnTo>
                    <a:pt x="233743" y="736600"/>
                  </a:lnTo>
                  <a:lnTo>
                    <a:pt x="226085" y="749300"/>
                  </a:lnTo>
                  <a:lnTo>
                    <a:pt x="215074" y="762000"/>
                  </a:lnTo>
                  <a:lnTo>
                    <a:pt x="219748" y="762000"/>
                  </a:lnTo>
                  <a:lnTo>
                    <a:pt x="214642" y="774700"/>
                  </a:lnTo>
                  <a:lnTo>
                    <a:pt x="209054" y="774700"/>
                  </a:lnTo>
                  <a:lnTo>
                    <a:pt x="206387" y="787400"/>
                  </a:lnTo>
                  <a:lnTo>
                    <a:pt x="199047" y="787400"/>
                  </a:lnTo>
                  <a:lnTo>
                    <a:pt x="194779" y="800100"/>
                  </a:lnTo>
                  <a:lnTo>
                    <a:pt x="188696" y="812800"/>
                  </a:lnTo>
                  <a:lnTo>
                    <a:pt x="180606" y="824953"/>
                  </a:lnTo>
                  <a:lnTo>
                    <a:pt x="180238" y="825500"/>
                  </a:lnTo>
                  <a:lnTo>
                    <a:pt x="178943" y="825500"/>
                  </a:lnTo>
                  <a:lnTo>
                    <a:pt x="176314" y="825500"/>
                  </a:lnTo>
                  <a:lnTo>
                    <a:pt x="171386" y="838200"/>
                  </a:lnTo>
                  <a:lnTo>
                    <a:pt x="166598" y="850900"/>
                  </a:lnTo>
                  <a:lnTo>
                    <a:pt x="162750" y="863600"/>
                  </a:lnTo>
                  <a:lnTo>
                    <a:pt x="161620" y="863600"/>
                  </a:lnTo>
                  <a:lnTo>
                    <a:pt x="155397" y="876300"/>
                  </a:lnTo>
                  <a:lnTo>
                    <a:pt x="152196" y="876300"/>
                  </a:lnTo>
                  <a:lnTo>
                    <a:pt x="151130" y="889000"/>
                  </a:lnTo>
                  <a:lnTo>
                    <a:pt x="150279" y="901700"/>
                  </a:lnTo>
                  <a:lnTo>
                    <a:pt x="145224" y="914400"/>
                  </a:lnTo>
                  <a:lnTo>
                    <a:pt x="140982" y="927100"/>
                  </a:lnTo>
                  <a:lnTo>
                    <a:pt x="137287" y="927100"/>
                  </a:lnTo>
                  <a:lnTo>
                    <a:pt x="138823" y="914400"/>
                  </a:lnTo>
                  <a:lnTo>
                    <a:pt x="132676" y="939800"/>
                  </a:lnTo>
                  <a:lnTo>
                    <a:pt x="128892" y="939800"/>
                  </a:lnTo>
                  <a:lnTo>
                    <a:pt x="126072" y="952500"/>
                  </a:lnTo>
                  <a:lnTo>
                    <a:pt x="123380" y="965200"/>
                  </a:lnTo>
                  <a:lnTo>
                    <a:pt x="120281" y="965200"/>
                  </a:lnTo>
                  <a:lnTo>
                    <a:pt x="118643" y="977900"/>
                  </a:lnTo>
                  <a:lnTo>
                    <a:pt x="117716" y="990600"/>
                  </a:lnTo>
                  <a:lnTo>
                    <a:pt x="114452" y="990600"/>
                  </a:lnTo>
                  <a:lnTo>
                    <a:pt x="112344" y="1003300"/>
                  </a:lnTo>
                  <a:lnTo>
                    <a:pt x="110413" y="1003300"/>
                  </a:lnTo>
                  <a:lnTo>
                    <a:pt x="112318" y="990600"/>
                  </a:lnTo>
                  <a:lnTo>
                    <a:pt x="115379" y="977900"/>
                  </a:lnTo>
                  <a:lnTo>
                    <a:pt x="108826" y="990600"/>
                  </a:lnTo>
                  <a:lnTo>
                    <a:pt x="106451" y="1003300"/>
                  </a:lnTo>
                  <a:lnTo>
                    <a:pt x="103619" y="1003300"/>
                  </a:lnTo>
                  <a:lnTo>
                    <a:pt x="102387" y="1007275"/>
                  </a:lnTo>
                  <a:lnTo>
                    <a:pt x="102387" y="1028700"/>
                  </a:lnTo>
                  <a:lnTo>
                    <a:pt x="96926" y="1028700"/>
                  </a:lnTo>
                  <a:lnTo>
                    <a:pt x="97320" y="1023874"/>
                  </a:lnTo>
                  <a:lnTo>
                    <a:pt x="99923" y="1016000"/>
                  </a:lnTo>
                  <a:lnTo>
                    <a:pt x="100749" y="1016000"/>
                  </a:lnTo>
                  <a:lnTo>
                    <a:pt x="102387" y="1028700"/>
                  </a:lnTo>
                  <a:lnTo>
                    <a:pt x="102387" y="1007275"/>
                  </a:lnTo>
                  <a:lnTo>
                    <a:pt x="97358" y="1023467"/>
                  </a:lnTo>
                  <a:lnTo>
                    <a:pt x="97980" y="1016000"/>
                  </a:lnTo>
                  <a:lnTo>
                    <a:pt x="94767" y="1016000"/>
                  </a:lnTo>
                  <a:lnTo>
                    <a:pt x="90627" y="1028700"/>
                  </a:lnTo>
                  <a:lnTo>
                    <a:pt x="89954" y="1030668"/>
                  </a:lnTo>
                  <a:lnTo>
                    <a:pt x="90881" y="1028700"/>
                  </a:lnTo>
                  <a:lnTo>
                    <a:pt x="95732" y="1028700"/>
                  </a:lnTo>
                  <a:lnTo>
                    <a:pt x="95872" y="1028700"/>
                  </a:lnTo>
                  <a:lnTo>
                    <a:pt x="93573" y="1041400"/>
                  </a:lnTo>
                  <a:lnTo>
                    <a:pt x="91071" y="1041400"/>
                  </a:lnTo>
                  <a:lnTo>
                    <a:pt x="89522" y="1054100"/>
                  </a:lnTo>
                  <a:lnTo>
                    <a:pt x="86563" y="1054100"/>
                  </a:lnTo>
                  <a:lnTo>
                    <a:pt x="84150" y="1066800"/>
                  </a:lnTo>
                  <a:lnTo>
                    <a:pt x="80391" y="1079500"/>
                  </a:lnTo>
                  <a:lnTo>
                    <a:pt x="76784" y="1079500"/>
                  </a:lnTo>
                  <a:lnTo>
                    <a:pt x="74066" y="1092200"/>
                  </a:lnTo>
                  <a:lnTo>
                    <a:pt x="75971" y="1092200"/>
                  </a:lnTo>
                  <a:lnTo>
                    <a:pt x="71475" y="1104900"/>
                  </a:lnTo>
                  <a:lnTo>
                    <a:pt x="67589" y="1117600"/>
                  </a:lnTo>
                  <a:lnTo>
                    <a:pt x="67995" y="1117600"/>
                  </a:lnTo>
                  <a:lnTo>
                    <a:pt x="66395" y="1130300"/>
                  </a:lnTo>
                  <a:lnTo>
                    <a:pt x="61937" y="1143000"/>
                  </a:lnTo>
                  <a:lnTo>
                    <a:pt x="58991" y="1155700"/>
                  </a:lnTo>
                  <a:lnTo>
                    <a:pt x="54571" y="1181100"/>
                  </a:lnTo>
                  <a:lnTo>
                    <a:pt x="52285" y="1193800"/>
                  </a:lnTo>
                  <a:lnTo>
                    <a:pt x="51612" y="1193800"/>
                  </a:lnTo>
                  <a:lnTo>
                    <a:pt x="51384" y="1181100"/>
                  </a:lnTo>
                  <a:lnTo>
                    <a:pt x="50419" y="1181100"/>
                  </a:lnTo>
                  <a:lnTo>
                    <a:pt x="50673" y="1193800"/>
                  </a:lnTo>
                  <a:lnTo>
                    <a:pt x="49885" y="1206500"/>
                  </a:lnTo>
                  <a:lnTo>
                    <a:pt x="50609" y="1206500"/>
                  </a:lnTo>
                  <a:lnTo>
                    <a:pt x="49834" y="1219200"/>
                  </a:lnTo>
                  <a:lnTo>
                    <a:pt x="49314" y="1219200"/>
                  </a:lnTo>
                  <a:lnTo>
                    <a:pt x="44818" y="1231900"/>
                  </a:lnTo>
                  <a:lnTo>
                    <a:pt x="39852" y="1257300"/>
                  </a:lnTo>
                  <a:lnTo>
                    <a:pt x="37947" y="1270000"/>
                  </a:lnTo>
                  <a:lnTo>
                    <a:pt x="34124" y="1270000"/>
                  </a:lnTo>
                  <a:lnTo>
                    <a:pt x="32893" y="1282700"/>
                  </a:lnTo>
                  <a:lnTo>
                    <a:pt x="32410" y="1295400"/>
                  </a:lnTo>
                  <a:lnTo>
                    <a:pt x="32956" y="1320800"/>
                  </a:lnTo>
                  <a:lnTo>
                    <a:pt x="27343" y="1333500"/>
                  </a:lnTo>
                  <a:lnTo>
                    <a:pt x="32334" y="1333500"/>
                  </a:lnTo>
                  <a:lnTo>
                    <a:pt x="33312" y="1346200"/>
                  </a:lnTo>
                  <a:lnTo>
                    <a:pt x="33413" y="1348841"/>
                  </a:lnTo>
                  <a:lnTo>
                    <a:pt x="32537" y="1350708"/>
                  </a:lnTo>
                  <a:lnTo>
                    <a:pt x="33680" y="1355661"/>
                  </a:lnTo>
                  <a:lnTo>
                    <a:pt x="33807" y="1358900"/>
                  </a:lnTo>
                  <a:lnTo>
                    <a:pt x="34074" y="1357376"/>
                  </a:lnTo>
                  <a:lnTo>
                    <a:pt x="34124" y="1357579"/>
                  </a:lnTo>
                  <a:lnTo>
                    <a:pt x="34099" y="1357172"/>
                  </a:lnTo>
                  <a:lnTo>
                    <a:pt x="36042" y="1346200"/>
                  </a:lnTo>
                  <a:lnTo>
                    <a:pt x="38506" y="1346200"/>
                  </a:lnTo>
                  <a:lnTo>
                    <a:pt x="37731" y="1358900"/>
                  </a:lnTo>
                  <a:lnTo>
                    <a:pt x="37426" y="1371600"/>
                  </a:lnTo>
                  <a:lnTo>
                    <a:pt x="35306" y="1371600"/>
                  </a:lnTo>
                  <a:lnTo>
                    <a:pt x="34124" y="1358900"/>
                  </a:lnTo>
                  <a:lnTo>
                    <a:pt x="34544" y="1371600"/>
                  </a:lnTo>
                  <a:lnTo>
                    <a:pt x="28727" y="1371600"/>
                  </a:lnTo>
                  <a:lnTo>
                    <a:pt x="29832" y="1358900"/>
                  </a:lnTo>
                  <a:lnTo>
                    <a:pt x="32537" y="1358900"/>
                  </a:lnTo>
                  <a:lnTo>
                    <a:pt x="31051" y="1346200"/>
                  </a:lnTo>
                  <a:lnTo>
                    <a:pt x="26822" y="1346200"/>
                  </a:lnTo>
                  <a:lnTo>
                    <a:pt x="26504" y="1358900"/>
                  </a:lnTo>
                  <a:lnTo>
                    <a:pt x="26085" y="1346200"/>
                  </a:lnTo>
                  <a:lnTo>
                    <a:pt x="25908" y="1346200"/>
                  </a:lnTo>
                  <a:lnTo>
                    <a:pt x="25908" y="1371600"/>
                  </a:lnTo>
                  <a:lnTo>
                    <a:pt x="25641" y="1384300"/>
                  </a:lnTo>
                  <a:lnTo>
                    <a:pt x="24066" y="1384300"/>
                  </a:lnTo>
                  <a:lnTo>
                    <a:pt x="25908" y="1371600"/>
                  </a:lnTo>
                  <a:lnTo>
                    <a:pt x="25908" y="1346200"/>
                  </a:lnTo>
                  <a:lnTo>
                    <a:pt x="24587" y="1346200"/>
                  </a:lnTo>
                  <a:lnTo>
                    <a:pt x="25069" y="1358900"/>
                  </a:lnTo>
                  <a:lnTo>
                    <a:pt x="20167" y="1358900"/>
                  </a:lnTo>
                  <a:lnTo>
                    <a:pt x="21780" y="1371600"/>
                  </a:lnTo>
                  <a:lnTo>
                    <a:pt x="15151" y="1397000"/>
                  </a:lnTo>
                  <a:lnTo>
                    <a:pt x="16776" y="1422400"/>
                  </a:lnTo>
                  <a:lnTo>
                    <a:pt x="18630" y="1435100"/>
                  </a:lnTo>
                  <a:lnTo>
                    <a:pt x="20066" y="1460500"/>
                  </a:lnTo>
                  <a:lnTo>
                    <a:pt x="20396" y="1485900"/>
                  </a:lnTo>
                  <a:lnTo>
                    <a:pt x="17792" y="1473200"/>
                  </a:lnTo>
                  <a:lnTo>
                    <a:pt x="13474" y="1473200"/>
                  </a:lnTo>
                  <a:lnTo>
                    <a:pt x="13576" y="1460500"/>
                  </a:lnTo>
                  <a:lnTo>
                    <a:pt x="13322" y="1447800"/>
                  </a:lnTo>
                  <a:lnTo>
                    <a:pt x="14439" y="1435100"/>
                  </a:lnTo>
                  <a:lnTo>
                    <a:pt x="10883" y="1435100"/>
                  </a:lnTo>
                  <a:lnTo>
                    <a:pt x="10960" y="1447800"/>
                  </a:lnTo>
                  <a:lnTo>
                    <a:pt x="11201" y="1447800"/>
                  </a:lnTo>
                  <a:lnTo>
                    <a:pt x="11518" y="1460500"/>
                  </a:lnTo>
                  <a:lnTo>
                    <a:pt x="11798" y="1473200"/>
                  </a:lnTo>
                  <a:lnTo>
                    <a:pt x="8839" y="1473200"/>
                  </a:lnTo>
                  <a:lnTo>
                    <a:pt x="6832" y="1485900"/>
                  </a:lnTo>
                  <a:lnTo>
                    <a:pt x="10096" y="1485900"/>
                  </a:lnTo>
                  <a:lnTo>
                    <a:pt x="10617" y="1498600"/>
                  </a:lnTo>
                  <a:lnTo>
                    <a:pt x="10083" y="1511300"/>
                  </a:lnTo>
                  <a:lnTo>
                    <a:pt x="10172" y="1524000"/>
                  </a:lnTo>
                  <a:lnTo>
                    <a:pt x="7708" y="1524000"/>
                  </a:lnTo>
                  <a:lnTo>
                    <a:pt x="9867" y="1536700"/>
                  </a:lnTo>
                  <a:lnTo>
                    <a:pt x="9144" y="1546148"/>
                  </a:lnTo>
                  <a:lnTo>
                    <a:pt x="8394" y="1536700"/>
                  </a:lnTo>
                  <a:lnTo>
                    <a:pt x="8877" y="1549400"/>
                  </a:lnTo>
                  <a:lnTo>
                    <a:pt x="8318" y="1562100"/>
                  </a:lnTo>
                  <a:lnTo>
                    <a:pt x="7175" y="1574800"/>
                  </a:lnTo>
                  <a:lnTo>
                    <a:pt x="5880" y="1574800"/>
                  </a:lnTo>
                  <a:lnTo>
                    <a:pt x="5981" y="1562100"/>
                  </a:lnTo>
                  <a:lnTo>
                    <a:pt x="4762" y="1587500"/>
                  </a:lnTo>
                  <a:lnTo>
                    <a:pt x="4965" y="1625600"/>
                  </a:lnTo>
                  <a:lnTo>
                    <a:pt x="6654" y="1638300"/>
                  </a:lnTo>
                  <a:lnTo>
                    <a:pt x="9931" y="1651000"/>
                  </a:lnTo>
                  <a:lnTo>
                    <a:pt x="2324" y="1651000"/>
                  </a:lnTo>
                  <a:lnTo>
                    <a:pt x="6883" y="1663700"/>
                  </a:lnTo>
                  <a:lnTo>
                    <a:pt x="11391" y="1676400"/>
                  </a:lnTo>
                  <a:lnTo>
                    <a:pt x="15976" y="1689100"/>
                  </a:lnTo>
                  <a:lnTo>
                    <a:pt x="20840" y="1701800"/>
                  </a:lnTo>
                  <a:lnTo>
                    <a:pt x="9702" y="1701800"/>
                  </a:lnTo>
                  <a:lnTo>
                    <a:pt x="10350" y="1714500"/>
                  </a:lnTo>
                  <a:lnTo>
                    <a:pt x="8013" y="1727200"/>
                  </a:lnTo>
                  <a:lnTo>
                    <a:pt x="7035" y="1727200"/>
                  </a:lnTo>
                  <a:lnTo>
                    <a:pt x="6223" y="1739900"/>
                  </a:lnTo>
                  <a:lnTo>
                    <a:pt x="8839" y="1739900"/>
                  </a:lnTo>
                  <a:lnTo>
                    <a:pt x="11569" y="1752600"/>
                  </a:lnTo>
                  <a:lnTo>
                    <a:pt x="4826" y="1752600"/>
                  </a:lnTo>
                  <a:lnTo>
                    <a:pt x="12966" y="1778000"/>
                  </a:lnTo>
                  <a:lnTo>
                    <a:pt x="6781" y="1778000"/>
                  </a:lnTo>
                  <a:lnTo>
                    <a:pt x="5257" y="1790700"/>
                  </a:lnTo>
                  <a:lnTo>
                    <a:pt x="6019" y="1790700"/>
                  </a:lnTo>
                  <a:lnTo>
                    <a:pt x="6629" y="1803400"/>
                  </a:lnTo>
                  <a:lnTo>
                    <a:pt x="7239" y="1803400"/>
                  </a:lnTo>
                  <a:lnTo>
                    <a:pt x="8026" y="1816100"/>
                  </a:lnTo>
                  <a:lnTo>
                    <a:pt x="8851" y="1803400"/>
                  </a:lnTo>
                  <a:lnTo>
                    <a:pt x="11252" y="1828800"/>
                  </a:lnTo>
                  <a:lnTo>
                    <a:pt x="15582" y="1828800"/>
                  </a:lnTo>
                  <a:lnTo>
                    <a:pt x="20040" y="1841500"/>
                  </a:lnTo>
                  <a:lnTo>
                    <a:pt x="22821" y="1866900"/>
                  </a:lnTo>
                  <a:lnTo>
                    <a:pt x="20574" y="1866900"/>
                  </a:lnTo>
                  <a:lnTo>
                    <a:pt x="17335" y="1854200"/>
                  </a:lnTo>
                  <a:lnTo>
                    <a:pt x="14478" y="1866900"/>
                  </a:lnTo>
                  <a:lnTo>
                    <a:pt x="13335" y="1866900"/>
                  </a:lnTo>
                  <a:lnTo>
                    <a:pt x="18465" y="1879600"/>
                  </a:lnTo>
                  <a:lnTo>
                    <a:pt x="26009" y="1892300"/>
                  </a:lnTo>
                  <a:lnTo>
                    <a:pt x="33807" y="1905000"/>
                  </a:lnTo>
                  <a:lnTo>
                    <a:pt x="39674" y="1930400"/>
                  </a:lnTo>
                  <a:lnTo>
                    <a:pt x="38138" y="1930400"/>
                  </a:lnTo>
                  <a:lnTo>
                    <a:pt x="42646" y="1955800"/>
                  </a:lnTo>
                  <a:lnTo>
                    <a:pt x="36220" y="1943100"/>
                  </a:lnTo>
                  <a:lnTo>
                    <a:pt x="28232" y="1917700"/>
                  </a:lnTo>
                  <a:lnTo>
                    <a:pt x="20281" y="1905000"/>
                  </a:lnTo>
                  <a:lnTo>
                    <a:pt x="14008" y="1892300"/>
                  </a:lnTo>
                  <a:lnTo>
                    <a:pt x="12992" y="1892300"/>
                  </a:lnTo>
                  <a:lnTo>
                    <a:pt x="13893" y="1905000"/>
                  </a:lnTo>
                  <a:lnTo>
                    <a:pt x="11341" y="1905000"/>
                  </a:lnTo>
                  <a:lnTo>
                    <a:pt x="10096" y="1892300"/>
                  </a:lnTo>
                  <a:lnTo>
                    <a:pt x="9296" y="1892300"/>
                  </a:lnTo>
                  <a:lnTo>
                    <a:pt x="12242" y="1930400"/>
                  </a:lnTo>
                  <a:lnTo>
                    <a:pt x="15176" y="1930400"/>
                  </a:lnTo>
                  <a:lnTo>
                    <a:pt x="17919" y="1943100"/>
                  </a:lnTo>
                  <a:lnTo>
                    <a:pt x="20535" y="1955800"/>
                  </a:lnTo>
                  <a:lnTo>
                    <a:pt x="23075" y="1955800"/>
                  </a:lnTo>
                  <a:lnTo>
                    <a:pt x="14122" y="1917700"/>
                  </a:lnTo>
                  <a:lnTo>
                    <a:pt x="18161" y="1917700"/>
                  </a:lnTo>
                  <a:lnTo>
                    <a:pt x="23241" y="1930400"/>
                  </a:lnTo>
                  <a:lnTo>
                    <a:pt x="28016" y="1943100"/>
                  </a:lnTo>
                  <a:lnTo>
                    <a:pt x="31076" y="1968500"/>
                  </a:lnTo>
                  <a:lnTo>
                    <a:pt x="31000" y="1969643"/>
                  </a:lnTo>
                  <a:lnTo>
                    <a:pt x="49618" y="1969643"/>
                  </a:lnTo>
                  <a:lnTo>
                    <a:pt x="49555" y="1968500"/>
                  </a:lnTo>
                  <a:lnTo>
                    <a:pt x="49276" y="1966506"/>
                  </a:lnTo>
                  <a:lnTo>
                    <a:pt x="49314" y="1968500"/>
                  </a:lnTo>
                  <a:lnTo>
                    <a:pt x="49237" y="1966290"/>
                  </a:lnTo>
                  <a:lnTo>
                    <a:pt x="47726" y="1955800"/>
                  </a:lnTo>
                  <a:lnTo>
                    <a:pt x="49034" y="1955800"/>
                  </a:lnTo>
                  <a:lnTo>
                    <a:pt x="49237" y="1966290"/>
                  </a:lnTo>
                  <a:lnTo>
                    <a:pt x="49276" y="1966506"/>
                  </a:lnTo>
                  <a:lnTo>
                    <a:pt x="48806" y="1943100"/>
                  </a:lnTo>
                  <a:lnTo>
                    <a:pt x="44919" y="1917700"/>
                  </a:lnTo>
                  <a:lnTo>
                    <a:pt x="40792" y="1905000"/>
                  </a:lnTo>
                  <a:lnTo>
                    <a:pt x="39573" y="1879600"/>
                  </a:lnTo>
                  <a:lnTo>
                    <a:pt x="37731" y="1866900"/>
                  </a:lnTo>
                  <a:lnTo>
                    <a:pt x="38442" y="1866900"/>
                  </a:lnTo>
                  <a:lnTo>
                    <a:pt x="38265" y="1854200"/>
                  </a:lnTo>
                  <a:lnTo>
                    <a:pt x="37719" y="1854200"/>
                  </a:lnTo>
                  <a:lnTo>
                    <a:pt x="36791" y="1841500"/>
                  </a:lnTo>
                  <a:lnTo>
                    <a:pt x="35521" y="1841500"/>
                  </a:lnTo>
                  <a:lnTo>
                    <a:pt x="38328" y="1828800"/>
                  </a:lnTo>
                  <a:lnTo>
                    <a:pt x="32575" y="1828800"/>
                  </a:lnTo>
                  <a:lnTo>
                    <a:pt x="31635" y="1816100"/>
                  </a:lnTo>
                  <a:lnTo>
                    <a:pt x="33108" y="1816100"/>
                  </a:lnTo>
                  <a:lnTo>
                    <a:pt x="32321" y="1803400"/>
                  </a:lnTo>
                  <a:lnTo>
                    <a:pt x="31572" y="1803400"/>
                  </a:lnTo>
                  <a:lnTo>
                    <a:pt x="33134" y="1790700"/>
                  </a:lnTo>
                  <a:lnTo>
                    <a:pt x="31051" y="1778000"/>
                  </a:lnTo>
                  <a:lnTo>
                    <a:pt x="29298" y="1765300"/>
                  </a:lnTo>
                  <a:lnTo>
                    <a:pt x="27127" y="1752600"/>
                  </a:lnTo>
                  <a:lnTo>
                    <a:pt x="24942" y="1752600"/>
                  </a:lnTo>
                  <a:lnTo>
                    <a:pt x="24485" y="1752600"/>
                  </a:lnTo>
                  <a:lnTo>
                    <a:pt x="24739" y="1739900"/>
                  </a:lnTo>
                  <a:lnTo>
                    <a:pt x="24942" y="1752600"/>
                  </a:lnTo>
                  <a:lnTo>
                    <a:pt x="25527" y="1727200"/>
                  </a:lnTo>
                  <a:lnTo>
                    <a:pt x="23710" y="1727200"/>
                  </a:lnTo>
                  <a:lnTo>
                    <a:pt x="27457" y="1714500"/>
                  </a:lnTo>
                  <a:lnTo>
                    <a:pt x="21526" y="1701800"/>
                  </a:lnTo>
                  <a:lnTo>
                    <a:pt x="22885" y="1689100"/>
                  </a:lnTo>
                  <a:lnTo>
                    <a:pt x="25895" y="1689100"/>
                  </a:lnTo>
                  <a:lnTo>
                    <a:pt x="28092" y="1701800"/>
                  </a:lnTo>
                  <a:lnTo>
                    <a:pt x="26835" y="1689100"/>
                  </a:lnTo>
                  <a:lnTo>
                    <a:pt x="25590" y="1676400"/>
                  </a:lnTo>
                  <a:lnTo>
                    <a:pt x="23825" y="1663700"/>
                  </a:lnTo>
                  <a:lnTo>
                    <a:pt x="21551" y="1651000"/>
                  </a:lnTo>
                  <a:lnTo>
                    <a:pt x="24066" y="1651000"/>
                  </a:lnTo>
                  <a:lnTo>
                    <a:pt x="23507" y="1638300"/>
                  </a:lnTo>
                  <a:lnTo>
                    <a:pt x="22542" y="1638300"/>
                  </a:lnTo>
                  <a:lnTo>
                    <a:pt x="21996" y="1625600"/>
                  </a:lnTo>
                  <a:lnTo>
                    <a:pt x="23926" y="1625600"/>
                  </a:lnTo>
                  <a:lnTo>
                    <a:pt x="24371" y="1612900"/>
                  </a:lnTo>
                  <a:lnTo>
                    <a:pt x="25501" y="1587500"/>
                  </a:lnTo>
                  <a:lnTo>
                    <a:pt x="25958" y="1587500"/>
                  </a:lnTo>
                  <a:lnTo>
                    <a:pt x="26390" y="1574800"/>
                  </a:lnTo>
                  <a:lnTo>
                    <a:pt x="26822" y="1562100"/>
                  </a:lnTo>
                  <a:lnTo>
                    <a:pt x="28790" y="1524000"/>
                  </a:lnTo>
                  <a:lnTo>
                    <a:pt x="29845" y="1511300"/>
                  </a:lnTo>
                  <a:lnTo>
                    <a:pt x="31026" y="1498600"/>
                  </a:lnTo>
                  <a:lnTo>
                    <a:pt x="32334" y="1498600"/>
                  </a:lnTo>
                  <a:lnTo>
                    <a:pt x="33769" y="1485900"/>
                  </a:lnTo>
                  <a:lnTo>
                    <a:pt x="31051" y="1485900"/>
                  </a:lnTo>
                  <a:lnTo>
                    <a:pt x="32537" y="1473200"/>
                  </a:lnTo>
                  <a:lnTo>
                    <a:pt x="34493" y="1460500"/>
                  </a:lnTo>
                  <a:lnTo>
                    <a:pt x="35153" y="1460500"/>
                  </a:lnTo>
                  <a:lnTo>
                    <a:pt x="36652" y="1447800"/>
                  </a:lnTo>
                  <a:lnTo>
                    <a:pt x="37579" y="1460500"/>
                  </a:lnTo>
                  <a:lnTo>
                    <a:pt x="38061" y="1447800"/>
                  </a:lnTo>
                  <a:lnTo>
                    <a:pt x="38544" y="1435100"/>
                  </a:lnTo>
                  <a:lnTo>
                    <a:pt x="40500" y="1422400"/>
                  </a:lnTo>
                  <a:lnTo>
                    <a:pt x="41884" y="1422400"/>
                  </a:lnTo>
                  <a:lnTo>
                    <a:pt x="41135" y="1409700"/>
                  </a:lnTo>
                  <a:lnTo>
                    <a:pt x="43205" y="1397000"/>
                  </a:lnTo>
                  <a:lnTo>
                    <a:pt x="43078" y="1409700"/>
                  </a:lnTo>
                  <a:lnTo>
                    <a:pt x="44399" y="1409700"/>
                  </a:lnTo>
                  <a:lnTo>
                    <a:pt x="43789" y="1397000"/>
                  </a:lnTo>
                  <a:lnTo>
                    <a:pt x="46164" y="1397000"/>
                  </a:lnTo>
                  <a:lnTo>
                    <a:pt x="46482" y="1409700"/>
                  </a:lnTo>
                  <a:lnTo>
                    <a:pt x="46786" y="1397000"/>
                  </a:lnTo>
                  <a:lnTo>
                    <a:pt x="47104" y="1384300"/>
                  </a:lnTo>
                  <a:lnTo>
                    <a:pt x="45605" y="1384300"/>
                  </a:lnTo>
                  <a:lnTo>
                    <a:pt x="42722" y="1371600"/>
                  </a:lnTo>
                  <a:lnTo>
                    <a:pt x="41452" y="1371600"/>
                  </a:lnTo>
                  <a:lnTo>
                    <a:pt x="42722" y="1358900"/>
                  </a:lnTo>
                  <a:lnTo>
                    <a:pt x="42913" y="1346200"/>
                  </a:lnTo>
                  <a:lnTo>
                    <a:pt x="45339" y="1346200"/>
                  </a:lnTo>
                  <a:lnTo>
                    <a:pt x="47625" y="1333500"/>
                  </a:lnTo>
                  <a:lnTo>
                    <a:pt x="50812" y="1320800"/>
                  </a:lnTo>
                  <a:lnTo>
                    <a:pt x="52971" y="1308100"/>
                  </a:lnTo>
                  <a:lnTo>
                    <a:pt x="52184" y="1295400"/>
                  </a:lnTo>
                  <a:lnTo>
                    <a:pt x="53505" y="1295400"/>
                  </a:lnTo>
                  <a:lnTo>
                    <a:pt x="54711" y="1282700"/>
                  </a:lnTo>
                  <a:lnTo>
                    <a:pt x="59055" y="1257300"/>
                  </a:lnTo>
                  <a:lnTo>
                    <a:pt x="60756" y="1257300"/>
                  </a:lnTo>
                  <a:lnTo>
                    <a:pt x="62903" y="1244600"/>
                  </a:lnTo>
                  <a:lnTo>
                    <a:pt x="60172" y="1244600"/>
                  </a:lnTo>
                  <a:lnTo>
                    <a:pt x="61290" y="1231900"/>
                  </a:lnTo>
                  <a:lnTo>
                    <a:pt x="63550" y="1219200"/>
                  </a:lnTo>
                  <a:lnTo>
                    <a:pt x="66319" y="1219200"/>
                  </a:lnTo>
                  <a:lnTo>
                    <a:pt x="71843" y="1193800"/>
                  </a:lnTo>
                  <a:lnTo>
                    <a:pt x="73317" y="1193800"/>
                  </a:lnTo>
                  <a:lnTo>
                    <a:pt x="74853" y="1181100"/>
                  </a:lnTo>
                  <a:lnTo>
                    <a:pt x="80581" y="1168400"/>
                  </a:lnTo>
                  <a:lnTo>
                    <a:pt x="74434" y="1168400"/>
                  </a:lnTo>
                  <a:lnTo>
                    <a:pt x="77114" y="1155700"/>
                  </a:lnTo>
                  <a:lnTo>
                    <a:pt x="81051" y="1143000"/>
                  </a:lnTo>
                  <a:lnTo>
                    <a:pt x="84315" y="1143000"/>
                  </a:lnTo>
                  <a:lnTo>
                    <a:pt x="87541" y="1130300"/>
                  </a:lnTo>
                  <a:lnTo>
                    <a:pt x="88404" y="1130300"/>
                  </a:lnTo>
                  <a:lnTo>
                    <a:pt x="91554" y="1117600"/>
                  </a:lnTo>
                  <a:lnTo>
                    <a:pt x="97840" y="1104900"/>
                  </a:lnTo>
                  <a:lnTo>
                    <a:pt x="104686" y="1092200"/>
                  </a:lnTo>
                  <a:lnTo>
                    <a:pt x="108737" y="1092200"/>
                  </a:lnTo>
                  <a:lnTo>
                    <a:pt x="109461" y="1090307"/>
                  </a:lnTo>
                  <a:lnTo>
                    <a:pt x="109245" y="1092200"/>
                  </a:lnTo>
                  <a:lnTo>
                    <a:pt x="109486" y="1092200"/>
                  </a:lnTo>
                  <a:lnTo>
                    <a:pt x="109740" y="1089596"/>
                  </a:lnTo>
                  <a:lnTo>
                    <a:pt x="113639" y="1079500"/>
                  </a:lnTo>
                  <a:lnTo>
                    <a:pt x="110744" y="1079500"/>
                  </a:lnTo>
                  <a:lnTo>
                    <a:pt x="111912" y="1066800"/>
                  </a:lnTo>
                  <a:lnTo>
                    <a:pt x="117513" y="1066800"/>
                  </a:lnTo>
                  <a:lnTo>
                    <a:pt x="120510" y="1054100"/>
                  </a:lnTo>
                  <a:lnTo>
                    <a:pt x="123405" y="1054100"/>
                  </a:lnTo>
                  <a:lnTo>
                    <a:pt x="126746" y="1028700"/>
                  </a:lnTo>
                  <a:lnTo>
                    <a:pt x="131495" y="1016000"/>
                  </a:lnTo>
                  <a:lnTo>
                    <a:pt x="138658" y="1003300"/>
                  </a:lnTo>
                  <a:lnTo>
                    <a:pt x="134874" y="1003300"/>
                  </a:lnTo>
                  <a:lnTo>
                    <a:pt x="140258" y="990600"/>
                  </a:lnTo>
                  <a:lnTo>
                    <a:pt x="147205" y="965200"/>
                  </a:lnTo>
                  <a:lnTo>
                    <a:pt x="153416" y="952500"/>
                  </a:lnTo>
                  <a:lnTo>
                    <a:pt x="156578" y="939800"/>
                  </a:lnTo>
                  <a:lnTo>
                    <a:pt x="157975" y="939800"/>
                  </a:lnTo>
                  <a:lnTo>
                    <a:pt x="157670" y="940828"/>
                  </a:lnTo>
                  <a:lnTo>
                    <a:pt x="157226" y="943203"/>
                  </a:lnTo>
                  <a:lnTo>
                    <a:pt x="158191" y="942670"/>
                  </a:lnTo>
                  <a:lnTo>
                    <a:pt x="159334" y="938745"/>
                  </a:lnTo>
                  <a:lnTo>
                    <a:pt x="159397" y="937996"/>
                  </a:lnTo>
                  <a:lnTo>
                    <a:pt x="162445" y="927100"/>
                  </a:lnTo>
                  <a:lnTo>
                    <a:pt x="166865" y="914400"/>
                  </a:lnTo>
                  <a:lnTo>
                    <a:pt x="170713" y="901700"/>
                  </a:lnTo>
                  <a:lnTo>
                    <a:pt x="172529" y="901700"/>
                  </a:lnTo>
                  <a:lnTo>
                    <a:pt x="183019" y="889000"/>
                  </a:lnTo>
                  <a:lnTo>
                    <a:pt x="192811" y="863600"/>
                  </a:lnTo>
                  <a:lnTo>
                    <a:pt x="201650" y="838200"/>
                  </a:lnTo>
                  <a:lnTo>
                    <a:pt x="209283" y="838200"/>
                  </a:lnTo>
                  <a:lnTo>
                    <a:pt x="220522" y="812800"/>
                  </a:lnTo>
                  <a:lnTo>
                    <a:pt x="226148" y="800100"/>
                  </a:lnTo>
                  <a:lnTo>
                    <a:pt x="226568" y="800100"/>
                  </a:lnTo>
                  <a:lnTo>
                    <a:pt x="233743" y="787400"/>
                  </a:lnTo>
                  <a:lnTo>
                    <a:pt x="238366" y="774700"/>
                  </a:lnTo>
                  <a:lnTo>
                    <a:pt x="241198" y="774700"/>
                  </a:lnTo>
                  <a:lnTo>
                    <a:pt x="242989" y="762000"/>
                  </a:lnTo>
                  <a:lnTo>
                    <a:pt x="245287" y="762000"/>
                  </a:lnTo>
                  <a:lnTo>
                    <a:pt x="256679" y="749300"/>
                  </a:lnTo>
                  <a:lnTo>
                    <a:pt x="264172" y="736600"/>
                  </a:lnTo>
                  <a:lnTo>
                    <a:pt x="270281" y="723900"/>
                  </a:lnTo>
                  <a:lnTo>
                    <a:pt x="277558" y="711200"/>
                  </a:lnTo>
                  <a:lnTo>
                    <a:pt x="281813" y="711200"/>
                  </a:lnTo>
                  <a:lnTo>
                    <a:pt x="288036" y="698500"/>
                  </a:lnTo>
                  <a:lnTo>
                    <a:pt x="300659" y="685800"/>
                  </a:lnTo>
                  <a:lnTo>
                    <a:pt x="315988" y="660400"/>
                  </a:lnTo>
                  <a:lnTo>
                    <a:pt x="330339" y="635000"/>
                  </a:lnTo>
                  <a:lnTo>
                    <a:pt x="330466" y="645820"/>
                  </a:lnTo>
                  <a:lnTo>
                    <a:pt x="337654" y="635000"/>
                  </a:lnTo>
                  <a:lnTo>
                    <a:pt x="347345" y="622300"/>
                  </a:lnTo>
                  <a:lnTo>
                    <a:pt x="357619" y="609600"/>
                  </a:lnTo>
                  <a:lnTo>
                    <a:pt x="367817" y="596900"/>
                  </a:lnTo>
                  <a:lnTo>
                    <a:pt x="377278" y="584200"/>
                  </a:lnTo>
                  <a:lnTo>
                    <a:pt x="384975" y="571500"/>
                  </a:lnTo>
                  <a:lnTo>
                    <a:pt x="390182" y="571500"/>
                  </a:lnTo>
                  <a:lnTo>
                    <a:pt x="392125" y="558800"/>
                  </a:lnTo>
                  <a:lnTo>
                    <a:pt x="396608" y="558800"/>
                  </a:lnTo>
                  <a:lnTo>
                    <a:pt x="401726" y="546100"/>
                  </a:lnTo>
                  <a:lnTo>
                    <a:pt x="395655" y="546100"/>
                  </a:lnTo>
                  <a:lnTo>
                    <a:pt x="402742" y="533400"/>
                  </a:lnTo>
                  <a:lnTo>
                    <a:pt x="409740" y="533400"/>
                  </a:lnTo>
                  <a:lnTo>
                    <a:pt x="413346" y="520700"/>
                  </a:lnTo>
                  <a:lnTo>
                    <a:pt x="410260" y="533400"/>
                  </a:lnTo>
                  <a:lnTo>
                    <a:pt x="412927" y="533400"/>
                  </a:lnTo>
                  <a:lnTo>
                    <a:pt x="422948" y="520700"/>
                  </a:lnTo>
                  <a:lnTo>
                    <a:pt x="433374" y="508000"/>
                  </a:lnTo>
                  <a:lnTo>
                    <a:pt x="439293" y="508000"/>
                  </a:lnTo>
                  <a:lnTo>
                    <a:pt x="450367" y="495300"/>
                  </a:lnTo>
                  <a:close/>
                </a:path>
                <a:path w="1902460" h="3084829">
                  <a:moveTo>
                    <a:pt x="504926" y="406400"/>
                  </a:moveTo>
                  <a:lnTo>
                    <a:pt x="501802" y="406400"/>
                  </a:lnTo>
                  <a:lnTo>
                    <a:pt x="493026" y="419100"/>
                  </a:lnTo>
                  <a:lnTo>
                    <a:pt x="504926" y="406400"/>
                  </a:lnTo>
                  <a:close/>
                </a:path>
                <a:path w="1902460" h="3084829">
                  <a:moveTo>
                    <a:pt x="564832" y="393700"/>
                  </a:moveTo>
                  <a:lnTo>
                    <a:pt x="528523" y="393700"/>
                  </a:lnTo>
                  <a:lnTo>
                    <a:pt x="524040" y="393700"/>
                  </a:lnTo>
                  <a:lnTo>
                    <a:pt x="521030" y="393700"/>
                  </a:lnTo>
                  <a:lnTo>
                    <a:pt x="511467" y="406400"/>
                  </a:lnTo>
                  <a:lnTo>
                    <a:pt x="513029" y="406400"/>
                  </a:lnTo>
                  <a:lnTo>
                    <a:pt x="497192" y="419100"/>
                  </a:lnTo>
                  <a:lnTo>
                    <a:pt x="476110" y="431800"/>
                  </a:lnTo>
                  <a:lnTo>
                    <a:pt x="457682" y="444500"/>
                  </a:lnTo>
                  <a:lnTo>
                    <a:pt x="458660" y="444500"/>
                  </a:lnTo>
                  <a:lnTo>
                    <a:pt x="453275" y="457200"/>
                  </a:lnTo>
                  <a:lnTo>
                    <a:pt x="448881" y="457200"/>
                  </a:lnTo>
                  <a:lnTo>
                    <a:pt x="440817" y="469900"/>
                  </a:lnTo>
                  <a:lnTo>
                    <a:pt x="437172" y="469900"/>
                  </a:lnTo>
                  <a:lnTo>
                    <a:pt x="433755" y="482600"/>
                  </a:lnTo>
                  <a:lnTo>
                    <a:pt x="461441" y="482600"/>
                  </a:lnTo>
                  <a:lnTo>
                    <a:pt x="472516" y="469900"/>
                  </a:lnTo>
                  <a:lnTo>
                    <a:pt x="506869" y="444500"/>
                  </a:lnTo>
                  <a:lnTo>
                    <a:pt x="541693" y="419100"/>
                  </a:lnTo>
                  <a:lnTo>
                    <a:pt x="564832" y="393700"/>
                  </a:lnTo>
                  <a:close/>
                </a:path>
                <a:path w="1902460" h="3084829">
                  <a:moveTo>
                    <a:pt x="577977" y="346964"/>
                  </a:moveTo>
                  <a:lnTo>
                    <a:pt x="575856" y="348792"/>
                  </a:lnTo>
                  <a:lnTo>
                    <a:pt x="574128" y="350697"/>
                  </a:lnTo>
                  <a:lnTo>
                    <a:pt x="574878" y="348818"/>
                  </a:lnTo>
                  <a:lnTo>
                    <a:pt x="568325" y="355600"/>
                  </a:lnTo>
                  <a:lnTo>
                    <a:pt x="572173" y="355600"/>
                  </a:lnTo>
                  <a:lnTo>
                    <a:pt x="573671" y="351840"/>
                  </a:lnTo>
                  <a:lnTo>
                    <a:pt x="577977" y="346964"/>
                  </a:lnTo>
                  <a:close/>
                </a:path>
                <a:path w="1902460" h="3084829">
                  <a:moveTo>
                    <a:pt x="580605" y="342900"/>
                  </a:moveTo>
                  <a:lnTo>
                    <a:pt x="577240" y="342900"/>
                  </a:lnTo>
                  <a:lnTo>
                    <a:pt x="574878" y="348818"/>
                  </a:lnTo>
                  <a:lnTo>
                    <a:pt x="580605" y="342900"/>
                  </a:lnTo>
                  <a:close/>
                </a:path>
                <a:path w="1902460" h="3084829">
                  <a:moveTo>
                    <a:pt x="600252" y="367792"/>
                  </a:moveTo>
                  <a:lnTo>
                    <a:pt x="599884" y="368300"/>
                  </a:lnTo>
                  <a:lnTo>
                    <a:pt x="600036" y="368300"/>
                  </a:lnTo>
                  <a:lnTo>
                    <a:pt x="600252" y="367792"/>
                  </a:lnTo>
                  <a:close/>
                </a:path>
                <a:path w="1902460" h="3084829">
                  <a:moveTo>
                    <a:pt x="604164" y="330200"/>
                  </a:moveTo>
                  <a:lnTo>
                    <a:pt x="596049" y="330200"/>
                  </a:lnTo>
                  <a:lnTo>
                    <a:pt x="592353" y="342900"/>
                  </a:lnTo>
                  <a:lnTo>
                    <a:pt x="581710" y="342900"/>
                  </a:lnTo>
                  <a:lnTo>
                    <a:pt x="583095" y="355600"/>
                  </a:lnTo>
                  <a:lnTo>
                    <a:pt x="604164" y="330200"/>
                  </a:lnTo>
                  <a:close/>
                </a:path>
                <a:path w="1902460" h="3084829">
                  <a:moveTo>
                    <a:pt x="672973" y="279400"/>
                  </a:moveTo>
                  <a:lnTo>
                    <a:pt x="663371" y="279400"/>
                  </a:lnTo>
                  <a:lnTo>
                    <a:pt x="663346" y="292100"/>
                  </a:lnTo>
                  <a:lnTo>
                    <a:pt x="672973" y="279400"/>
                  </a:lnTo>
                  <a:close/>
                </a:path>
                <a:path w="1902460" h="3084829">
                  <a:moveTo>
                    <a:pt x="1015631" y="83019"/>
                  </a:moveTo>
                  <a:lnTo>
                    <a:pt x="1014730" y="83362"/>
                  </a:lnTo>
                  <a:lnTo>
                    <a:pt x="1013421" y="83959"/>
                  </a:lnTo>
                  <a:lnTo>
                    <a:pt x="1014133" y="83794"/>
                  </a:lnTo>
                  <a:lnTo>
                    <a:pt x="1015580" y="83439"/>
                  </a:lnTo>
                  <a:lnTo>
                    <a:pt x="1015631" y="83019"/>
                  </a:lnTo>
                  <a:close/>
                </a:path>
                <a:path w="1902460" h="3084829">
                  <a:moveTo>
                    <a:pt x="1332687" y="12700"/>
                  </a:moveTo>
                  <a:lnTo>
                    <a:pt x="1322044" y="0"/>
                  </a:lnTo>
                  <a:lnTo>
                    <a:pt x="1317104" y="0"/>
                  </a:lnTo>
                  <a:lnTo>
                    <a:pt x="1303312" y="12700"/>
                  </a:lnTo>
                  <a:lnTo>
                    <a:pt x="1251953" y="12700"/>
                  </a:lnTo>
                  <a:lnTo>
                    <a:pt x="1247457" y="12700"/>
                  </a:lnTo>
                  <a:lnTo>
                    <a:pt x="1243469" y="12700"/>
                  </a:lnTo>
                  <a:lnTo>
                    <a:pt x="1237259" y="25400"/>
                  </a:lnTo>
                  <a:lnTo>
                    <a:pt x="1220660" y="25400"/>
                  </a:lnTo>
                  <a:lnTo>
                    <a:pt x="1192796" y="38100"/>
                  </a:lnTo>
                  <a:lnTo>
                    <a:pt x="1168781" y="38100"/>
                  </a:lnTo>
                  <a:lnTo>
                    <a:pt x="1143800" y="50800"/>
                  </a:lnTo>
                  <a:lnTo>
                    <a:pt x="1118590" y="50800"/>
                  </a:lnTo>
                  <a:lnTo>
                    <a:pt x="1119314" y="63500"/>
                  </a:lnTo>
                  <a:lnTo>
                    <a:pt x="1109205" y="63500"/>
                  </a:lnTo>
                  <a:lnTo>
                    <a:pt x="1118590" y="50800"/>
                  </a:lnTo>
                  <a:lnTo>
                    <a:pt x="1117422" y="50800"/>
                  </a:lnTo>
                  <a:lnTo>
                    <a:pt x="1107287" y="63500"/>
                  </a:lnTo>
                  <a:lnTo>
                    <a:pt x="1101699" y="63500"/>
                  </a:lnTo>
                  <a:lnTo>
                    <a:pt x="1077150" y="76200"/>
                  </a:lnTo>
                  <a:lnTo>
                    <a:pt x="1038110" y="76200"/>
                  </a:lnTo>
                  <a:lnTo>
                    <a:pt x="1032395" y="88900"/>
                  </a:lnTo>
                  <a:lnTo>
                    <a:pt x="1021143" y="88900"/>
                  </a:lnTo>
                  <a:lnTo>
                    <a:pt x="1011135" y="101600"/>
                  </a:lnTo>
                  <a:lnTo>
                    <a:pt x="1005243" y="101600"/>
                  </a:lnTo>
                  <a:lnTo>
                    <a:pt x="1004265" y="88900"/>
                  </a:lnTo>
                  <a:lnTo>
                    <a:pt x="1001979" y="88900"/>
                  </a:lnTo>
                  <a:lnTo>
                    <a:pt x="989863" y="101600"/>
                  </a:lnTo>
                  <a:lnTo>
                    <a:pt x="987958" y="101600"/>
                  </a:lnTo>
                  <a:lnTo>
                    <a:pt x="956360" y="114300"/>
                  </a:lnTo>
                  <a:lnTo>
                    <a:pt x="923226" y="127000"/>
                  </a:lnTo>
                  <a:lnTo>
                    <a:pt x="890841" y="152400"/>
                  </a:lnTo>
                  <a:lnTo>
                    <a:pt x="861466" y="165100"/>
                  </a:lnTo>
                  <a:lnTo>
                    <a:pt x="865009" y="165100"/>
                  </a:lnTo>
                  <a:lnTo>
                    <a:pt x="849083" y="177800"/>
                  </a:lnTo>
                  <a:lnTo>
                    <a:pt x="838796" y="177800"/>
                  </a:lnTo>
                  <a:lnTo>
                    <a:pt x="827913" y="190500"/>
                  </a:lnTo>
                  <a:lnTo>
                    <a:pt x="811174" y="190500"/>
                  </a:lnTo>
                  <a:lnTo>
                    <a:pt x="806589" y="203200"/>
                  </a:lnTo>
                  <a:lnTo>
                    <a:pt x="784694" y="203200"/>
                  </a:lnTo>
                  <a:lnTo>
                    <a:pt x="780199" y="215900"/>
                  </a:lnTo>
                  <a:lnTo>
                    <a:pt x="782066" y="203200"/>
                  </a:lnTo>
                  <a:lnTo>
                    <a:pt x="767308" y="215900"/>
                  </a:lnTo>
                  <a:lnTo>
                    <a:pt x="762000" y="228600"/>
                  </a:lnTo>
                  <a:lnTo>
                    <a:pt x="750849" y="228600"/>
                  </a:lnTo>
                  <a:lnTo>
                    <a:pt x="745007" y="241300"/>
                  </a:lnTo>
                  <a:lnTo>
                    <a:pt x="733209" y="241300"/>
                  </a:lnTo>
                  <a:lnTo>
                    <a:pt x="724662" y="254000"/>
                  </a:lnTo>
                  <a:lnTo>
                    <a:pt x="721728" y="254000"/>
                  </a:lnTo>
                  <a:lnTo>
                    <a:pt x="725500" y="241300"/>
                  </a:lnTo>
                  <a:lnTo>
                    <a:pt x="703795" y="254000"/>
                  </a:lnTo>
                  <a:lnTo>
                    <a:pt x="675995" y="279400"/>
                  </a:lnTo>
                  <a:lnTo>
                    <a:pt x="682256" y="279400"/>
                  </a:lnTo>
                  <a:lnTo>
                    <a:pt x="674370" y="292100"/>
                  </a:lnTo>
                  <a:lnTo>
                    <a:pt x="663346" y="292100"/>
                  </a:lnTo>
                  <a:lnTo>
                    <a:pt x="658114" y="292100"/>
                  </a:lnTo>
                  <a:lnTo>
                    <a:pt x="648563" y="304800"/>
                  </a:lnTo>
                  <a:lnTo>
                    <a:pt x="636308" y="304800"/>
                  </a:lnTo>
                  <a:lnTo>
                    <a:pt x="620293" y="317500"/>
                  </a:lnTo>
                  <a:lnTo>
                    <a:pt x="611403" y="317500"/>
                  </a:lnTo>
                  <a:lnTo>
                    <a:pt x="604418" y="330200"/>
                  </a:lnTo>
                  <a:lnTo>
                    <a:pt x="604164" y="330200"/>
                  </a:lnTo>
                  <a:lnTo>
                    <a:pt x="595922" y="342900"/>
                  </a:lnTo>
                  <a:lnTo>
                    <a:pt x="587311" y="355600"/>
                  </a:lnTo>
                  <a:lnTo>
                    <a:pt x="583095" y="355600"/>
                  </a:lnTo>
                  <a:lnTo>
                    <a:pt x="576834" y="355600"/>
                  </a:lnTo>
                  <a:lnTo>
                    <a:pt x="570979" y="360972"/>
                  </a:lnTo>
                  <a:lnTo>
                    <a:pt x="572503" y="355600"/>
                  </a:lnTo>
                  <a:lnTo>
                    <a:pt x="568401" y="363347"/>
                  </a:lnTo>
                  <a:lnTo>
                    <a:pt x="562991" y="368300"/>
                  </a:lnTo>
                  <a:lnTo>
                    <a:pt x="558406" y="368300"/>
                  </a:lnTo>
                  <a:lnTo>
                    <a:pt x="568325" y="355600"/>
                  </a:lnTo>
                  <a:lnTo>
                    <a:pt x="565581" y="355600"/>
                  </a:lnTo>
                  <a:lnTo>
                    <a:pt x="556399" y="368300"/>
                  </a:lnTo>
                  <a:lnTo>
                    <a:pt x="545846" y="381000"/>
                  </a:lnTo>
                  <a:lnTo>
                    <a:pt x="568172" y="381000"/>
                  </a:lnTo>
                  <a:lnTo>
                    <a:pt x="584263" y="368300"/>
                  </a:lnTo>
                  <a:lnTo>
                    <a:pt x="592137" y="368300"/>
                  </a:lnTo>
                  <a:lnTo>
                    <a:pt x="580694" y="381000"/>
                  </a:lnTo>
                  <a:lnTo>
                    <a:pt x="586651" y="381000"/>
                  </a:lnTo>
                  <a:lnTo>
                    <a:pt x="592442" y="368300"/>
                  </a:lnTo>
                  <a:lnTo>
                    <a:pt x="596773" y="368300"/>
                  </a:lnTo>
                  <a:lnTo>
                    <a:pt x="598360" y="355600"/>
                  </a:lnTo>
                  <a:lnTo>
                    <a:pt x="605459" y="355600"/>
                  </a:lnTo>
                  <a:lnTo>
                    <a:pt x="600252" y="367792"/>
                  </a:lnTo>
                  <a:lnTo>
                    <a:pt x="609155" y="355600"/>
                  </a:lnTo>
                  <a:lnTo>
                    <a:pt x="613854" y="355600"/>
                  </a:lnTo>
                  <a:lnTo>
                    <a:pt x="618578" y="342900"/>
                  </a:lnTo>
                  <a:lnTo>
                    <a:pt x="626795" y="342900"/>
                  </a:lnTo>
                  <a:lnTo>
                    <a:pt x="636435" y="330200"/>
                  </a:lnTo>
                  <a:lnTo>
                    <a:pt x="633183" y="342900"/>
                  </a:lnTo>
                  <a:lnTo>
                    <a:pt x="636854" y="330200"/>
                  </a:lnTo>
                  <a:lnTo>
                    <a:pt x="642404" y="330200"/>
                  </a:lnTo>
                  <a:lnTo>
                    <a:pt x="663663" y="317500"/>
                  </a:lnTo>
                  <a:lnTo>
                    <a:pt x="659498" y="317500"/>
                  </a:lnTo>
                  <a:lnTo>
                    <a:pt x="664654" y="304800"/>
                  </a:lnTo>
                  <a:lnTo>
                    <a:pt x="681456" y="304800"/>
                  </a:lnTo>
                  <a:lnTo>
                    <a:pt x="695236" y="292100"/>
                  </a:lnTo>
                  <a:lnTo>
                    <a:pt x="709853" y="279400"/>
                  </a:lnTo>
                  <a:lnTo>
                    <a:pt x="737158" y="266700"/>
                  </a:lnTo>
                  <a:lnTo>
                    <a:pt x="747318" y="254000"/>
                  </a:lnTo>
                  <a:lnTo>
                    <a:pt x="753618" y="254000"/>
                  </a:lnTo>
                  <a:lnTo>
                    <a:pt x="763231" y="241300"/>
                  </a:lnTo>
                  <a:lnTo>
                    <a:pt x="773506" y="241300"/>
                  </a:lnTo>
                  <a:lnTo>
                    <a:pt x="784720" y="228600"/>
                  </a:lnTo>
                  <a:lnTo>
                    <a:pt x="792632" y="228600"/>
                  </a:lnTo>
                  <a:lnTo>
                    <a:pt x="795020" y="215900"/>
                  </a:lnTo>
                  <a:lnTo>
                    <a:pt x="818972" y="215900"/>
                  </a:lnTo>
                  <a:lnTo>
                    <a:pt x="833793" y="203200"/>
                  </a:lnTo>
                  <a:lnTo>
                    <a:pt x="848233" y="203200"/>
                  </a:lnTo>
                  <a:lnTo>
                    <a:pt x="854049" y="190500"/>
                  </a:lnTo>
                  <a:lnTo>
                    <a:pt x="868121" y="190500"/>
                  </a:lnTo>
                  <a:lnTo>
                    <a:pt x="873036" y="177800"/>
                  </a:lnTo>
                  <a:lnTo>
                    <a:pt x="882840" y="177800"/>
                  </a:lnTo>
                  <a:lnTo>
                    <a:pt x="906208" y="165100"/>
                  </a:lnTo>
                  <a:lnTo>
                    <a:pt x="932459" y="152400"/>
                  </a:lnTo>
                  <a:lnTo>
                    <a:pt x="989050" y="127000"/>
                  </a:lnTo>
                  <a:lnTo>
                    <a:pt x="1012291" y="127000"/>
                  </a:lnTo>
                  <a:lnTo>
                    <a:pt x="1016381" y="114300"/>
                  </a:lnTo>
                  <a:lnTo>
                    <a:pt x="1031621" y="114300"/>
                  </a:lnTo>
                  <a:lnTo>
                    <a:pt x="1078674" y="88900"/>
                  </a:lnTo>
                  <a:lnTo>
                    <a:pt x="1272768" y="38100"/>
                  </a:lnTo>
                  <a:lnTo>
                    <a:pt x="1271308" y="38100"/>
                  </a:lnTo>
                  <a:lnTo>
                    <a:pt x="1276350" y="25400"/>
                  </a:lnTo>
                  <a:lnTo>
                    <a:pt x="1280604" y="25400"/>
                  </a:lnTo>
                  <a:lnTo>
                    <a:pt x="1276896" y="26327"/>
                  </a:lnTo>
                  <a:lnTo>
                    <a:pt x="1278928" y="26035"/>
                  </a:lnTo>
                  <a:lnTo>
                    <a:pt x="1281493" y="25400"/>
                  </a:lnTo>
                  <a:lnTo>
                    <a:pt x="1317980" y="25400"/>
                  </a:lnTo>
                  <a:lnTo>
                    <a:pt x="1330617" y="12700"/>
                  </a:lnTo>
                  <a:lnTo>
                    <a:pt x="1332687" y="12700"/>
                  </a:lnTo>
                  <a:close/>
                </a:path>
                <a:path w="1902460" h="3084829">
                  <a:moveTo>
                    <a:pt x="1871040" y="1393964"/>
                  </a:moveTo>
                  <a:lnTo>
                    <a:pt x="1869897" y="1391196"/>
                  </a:lnTo>
                  <a:lnTo>
                    <a:pt x="1870456" y="1381061"/>
                  </a:lnTo>
                  <a:lnTo>
                    <a:pt x="1869109" y="1381645"/>
                  </a:lnTo>
                  <a:lnTo>
                    <a:pt x="1868728" y="1388427"/>
                  </a:lnTo>
                  <a:lnTo>
                    <a:pt x="1871040" y="1393964"/>
                  </a:lnTo>
                  <a:close/>
                </a:path>
                <a:path w="1902460" h="3084829">
                  <a:moveTo>
                    <a:pt x="1871535" y="1276565"/>
                  </a:moveTo>
                  <a:lnTo>
                    <a:pt x="1871497" y="1270190"/>
                  </a:lnTo>
                  <a:lnTo>
                    <a:pt x="1870608" y="1272781"/>
                  </a:lnTo>
                  <a:lnTo>
                    <a:pt x="1869452" y="1273568"/>
                  </a:lnTo>
                  <a:lnTo>
                    <a:pt x="1866836" y="1263954"/>
                  </a:lnTo>
                  <a:lnTo>
                    <a:pt x="1867522" y="1272705"/>
                  </a:lnTo>
                  <a:lnTo>
                    <a:pt x="1868462" y="1274216"/>
                  </a:lnTo>
                  <a:lnTo>
                    <a:pt x="1869440" y="1273581"/>
                  </a:lnTo>
                  <a:lnTo>
                    <a:pt x="1871205" y="1279982"/>
                  </a:lnTo>
                  <a:lnTo>
                    <a:pt x="1871535" y="1276565"/>
                  </a:lnTo>
                  <a:close/>
                </a:path>
                <a:path w="1902460" h="3084829">
                  <a:moveTo>
                    <a:pt x="1871814" y="1331480"/>
                  </a:moveTo>
                  <a:lnTo>
                    <a:pt x="1866404" y="1312697"/>
                  </a:lnTo>
                  <a:lnTo>
                    <a:pt x="1866760" y="1315796"/>
                  </a:lnTo>
                  <a:lnTo>
                    <a:pt x="1871814" y="1331480"/>
                  </a:lnTo>
                  <a:close/>
                </a:path>
                <a:path w="1902460" h="3084829">
                  <a:moveTo>
                    <a:pt x="1872881" y="1269568"/>
                  </a:moveTo>
                  <a:lnTo>
                    <a:pt x="1871865" y="1269111"/>
                  </a:lnTo>
                  <a:lnTo>
                    <a:pt x="1871510" y="1270152"/>
                  </a:lnTo>
                  <a:lnTo>
                    <a:pt x="1872881" y="1269568"/>
                  </a:lnTo>
                  <a:close/>
                </a:path>
                <a:path w="1902460" h="3084829">
                  <a:moveTo>
                    <a:pt x="1873415" y="1319250"/>
                  </a:moveTo>
                  <a:lnTo>
                    <a:pt x="1871916" y="1316824"/>
                  </a:lnTo>
                  <a:lnTo>
                    <a:pt x="1873034" y="1321333"/>
                  </a:lnTo>
                  <a:lnTo>
                    <a:pt x="1873389" y="1320482"/>
                  </a:lnTo>
                  <a:lnTo>
                    <a:pt x="1873415" y="1319250"/>
                  </a:lnTo>
                  <a:close/>
                </a:path>
                <a:path w="1902460" h="3084829">
                  <a:moveTo>
                    <a:pt x="1875409" y="1330896"/>
                  </a:moveTo>
                  <a:lnTo>
                    <a:pt x="1873034" y="1321333"/>
                  </a:lnTo>
                  <a:lnTo>
                    <a:pt x="1872437" y="1322692"/>
                  </a:lnTo>
                  <a:lnTo>
                    <a:pt x="1870989" y="1322997"/>
                  </a:lnTo>
                  <a:lnTo>
                    <a:pt x="1873986" y="1325740"/>
                  </a:lnTo>
                  <a:lnTo>
                    <a:pt x="1872564" y="1325092"/>
                  </a:lnTo>
                  <a:lnTo>
                    <a:pt x="1874050" y="1326883"/>
                  </a:lnTo>
                  <a:lnTo>
                    <a:pt x="1875409" y="1330896"/>
                  </a:lnTo>
                  <a:close/>
                </a:path>
                <a:path w="1902460" h="3084829">
                  <a:moveTo>
                    <a:pt x="1876132" y="1346403"/>
                  </a:moveTo>
                  <a:lnTo>
                    <a:pt x="1875282" y="1336471"/>
                  </a:lnTo>
                  <a:lnTo>
                    <a:pt x="1874786" y="1341539"/>
                  </a:lnTo>
                  <a:lnTo>
                    <a:pt x="1874812" y="1348028"/>
                  </a:lnTo>
                  <a:lnTo>
                    <a:pt x="1872373" y="1339329"/>
                  </a:lnTo>
                  <a:lnTo>
                    <a:pt x="1874126" y="1348371"/>
                  </a:lnTo>
                  <a:lnTo>
                    <a:pt x="1875561" y="1350543"/>
                  </a:lnTo>
                  <a:lnTo>
                    <a:pt x="1876132" y="1346403"/>
                  </a:lnTo>
                  <a:close/>
                </a:path>
                <a:path w="1902460" h="3084829">
                  <a:moveTo>
                    <a:pt x="1879841" y="1326489"/>
                  </a:moveTo>
                  <a:lnTo>
                    <a:pt x="1878076" y="1317536"/>
                  </a:lnTo>
                  <a:lnTo>
                    <a:pt x="1877225" y="1319504"/>
                  </a:lnTo>
                  <a:lnTo>
                    <a:pt x="1876044" y="1324851"/>
                  </a:lnTo>
                  <a:lnTo>
                    <a:pt x="1878482" y="1333512"/>
                  </a:lnTo>
                  <a:lnTo>
                    <a:pt x="1879346" y="1331544"/>
                  </a:lnTo>
                  <a:lnTo>
                    <a:pt x="1878787" y="1323657"/>
                  </a:lnTo>
                  <a:lnTo>
                    <a:pt x="1879841" y="1326489"/>
                  </a:lnTo>
                  <a:close/>
                </a:path>
                <a:path w="1902460" h="3084829">
                  <a:moveTo>
                    <a:pt x="1880133" y="1355712"/>
                  </a:moveTo>
                  <a:lnTo>
                    <a:pt x="1879968" y="1354340"/>
                  </a:lnTo>
                  <a:lnTo>
                    <a:pt x="1879790" y="1352448"/>
                  </a:lnTo>
                  <a:lnTo>
                    <a:pt x="1879600" y="1349209"/>
                  </a:lnTo>
                  <a:lnTo>
                    <a:pt x="1878634" y="1349298"/>
                  </a:lnTo>
                  <a:lnTo>
                    <a:pt x="1878215" y="1348384"/>
                  </a:lnTo>
                  <a:lnTo>
                    <a:pt x="1878545" y="1349883"/>
                  </a:lnTo>
                  <a:lnTo>
                    <a:pt x="1879841" y="1357198"/>
                  </a:lnTo>
                  <a:lnTo>
                    <a:pt x="1879981" y="1356436"/>
                  </a:lnTo>
                  <a:lnTo>
                    <a:pt x="1880133" y="1355712"/>
                  </a:lnTo>
                  <a:close/>
                </a:path>
                <a:path w="1902460" h="3084829">
                  <a:moveTo>
                    <a:pt x="1881174" y="1351153"/>
                  </a:moveTo>
                  <a:lnTo>
                    <a:pt x="1880133" y="1355712"/>
                  </a:lnTo>
                  <a:lnTo>
                    <a:pt x="1880933" y="1362405"/>
                  </a:lnTo>
                  <a:lnTo>
                    <a:pt x="1881174" y="1351153"/>
                  </a:lnTo>
                  <a:close/>
                </a:path>
                <a:path w="1902460" h="3084829">
                  <a:moveTo>
                    <a:pt x="1881822" y="1425384"/>
                  </a:moveTo>
                  <a:lnTo>
                    <a:pt x="1879574" y="1414589"/>
                  </a:lnTo>
                  <a:lnTo>
                    <a:pt x="1877110" y="1403413"/>
                  </a:lnTo>
                  <a:lnTo>
                    <a:pt x="1875104" y="1392961"/>
                  </a:lnTo>
                  <a:lnTo>
                    <a:pt x="1874227" y="1384300"/>
                  </a:lnTo>
                  <a:lnTo>
                    <a:pt x="1873313" y="1390853"/>
                  </a:lnTo>
                  <a:lnTo>
                    <a:pt x="1874850" y="1399679"/>
                  </a:lnTo>
                  <a:lnTo>
                    <a:pt x="1877085" y="1409446"/>
                  </a:lnTo>
                  <a:lnTo>
                    <a:pt x="1878228" y="1418767"/>
                  </a:lnTo>
                  <a:lnTo>
                    <a:pt x="1877479" y="1420774"/>
                  </a:lnTo>
                  <a:lnTo>
                    <a:pt x="1881822" y="1425384"/>
                  </a:lnTo>
                  <a:close/>
                </a:path>
                <a:path w="1902460" h="3084829">
                  <a:moveTo>
                    <a:pt x="1884451" y="1448904"/>
                  </a:moveTo>
                  <a:lnTo>
                    <a:pt x="1880387" y="1439265"/>
                  </a:lnTo>
                  <a:lnTo>
                    <a:pt x="1883206" y="1447863"/>
                  </a:lnTo>
                  <a:lnTo>
                    <a:pt x="1884451" y="1448904"/>
                  </a:lnTo>
                  <a:close/>
                </a:path>
                <a:path w="1902460" h="3084829">
                  <a:moveTo>
                    <a:pt x="1902142" y="1517624"/>
                  </a:moveTo>
                  <a:lnTo>
                    <a:pt x="1900580" y="1510855"/>
                  </a:lnTo>
                  <a:lnTo>
                    <a:pt x="1898142" y="1515122"/>
                  </a:lnTo>
                  <a:lnTo>
                    <a:pt x="1898802" y="1514843"/>
                  </a:lnTo>
                  <a:lnTo>
                    <a:pt x="1899158" y="1518996"/>
                  </a:lnTo>
                  <a:lnTo>
                    <a:pt x="1901583" y="1517091"/>
                  </a:lnTo>
                  <a:lnTo>
                    <a:pt x="1902142" y="151762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37425" y="2922257"/>
              <a:ext cx="2595245" cy="2621915"/>
            </a:xfrm>
            <a:custGeom>
              <a:avLst/>
              <a:gdLst/>
              <a:ahLst/>
              <a:cxnLst/>
              <a:rect l="l" t="t" r="r" b="b"/>
              <a:pathLst>
                <a:path w="2595245" h="2621915">
                  <a:moveTo>
                    <a:pt x="1943" y="2432393"/>
                  </a:moveTo>
                  <a:lnTo>
                    <a:pt x="1727" y="2430526"/>
                  </a:lnTo>
                  <a:lnTo>
                    <a:pt x="1143" y="2430399"/>
                  </a:lnTo>
                  <a:lnTo>
                    <a:pt x="0" y="2434094"/>
                  </a:lnTo>
                  <a:lnTo>
                    <a:pt x="723" y="2432875"/>
                  </a:lnTo>
                  <a:lnTo>
                    <a:pt x="1333" y="2432608"/>
                  </a:lnTo>
                  <a:lnTo>
                    <a:pt x="1943" y="2432393"/>
                  </a:lnTo>
                  <a:close/>
                </a:path>
                <a:path w="2595245" h="2621915">
                  <a:moveTo>
                    <a:pt x="1804060" y="1998764"/>
                  </a:moveTo>
                  <a:lnTo>
                    <a:pt x="1803196" y="1995690"/>
                  </a:lnTo>
                  <a:lnTo>
                    <a:pt x="1802307" y="1991309"/>
                  </a:lnTo>
                  <a:lnTo>
                    <a:pt x="1801583" y="1990077"/>
                  </a:lnTo>
                  <a:lnTo>
                    <a:pt x="1801228" y="1996478"/>
                  </a:lnTo>
                  <a:lnTo>
                    <a:pt x="1802282" y="1997735"/>
                  </a:lnTo>
                  <a:lnTo>
                    <a:pt x="1802879" y="2010067"/>
                  </a:lnTo>
                  <a:lnTo>
                    <a:pt x="1804060" y="1998764"/>
                  </a:lnTo>
                  <a:close/>
                </a:path>
                <a:path w="2595245" h="2621915">
                  <a:moveTo>
                    <a:pt x="1805990" y="1826031"/>
                  </a:moveTo>
                  <a:lnTo>
                    <a:pt x="1805266" y="1825815"/>
                  </a:lnTo>
                  <a:lnTo>
                    <a:pt x="1804530" y="1827237"/>
                  </a:lnTo>
                  <a:lnTo>
                    <a:pt x="1803996" y="1832178"/>
                  </a:lnTo>
                  <a:lnTo>
                    <a:pt x="1804657" y="1828977"/>
                  </a:lnTo>
                  <a:lnTo>
                    <a:pt x="1805330" y="1827199"/>
                  </a:lnTo>
                  <a:lnTo>
                    <a:pt x="1805990" y="1826031"/>
                  </a:lnTo>
                  <a:close/>
                </a:path>
                <a:path w="2595245" h="2621915">
                  <a:moveTo>
                    <a:pt x="1807451" y="2029218"/>
                  </a:moveTo>
                  <a:lnTo>
                    <a:pt x="1803501" y="2028837"/>
                  </a:lnTo>
                  <a:lnTo>
                    <a:pt x="1805114" y="2034641"/>
                  </a:lnTo>
                  <a:lnTo>
                    <a:pt x="1805724" y="2031314"/>
                  </a:lnTo>
                  <a:lnTo>
                    <a:pt x="1806435" y="2031085"/>
                  </a:lnTo>
                  <a:lnTo>
                    <a:pt x="1807451" y="2029218"/>
                  </a:lnTo>
                  <a:close/>
                </a:path>
                <a:path w="2595245" h="2621915">
                  <a:moveTo>
                    <a:pt x="1807578" y="1963762"/>
                  </a:moveTo>
                  <a:lnTo>
                    <a:pt x="1806219" y="1959381"/>
                  </a:lnTo>
                  <a:lnTo>
                    <a:pt x="1807032" y="1968373"/>
                  </a:lnTo>
                  <a:lnTo>
                    <a:pt x="1807578" y="1963762"/>
                  </a:lnTo>
                  <a:close/>
                </a:path>
                <a:path w="2595245" h="2621915">
                  <a:moveTo>
                    <a:pt x="1808264" y="1984781"/>
                  </a:moveTo>
                  <a:lnTo>
                    <a:pt x="1807362" y="1972081"/>
                  </a:lnTo>
                  <a:lnTo>
                    <a:pt x="1807032" y="1968373"/>
                  </a:lnTo>
                  <a:lnTo>
                    <a:pt x="1806587" y="1972081"/>
                  </a:lnTo>
                  <a:lnTo>
                    <a:pt x="1804822" y="1959381"/>
                  </a:lnTo>
                  <a:lnTo>
                    <a:pt x="1805520" y="1972081"/>
                  </a:lnTo>
                  <a:lnTo>
                    <a:pt x="1803450" y="1972081"/>
                  </a:lnTo>
                  <a:lnTo>
                    <a:pt x="1804543" y="1984781"/>
                  </a:lnTo>
                  <a:lnTo>
                    <a:pt x="1805406" y="1984781"/>
                  </a:lnTo>
                  <a:lnTo>
                    <a:pt x="1806308" y="1997481"/>
                  </a:lnTo>
                  <a:lnTo>
                    <a:pt x="1808162" y="1984781"/>
                  </a:lnTo>
                  <a:close/>
                </a:path>
                <a:path w="2595245" h="2621915">
                  <a:moveTo>
                    <a:pt x="1811591" y="2035581"/>
                  </a:moveTo>
                  <a:lnTo>
                    <a:pt x="1810689" y="2035581"/>
                  </a:lnTo>
                  <a:lnTo>
                    <a:pt x="1811096" y="2040724"/>
                  </a:lnTo>
                  <a:lnTo>
                    <a:pt x="1811591" y="2035581"/>
                  </a:lnTo>
                  <a:close/>
                </a:path>
                <a:path w="2595245" h="2621915">
                  <a:moveTo>
                    <a:pt x="1812683" y="2147379"/>
                  </a:moveTo>
                  <a:lnTo>
                    <a:pt x="1812417" y="2151151"/>
                  </a:lnTo>
                  <a:lnTo>
                    <a:pt x="1812188" y="2154923"/>
                  </a:lnTo>
                  <a:lnTo>
                    <a:pt x="1812175" y="2158682"/>
                  </a:lnTo>
                  <a:lnTo>
                    <a:pt x="1812645" y="2155329"/>
                  </a:lnTo>
                  <a:lnTo>
                    <a:pt x="1812544" y="2152688"/>
                  </a:lnTo>
                  <a:lnTo>
                    <a:pt x="1812671" y="2150033"/>
                  </a:lnTo>
                  <a:lnTo>
                    <a:pt x="1812683" y="2147379"/>
                  </a:lnTo>
                  <a:close/>
                </a:path>
                <a:path w="2595245" h="2621915">
                  <a:moveTo>
                    <a:pt x="1812950" y="1894967"/>
                  </a:moveTo>
                  <a:lnTo>
                    <a:pt x="1812378" y="1896325"/>
                  </a:lnTo>
                  <a:lnTo>
                    <a:pt x="1812493" y="1896097"/>
                  </a:lnTo>
                  <a:lnTo>
                    <a:pt x="1812937" y="1895373"/>
                  </a:lnTo>
                  <a:lnTo>
                    <a:pt x="1812937" y="1895233"/>
                  </a:lnTo>
                  <a:lnTo>
                    <a:pt x="1812950" y="1894967"/>
                  </a:lnTo>
                  <a:close/>
                </a:path>
                <a:path w="2595245" h="2621915">
                  <a:moveTo>
                    <a:pt x="1813737" y="1997519"/>
                  </a:moveTo>
                  <a:lnTo>
                    <a:pt x="1813128" y="1985238"/>
                  </a:lnTo>
                  <a:lnTo>
                    <a:pt x="1812074" y="1983981"/>
                  </a:lnTo>
                  <a:lnTo>
                    <a:pt x="1811324" y="1987308"/>
                  </a:lnTo>
                  <a:lnTo>
                    <a:pt x="1811642" y="1991893"/>
                  </a:lnTo>
                  <a:lnTo>
                    <a:pt x="1812328" y="1994839"/>
                  </a:lnTo>
                  <a:lnTo>
                    <a:pt x="1812632" y="1999386"/>
                  </a:lnTo>
                  <a:lnTo>
                    <a:pt x="1813737" y="1997519"/>
                  </a:lnTo>
                  <a:close/>
                </a:path>
                <a:path w="2595245" h="2621915">
                  <a:moveTo>
                    <a:pt x="1815223" y="2206599"/>
                  </a:moveTo>
                  <a:lnTo>
                    <a:pt x="1813991" y="2202777"/>
                  </a:lnTo>
                  <a:lnTo>
                    <a:pt x="1813534" y="2206155"/>
                  </a:lnTo>
                  <a:lnTo>
                    <a:pt x="1815223" y="2206599"/>
                  </a:lnTo>
                  <a:close/>
                </a:path>
                <a:path w="2595245" h="2621915">
                  <a:moveTo>
                    <a:pt x="1815541" y="2118080"/>
                  </a:moveTo>
                  <a:lnTo>
                    <a:pt x="1814601" y="2118372"/>
                  </a:lnTo>
                  <a:lnTo>
                    <a:pt x="1813902" y="2129637"/>
                  </a:lnTo>
                  <a:lnTo>
                    <a:pt x="1814436" y="2129459"/>
                  </a:lnTo>
                  <a:lnTo>
                    <a:pt x="1814779" y="2130869"/>
                  </a:lnTo>
                  <a:lnTo>
                    <a:pt x="1815033" y="2132622"/>
                  </a:lnTo>
                  <a:lnTo>
                    <a:pt x="1815033" y="2125688"/>
                  </a:lnTo>
                  <a:lnTo>
                    <a:pt x="1815541" y="2118080"/>
                  </a:lnTo>
                  <a:close/>
                </a:path>
                <a:path w="2595245" h="2621915">
                  <a:moveTo>
                    <a:pt x="1815719" y="2141651"/>
                  </a:moveTo>
                  <a:lnTo>
                    <a:pt x="1815655" y="2139696"/>
                  </a:lnTo>
                  <a:lnTo>
                    <a:pt x="1815477" y="2135505"/>
                  </a:lnTo>
                  <a:lnTo>
                    <a:pt x="1815033" y="2132622"/>
                  </a:lnTo>
                  <a:lnTo>
                    <a:pt x="1815033" y="2136229"/>
                  </a:lnTo>
                  <a:lnTo>
                    <a:pt x="1815160" y="2139658"/>
                  </a:lnTo>
                  <a:lnTo>
                    <a:pt x="1815719" y="2141651"/>
                  </a:lnTo>
                  <a:close/>
                </a:path>
                <a:path w="2595245" h="2621915">
                  <a:moveTo>
                    <a:pt x="1816061" y="2206828"/>
                  </a:moveTo>
                  <a:lnTo>
                    <a:pt x="1815223" y="2206599"/>
                  </a:lnTo>
                  <a:lnTo>
                    <a:pt x="1815388" y="2207082"/>
                  </a:lnTo>
                  <a:lnTo>
                    <a:pt x="1816061" y="2206828"/>
                  </a:lnTo>
                  <a:close/>
                </a:path>
                <a:path w="2595245" h="2621915">
                  <a:moveTo>
                    <a:pt x="1817052" y="2171344"/>
                  </a:moveTo>
                  <a:lnTo>
                    <a:pt x="1814271" y="2167509"/>
                  </a:lnTo>
                  <a:lnTo>
                    <a:pt x="1814029" y="2173998"/>
                  </a:lnTo>
                  <a:lnTo>
                    <a:pt x="1817052" y="2171344"/>
                  </a:lnTo>
                  <a:close/>
                </a:path>
                <a:path w="2595245" h="2621915">
                  <a:moveTo>
                    <a:pt x="1818627" y="2132558"/>
                  </a:moveTo>
                  <a:lnTo>
                    <a:pt x="1818576" y="2132393"/>
                  </a:lnTo>
                  <a:lnTo>
                    <a:pt x="1818157" y="2131657"/>
                  </a:lnTo>
                  <a:lnTo>
                    <a:pt x="1817535" y="2131555"/>
                  </a:lnTo>
                  <a:lnTo>
                    <a:pt x="1818195" y="2131923"/>
                  </a:lnTo>
                  <a:lnTo>
                    <a:pt x="1818627" y="2132558"/>
                  </a:lnTo>
                  <a:close/>
                </a:path>
                <a:path w="2595245" h="2621915">
                  <a:moveTo>
                    <a:pt x="1819389" y="1664068"/>
                  </a:moveTo>
                  <a:lnTo>
                    <a:pt x="1819249" y="1661477"/>
                  </a:lnTo>
                  <a:lnTo>
                    <a:pt x="1819084" y="1660258"/>
                  </a:lnTo>
                  <a:lnTo>
                    <a:pt x="1818894" y="1659483"/>
                  </a:lnTo>
                  <a:lnTo>
                    <a:pt x="1818995" y="1660918"/>
                  </a:lnTo>
                  <a:lnTo>
                    <a:pt x="1819148" y="1662430"/>
                  </a:lnTo>
                  <a:lnTo>
                    <a:pt x="1819389" y="1664068"/>
                  </a:lnTo>
                  <a:close/>
                </a:path>
                <a:path w="2595245" h="2621915">
                  <a:moveTo>
                    <a:pt x="1819643" y="1646047"/>
                  </a:moveTo>
                  <a:lnTo>
                    <a:pt x="1814982" y="1649590"/>
                  </a:lnTo>
                  <a:lnTo>
                    <a:pt x="1814169" y="1656461"/>
                  </a:lnTo>
                  <a:lnTo>
                    <a:pt x="1815185" y="1658543"/>
                  </a:lnTo>
                  <a:lnTo>
                    <a:pt x="1816163" y="1660347"/>
                  </a:lnTo>
                  <a:lnTo>
                    <a:pt x="1815236" y="1666405"/>
                  </a:lnTo>
                  <a:lnTo>
                    <a:pt x="1816379" y="1669986"/>
                  </a:lnTo>
                  <a:lnTo>
                    <a:pt x="1817954" y="1655851"/>
                  </a:lnTo>
                  <a:lnTo>
                    <a:pt x="1818894" y="1659483"/>
                  </a:lnTo>
                  <a:lnTo>
                    <a:pt x="1818246" y="1650555"/>
                  </a:lnTo>
                  <a:lnTo>
                    <a:pt x="1819643" y="1646047"/>
                  </a:lnTo>
                  <a:close/>
                </a:path>
                <a:path w="2595245" h="2621915">
                  <a:moveTo>
                    <a:pt x="1819998" y="2250173"/>
                  </a:moveTo>
                  <a:lnTo>
                    <a:pt x="1819541" y="2243937"/>
                  </a:lnTo>
                  <a:lnTo>
                    <a:pt x="1818157" y="2239632"/>
                  </a:lnTo>
                  <a:lnTo>
                    <a:pt x="1817916" y="2246134"/>
                  </a:lnTo>
                  <a:lnTo>
                    <a:pt x="1818373" y="2247569"/>
                  </a:lnTo>
                  <a:lnTo>
                    <a:pt x="1818144" y="2249246"/>
                  </a:lnTo>
                  <a:lnTo>
                    <a:pt x="1818601" y="2250656"/>
                  </a:lnTo>
                  <a:lnTo>
                    <a:pt x="1819998" y="2250173"/>
                  </a:lnTo>
                  <a:close/>
                </a:path>
                <a:path w="2595245" h="2621915">
                  <a:moveTo>
                    <a:pt x="1822386" y="1816925"/>
                  </a:moveTo>
                  <a:lnTo>
                    <a:pt x="1816049" y="1813852"/>
                  </a:lnTo>
                  <a:lnTo>
                    <a:pt x="1815896" y="1816976"/>
                  </a:lnTo>
                  <a:lnTo>
                    <a:pt x="1822386" y="1816925"/>
                  </a:lnTo>
                  <a:close/>
                </a:path>
                <a:path w="2595245" h="2621915">
                  <a:moveTo>
                    <a:pt x="1823885" y="2190953"/>
                  </a:moveTo>
                  <a:lnTo>
                    <a:pt x="1822538" y="2187549"/>
                  </a:lnTo>
                  <a:lnTo>
                    <a:pt x="1821954" y="2183714"/>
                  </a:lnTo>
                  <a:lnTo>
                    <a:pt x="1822208" y="2185873"/>
                  </a:lnTo>
                  <a:lnTo>
                    <a:pt x="1822386" y="2188070"/>
                  </a:lnTo>
                  <a:lnTo>
                    <a:pt x="1822386" y="2190191"/>
                  </a:lnTo>
                  <a:lnTo>
                    <a:pt x="1823885" y="2190953"/>
                  </a:lnTo>
                  <a:close/>
                </a:path>
                <a:path w="2595245" h="2621915">
                  <a:moveTo>
                    <a:pt x="1825421" y="2182761"/>
                  </a:moveTo>
                  <a:lnTo>
                    <a:pt x="1822170" y="2167953"/>
                  </a:lnTo>
                  <a:lnTo>
                    <a:pt x="1819643" y="2168855"/>
                  </a:lnTo>
                  <a:lnTo>
                    <a:pt x="1820875" y="2175103"/>
                  </a:lnTo>
                  <a:lnTo>
                    <a:pt x="1821764" y="2182088"/>
                  </a:lnTo>
                  <a:lnTo>
                    <a:pt x="1821688" y="2180856"/>
                  </a:lnTo>
                  <a:lnTo>
                    <a:pt x="1825421" y="2182761"/>
                  </a:lnTo>
                  <a:close/>
                </a:path>
                <a:path w="2595245" h="2621915">
                  <a:moveTo>
                    <a:pt x="1828368" y="1603781"/>
                  </a:moveTo>
                  <a:lnTo>
                    <a:pt x="1826907" y="1591081"/>
                  </a:lnTo>
                  <a:lnTo>
                    <a:pt x="1827237" y="1603781"/>
                  </a:lnTo>
                  <a:lnTo>
                    <a:pt x="1828368" y="1603781"/>
                  </a:lnTo>
                  <a:close/>
                </a:path>
                <a:path w="2595245" h="2621915">
                  <a:moveTo>
                    <a:pt x="1829003" y="2111641"/>
                  </a:moveTo>
                  <a:lnTo>
                    <a:pt x="1828812" y="2112594"/>
                  </a:lnTo>
                  <a:lnTo>
                    <a:pt x="1828571" y="2114385"/>
                  </a:lnTo>
                  <a:lnTo>
                    <a:pt x="1828292" y="2117560"/>
                  </a:lnTo>
                  <a:lnTo>
                    <a:pt x="1828596" y="2115820"/>
                  </a:lnTo>
                  <a:lnTo>
                    <a:pt x="1828850" y="2113813"/>
                  </a:lnTo>
                  <a:lnTo>
                    <a:pt x="1829003" y="2111641"/>
                  </a:lnTo>
                  <a:close/>
                </a:path>
                <a:path w="2595245" h="2621915">
                  <a:moveTo>
                    <a:pt x="1829422" y="2110587"/>
                  </a:moveTo>
                  <a:lnTo>
                    <a:pt x="1829168" y="2104161"/>
                  </a:lnTo>
                  <a:lnTo>
                    <a:pt x="1829257" y="2106803"/>
                  </a:lnTo>
                  <a:lnTo>
                    <a:pt x="1829168" y="2109266"/>
                  </a:lnTo>
                  <a:lnTo>
                    <a:pt x="1829003" y="2111641"/>
                  </a:lnTo>
                  <a:lnTo>
                    <a:pt x="1829181" y="2110727"/>
                  </a:lnTo>
                  <a:lnTo>
                    <a:pt x="1829333" y="2110346"/>
                  </a:lnTo>
                  <a:lnTo>
                    <a:pt x="1829422" y="2110587"/>
                  </a:lnTo>
                  <a:close/>
                </a:path>
                <a:path w="2595245" h="2621915">
                  <a:moveTo>
                    <a:pt x="1829473" y="2366861"/>
                  </a:moveTo>
                  <a:lnTo>
                    <a:pt x="1829015" y="2365591"/>
                  </a:lnTo>
                  <a:lnTo>
                    <a:pt x="1828723" y="2365121"/>
                  </a:lnTo>
                  <a:lnTo>
                    <a:pt x="1828901" y="2367559"/>
                  </a:lnTo>
                  <a:lnTo>
                    <a:pt x="1829092" y="2366911"/>
                  </a:lnTo>
                  <a:lnTo>
                    <a:pt x="1829282" y="2366924"/>
                  </a:lnTo>
                  <a:lnTo>
                    <a:pt x="1829473" y="2366861"/>
                  </a:lnTo>
                  <a:close/>
                </a:path>
                <a:path w="2595245" h="2621915">
                  <a:moveTo>
                    <a:pt x="1829739" y="2111298"/>
                  </a:moveTo>
                  <a:lnTo>
                    <a:pt x="1829422" y="2110587"/>
                  </a:lnTo>
                  <a:lnTo>
                    <a:pt x="1829689" y="2115185"/>
                  </a:lnTo>
                  <a:lnTo>
                    <a:pt x="1829739" y="2111298"/>
                  </a:lnTo>
                  <a:close/>
                </a:path>
                <a:path w="2595245" h="2621915">
                  <a:moveTo>
                    <a:pt x="1830082" y="2097582"/>
                  </a:moveTo>
                  <a:lnTo>
                    <a:pt x="1828711" y="2091982"/>
                  </a:lnTo>
                  <a:lnTo>
                    <a:pt x="1827034" y="2088921"/>
                  </a:lnTo>
                  <a:lnTo>
                    <a:pt x="1827060" y="2095461"/>
                  </a:lnTo>
                  <a:lnTo>
                    <a:pt x="1826450" y="2098802"/>
                  </a:lnTo>
                  <a:lnTo>
                    <a:pt x="1830082" y="2097582"/>
                  </a:lnTo>
                  <a:close/>
                </a:path>
                <a:path w="2595245" h="2621915">
                  <a:moveTo>
                    <a:pt x="1830120" y="2120684"/>
                  </a:moveTo>
                  <a:lnTo>
                    <a:pt x="1829562" y="2116594"/>
                  </a:lnTo>
                  <a:lnTo>
                    <a:pt x="1829358" y="2120633"/>
                  </a:lnTo>
                  <a:lnTo>
                    <a:pt x="1829828" y="2121204"/>
                  </a:lnTo>
                  <a:lnTo>
                    <a:pt x="1830120" y="2120684"/>
                  </a:lnTo>
                  <a:close/>
                </a:path>
                <a:path w="2595245" h="2621915">
                  <a:moveTo>
                    <a:pt x="1830374" y="2311831"/>
                  </a:moveTo>
                  <a:lnTo>
                    <a:pt x="1828317" y="2300770"/>
                  </a:lnTo>
                  <a:lnTo>
                    <a:pt x="1827631" y="2295207"/>
                  </a:lnTo>
                  <a:lnTo>
                    <a:pt x="1827047" y="2298103"/>
                  </a:lnTo>
                  <a:lnTo>
                    <a:pt x="1826323" y="2301024"/>
                  </a:lnTo>
                  <a:lnTo>
                    <a:pt x="1825853" y="2303919"/>
                  </a:lnTo>
                  <a:lnTo>
                    <a:pt x="1827225" y="2303373"/>
                  </a:lnTo>
                  <a:lnTo>
                    <a:pt x="1827618" y="2312936"/>
                  </a:lnTo>
                  <a:lnTo>
                    <a:pt x="1829155" y="2310739"/>
                  </a:lnTo>
                  <a:lnTo>
                    <a:pt x="1830374" y="2311831"/>
                  </a:lnTo>
                  <a:close/>
                </a:path>
                <a:path w="2595245" h="2621915">
                  <a:moveTo>
                    <a:pt x="1830387" y="2097481"/>
                  </a:moveTo>
                  <a:lnTo>
                    <a:pt x="1830082" y="2097582"/>
                  </a:lnTo>
                  <a:lnTo>
                    <a:pt x="1830133" y="2097760"/>
                  </a:lnTo>
                  <a:lnTo>
                    <a:pt x="1829371" y="2099386"/>
                  </a:lnTo>
                  <a:lnTo>
                    <a:pt x="1830387" y="2097481"/>
                  </a:lnTo>
                  <a:close/>
                </a:path>
                <a:path w="2595245" h="2621915">
                  <a:moveTo>
                    <a:pt x="1830603" y="1580667"/>
                  </a:moveTo>
                  <a:lnTo>
                    <a:pt x="1829460" y="1578381"/>
                  </a:lnTo>
                  <a:lnTo>
                    <a:pt x="1827745" y="1591081"/>
                  </a:lnTo>
                  <a:lnTo>
                    <a:pt x="1830603" y="1580667"/>
                  </a:lnTo>
                  <a:close/>
                </a:path>
                <a:path w="2595245" h="2621915">
                  <a:moveTo>
                    <a:pt x="1830666" y="1948091"/>
                  </a:moveTo>
                  <a:lnTo>
                    <a:pt x="1828901" y="1941995"/>
                  </a:lnTo>
                  <a:lnTo>
                    <a:pt x="1828165" y="1945246"/>
                  </a:lnTo>
                  <a:lnTo>
                    <a:pt x="1828520" y="1949780"/>
                  </a:lnTo>
                  <a:lnTo>
                    <a:pt x="1828774" y="1954339"/>
                  </a:lnTo>
                  <a:lnTo>
                    <a:pt x="1828469" y="1959851"/>
                  </a:lnTo>
                  <a:lnTo>
                    <a:pt x="1829777" y="1954377"/>
                  </a:lnTo>
                  <a:lnTo>
                    <a:pt x="1830666" y="1948091"/>
                  </a:lnTo>
                  <a:close/>
                </a:path>
                <a:path w="2595245" h="2621915">
                  <a:moveTo>
                    <a:pt x="1831390" y="2155545"/>
                  </a:moveTo>
                  <a:lnTo>
                    <a:pt x="1831289" y="2154898"/>
                  </a:lnTo>
                  <a:lnTo>
                    <a:pt x="1830895" y="2151646"/>
                  </a:lnTo>
                  <a:lnTo>
                    <a:pt x="1830616" y="2148319"/>
                  </a:lnTo>
                  <a:lnTo>
                    <a:pt x="1830819" y="2153158"/>
                  </a:lnTo>
                  <a:lnTo>
                    <a:pt x="1830285" y="2154898"/>
                  </a:lnTo>
                  <a:lnTo>
                    <a:pt x="1829943" y="2157361"/>
                  </a:lnTo>
                  <a:lnTo>
                    <a:pt x="1830641" y="2157107"/>
                  </a:lnTo>
                  <a:lnTo>
                    <a:pt x="1831390" y="2155545"/>
                  </a:lnTo>
                  <a:close/>
                </a:path>
                <a:path w="2595245" h="2621915">
                  <a:moveTo>
                    <a:pt x="1831454" y="2222741"/>
                  </a:moveTo>
                  <a:lnTo>
                    <a:pt x="1830616" y="2222550"/>
                  </a:lnTo>
                  <a:lnTo>
                    <a:pt x="1830336" y="2222487"/>
                  </a:lnTo>
                  <a:lnTo>
                    <a:pt x="1829333" y="2222550"/>
                  </a:lnTo>
                  <a:lnTo>
                    <a:pt x="1827250" y="2212327"/>
                  </a:lnTo>
                  <a:lnTo>
                    <a:pt x="1826412" y="2217343"/>
                  </a:lnTo>
                  <a:lnTo>
                    <a:pt x="1825523" y="2224163"/>
                  </a:lnTo>
                  <a:lnTo>
                    <a:pt x="1824329" y="2228685"/>
                  </a:lnTo>
                  <a:lnTo>
                    <a:pt x="1822602" y="2226818"/>
                  </a:lnTo>
                  <a:lnTo>
                    <a:pt x="1820506" y="2213216"/>
                  </a:lnTo>
                  <a:lnTo>
                    <a:pt x="1822831" y="2215565"/>
                  </a:lnTo>
                  <a:lnTo>
                    <a:pt x="1823161" y="2213216"/>
                  </a:lnTo>
                  <a:lnTo>
                    <a:pt x="1823783" y="2208847"/>
                  </a:lnTo>
                  <a:lnTo>
                    <a:pt x="1821649" y="2208669"/>
                  </a:lnTo>
                  <a:lnTo>
                    <a:pt x="1819351" y="2202777"/>
                  </a:lnTo>
                  <a:lnTo>
                    <a:pt x="1816811" y="2196541"/>
                  </a:lnTo>
                  <a:lnTo>
                    <a:pt x="1813788" y="2194890"/>
                  </a:lnTo>
                  <a:lnTo>
                    <a:pt x="1816163" y="2207082"/>
                  </a:lnTo>
                  <a:lnTo>
                    <a:pt x="1819097" y="2218512"/>
                  </a:lnTo>
                  <a:lnTo>
                    <a:pt x="1817001" y="2228888"/>
                  </a:lnTo>
                  <a:lnTo>
                    <a:pt x="1819719" y="2233371"/>
                  </a:lnTo>
                  <a:lnTo>
                    <a:pt x="1823618" y="2232914"/>
                  </a:lnTo>
                  <a:lnTo>
                    <a:pt x="1827809" y="2228888"/>
                  </a:lnTo>
                  <a:lnTo>
                    <a:pt x="1827923" y="2228685"/>
                  </a:lnTo>
                  <a:lnTo>
                    <a:pt x="1831454" y="2222741"/>
                  </a:lnTo>
                  <a:close/>
                </a:path>
                <a:path w="2595245" h="2621915">
                  <a:moveTo>
                    <a:pt x="1831797" y="2158288"/>
                  </a:moveTo>
                  <a:lnTo>
                    <a:pt x="1831568" y="2155164"/>
                  </a:lnTo>
                  <a:lnTo>
                    <a:pt x="1831390" y="2155545"/>
                  </a:lnTo>
                  <a:lnTo>
                    <a:pt x="1831797" y="2158288"/>
                  </a:lnTo>
                  <a:close/>
                </a:path>
                <a:path w="2595245" h="2621915">
                  <a:moveTo>
                    <a:pt x="1831936" y="2222919"/>
                  </a:moveTo>
                  <a:lnTo>
                    <a:pt x="1831898" y="2221839"/>
                  </a:lnTo>
                  <a:lnTo>
                    <a:pt x="1831454" y="2222741"/>
                  </a:lnTo>
                  <a:lnTo>
                    <a:pt x="1831936" y="2222919"/>
                  </a:lnTo>
                  <a:close/>
                </a:path>
                <a:path w="2595245" h="2621915">
                  <a:moveTo>
                    <a:pt x="1833930" y="1540929"/>
                  </a:moveTo>
                  <a:lnTo>
                    <a:pt x="1833676" y="1541043"/>
                  </a:lnTo>
                  <a:lnTo>
                    <a:pt x="1833689" y="1541246"/>
                  </a:lnTo>
                  <a:lnTo>
                    <a:pt x="1833714" y="1541399"/>
                  </a:lnTo>
                  <a:lnTo>
                    <a:pt x="1833727" y="1541589"/>
                  </a:lnTo>
                  <a:lnTo>
                    <a:pt x="1833791" y="1541373"/>
                  </a:lnTo>
                  <a:lnTo>
                    <a:pt x="1833867" y="1541106"/>
                  </a:lnTo>
                  <a:lnTo>
                    <a:pt x="1833930" y="1540929"/>
                  </a:lnTo>
                  <a:close/>
                </a:path>
                <a:path w="2595245" h="2621915">
                  <a:moveTo>
                    <a:pt x="1834083" y="2198814"/>
                  </a:moveTo>
                  <a:lnTo>
                    <a:pt x="1832241" y="2193150"/>
                  </a:lnTo>
                  <a:lnTo>
                    <a:pt x="1831530" y="2198128"/>
                  </a:lnTo>
                  <a:lnTo>
                    <a:pt x="1834083" y="2198814"/>
                  </a:lnTo>
                  <a:close/>
                </a:path>
                <a:path w="2595245" h="2621915">
                  <a:moveTo>
                    <a:pt x="1834248" y="2350008"/>
                  </a:moveTo>
                  <a:lnTo>
                    <a:pt x="1833143" y="2351290"/>
                  </a:lnTo>
                  <a:lnTo>
                    <a:pt x="1831594" y="2353538"/>
                  </a:lnTo>
                  <a:lnTo>
                    <a:pt x="1829727" y="2359139"/>
                  </a:lnTo>
                  <a:lnTo>
                    <a:pt x="1830260" y="2360574"/>
                  </a:lnTo>
                  <a:lnTo>
                    <a:pt x="1831467" y="2361679"/>
                  </a:lnTo>
                  <a:lnTo>
                    <a:pt x="1831543" y="2367597"/>
                  </a:lnTo>
                  <a:lnTo>
                    <a:pt x="1831251" y="2370658"/>
                  </a:lnTo>
                  <a:lnTo>
                    <a:pt x="1830362" y="2366556"/>
                  </a:lnTo>
                  <a:lnTo>
                    <a:pt x="1829473" y="2366861"/>
                  </a:lnTo>
                  <a:lnTo>
                    <a:pt x="1830489" y="2369667"/>
                  </a:lnTo>
                  <a:lnTo>
                    <a:pt x="1832432" y="2376690"/>
                  </a:lnTo>
                  <a:lnTo>
                    <a:pt x="1832711" y="2370658"/>
                  </a:lnTo>
                  <a:lnTo>
                    <a:pt x="1832864" y="2367597"/>
                  </a:lnTo>
                  <a:lnTo>
                    <a:pt x="1832444" y="2366454"/>
                  </a:lnTo>
                  <a:lnTo>
                    <a:pt x="1832483" y="2358021"/>
                  </a:lnTo>
                  <a:lnTo>
                    <a:pt x="1834248" y="2350008"/>
                  </a:lnTo>
                  <a:close/>
                </a:path>
                <a:path w="2595245" h="2621915">
                  <a:moveTo>
                    <a:pt x="1835353" y="2348712"/>
                  </a:moveTo>
                  <a:lnTo>
                    <a:pt x="1834832" y="2347328"/>
                  </a:lnTo>
                  <a:lnTo>
                    <a:pt x="1834248" y="2350008"/>
                  </a:lnTo>
                  <a:lnTo>
                    <a:pt x="1835353" y="2348712"/>
                  </a:lnTo>
                  <a:close/>
                </a:path>
                <a:path w="2595245" h="2621915">
                  <a:moveTo>
                    <a:pt x="1835531" y="2266658"/>
                  </a:moveTo>
                  <a:lnTo>
                    <a:pt x="1835429" y="2265603"/>
                  </a:lnTo>
                  <a:lnTo>
                    <a:pt x="1834642" y="2259761"/>
                  </a:lnTo>
                  <a:lnTo>
                    <a:pt x="1832889" y="2246592"/>
                  </a:lnTo>
                  <a:lnTo>
                    <a:pt x="1833054" y="2241740"/>
                  </a:lnTo>
                  <a:lnTo>
                    <a:pt x="1833854" y="2238210"/>
                  </a:lnTo>
                  <a:lnTo>
                    <a:pt x="1835442" y="2231745"/>
                  </a:lnTo>
                  <a:lnTo>
                    <a:pt x="1833803" y="2224773"/>
                  </a:lnTo>
                  <a:lnTo>
                    <a:pt x="1832787" y="2223363"/>
                  </a:lnTo>
                  <a:lnTo>
                    <a:pt x="1831936" y="2222919"/>
                  </a:lnTo>
                  <a:lnTo>
                    <a:pt x="1832787" y="2243798"/>
                  </a:lnTo>
                  <a:lnTo>
                    <a:pt x="1832330" y="2242375"/>
                  </a:lnTo>
                  <a:lnTo>
                    <a:pt x="1832876" y="2246592"/>
                  </a:lnTo>
                  <a:lnTo>
                    <a:pt x="1832876" y="2252370"/>
                  </a:lnTo>
                  <a:lnTo>
                    <a:pt x="1833156" y="2256180"/>
                  </a:lnTo>
                  <a:lnTo>
                    <a:pt x="1834007" y="2265603"/>
                  </a:lnTo>
                  <a:lnTo>
                    <a:pt x="1834261" y="2259761"/>
                  </a:lnTo>
                  <a:lnTo>
                    <a:pt x="1834680" y="2264638"/>
                  </a:lnTo>
                  <a:lnTo>
                    <a:pt x="1835111" y="2266429"/>
                  </a:lnTo>
                  <a:lnTo>
                    <a:pt x="1835251" y="2266492"/>
                  </a:lnTo>
                  <a:lnTo>
                    <a:pt x="1835378" y="2266645"/>
                  </a:lnTo>
                  <a:lnTo>
                    <a:pt x="1835531" y="2266658"/>
                  </a:lnTo>
                  <a:close/>
                </a:path>
                <a:path w="2595245" h="2621915">
                  <a:moveTo>
                    <a:pt x="1835696" y="2266111"/>
                  </a:moveTo>
                  <a:lnTo>
                    <a:pt x="1835632" y="2266327"/>
                  </a:lnTo>
                  <a:lnTo>
                    <a:pt x="1835569" y="2266670"/>
                  </a:lnTo>
                  <a:lnTo>
                    <a:pt x="1835238" y="2267534"/>
                  </a:lnTo>
                  <a:lnTo>
                    <a:pt x="1835048" y="2267839"/>
                  </a:lnTo>
                  <a:lnTo>
                    <a:pt x="1835175" y="2266950"/>
                  </a:lnTo>
                  <a:lnTo>
                    <a:pt x="1835111" y="2266429"/>
                  </a:lnTo>
                  <a:lnTo>
                    <a:pt x="1834718" y="2266327"/>
                  </a:lnTo>
                  <a:lnTo>
                    <a:pt x="1834172" y="2265781"/>
                  </a:lnTo>
                  <a:lnTo>
                    <a:pt x="1831098" y="2262479"/>
                  </a:lnTo>
                  <a:lnTo>
                    <a:pt x="1829333" y="2252370"/>
                  </a:lnTo>
                  <a:lnTo>
                    <a:pt x="1826742" y="2258809"/>
                  </a:lnTo>
                  <a:lnTo>
                    <a:pt x="1827657" y="2271255"/>
                  </a:lnTo>
                  <a:lnTo>
                    <a:pt x="1829523" y="2267381"/>
                  </a:lnTo>
                  <a:lnTo>
                    <a:pt x="1831136" y="2274735"/>
                  </a:lnTo>
                  <a:lnTo>
                    <a:pt x="1830692" y="2267381"/>
                  </a:lnTo>
                  <a:lnTo>
                    <a:pt x="1830666" y="2266950"/>
                  </a:lnTo>
                  <a:lnTo>
                    <a:pt x="1831467" y="2268232"/>
                  </a:lnTo>
                  <a:lnTo>
                    <a:pt x="1832749" y="2270531"/>
                  </a:lnTo>
                  <a:lnTo>
                    <a:pt x="1833473" y="2266950"/>
                  </a:lnTo>
                  <a:lnTo>
                    <a:pt x="1833714" y="2265781"/>
                  </a:lnTo>
                  <a:lnTo>
                    <a:pt x="1834400" y="2269693"/>
                  </a:lnTo>
                  <a:lnTo>
                    <a:pt x="1834756" y="2273223"/>
                  </a:lnTo>
                  <a:lnTo>
                    <a:pt x="1835048" y="2276564"/>
                  </a:lnTo>
                  <a:lnTo>
                    <a:pt x="1835175" y="2272931"/>
                  </a:lnTo>
                  <a:lnTo>
                    <a:pt x="1835378" y="2269413"/>
                  </a:lnTo>
                  <a:lnTo>
                    <a:pt x="1835531" y="2267839"/>
                  </a:lnTo>
                  <a:lnTo>
                    <a:pt x="1835645" y="2266670"/>
                  </a:lnTo>
                  <a:lnTo>
                    <a:pt x="1835696" y="2266111"/>
                  </a:lnTo>
                  <a:close/>
                </a:path>
                <a:path w="2595245" h="2621915">
                  <a:moveTo>
                    <a:pt x="1836140" y="2221903"/>
                  </a:moveTo>
                  <a:lnTo>
                    <a:pt x="1831517" y="2212467"/>
                  </a:lnTo>
                  <a:lnTo>
                    <a:pt x="1833130" y="2219845"/>
                  </a:lnTo>
                  <a:lnTo>
                    <a:pt x="1836140" y="2221903"/>
                  </a:lnTo>
                  <a:close/>
                </a:path>
                <a:path w="2595245" h="2621915">
                  <a:moveTo>
                    <a:pt x="1836343" y="1845081"/>
                  </a:moveTo>
                  <a:lnTo>
                    <a:pt x="1814830" y="1845081"/>
                  </a:lnTo>
                  <a:lnTo>
                    <a:pt x="1808619" y="1845081"/>
                  </a:lnTo>
                  <a:lnTo>
                    <a:pt x="1807298" y="1845081"/>
                  </a:lnTo>
                  <a:lnTo>
                    <a:pt x="1804962" y="1845081"/>
                  </a:lnTo>
                  <a:lnTo>
                    <a:pt x="1806524" y="1857781"/>
                  </a:lnTo>
                  <a:lnTo>
                    <a:pt x="1808797" y="1857781"/>
                  </a:lnTo>
                  <a:lnTo>
                    <a:pt x="1806638" y="1870481"/>
                  </a:lnTo>
                  <a:lnTo>
                    <a:pt x="1805990" y="1870481"/>
                  </a:lnTo>
                  <a:lnTo>
                    <a:pt x="1808670" y="1883181"/>
                  </a:lnTo>
                  <a:lnTo>
                    <a:pt x="1811807" y="1883181"/>
                  </a:lnTo>
                  <a:lnTo>
                    <a:pt x="1814588" y="1895881"/>
                  </a:lnTo>
                  <a:lnTo>
                    <a:pt x="1812937" y="1895881"/>
                  </a:lnTo>
                  <a:lnTo>
                    <a:pt x="1812023" y="1921281"/>
                  </a:lnTo>
                  <a:lnTo>
                    <a:pt x="1810918" y="1933981"/>
                  </a:lnTo>
                  <a:lnTo>
                    <a:pt x="1809877" y="1946681"/>
                  </a:lnTo>
                  <a:lnTo>
                    <a:pt x="1809191" y="1959381"/>
                  </a:lnTo>
                  <a:lnTo>
                    <a:pt x="1808099" y="1959381"/>
                  </a:lnTo>
                  <a:lnTo>
                    <a:pt x="1807578" y="1963762"/>
                  </a:lnTo>
                  <a:lnTo>
                    <a:pt x="1810169" y="1972081"/>
                  </a:lnTo>
                  <a:lnTo>
                    <a:pt x="1813763" y="1972081"/>
                  </a:lnTo>
                  <a:lnTo>
                    <a:pt x="1816722" y="1984781"/>
                  </a:lnTo>
                  <a:lnTo>
                    <a:pt x="1818754" y="1997481"/>
                  </a:lnTo>
                  <a:lnTo>
                    <a:pt x="1818576" y="2010181"/>
                  </a:lnTo>
                  <a:lnTo>
                    <a:pt x="1815795" y="2010181"/>
                  </a:lnTo>
                  <a:lnTo>
                    <a:pt x="1816963" y="2035581"/>
                  </a:lnTo>
                  <a:lnTo>
                    <a:pt x="1819948" y="2035581"/>
                  </a:lnTo>
                  <a:lnTo>
                    <a:pt x="1822411" y="2048281"/>
                  </a:lnTo>
                  <a:lnTo>
                    <a:pt x="1822005" y="2060981"/>
                  </a:lnTo>
                  <a:lnTo>
                    <a:pt x="1818767" y="2073681"/>
                  </a:lnTo>
                  <a:lnTo>
                    <a:pt x="1815223" y="2060981"/>
                  </a:lnTo>
                  <a:lnTo>
                    <a:pt x="1812798" y="2073681"/>
                  </a:lnTo>
                  <a:lnTo>
                    <a:pt x="1812442" y="2060981"/>
                  </a:lnTo>
                  <a:lnTo>
                    <a:pt x="1813102" y="2048281"/>
                  </a:lnTo>
                  <a:lnTo>
                    <a:pt x="1814004" y="2048281"/>
                  </a:lnTo>
                  <a:lnTo>
                    <a:pt x="1814334" y="2035581"/>
                  </a:lnTo>
                  <a:lnTo>
                    <a:pt x="1812912" y="2048281"/>
                  </a:lnTo>
                  <a:lnTo>
                    <a:pt x="1811693" y="2048281"/>
                  </a:lnTo>
                  <a:lnTo>
                    <a:pt x="1811096" y="2040724"/>
                  </a:lnTo>
                  <a:lnTo>
                    <a:pt x="1810372" y="2048281"/>
                  </a:lnTo>
                  <a:lnTo>
                    <a:pt x="1810397" y="2086381"/>
                  </a:lnTo>
                  <a:lnTo>
                    <a:pt x="1809445" y="2111781"/>
                  </a:lnTo>
                  <a:lnTo>
                    <a:pt x="1810664" y="2111781"/>
                  </a:lnTo>
                  <a:lnTo>
                    <a:pt x="1811972" y="2124481"/>
                  </a:lnTo>
                  <a:lnTo>
                    <a:pt x="1813293" y="2111781"/>
                  </a:lnTo>
                  <a:lnTo>
                    <a:pt x="1817852" y="2111781"/>
                  </a:lnTo>
                  <a:lnTo>
                    <a:pt x="1819554" y="2124481"/>
                  </a:lnTo>
                  <a:lnTo>
                    <a:pt x="1821141" y="2124481"/>
                  </a:lnTo>
                  <a:lnTo>
                    <a:pt x="1822094" y="2137181"/>
                  </a:lnTo>
                  <a:lnTo>
                    <a:pt x="1821878" y="2149881"/>
                  </a:lnTo>
                  <a:lnTo>
                    <a:pt x="1820189" y="2149881"/>
                  </a:lnTo>
                  <a:lnTo>
                    <a:pt x="1818932" y="2137181"/>
                  </a:lnTo>
                  <a:lnTo>
                    <a:pt x="1819021" y="2149881"/>
                  </a:lnTo>
                  <a:lnTo>
                    <a:pt x="1817827" y="2149881"/>
                  </a:lnTo>
                  <a:lnTo>
                    <a:pt x="1817344" y="2162581"/>
                  </a:lnTo>
                  <a:lnTo>
                    <a:pt x="1821764" y="2162581"/>
                  </a:lnTo>
                  <a:lnTo>
                    <a:pt x="1826323" y="2175281"/>
                  </a:lnTo>
                  <a:lnTo>
                    <a:pt x="1828152" y="2187981"/>
                  </a:lnTo>
                  <a:lnTo>
                    <a:pt x="1832025" y="2187981"/>
                  </a:lnTo>
                  <a:lnTo>
                    <a:pt x="1829511" y="2175281"/>
                  </a:lnTo>
                  <a:lnTo>
                    <a:pt x="1828609" y="2175281"/>
                  </a:lnTo>
                  <a:lnTo>
                    <a:pt x="1827707" y="2162581"/>
                  </a:lnTo>
                  <a:lnTo>
                    <a:pt x="1825193" y="2162581"/>
                  </a:lnTo>
                  <a:lnTo>
                    <a:pt x="1827606" y="2149881"/>
                  </a:lnTo>
                  <a:lnTo>
                    <a:pt x="1828495" y="2149881"/>
                  </a:lnTo>
                  <a:lnTo>
                    <a:pt x="1829257" y="2137181"/>
                  </a:lnTo>
                  <a:lnTo>
                    <a:pt x="1828901" y="2137181"/>
                  </a:lnTo>
                  <a:lnTo>
                    <a:pt x="1829371" y="2124481"/>
                  </a:lnTo>
                  <a:lnTo>
                    <a:pt x="1824418" y="2124481"/>
                  </a:lnTo>
                  <a:lnTo>
                    <a:pt x="1823275" y="2111781"/>
                  </a:lnTo>
                  <a:lnTo>
                    <a:pt x="1822399" y="2111781"/>
                  </a:lnTo>
                  <a:lnTo>
                    <a:pt x="1821383" y="2099081"/>
                  </a:lnTo>
                  <a:lnTo>
                    <a:pt x="1824215" y="2099081"/>
                  </a:lnTo>
                  <a:lnTo>
                    <a:pt x="1821789" y="2086381"/>
                  </a:lnTo>
                  <a:lnTo>
                    <a:pt x="1825028" y="2086381"/>
                  </a:lnTo>
                  <a:lnTo>
                    <a:pt x="1825523" y="2086381"/>
                  </a:lnTo>
                  <a:lnTo>
                    <a:pt x="1828165" y="2086381"/>
                  </a:lnTo>
                  <a:lnTo>
                    <a:pt x="1828063" y="2073681"/>
                  </a:lnTo>
                  <a:lnTo>
                    <a:pt x="1828965" y="2073681"/>
                  </a:lnTo>
                  <a:lnTo>
                    <a:pt x="1829409" y="2060981"/>
                  </a:lnTo>
                  <a:lnTo>
                    <a:pt x="1828685" y="2048281"/>
                  </a:lnTo>
                  <a:lnTo>
                    <a:pt x="1829193" y="2048281"/>
                  </a:lnTo>
                  <a:lnTo>
                    <a:pt x="1825256" y="2035581"/>
                  </a:lnTo>
                  <a:lnTo>
                    <a:pt x="1827580" y="2035581"/>
                  </a:lnTo>
                  <a:lnTo>
                    <a:pt x="1825459" y="2022881"/>
                  </a:lnTo>
                  <a:lnTo>
                    <a:pt x="1826183" y="2022881"/>
                  </a:lnTo>
                  <a:lnTo>
                    <a:pt x="1825967" y="1997481"/>
                  </a:lnTo>
                  <a:lnTo>
                    <a:pt x="1825294" y="1984781"/>
                  </a:lnTo>
                  <a:lnTo>
                    <a:pt x="1825510" y="1974456"/>
                  </a:lnTo>
                  <a:lnTo>
                    <a:pt x="1826412" y="1975256"/>
                  </a:lnTo>
                  <a:lnTo>
                    <a:pt x="1827657" y="1969084"/>
                  </a:lnTo>
                  <a:lnTo>
                    <a:pt x="1828228" y="1964169"/>
                  </a:lnTo>
                  <a:lnTo>
                    <a:pt x="1828469" y="1959864"/>
                  </a:lnTo>
                  <a:lnTo>
                    <a:pt x="1826691" y="1967280"/>
                  </a:lnTo>
                  <a:lnTo>
                    <a:pt x="1825840" y="1969287"/>
                  </a:lnTo>
                  <a:lnTo>
                    <a:pt x="1828177" y="1946681"/>
                  </a:lnTo>
                  <a:lnTo>
                    <a:pt x="1827771" y="1946681"/>
                  </a:lnTo>
                  <a:lnTo>
                    <a:pt x="1827504" y="1933981"/>
                  </a:lnTo>
                  <a:lnTo>
                    <a:pt x="1828050" y="1921281"/>
                  </a:lnTo>
                  <a:lnTo>
                    <a:pt x="1830755" y="1921281"/>
                  </a:lnTo>
                  <a:lnTo>
                    <a:pt x="1831594" y="1908581"/>
                  </a:lnTo>
                  <a:lnTo>
                    <a:pt x="1832089" y="1895881"/>
                  </a:lnTo>
                  <a:lnTo>
                    <a:pt x="1831251" y="1895881"/>
                  </a:lnTo>
                  <a:lnTo>
                    <a:pt x="1834578" y="1883181"/>
                  </a:lnTo>
                  <a:lnTo>
                    <a:pt x="1835861" y="1870481"/>
                  </a:lnTo>
                  <a:lnTo>
                    <a:pt x="1836343" y="1845081"/>
                  </a:lnTo>
                  <a:close/>
                </a:path>
                <a:path w="2595245" h="2621915">
                  <a:moveTo>
                    <a:pt x="1836547" y="2305253"/>
                  </a:moveTo>
                  <a:lnTo>
                    <a:pt x="1835873" y="2301951"/>
                  </a:lnTo>
                  <a:lnTo>
                    <a:pt x="1835518" y="2298408"/>
                  </a:lnTo>
                  <a:lnTo>
                    <a:pt x="1835277" y="2294598"/>
                  </a:lnTo>
                  <a:lnTo>
                    <a:pt x="1834870" y="2294255"/>
                  </a:lnTo>
                  <a:lnTo>
                    <a:pt x="1834616" y="2294204"/>
                  </a:lnTo>
                  <a:lnTo>
                    <a:pt x="1834832" y="2295639"/>
                  </a:lnTo>
                  <a:lnTo>
                    <a:pt x="1834540" y="2300160"/>
                  </a:lnTo>
                  <a:lnTo>
                    <a:pt x="1835416" y="2302776"/>
                  </a:lnTo>
                  <a:lnTo>
                    <a:pt x="1836547" y="2305253"/>
                  </a:lnTo>
                  <a:close/>
                </a:path>
                <a:path w="2595245" h="2621915">
                  <a:moveTo>
                    <a:pt x="1837093" y="1752155"/>
                  </a:moveTo>
                  <a:lnTo>
                    <a:pt x="1836026" y="1756181"/>
                  </a:lnTo>
                  <a:lnTo>
                    <a:pt x="1836902" y="1756181"/>
                  </a:lnTo>
                  <a:lnTo>
                    <a:pt x="1837093" y="1752155"/>
                  </a:lnTo>
                  <a:close/>
                </a:path>
                <a:path w="2595245" h="2621915">
                  <a:moveTo>
                    <a:pt x="1837499" y="2259038"/>
                  </a:moveTo>
                  <a:lnTo>
                    <a:pt x="1836737" y="2258250"/>
                  </a:lnTo>
                  <a:lnTo>
                    <a:pt x="1836305" y="2260625"/>
                  </a:lnTo>
                  <a:lnTo>
                    <a:pt x="1835975" y="2263292"/>
                  </a:lnTo>
                  <a:lnTo>
                    <a:pt x="1835696" y="2266111"/>
                  </a:lnTo>
                  <a:lnTo>
                    <a:pt x="1836432" y="2263775"/>
                  </a:lnTo>
                  <a:lnTo>
                    <a:pt x="1837499" y="2259038"/>
                  </a:lnTo>
                  <a:close/>
                </a:path>
                <a:path w="2595245" h="2621915">
                  <a:moveTo>
                    <a:pt x="1837842" y="2297811"/>
                  </a:moveTo>
                  <a:lnTo>
                    <a:pt x="1837385" y="2291435"/>
                  </a:lnTo>
                  <a:lnTo>
                    <a:pt x="1835950" y="2287028"/>
                  </a:lnTo>
                  <a:lnTo>
                    <a:pt x="1835556" y="2282113"/>
                  </a:lnTo>
                  <a:lnTo>
                    <a:pt x="1835048" y="2276564"/>
                  </a:lnTo>
                  <a:lnTo>
                    <a:pt x="1834870" y="2282571"/>
                  </a:lnTo>
                  <a:lnTo>
                    <a:pt x="1834934" y="2288756"/>
                  </a:lnTo>
                  <a:lnTo>
                    <a:pt x="1835277" y="2294598"/>
                  </a:lnTo>
                  <a:lnTo>
                    <a:pt x="1836166" y="2295360"/>
                  </a:lnTo>
                  <a:lnTo>
                    <a:pt x="1837842" y="2297811"/>
                  </a:lnTo>
                  <a:close/>
                </a:path>
                <a:path w="2595245" h="2621915">
                  <a:moveTo>
                    <a:pt x="1838071" y="2346731"/>
                  </a:moveTo>
                  <a:lnTo>
                    <a:pt x="1837918" y="2342845"/>
                  </a:lnTo>
                  <a:lnTo>
                    <a:pt x="1836712" y="2341715"/>
                  </a:lnTo>
                  <a:lnTo>
                    <a:pt x="1838071" y="2346731"/>
                  </a:lnTo>
                  <a:close/>
                </a:path>
                <a:path w="2595245" h="2621915">
                  <a:moveTo>
                    <a:pt x="1838439" y="2313597"/>
                  </a:moveTo>
                  <a:lnTo>
                    <a:pt x="1838248" y="2312911"/>
                  </a:lnTo>
                  <a:lnTo>
                    <a:pt x="1838172" y="2312606"/>
                  </a:lnTo>
                  <a:lnTo>
                    <a:pt x="1838020" y="2313241"/>
                  </a:lnTo>
                  <a:lnTo>
                    <a:pt x="1837994" y="2313736"/>
                  </a:lnTo>
                  <a:lnTo>
                    <a:pt x="1838439" y="2313597"/>
                  </a:lnTo>
                  <a:close/>
                </a:path>
                <a:path w="2595245" h="2621915">
                  <a:moveTo>
                    <a:pt x="1838782" y="2311044"/>
                  </a:moveTo>
                  <a:lnTo>
                    <a:pt x="1838159" y="2308783"/>
                  </a:lnTo>
                  <a:lnTo>
                    <a:pt x="1837321" y="2307031"/>
                  </a:lnTo>
                  <a:lnTo>
                    <a:pt x="1836547" y="2305253"/>
                  </a:lnTo>
                  <a:lnTo>
                    <a:pt x="1837029" y="2307958"/>
                  </a:lnTo>
                  <a:lnTo>
                    <a:pt x="1837563" y="2310460"/>
                  </a:lnTo>
                  <a:lnTo>
                    <a:pt x="1838172" y="2312606"/>
                  </a:lnTo>
                  <a:lnTo>
                    <a:pt x="1838325" y="2312047"/>
                  </a:lnTo>
                  <a:lnTo>
                    <a:pt x="1838553" y="2311463"/>
                  </a:lnTo>
                  <a:lnTo>
                    <a:pt x="1838782" y="2311044"/>
                  </a:lnTo>
                  <a:close/>
                </a:path>
                <a:path w="2595245" h="2621915">
                  <a:moveTo>
                    <a:pt x="1839404" y="2310193"/>
                  </a:moveTo>
                  <a:lnTo>
                    <a:pt x="1839137" y="2310396"/>
                  </a:lnTo>
                  <a:lnTo>
                    <a:pt x="1838782" y="2311044"/>
                  </a:lnTo>
                  <a:lnTo>
                    <a:pt x="1838972" y="2311704"/>
                  </a:lnTo>
                  <a:lnTo>
                    <a:pt x="1839404" y="2310193"/>
                  </a:lnTo>
                  <a:close/>
                </a:path>
                <a:path w="2595245" h="2621915">
                  <a:moveTo>
                    <a:pt x="1840547" y="2336825"/>
                  </a:moveTo>
                  <a:lnTo>
                    <a:pt x="1839976" y="2329751"/>
                  </a:lnTo>
                  <a:lnTo>
                    <a:pt x="1839861" y="2328494"/>
                  </a:lnTo>
                  <a:lnTo>
                    <a:pt x="1840471" y="2336965"/>
                  </a:lnTo>
                  <a:lnTo>
                    <a:pt x="1840547" y="2336825"/>
                  </a:lnTo>
                  <a:close/>
                </a:path>
                <a:path w="2595245" h="2621915">
                  <a:moveTo>
                    <a:pt x="1840979" y="2341638"/>
                  </a:moveTo>
                  <a:lnTo>
                    <a:pt x="1840941" y="2341283"/>
                  </a:lnTo>
                  <a:lnTo>
                    <a:pt x="1840915" y="2341016"/>
                  </a:lnTo>
                  <a:lnTo>
                    <a:pt x="1840890" y="2340673"/>
                  </a:lnTo>
                  <a:lnTo>
                    <a:pt x="1840661" y="2341067"/>
                  </a:lnTo>
                  <a:lnTo>
                    <a:pt x="1840598" y="2341295"/>
                  </a:lnTo>
                  <a:lnTo>
                    <a:pt x="1840979" y="2341638"/>
                  </a:lnTo>
                  <a:close/>
                </a:path>
                <a:path w="2595245" h="2621915">
                  <a:moveTo>
                    <a:pt x="1841068" y="2357717"/>
                  </a:moveTo>
                  <a:lnTo>
                    <a:pt x="1838071" y="2346731"/>
                  </a:lnTo>
                  <a:lnTo>
                    <a:pt x="1838490" y="2357183"/>
                  </a:lnTo>
                  <a:lnTo>
                    <a:pt x="1839188" y="2356904"/>
                  </a:lnTo>
                  <a:lnTo>
                    <a:pt x="1840026" y="2354935"/>
                  </a:lnTo>
                  <a:lnTo>
                    <a:pt x="1841068" y="2357717"/>
                  </a:lnTo>
                  <a:close/>
                </a:path>
                <a:path w="2595245" h="2621915">
                  <a:moveTo>
                    <a:pt x="1841461" y="2281974"/>
                  </a:moveTo>
                  <a:lnTo>
                    <a:pt x="1840877" y="2279091"/>
                  </a:lnTo>
                  <a:lnTo>
                    <a:pt x="1840103" y="2276259"/>
                  </a:lnTo>
                  <a:lnTo>
                    <a:pt x="1838896" y="2273427"/>
                  </a:lnTo>
                  <a:lnTo>
                    <a:pt x="1839493" y="2276144"/>
                  </a:lnTo>
                  <a:lnTo>
                    <a:pt x="1841461" y="2281974"/>
                  </a:lnTo>
                  <a:close/>
                </a:path>
                <a:path w="2595245" h="2621915">
                  <a:moveTo>
                    <a:pt x="1841881" y="2383307"/>
                  </a:moveTo>
                  <a:lnTo>
                    <a:pt x="1840217" y="2378405"/>
                  </a:lnTo>
                  <a:lnTo>
                    <a:pt x="1838502" y="2373973"/>
                  </a:lnTo>
                  <a:lnTo>
                    <a:pt x="1836966" y="2372804"/>
                  </a:lnTo>
                  <a:lnTo>
                    <a:pt x="1835835" y="2377719"/>
                  </a:lnTo>
                  <a:lnTo>
                    <a:pt x="1838096" y="2381656"/>
                  </a:lnTo>
                  <a:lnTo>
                    <a:pt x="1838744" y="2374887"/>
                  </a:lnTo>
                  <a:lnTo>
                    <a:pt x="1841881" y="2383307"/>
                  </a:lnTo>
                  <a:close/>
                </a:path>
                <a:path w="2595245" h="2621915">
                  <a:moveTo>
                    <a:pt x="1842604" y="1536623"/>
                  </a:moveTo>
                  <a:lnTo>
                    <a:pt x="1834121" y="1524177"/>
                  </a:lnTo>
                  <a:lnTo>
                    <a:pt x="1836458" y="1531747"/>
                  </a:lnTo>
                  <a:lnTo>
                    <a:pt x="1835442" y="1535684"/>
                  </a:lnTo>
                  <a:lnTo>
                    <a:pt x="1833930" y="1540916"/>
                  </a:lnTo>
                  <a:lnTo>
                    <a:pt x="1842604" y="1536623"/>
                  </a:lnTo>
                  <a:close/>
                </a:path>
                <a:path w="2595245" h="2621915">
                  <a:moveTo>
                    <a:pt x="1842858" y="2332736"/>
                  </a:moveTo>
                  <a:lnTo>
                    <a:pt x="1840547" y="2336825"/>
                  </a:lnTo>
                  <a:lnTo>
                    <a:pt x="1840890" y="2340673"/>
                  </a:lnTo>
                  <a:lnTo>
                    <a:pt x="1841398" y="2339860"/>
                  </a:lnTo>
                  <a:lnTo>
                    <a:pt x="1842757" y="2338273"/>
                  </a:lnTo>
                  <a:lnTo>
                    <a:pt x="1842858" y="2332736"/>
                  </a:lnTo>
                  <a:close/>
                </a:path>
                <a:path w="2595245" h="2621915">
                  <a:moveTo>
                    <a:pt x="1845144" y="1675168"/>
                  </a:moveTo>
                  <a:lnTo>
                    <a:pt x="1844421" y="1679219"/>
                  </a:lnTo>
                  <a:lnTo>
                    <a:pt x="1844395" y="1679981"/>
                  </a:lnTo>
                  <a:lnTo>
                    <a:pt x="1844840" y="1679981"/>
                  </a:lnTo>
                  <a:lnTo>
                    <a:pt x="1845144" y="1675168"/>
                  </a:lnTo>
                  <a:close/>
                </a:path>
                <a:path w="2595245" h="2621915">
                  <a:moveTo>
                    <a:pt x="1845818" y="2299385"/>
                  </a:moveTo>
                  <a:lnTo>
                    <a:pt x="1845094" y="2292680"/>
                  </a:lnTo>
                  <a:lnTo>
                    <a:pt x="1841461" y="2281974"/>
                  </a:lnTo>
                  <a:lnTo>
                    <a:pt x="1842579" y="2287422"/>
                  </a:lnTo>
                  <a:lnTo>
                    <a:pt x="1842706" y="2293289"/>
                  </a:lnTo>
                  <a:lnTo>
                    <a:pt x="1841652" y="2300998"/>
                  </a:lnTo>
                  <a:lnTo>
                    <a:pt x="1843811" y="2304961"/>
                  </a:lnTo>
                  <a:lnTo>
                    <a:pt x="1844382" y="2295131"/>
                  </a:lnTo>
                  <a:lnTo>
                    <a:pt x="1845818" y="2299385"/>
                  </a:lnTo>
                  <a:close/>
                </a:path>
                <a:path w="2595245" h="2621915">
                  <a:moveTo>
                    <a:pt x="1846541" y="1667281"/>
                  </a:moveTo>
                  <a:lnTo>
                    <a:pt x="1845627" y="1667281"/>
                  </a:lnTo>
                  <a:lnTo>
                    <a:pt x="1845144" y="1675168"/>
                  </a:lnTo>
                  <a:lnTo>
                    <a:pt x="1846541" y="1667281"/>
                  </a:lnTo>
                  <a:close/>
                </a:path>
                <a:path w="2595245" h="2621915">
                  <a:moveTo>
                    <a:pt x="1847062" y="2424900"/>
                  </a:moveTo>
                  <a:lnTo>
                    <a:pt x="1841652" y="2406116"/>
                  </a:lnTo>
                  <a:lnTo>
                    <a:pt x="1842008" y="2409215"/>
                  </a:lnTo>
                  <a:lnTo>
                    <a:pt x="1847062" y="2424900"/>
                  </a:lnTo>
                  <a:close/>
                </a:path>
                <a:path w="2595245" h="2621915">
                  <a:moveTo>
                    <a:pt x="1847303" y="2331034"/>
                  </a:moveTo>
                  <a:lnTo>
                    <a:pt x="1842947" y="2321471"/>
                  </a:lnTo>
                  <a:lnTo>
                    <a:pt x="1844522" y="2325700"/>
                  </a:lnTo>
                  <a:lnTo>
                    <a:pt x="1847303" y="2331034"/>
                  </a:lnTo>
                  <a:close/>
                </a:path>
                <a:path w="2595245" h="2621915">
                  <a:moveTo>
                    <a:pt x="1854123" y="1649971"/>
                  </a:moveTo>
                  <a:lnTo>
                    <a:pt x="1851215" y="1650504"/>
                  </a:lnTo>
                  <a:lnTo>
                    <a:pt x="1848243" y="1652384"/>
                  </a:lnTo>
                  <a:lnTo>
                    <a:pt x="1848192" y="1657413"/>
                  </a:lnTo>
                  <a:lnTo>
                    <a:pt x="1847481" y="1661198"/>
                  </a:lnTo>
                  <a:lnTo>
                    <a:pt x="1846541" y="1664373"/>
                  </a:lnTo>
                  <a:lnTo>
                    <a:pt x="1849640" y="1657502"/>
                  </a:lnTo>
                  <a:lnTo>
                    <a:pt x="1854123" y="1649971"/>
                  </a:lnTo>
                  <a:close/>
                </a:path>
                <a:path w="2595245" h="2621915">
                  <a:moveTo>
                    <a:pt x="1857679" y="1413281"/>
                  </a:moveTo>
                  <a:lnTo>
                    <a:pt x="1854796" y="1425981"/>
                  </a:lnTo>
                  <a:lnTo>
                    <a:pt x="1855101" y="1425981"/>
                  </a:lnTo>
                  <a:lnTo>
                    <a:pt x="1857679" y="1413281"/>
                  </a:lnTo>
                  <a:close/>
                </a:path>
                <a:path w="2595245" h="2621915">
                  <a:moveTo>
                    <a:pt x="1884883" y="1292453"/>
                  </a:moveTo>
                  <a:lnTo>
                    <a:pt x="1884692" y="1291031"/>
                  </a:lnTo>
                  <a:lnTo>
                    <a:pt x="1884108" y="1290866"/>
                  </a:lnTo>
                  <a:lnTo>
                    <a:pt x="1882940" y="1293495"/>
                  </a:lnTo>
                  <a:lnTo>
                    <a:pt x="1883664" y="1292669"/>
                  </a:lnTo>
                  <a:lnTo>
                    <a:pt x="1884273" y="1292542"/>
                  </a:lnTo>
                  <a:lnTo>
                    <a:pt x="1884883" y="1292453"/>
                  </a:lnTo>
                  <a:close/>
                </a:path>
                <a:path w="2595245" h="2621915">
                  <a:moveTo>
                    <a:pt x="1885683" y="1283639"/>
                  </a:moveTo>
                  <a:lnTo>
                    <a:pt x="1884591" y="1285582"/>
                  </a:lnTo>
                  <a:lnTo>
                    <a:pt x="1883321" y="1288427"/>
                  </a:lnTo>
                  <a:lnTo>
                    <a:pt x="1881809" y="1292517"/>
                  </a:lnTo>
                  <a:lnTo>
                    <a:pt x="1885683" y="1283639"/>
                  </a:lnTo>
                  <a:close/>
                </a:path>
                <a:path w="2595245" h="2621915">
                  <a:moveTo>
                    <a:pt x="1885696" y="2569311"/>
                  </a:moveTo>
                  <a:lnTo>
                    <a:pt x="1884997" y="2567419"/>
                  </a:lnTo>
                  <a:lnTo>
                    <a:pt x="1881797" y="2565971"/>
                  </a:lnTo>
                  <a:lnTo>
                    <a:pt x="1879930" y="2566682"/>
                  </a:lnTo>
                  <a:lnTo>
                    <a:pt x="1859203" y="2612555"/>
                  </a:lnTo>
                  <a:lnTo>
                    <a:pt x="1826399" y="2574391"/>
                  </a:lnTo>
                  <a:lnTo>
                    <a:pt x="1824380" y="2574239"/>
                  </a:lnTo>
                  <a:lnTo>
                    <a:pt x="1823059" y="2575382"/>
                  </a:lnTo>
                  <a:lnTo>
                    <a:pt x="1822208" y="2576118"/>
                  </a:lnTo>
                  <a:lnTo>
                    <a:pt x="1821840" y="2577211"/>
                  </a:lnTo>
                  <a:lnTo>
                    <a:pt x="1822069" y="2578824"/>
                  </a:lnTo>
                  <a:lnTo>
                    <a:pt x="1822310" y="2579382"/>
                  </a:lnTo>
                  <a:lnTo>
                    <a:pt x="1858340" y="2621305"/>
                  </a:lnTo>
                  <a:lnTo>
                    <a:pt x="1859419" y="2621699"/>
                  </a:lnTo>
                  <a:lnTo>
                    <a:pt x="1861566" y="2621394"/>
                  </a:lnTo>
                  <a:lnTo>
                    <a:pt x="1862493" y="2620695"/>
                  </a:lnTo>
                  <a:lnTo>
                    <a:pt x="1885696" y="2569311"/>
                  </a:lnTo>
                  <a:close/>
                </a:path>
                <a:path w="2595245" h="2621915">
                  <a:moveTo>
                    <a:pt x="1931174" y="1080668"/>
                  </a:moveTo>
                  <a:lnTo>
                    <a:pt x="1926767" y="1087018"/>
                  </a:lnTo>
                  <a:lnTo>
                    <a:pt x="1927504" y="1087996"/>
                  </a:lnTo>
                  <a:lnTo>
                    <a:pt x="1928964" y="1086916"/>
                  </a:lnTo>
                  <a:lnTo>
                    <a:pt x="1929688" y="1084846"/>
                  </a:lnTo>
                  <a:lnTo>
                    <a:pt x="1931174" y="1080668"/>
                  </a:lnTo>
                  <a:close/>
                </a:path>
                <a:path w="2595245" h="2621915">
                  <a:moveTo>
                    <a:pt x="1933244" y="1070381"/>
                  </a:moveTo>
                  <a:lnTo>
                    <a:pt x="1932368" y="1070381"/>
                  </a:lnTo>
                  <a:lnTo>
                    <a:pt x="1928926" y="1083081"/>
                  </a:lnTo>
                  <a:lnTo>
                    <a:pt x="1933244" y="1070381"/>
                  </a:lnTo>
                  <a:close/>
                </a:path>
                <a:path w="2595245" h="2621915">
                  <a:moveTo>
                    <a:pt x="1947138" y="1057681"/>
                  </a:moveTo>
                  <a:lnTo>
                    <a:pt x="1943963" y="1057681"/>
                  </a:lnTo>
                  <a:lnTo>
                    <a:pt x="1942934" y="1062863"/>
                  </a:lnTo>
                  <a:lnTo>
                    <a:pt x="1942896" y="1067142"/>
                  </a:lnTo>
                  <a:lnTo>
                    <a:pt x="1947138" y="1057681"/>
                  </a:lnTo>
                  <a:close/>
                </a:path>
                <a:path w="2595245" h="2621915">
                  <a:moveTo>
                    <a:pt x="1958479" y="1014349"/>
                  </a:moveTo>
                  <a:lnTo>
                    <a:pt x="1958390" y="1012558"/>
                  </a:lnTo>
                  <a:lnTo>
                    <a:pt x="1958136" y="1011745"/>
                  </a:lnTo>
                  <a:lnTo>
                    <a:pt x="1957603" y="1013117"/>
                  </a:lnTo>
                  <a:lnTo>
                    <a:pt x="1958479" y="1014349"/>
                  </a:lnTo>
                  <a:close/>
                </a:path>
                <a:path w="2595245" h="2621915">
                  <a:moveTo>
                    <a:pt x="1970671" y="974293"/>
                  </a:moveTo>
                  <a:lnTo>
                    <a:pt x="1970100" y="976579"/>
                  </a:lnTo>
                  <a:lnTo>
                    <a:pt x="1969833" y="978090"/>
                  </a:lnTo>
                  <a:lnTo>
                    <a:pt x="1969693" y="979220"/>
                  </a:lnTo>
                  <a:lnTo>
                    <a:pt x="1970671" y="974293"/>
                  </a:lnTo>
                  <a:close/>
                </a:path>
                <a:path w="2595245" h="2621915">
                  <a:moveTo>
                    <a:pt x="1973897" y="966127"/>
                  </a:moveTo>
                  <a:lnTo>
                    <a:pt x="1969833" y="966698"/>
                  </a:lnTo>
                  <a:lnTo>
                    <a:pt x="1969033" y="968743"/>
                  </a:lnTo>
                  <a:lnTo>
                    <a:pt x="1973897" y="966127"/>
                  </a:lnTo>
                  <a:close/>
                </a:path>
                <a:path w="2595245" h="2621915">
                  <a:moveTo>
                    <a:pt x="1994293" y="994181"/>
                  </a:moveTo>
                  <a:lnTo>
                    <a:pt x="1969135" y="994181"/>
                  </a:lnTo>
                  <a:lnTo>
                    <a:pt x="1966722" y="994181"/>
                  </a:lnTo>
                  <a:lnTo>
                    <a:pt x="1965109" y="1006881"/>
                  </a:lnTo>
                  <a:lnTo>
                    <a:pt x="1964042" y="1006881"/>
                  </a:lnTo>
                  <a:lnTo>
                    <a:pt x="1965642" y="994181"/>
                  </a:lnTo>
                  <a:lnTo>
                    <a:pt x="1958670" y="1019581"/>
                  </a:lnTo>
                  <a:lnTo>
                    <a:pt x="1958187" y="1032281"/>
                  </a:lnTo>
                  <a:lnTo>
                    <a:pt x="1957882" y="1032281"/>
                  </a:lnTo>
                  <a:lnTo>
                    <a:pt x="1956422" y="1032281"/>
                  </a:lnTo>
                  <a:lnTo>
                    <a:pt x="1954593" y="1044981"/>
                  </a:lnTo>
                  <a:lnTo>
                    <a:pt x="1951926" y="1044981"/>
                  </a:lnTo>
                  <a:lnTo>
                    <a:pt x="1955012" y="1032281"/>
                  </a:lnTo>
                  <a:lnTo>
                    <a:pt x="1949627" y="1032281"/>
                  </a:lnTo>
                  <a:lnTo>
                    <a:pt x="1948434" y="1044981"/>
                  </a:lnTo>
                  <a:lnTo>
                    <a:pt x="1947138" y="1057681"/>
                  </a:lnTo>
                  <a:lnTo>
                    <a:pt x="1947633" y="1057681"/>
                  </a:lnTo>
                  <a:lnTo>
                    <a:pt x="1945144" y="1070381"/>
                  </a:lnTo>
                  <a:lnTo>
                    <a:pt x="1942858" y="1070381"/>
                  </a:lnTo>
                  <a:lnTo>
                    <a:pt x="1942896" y="1067142"/>
                  </a:lnTo>
                  <a:lnTo>
                    <a:pt x="1941436" y="1070381"/>
                  </a:lnTo>
                  <a:lnTo>
                    <a:pt x="1942934" y="1062863"/>
                  </a:lnTo>
                  <a:lnTo>
                    <a:pt x="1942985" y="1057681"/>
                  </a:lnTo>
                  <a:lnTo>
                    <a:pt x="1939658" y="1057681"/>
                  </a:lnTo>
                  <a:lnTo>
                    <a:pt x="1936445" y="1070381"/>
                  </a:lnTo>
                  <a:lnTo>
                    <a:pt x="1940521" y="1070381"/>
                  </a:lnTo>
                  <a:lnTo>
                    <a:pt x="1938705" y="1083081"/>
                  </a:lnTo>
                  <a:lnTo>
                    <a:pt x="1935200" y="1083081"/>
                  </a:lnTo>
                  <a:lnTo>
                    <a:pt x="1933752" y="1095781"/>
                  </a:lnTo>
                  <a:lnTo>
                    <a:pt x="1931212" y="1108481"/>
                  </a:lnTo>
                  <a:lnTo>
                    <a:pt x="1927504" y="1095781"/>
                  </a:lnTo>
                  <a:lnTo>
                    <a:pt x="1925701" y="1108481"/>
                  </a:lnTo>
                  <a:lnTo>
                    <a:pt x="1927910" y="1108481"/>
                  </a:lnTo>
                  <a:lnTo>
                    <a:pt x="1927936" y="1121181"/>
                  </a:lnTo>
                  <a:lnTo>
                    <a:pt x="1924291" y="1121181"/>
                  </a:lnTo>
                  <a:lnTo>
                    <a:pt x="1920595" y="1133881"/>
                  </a:lnTo>
                  <a:lnTo>
                    <a:pt x="1920290" y="1133881"/>
                  </a:lnTo>
                  <a:lnTo>
                    <a:pt x="1917014" y="1146581"/>
                  </a:lnTo>
                  <a:lnTo>
                    <a:pt x="1914804" y="1159281"/>
                  </a:lnTo>
                  <a:lnTo>
                    <a:pt x="1913191" y="1171981"/>
                  </a:lnTo>
                  <a:lnTo>
                    <a:pt x="1911642" y="1184681"/>
                  </a:lnTo>
                  <a:lnTo>
                    <a:pt x="1907641" y="1184681"/>
                  </a:lnTo>
                  <a:lnTo>
                    <a:pt x="1908390" y="1197381"/>
                  </a:lnTo>
                  <a:lnTo>
                    <a:pt x="1908759" y="1197381"/>
                  </a:lnTo>
                  <a:lnTo>
                    <a:pt x="1908251" y="1210081"/>
                  </a:lnTo>
                  <a:lnTo>
                    <a:pt x="1907743" y="1210081"/>
                  </a:lnTo>
                  <a:lnTo>
                    <a:pt x="1903310" y="1222781"/>
                  </a:lnTo>
                  <a:lnTo>
                    <a:pt x="1898421" y="1235481"/>
                  </a:lnTo>
                  <a:lnTo>
                    <a:pt x="1896529" y="1248181"/>
                  </a:lnTo>
                  <a:lnTo>
                    <a:pt x="1894459" y="1248181"/>
                  </a:lnTo>
                  <a:lnTo>
                    <a:pt x="1894573" y="1235481"/>
                  </a:lnTo>
                  <a:lnTo>
                    <a:pt x="1892757" y="1235481"/>
                  </a:lnTo>
                  <a:lnTo>
                    <a:pt x="1891665" y="1248181"/>
                  </a:lnTo>
                  <a:lnTo>
                    <a:pt x="1891195" y="1260881"/>
                  </a:lnTo>
                  <a:lnTo>
                    <a:pt x="1891461" y="1273581"/>
                  </a:lnTo>
                  <a:lnTo>
                    <a:pt x="1885683" y="1286281"/>
                  </a:lnTo>
                  <a:lnTo>
                    <a:pt x="1890623" y="1286281"/>
                  </a:lnTo>
                  <a:lnTo>
                    <a:pt x="1891461" y="1298981"/>
                  </a:lnTo>
                  <a:lnTo>
                    <a:pt x="1891487" y="1300467"/>
                  </a:lnTo>
                  <a:lnTo>
                    <a:pt x="1890483" y="1301927"/>
                  </a:lnTo>
                  <a:lnTo>
                    <a:pt x="1891626" y="1306080"/>
                  </a:lnTo>
                  <a:lnTo>
                    <a:pt x="1891779" y="1311681"/>
                  </a:lnTo>
                  <a:lnTo>
                    <a:pt x="1894027" y="1298981"/>
                  </a:lnTo>
                  <a:lnTo>
                    <a:pt x="1897075" y="1298981"/>
                  </a:lnTo>
                  <a:lnTo>
                    <a:pt x="1895017" y="1311681"/>
                  </a:lnTo>
                  <a:lnTo>
                    <a:pt x="1893874" y="1324381"/>
                  </a:lnTo>
                  <a:lnTo>
                    <a:pt x="1892922" y="1311681"/>
                  </a:lnTo>
                  <a:lnTo>
                    <a:pt x="1892147" y="1311681"/>
                  </a:lnTo>
                  <a:lnTo>
                    <a:pt x="1889188" y="1324381"/>
                  </a:lnTo>
                  <a:lnTo>
                    <a:pt x="1887664" y="1324381"/>
                  </a:lnTo>
                  <a:lnTo>
                    <a:pt x="1886534" y="1311681"/>
                  </a:lnTo>
                  <a:lnTo>
                    <a:pt x="1890483" y="1311681"/>
                  </a:lnTo>
                  <a:lnTo>
                    <a:pt x="1889112" y="1298981"/>
                  </a:lnTo>
                  <a:lnTo>
                    <a:pt x="1882711" y="1298981"/>
                  </a:lnTo>
                  <a:lnTo>
                    <a:pt x="1883156" y="1311681"/>
                  </a:lnTo>
                  <a:lnTo>
                    <a:pt x="1879638" y="1311681"/>
                  </a:lnTo>
                  <a:lnTo>
                    <a:pt x="1871370" y="1337081"/>
                  </a:lnTo>
                  <a:lnTo>
                    <a:pt x="1872043" y="1349781"/>
                  </a:lnTo>
                  <a:lnTo>
                    <a:pt x="1872907" y="1362481"/>
                  </a:lnTo>
                  <a:lnTo>
                    <a:pt x="1873110" y="1375181"/>
                  </a:lnTo>
                  <a:lnTo>
                    <a:pt x="1871827" y="1400581"/>
                  </a:lnTo>
                  <a:lnTo>
                    <a:pt x="1869859" y="1387881"/>
                  </a:lnTo>
                  <a:lnTo>
                    <a:pt x="1866798" y="1400581"/>
                  </a:lnTo>
                  <a:lnTo>
                    <a:pt x="1863001" y="1400581"/>
                  </a:lnTo>
                  <a:lnTo>
                    <a:pt x="1865744" y="1387881"/>
                  </a:lnTo>
                  <a:lnTo>
                    <a:pt x="1866607" y="1375181"/>
                  </a:lnTo>
                  <a:lnTo>
                    <a:pt x="1867192" y="1375181"/>
                  </a:lnTo>
                  <a:lnTo>
                    <a:pt x="1869059" y="1362481"/>
                  </a:lnTo>
                  <a:lnTo>
                    <a:pt x="1865261" y="1362481"/>
                  </a:lnTo>
                  <a:lnTo>
                    <a:pt x="1864880" y="1375181"/>
                  </a:lnTo>
                  <a:lnTo>
                    <a:pt x="1864601" y="1375181"/>
                  </a:lnTo>
                  <a:lnTo>
                    <a:pt x="1864067" y="1387881"/>
                  </a:lnTo>
                  <a:lnTo>
                    <a:pt x="1860689" y="1387881"/>
                  </a:lnTo>
                  <a:lnTo>
                    <a:pt x="1858137" y="1400581"/>
                  </a:lnTo>
                  <a:lnTo>
                    <a:pt x="1861261" y="1400581"/>
                  </a:lnTo>
                  <a:lnTo>
                    <a:pt x="1861121" y="1413281"/>
                  </a:lnTo>
                  <a:lnTo>
                    <a:pt x="1859635" y="1425981"/>
                  </a:lnTo>
                  <a:lnTo>
                    <a:pt x="1856092" y="1425981"/>
                  </a:lnTo>
                  <a:lnTo>
                    <a:pt x="1857222" y="1438681"/>
                  </a:lnTo>
                  <a:lnTo>
                    <a:pt x="1855063" y="1451381"/>
                  </a:lnTo>
                  <a:lnTo>
                    <a:pt x="1855597" y="1438681"/>
                  </a:lnTo>
                  <a:lnTo>
                    <a:pt x="1855393" y="1438681"/>
                  </a:lnTo>
                  <a:lnTo>
                    <a:pt x="1854923" y="1451381"/>
                  </a:lnTo>
                  <a:lnTo>
                    <a:pt x="1853311" y="1451381"/>
                  </a:lnTo>
                  <a:lnTo>
                    <a:pt x="1851406" y="1464081"/>
                  </a:lnTo>
                  <a:lnTo>
                    <a:pt x="1850593" y="1464081"/>
                  </a:lnTo>
                  <a:lnTo>
                    <a:pt x="1846872" y="1476781"/>
                  </a:lnTo>
                  <a:lnTo>
                    <a:pt x="1844052" y="1502181"/>
                  </a:lnTo>
                  <a:lnTo>
                    <a:pt x="1843125" y="1514881"/>
                  </a:lnTo>
                  <a:lnTo>
                    <a:pt x="1845056" y="1527581"/>
                  </a:lnTo>
                  <a:lnTo>
                    <a:pt x="1844332" y="1527581"/>
                  </a:lnTo>
                  <a:lnTo>
                    <a:pt x="1839023" y="1514881"/>
                  </a:lnTo>
                  <a:lnTo>
                    <a:pt x="1838121" y="1514881"/>
                  </a:lnTo>
                  <a:lnTo>
                    <a:pt x="1850682" y="1552981"/>
                  </a:lnTo>
                  <a:lnTo>
                    <a:pt x="1830692" y="1552981"/>
                  </a:lnTo>
                  <a:lnTo>
                    <a:pt x="1830793" y="1565681"/>
                  </a:lnTo>
                  <a:lnTo>
                    <a:pt x="1838401" y="1565681"/>
                  </a:lnTo>
                  <a:lnTo>
                    <a:pt x="1834730" y="1578381"/>
                  </a:lnTo>
                  <a:lnTo>
                    <a:pt x="1831238" y="1578381"/>
                  </a:lnTo>
                  <a:lnTo>
                    <a:pt x="1830603" y="1580667"/>
                  </a:lnTo>
                  <a:lnTo>
                    <a:pt x="1835848" y="1591081"/>
                  </a:lnTo>
                  <a:lnTo>
                    <a:pt x="1834451" y="1603781"/>
                  </a:lnTo>
                  <a:lnTo>
                    <a:pt x="1829549" y="1603781"/>
                  </a:lnTo>
                  <a:lnTo>
                    <a:pt x="1831238" y="1616481"/>
                  </a:lnTo>
                  <a:lnTo>
                    <a:pt x="1823224" y="1616481"/>
                  </a:lnTo>
                  <a:lnTo>
                    <a:pt x="1822488" y="1629181"/>
                  </a:lnTo>
                  <a:lnTo>
                    <a:pt x="1821472" y="1629181"/>
                  </a:lnTo>
                  <a:lnTo>
                    <a:pt x="1821014" y="1641881"/>
                  </a:lnTo>
                  <a:lnTo>
                    <a:pt x="1823567" y="1629181"/>
                  </a:lnTo>
                  <a:lnTo>
                    <a:pt x="1823250" y="1641881"/>
                  </a:lnTo>
                  <a:lnTo>
                    <a:pt x="1825726" y="1654581"/>
                  </a:lnTo>
                  <a:lnTo>
                    <a:pt x="1828342" y="1667281"/>
                  </a:lnTo>
                  <a:lnTo>
                    <a:pt x="1828431" y="1679981"/>
                  </a:lnTo>
                  <a:lnTo>
                    <a:pt x="1827263" y="1679981"/>
                  </a:lnTo>
                  <a:lnTo>
                    <a:pt x="1820125" y="1667281"/>
                  </a:lnTo>
                  <a:lnTo>
                    <a:pt x="1818017" y="1679981"/>
                  </a:lnTo>
                  <a:lnTo>
                    <a:pt x="1821688" y="1692681"/>
                  </a:lnTo>
                  <a:lnTo>
                    <a:pt x="1826793" y="1692681"/>
                  </a:lnTo>
                  <a:lnTo>
                    <a:pt x="1831454" y="1705381"/>
                  </a:lnTo>
                  <a:lnTo>
                    <a:pt x="1833791" y="1730781"/>
                  </a:lnTo>
                  <a:lnTo>
                    <a:pt x="1831314" y="1730781"/>
                  </a:lnTo>
                  <a:lnTo>
                    <a:pt x="1832102" y="1743481"/>
                  </a:lnTo>
                  <a:lnTo>
                    <a:pt x="1828076" y="1730781"/>
                  </a:lnTo>
                  <a:lnTo>
                    <a:pt x="1823415" y="1718081"/>
                  </a:lnTo>
                  <a:lnTo>
                    <a:pt x="1819059" y="1705381"/>
                  </a:lnTo>
                  <a:lnTo>
                    <a:pt x="1815922" y="1692681"/>
                  </a:lnTo>
                  <a:lnTo>
                    <a:pt x="1813483" y="1692681"/>
                  </a:lnTo>
                  <a:lnTo>
                    <a:pt x="1812798" y="1705381"/>
                  </a:lnTo>
                  <a:lnTo>
                    <a:pt x="1809838" y="1705381"/>
                  </a:lnTo>
                  <a:lnTo>
                    <a:pt x="1810131" y="1692681"/>
                  </a:lnTo>
                  <a:lnTo>
                    <a:pt x="1805736" y="1730781"/>
                  </a:lnTo>
                  <a:lnTo>
                    <a:pt x="1808797" y="1730781"/>
                  </a:lnTo>
                  <a:lnTo>
                    <a:pt x="1809572" y="1743481"/>
                  </a:lnTo>
                  <a:lnTo>
                    <a:pt x="1811032" y="1743481"/>
                  </a:lnTo>
                  <a:lnTo>
                    <a:pt x="1810753" y="1730781"/>
                  </a:lnTo>
                  <a:lnTo>
                    <a:pt x="1810537" y="1718081"/>
                  </a:lnTo>
                  <a:lnTo>
                    <a:pt x="1813674" y="1718081"/>
                  </a:lnTo>
                  <a:lnTo>
                    <a:pt x="1816544" y="1730781"/>
                  </a:lnTo>
                  <a:lnTo>
                    <a:pt x="1818195" y="1743481"/>
                  </a:lnTo>
                  <a:lnTo>
                    <a:pt x="1817928" y="1756181"/>
                  </a:lnTo>
                  <a:lnTo>
                    <a:pt x="1810448" y="1756181"/>
                  </a:lnTo>
                  <a:lnTo>
                    <a:pt x="1810664" y="1768881"/>
                  </a:lnTo>
                  <a:lnTo>
                    <a:pt x="1807413" y="1768881"/>
                  </a:lnTo>
                  <a:lnTo>
                    <a:pt x="1808492" y="1781581"/>
                  </a:lnTo>
                  <a:lnTo>
                    <a:pt x="1809076" y="1781581"/>
                  </a:lnTo>
                  <a:lnTo>
                    <a:pt x="1807210" y="1794281"/>
                  </a:lnTo>
                  <a:lnTo>
                    <a:pt x="1806638" y="1806981"/>
                  </a:lnTo>
                  <a:lnTo>
                    <a:pt x="1825866" y="1806981"/>
                  </a:lnTo>
                  <a:lnTo>
                    <a:pt x="1823415" y="1819681"/>
                  </a:lnTo>
                  <a:lnTo>
                    <a:pt x="1820532" y="1832381"/>
                  </a:lnTo>
                  <a:lnTo>
                    <a:pt x="1834108" y="1832381"/>
                  </a:lnTo>
                  <a:lnTo>
                    <a:pt x="1834591" y="1819681"/>
                  </a:lnTo>
                  <a:lnTo>
                    <a:pt x="1834743" y="1819681"/>
                  </a:lnTo>
                  <a:lnTo>
                    <a:pt x="1834654" y="1806981"/>
                  </a:lnTo>
                  <a:lnTo>
                    <a:pt x="1834413" y="1794281"/>
                  </a:lnTo>
                  <a:lnTo>
                    <a:pt x="1831517" y="1794281"/>
                  </a:lnTo>
                  <a:lnTo>
                    <a:pt x="1831505" y="1781581"/>
                  </a:lnTo>
                  <a:lnTo>
                    <a:pt x="1833079" y="1768881"/>
                  </a:lnTo>
                  <a:lnTo>
                    <a:pt x="1835099" y="1756181"/>
                  </a:lnTo>
                  <a:lnTo>
                    <a:pt x="1836496" y="1743481"/>
                  </a:lnTo>
                  <a:lnTo>
                    <a:pt x="1837499" y="1743481"/>
                  </a:lnTo>
                  <a:lnTo>
                    <a:pt x="1837093" y="1752155"/>
                  </a:lnTo>
                  <a:lnTo>
                    <a:pt x="1839379" y="1743481"/>
                  </a:lnTo>
                  <a:lnTo>
                    <a:pt x="1839937" y="1705381"/>
                  </a:lnTo>
                  <a:lnTo>
                    <a:pt x="1842668" y="1692681"/>
                  </a:lnTo>
                  <a:lnTo>
                    <a:pt x="1842185" y="1679981"/>
                  </a:lnTo>
                  <a:lnTo>
                    <a:pt x="1844281" y="1679981"/>
                  </a:lnTo>
                  <a:lnTo>
                    <a:pt x="1844421" y="1679219"/>
                  </a:lnTo>
                  <a:lnTo>
                    <a:pt x="1844751" y="1667281"/>
                  </a:lnTo>
                  <a:lnTo>
                    <a:pt x="1845030" y="1667281"/>
                  </a:lnTo>
                  <a:lnTo>
                    <a:pt x="1844941" y="1654581"/>
                  </a:lnTo>
                  <a:lnTo>
                    <a:pt x="1844230" y="1654581"/>
                  </a:lnTo>
                  <a:lnTo>
                    <a:pt x="1843722" y="1641881"/>
                  </a:lnTo>
                  <a:lnTo>
                    <a:pt x="1846465" y="1641881"/>
                  </a:lnTo>
                  <a:lnTo>
                    <a:pt x="1846935" y="1629181"/>
                  </a:lnTo>
                  <a:lnTo>
                    <a:pt x="1849589" y="1629181"/>
                  </a:lnTo>
                  <a:lnTo>
                    <a:pt x="1848777" y="1616481"/>
                  </a:lnTo>
                  <a:lnTo>
                    <a:pt x="1848980" y="1616481"/>
                  </a:lnTo>
                  <a:lnTo>
                    <a:pt x="1848726" y="1603781"/>
                  </a:lnTo>
                  <a:lnTo>
                    <a:pt x="1846567" y="1591081"/>
                  </a:lnTo>
                  <a:lnTo>
                    <a:pt x="1847456" y="1591081"/>
                  </a:lnTo>
                  <a:lnTo>
                    <a:pt x="1850567" y="1578381"/>
                  </a:lnTo>
                  <a:lnTo>
                    <a:pt x="1854174" y="1578381"/>
                  </a:lnTo>
                  <a:lnTo>
                    <a:pt x="1851075" y="1565681"/>
                  </a:lnTo>
                  <a:lnTo>
                    <a:pt x="1854669" y="1552981"/>
                  </a:lnTo>
                  <a:lnTo>
                    <a:pt x="1858264" y="1552981"/>
                  </a:lnTo>
                  <a:lnTo>
                    <a:pt x="1857705" y="1540281"/>
                  </a:lnTo>
                  <a:lnTo>
                    <a:pt x="1857844" y="1527581"/>
                  </a:lnTo>
                  <a:lnTo>
                    <a:pt x="1859407" y="1527581"/>
                  </a:lnTo>
                  <a:lnTo>
                    <a:pt x="1860219" y="1514881"/>
                  </a:lnTo>
                  <a:lnTo>
                    <a:pt x="1858378" y="1502181"/>
                  </a:lnTo>
                  <a:lnTo>
                    <a:pt x="1860969" y="1502181"/>
                  </a:lnTo>
                  <a:lnTo>
                    <a:pt x="1865807" y="1489481"/>
                  </a:lnTo>
                  <a:lnTo>
                    <a:pt x="1871230" y="1464081"/>
                  </a:lnTo>
                  <a:lnTo>
                    <a:pt x="1877504" y="1425981"/>
                  </a:lnTo>
                  <a:lnTo>
                    <a:pt x="1884921" y="1400581"/>
                  </a:lnTo>
                  <a:lnTo>
                    <a:pt x="1884222" y="1400581"/>
                  </a:lnTo>
                  <a:lnTo>
                    <a:pt x="1886813" y="1387881"/>
                  </a:lnTo>
                  <a:lnTo>
                    <a:pt x="1888007" y="1387881"/>
                  </a:lnTo>
                  <a:lnTo>
                    <a:pt x="1889899" y="1375181"/>
                  </a:lnTo>
                  <a:lnTo>
                    <a:pt x="1890306" y="1387881"/>
                  </a:lnTo>
                  <a:lnTo>
                    <a:pt x="1892249" y="1375181"/>
                  </a:lnTo>
                  <a:lnTo>
                    <a:pt x="1894916" y="1362481"/>
                  </a:lnTo>
                  <a:lnTo>
                    <a:pt x="1896897" y="1349781"/>
                  </a:lnTo>
                  <a:lnTo>
                    <a:pt x="1898992" y="1337081"/>
                  </a:lnTo>
                  <a:lnTo>
                    <a:pt x="1898434" y="1349781"/>
                  </a:lnTo>
                  <a:lnTo>
                    <a:pt x="1899869" y="1349781"/>
                  </a:lnTo>
                  <a:lnTo>
                    <a:pt x="1899691" y="1337081"/>
                  </a:lnTo>
                  <a:lnTo>
                    <a:pt x="1901964" y="1337081"/>
                  </a:lnTo>
                  <a:lnTo>
                    <a:pt x="1902066" y="1349781"/>
                  </a:lnTo>
                  <a:lnTo>
                    <a:pt x="1903488" y="1337081"/>
                  </a:lnTo>
                  <a:lnTo>
                    <a:pt x="1902472" y="1324381"/>
                  </a:lnTo>
                  <a:lnTo>
                    <a:pt x="1896478" y="1324381"/>
                  </a:lnTo>
                  <a:lnTo>
                    <a:pt x="1900936" y="1311681"/>
                  </a:lnTo>
                  <a:lnTo>
                    <a:pt x="1901659" y="1311681"/>
                  </a:lnTo>
                  <a:lnTo>
                    <a:pt x="1899958" y="1298981"/>
                  </a:lnTo>
                  <a:lnTo>
                    <a:pt x="1905635" y="1298981"/>
                  </a:lnTo>
                  <a:lnTo>
                    <a:pt x="1909025" y="1286281"/>
                  </a:lnTo>
                  <a:lnTo>
                    <a:pt x="1911375" y="1273581"/>
                  </a:lnTo>
                  <a:lnTo>
                    <a:pt x="1910715" y="1260881"/>
                  </a:lnTo>
                  <a:lnTo>
                    <a:pt x="1912988" y="1260881"/>
                  </a:lnTo>
                  <a:lnTo>
                    <a:pt x="1913039" y="1248181"/>
                  </a:lnTo>
                  <a:lnTo>
                    <a:pt x="1917357" y="1235481"/>
                  </a:lnTo>
                  <a:lnTo>
                    <a:pt x="1919046" y="1235481"/>
                  </a:lnTo>
                  <a:lnTo>
                    <a:pt x="1921167" y="1222781"/>
                  </a:lnTo>
                  <a:lnTo>
                    <a:pt x="1919605" y="1222781"/>
                  </a:lnTo>
                  <a:lnTo>
                    <a:pt x="1921814" y="1210081"/>
                  </a:lnTo>
                  <a:lnTo>
                    <a:pt x="1924418" y="1210081"/>
                  </a:lnTo>
                  <a:lnTo>
                    <a:pt x="1929155" y="1197381"/>
                  </a:lnTo>
                  <a:lnTo>
                    <a:pt x="1930323" y="1184681"/>
                  </a:lnTo>
                  <a:lnTo>
                    <a:pt x="1931555" y="1184681"/>
                  </a:lnTo>
                  <a:lnTo>
                    <a:pt x="1936521" y="1171981"/>
                  </a:lnTo>
                  <a:lnTo>
                    <a:pt x="1933206" y="1171981"/>
                  </a:lnTo>
                  <a:lnTo>
                    <a:pt x="1932406" y="1159281"/>
                  </a:lnTo>
                  <a:lnTo>
                    <a:pt x="1936153" y="1159281"/>
                  </a:lnTo>
                  <a:lnTo>
                    <a:pt x="1941372" y="1146581"/>
                  </a:lnTo>
                  <a:lnTo>
                    <a:pt x="1945005" y="1133881"/>
                  </a:lnTo>
                  <a:lnTo>
                    <a:pt x="1944293" y="1133881"/>
                  </a:lnTo>
                  <a:lnTo>
                    <a:pt x="1949945" y="1121181"/>
                  </a:lnTo>
                  <a:lnTo>
                    <a:pt x="1956142" y="1121181"/>
                  </a:lnTo>
                  <a:lnTo>
                    <a:pt x="1960384" y="1108481"/>
                  </a:lnTo>
                  <a:lnTo>
                    <a:pt x="1960067" y="1121181"/>
                  </a:lnTo>
                  <a:lnTo>
                    <a:pt x="1963953" y="1108481"/>
                  </a:lnTo>
                  <a:lnTo>
                    <a:pt x="1960638" y="1108481"/>
                  </a:lnTo>
                  <a:lnTo>
                    <a:pt x="1961032" y="1095781"/>
                  </a:lnTo>
                  <a:lnTo>
                    <a:pt x="1963966" y="1095781"/>
                  </a:lnTo>
                  <a:lnTo>
                    <a:pt x="1965109" y="1108481"/>
                  </a:lnTo>
                  <a:lnTo>
                    <a:pt x="1968728" y="1095781"/>
                  </a:lnTo>
                  <a:lnTo>
                    <a:pt x="1970671" y="1083081"/>
                  </a:lnTo>
                  <a:lnTo>
                    <a:pt x="1972386" y="1070381"/>
                  </a:lnTo>
                  <a:lnTo>
                    <a:pt x="1975053" y="1057681"/>
                  </a:lnTo>
                  <a:lnTo>
                    <a:pt x="1979853" y="1044981"/>
                  </a:lnTo>
                  <a:lnTo>
                    <a:pt x="1974761" y="1057681"/>
                  </a:lnTo>
                  <a:lnTo>
                    <a:pt x="1975815" y="1044981"/>
                  </a:lnTo>
                  <a:lnTo>
                    <a:pt x="1979625" y="1032281"/>
                  </a:lnTo>
                  <a:lnTo>
                    <a:pt x="1984895" y="1019581"/>
                  </a:lnTo>
                  <a:lnTo>
                    <a:pt x="1989315" y="1019581"/>
                  </a:lnTo>
                  <a:lnTo>
                    <a:pt x="1990534" y="1006881"/>
                  </a:lnTo>
                  <a:lnTo>
                    <a:pt x="1992452" y="1006881"/>
                  </a:lnTo>
                  <a:lnTo>
                    <a:pt x="1994293" y="994181"/>
                  </a:lnTo>
                  <a:close/>
                </a:path>
                <a:path w="2595245" h="2621915">
                  <a:moveTo>
                    <a:pt x="1998535" y="905281"/>
                  </a:moveTo>
                  <a:lnTo>
                    <a:pt x="1997113" y="905281"/>
                  </a:lnTo>
                  <a:lnTo>
                    <a:pt x="1996452" y="909281"/>
                  </a:lnTo>
                  <a:lnTo>
                    <a:pt x="1998535" y="905281"/>
                  </a:lnTo>
                  <a:close/>
                </a:path>
                <a:path w="2595245" h="2621915">
                  <a:moveTo>
                    <a:pt x="2001278" y="868705"/>
                  </a:moveTo>
                  <a:lnTo>
                    <a:pt x="1998446" y="877760"/>
                  </a:lnTo>
                  <a:lnTo>
                    <a:pt x="2000186" y="873721"/>
                  </a:lnTo>
                  <a:lnTo>
                    <a:pt x="2001278" y="868705"/>
                  </a:lnTo>
                  <a:close/>
                </a:path>
                <a:path w="2595245" h="2621915">
                  <a:moveTo>
                    <a:pt x="2007793" y="865200"/>
                  </a:moveTo>
                  <a:lnTo>
                    <a:pt x="2003044" y="864590"/>
                  </a:lnTo>
                  <a:lnTo>
                    <a:pt x="2001304" y="868603"/>
                  </a:lnTo>
                  <a:lnTo>
                    <a:pt x="2007793" y="865200"/>
                  </a:lnTo>
                  <a:close/>
                </a:path>
                <a:path w="2595245" h="2621915">
                  <a:moveTo>
                    <a:pt x="2038032" y="794880"/>
                  </a:moveTo>
                  <a:lnTo>
                    <a:pt x="2037753" y="788441"/>
                  </a:lnTo>
                  <a:lnTo>
                    <a:pt x="2034159" y="796798"/>
                  </a:lnTo>
                  <a:lnTo>
                    <a:pt x="2037054" y="793673"/>
                  </a:lnTo>
                  <a:lnTo>
                    <a:pt x="2038032" y="794880"/>
                  </a:lnTo>
                  <a:close/>
                </a:path>
                <a:path w="2595245" h="2621915">
                  <a:moveTo>
                    <a:pt x="2038337" y="795591"/>
                  </a:moveTo>
                  <a:lnTo>
                    <a:pt x="2038273" y="795248"/>
                  </a:lnTo>
                  <a:lnTo>
                    <a:pt x="2038172" y="795032"/>
                  </a:lnTo>
                  <a:lnTo>
                    <a:pt x="2038032" y="794880"/>
                  </a:lnTo>
                  <a:lnTo>
                    <a:pt x="2038083" y="796074"/>
                  </a:lnTo>
                  <a:lnTo>
                    <a:pt x="2038337" y="795591"/>
                  </a:lnTo>
                  <a:close/>
                </a:path>
                <a:path w="2595245" h="2621915">
                  <a:moveTo>
                    <a:pt x="2090458" y="689381"/>
                  </a:moveTo>
                  <a:lnTo>
                    <a:pt x="2089683" y="689381"/>
                  </a:lnTo>
                  <a:lnTo>
                    <a:pt x="2087968" y="695121"/>
                  </a:lnTo>
                  <a:lnTo>
                    <a:pt x="2090458" y="689381"/>
                  </a:lnTo>
                  <a:close/>
                </a:path>
                <a:path w="2595245" h="2621915">
                  <a:moveTo>
                    <a:pt x="2122576" y="676681"/>
                  </a:moveTo>
                  <a:lnTo>
                    <a:pt x="2117229" y="689381"/>
                  </a:lnTo>
                  <a:lnTo>
                    <a:pt x="2117369" y="689381"/>
                  </a:lnTo>
                  <a:lnTo>
                    <a:pt x="2122576" y="676681"/>
                  </a:lnTo>
                  <a:close/>
                </a:path>
                <a:path w="2595245" h="2621915">
                  <a:moveTo>
                    <a:pt x="2198878" y="486181"/>
                  </a:moveTo>
                  <a:lnTo>
                    <a:pt x="2195068" y="498055"/>
                  </a:lnTo>
                  <a:lnTo>
                    <a:pt x="2196147" y="496227"/>
                  </a:lnTo>
                  <a:lnTo>
                    <a:pt x="2198878" y="486181"/>
                  </a:lnTo>
                  <a:close/>
                </a:path>
                <a:path w="2595245" h="2621915">
                  <a:moveTo>
                    <a:pt x="2207514" y="524281"/>
                  </a:moveTo>
                  <a:lnTo>
                    <a:pt x="2202510" y="532028"/>
                  </a:lnTo>
                  <a:lnTo>
                    <a:pt x="2201011" y="536981"/>
                  </a:lnTo>
                  <a:lnTo>
                    <a:pt x="2207514" y="524281"/>
                  </a:lnTo>
                  <a:close/>
                </a:path>
                <a:path w="2595245" h="2621915">
                  <a:moveTo>
                    <a:pt x="2238908" y="425399"/>
                  </a:moveTo>
                  <a:lnTo>
                    <a:pt x="2232876" y="435381"/>
                  </a:lnTo>
                  <a:lnTo>
                    <a:pt x="2234793" y="435381"/>
                  </a:lnTo>
                  <a:lnTo>
                    <a:pt x="2238908" y="425399"/>
                  </a:lnTo>
                  <a:close/>
                </a:path>
                <a:path w="2595245" h="2621915">
                  <a:moveTo>
                    <a:pt x="2240546" y="422681"/>
                  </a:moveTo>
                  <a:lnTo>
                    <a:pt x="2240026" y="422681"/>
                  </a:lnTo>
                  <a:lnTo>
                    <a:pt x="2238908" y="425399"/>
                  </a:lnTo>
                  <a:lnTo>
                    <a:pt x="2240546" y="422681"/>
                  </a:lnTo>
                  <a:close/>
                </a:path>
                <a:path w="2595245" h="2621915">
                  <a:moveTo>
                    <a:pt x="2281466" y="397281"/>
                  </a:moveTo>
                  <a:lnTo>
                    <a:pt x="2266886" y="397281"/>
                  </a:lnTo>
                  <a:lnTo>
                    <a:pt x="2265184" y="397281"/>
                  </a:lnTo>
                  <a:lnTo>
                    <a:pt x="2262898" y="397281"/>
                  </a:lnTo>
                  <a:lnTo>
                    <a:pt x="2252561" y="397281"/>
                  </a:lnTo>
                  <a:lnTo>
                    <a:pt x="2245995" y="409981"/>
                  </a:lnTo>
                  <a:lnTo>
                    <a:pt x="2240546" y="422681"/>
                  </a:lnTo>
                  <a:lnTo>
                    <a:pt x="2246630" y="422681"/>
                  </a:lnTo>
                  <a:lnTo>
                    <a:pt x="2243429" y="435381"/>
                  </a:lnTo>
                  <a:lnTo>
                    <a:pt x="2239505" y="435381"/>
                  </a:lnTo>
                  <a:lnTo>
                    <a:pt x="2235060" y="448081"/>
                  </a:lnTo>
                  <a:lnTo>
                    <a:pt x="2228964" y="448081"/>
                  </a:lnTo>
                  <a:lnTo>
                    <a:pt x="2221636" y="460781"/>
                  </a:lnTo>
                  <a:lnTo>
                    <a:pt x="2215438" y="460781"/>
                  </a:lnTo>
                  <a:lnTo>
                    <a:pt x="2211933" y="473481"/>
                  </a:lnTo>
                  <a:lnTo>
                    <a:pt x="2206091" y="473481"/>
                  </a:lnTo>
                  <a:lnTo>
                    <a:pt x="2201532" y="486181"/>
                  </a:lnTo>
                  <a:lnTo>
                    <a:pt x="2202027" y="486181"/>
                  </a:lnTo>
                  <a:lnTo>
                    <a:pt x="2196147" y="496227"/>
                  </a:lnTo>
                  <a:lnTo>
                    <a:pt x="2195423" y="498881"/>
                  </a:lnTo>
                  <a:lnTo>
                    <a:pt x="2198103" y="498881"/>
                  </a:lnTo>
                  <a:lnTo>
                    <a:pt x="2203132" y="492061"/>
                  </a:lnTo>
                  <a:lnTo>
                    <a:pt x="2201557" y="498881"/>
                  </a:lnTo>
                  <a:lnTo>
                    <a:pt x="2197341" y="511581"/>
                  </a:lnTo>
                  <a:lnTo>
                    <a:pt x="2190483" y="524281"/>
                  </a:lnTo>
                  <a:lnTo>
                    <a:pt x="2190318" y="524281"/>
                  </a:lnTo>
                  <a:lnTo>
                    <a:pt x="2191893" y="511581"/>
                  </a:lnTo>
                  <a:lnTo>
                    <a:pt x="2189226" y="511581"/>
                  </a:lnTo>
                  <a:lnTo>
                    <a:pt x="2193391" y="502081"/>
                  </a:lnTo>
                  <a:lnTo>
                    <a:pt x="2193137" y="502881"/>
                  </a:lnTo>
                  <a:lnTo>
                    <a:pt x="2193582" y="502399"/>
                  </a:lnTo>
                  <a:lnTo>
                    <a:pt x="2193848" y="502132"/>
                  </a:lnTo>
                  <a:lnTo>
                    <a:pt x="2194801" y="498881"/>
                  </a:lnTo>
                  <a:lnTo>
                    <a:pt x="2195068" y="498055"/>
                  </a:lnTo>
                  <a:lnTo>
                    <a:pt x="2195207" y="497509"/>
                  </a:lnTo>
                  <a:lnTo>
                    <a:pt x="2194522" y="498881"/>
                  </a:lnTo>
                  <a:lnTo>
                    <a:pt x="2189162" y="498881"/>
                  </a:lnTo>
                  <a:lnTo>
                    <a:pt x="2189162" y="511771"/>
                  </a:lnTo>
                  <a:lnTo>
                    <a:pt x="2188807" y="524281"/>
                  </a:lnTo>
                  <a:lnTo>
                    <a:pt x="2184920" y="524281"/>
                  </a:lnTo>
                  <a:lnTo>
                    <a:pt x="2189162" y="511771"/>
                  </a:lnTo>
                  <a:lnTo>
                    <a:pt x="2189162" y="498881"/>
                  </a:lnTo>
                  <a:lnTo>
                    <a:pt x="2188540" y="498881"/>
                  </a:lnTo>
                  <a:lnTo>
                    <a:pt x="2187397" y="511581"/>
                  </a:lnTo>
                  <a:lnTo>
                    <a:pt x="2183104" y="524281"/>
                  </a:lnTo>
                  <a:lnTo>
                    <a:pt x="2178012" y="524281"/>
                  </a:lnTo>
                  <a:lnTo>
                    <a:pt x="2174443" y="536981"/>
                  </a:lnTo>
                  <a:lnTo>
                    <a:pt x="2170417" y="536981"/>
                  </a:lnTo>
                  <a:lnTo>
                    <a:pt x="2168220" y="549681"/>
                  </a:lnTo>
                  <a:lnTo>
                    <a:pt x="2168639" y="536981"/>
                  </a:lnTo>
                  <a:lnTo>
                    <a:pt x="2165146" y="549681"/>
                  </a:lnTo>
                  <a:lnTo>
                    <a:pt x="2160054" y="549681"/>
                  </a:lnTo>
                  <a:lnTo>
                    <a:pt x="2154745" y="562381"/>
                  </a:lnTo>
                  <a:lnTo>
                    <a:pt x="2163419" y="562381"/>
                  </a:lnTo>
                  <a:lnTo>
                    <a:pt x="2156142" y="575081"/>
                  </a:lnTo>
                  <a:lnTo>
                    <a:pt x="2149716" y="575081"/>
                  </a:lnTo>
                  <a:lnTo>
                    <a:pt x="2142680" y="587781"/>
                  </a:lnTo>
                  <a:lnTo>
                    <a:pt x="2141016" y="587781"/>
                  </a:lnTo>
                  <a:lnTo>
                    <a:pt x="2139975" y="591566"/>
                  </a:lnTo>
                  <a:lnTo>
                    <a:pt x="2139353" y="592442"/>
                  </a:lnTo>
                  <a:lnTo>
                    <a:pt x="2139353" y="593852"/>
                  </a:lnTo>
                  <a:lnTo>
                    <a:pt x="2137524" y="600481"/>
                  </a:lnTo>
                  <a:lnTo>
                    <a:pt x="2135301" y="600481"/>
                  </a:lnTo>
                  <a:lnTo>
                    <a:pt x="2139353" y="593852"/>
                  </a:lnTo>
                  <a:lnTo>
                    <a:pt x="2139353" y="592442"/>
                  </a:lnTo>
                  <a:lnTo>
                    <a:pt x="2133587" y="600481"/>
                  </a:lnTo>
                  <a:lnTo>
                    <a:pt x="2129409" y="600481"/>
                  </a:lnTo>
                  <a:lnTo>
                    <a:pt x="2125954" y="613181"/>
                  </a:lnTo>
                  <a:lnTo>
                    <a:pt x="2131022" y="613181"/>
                  </a:lnTo>
                  <a:lnTo>
                    <a:pt x="2124265" y="625881"/>
                  </a:lnTo>
                  <a:lnTo>
                    <a:pt x="2127313" y="625881"/>
                  </a:lnTo>
                  <a:lnTo>
                    <a:pt x="2123897" y="638581"/>
                  </a:lnTo>
                  <a:lnTo>
                    <a:pt x="2115680" y="638581"/>
                  </a:lnTo>
                  <a:lnTo>
                    <a:pt x="2115832" y="651281"/>
                  </a:lnTo>
                  <a:lnTo>
                    <a:pt x="2116137" y="651281"/>
                  </a:lnTo>
                  <a:lnTo>
                    <a:pt x="2111146" y="663981"/>
                  </a:lnTo>
                  <a:lnTo>
                    <a:pt x="2111768" y="651281"/>
                  </a:lnTo>
                  <a:lnTo>
                    <a:pt x="2107285" y="663981"/>
                  </a:lnTo>
                  <a:lnTo>
                    <a:pt x="2102878" y="663981"/>
                  </a:lnTo>
                  <a:lnTo>
                    <a:pt x="2100402" y="676681"/>
                  </a:lnTo>
                  <a:lnTo>
                    <a:pt x="2097366" y="676681"/>
                  </a:lnTo>
                  <a:lnTo>
                    <a:pt x="2093277" y="689381"/>
                  </a:lnTo>
                  <a:lnTo>
                    <a:pt x="2097582" y="689381"/>
                  </a:lnTo>
                  <a:lnTo>
                    <a:pt x="2092833" y="702081"/>
                  </a:lnTo>
                  <a:lnTo>
                    <a:pt x="2088743" y="702081"/>
                  </a:lnTo>
                  <a:lnTo>
                    <a:pt x="2085581" y="714781"/>
                  </a:lnTo>
                  <a:lnTo>
                    <a:pt x="2085403" y="702081"/>
                  </a:lnTo>
                  <a:lnTo>
                    <a:pt x="2085873" y="702081"/>
                  </a:lnTo>
                  <a:lnTo>
                    <a:pt x="2087968" y="695121"/>
                  </a:lnTo>
                  <a:lnTo>
                    <a:pt x="2084933" y="702081"/>
                  </a:lnTo>
                  <a:lnTo>
                    <a:pt x="2082634" y="702081"/>
                  </a:lnTo>
                  <a:lnTo>
                    <a:pt x="2079967" y="714781"/>
                  </a:lnTo>
                  <a:lnTo>
                    <a:pt x="2081187" y="714781"/>
                  </a:lnTo>
                  <a:lnTo>
                    <a:pt x="2075091" y="727481"/>
                  </a:lnTo>
                  <a:lnTo>
                    <a:pt x="2072474" y="740181"/>
                  </a:lnTo>
                  <a:lnTo>
                    <a:pt x="2073287" y="727481"/>
                  </a:lnTo>
                  <a:lnTo>
                    <a:pt x="2071573" y="727481"/>
                  </a:lnTo>
                  <a:lnTo>
                    <a:pt x="2071458" y="740181"/>
                  </a:lnTo>
                  <a:lnTo>
                    <a:pt x="2065566" y="740181"/>
                  </a:lnTo>
                  <a:lnTo>
                    <a:pt x="2067852" y="727481"/>
                  </a:lnTo>
                  <a:lnTo>
                    <a:pt x="2064715" y="740181"/>
                  </a:lnTo>
                  <a:lnTo>
                    <a:pt x="2063064" y="740181"/>
                  </a:lnTo>
                  <a:lnTo>
                    <a:pt x="2061083" y="752881"/>
                  </a:lnTo>
                  <a:lnTo>
                    <a:pt x="2059508" y="752881"/>
                  </a:lnTo>
                  <a:lnTo>
                    <a:pt x="2053831" y="765581"/>
                  </a:lnTo>
                  <a:lnTo>
                    <a:pt x="2054148" y="752881"/>
                  </a:lnTo>
                  <a:lnTo>
                    <a:pt x="2050211" y="765581"/>
                  </a:lnTo>
                  <a:lnTo>
                    <a:pt x="2046998" y="778281"/>
                  </a:lnTo>
                  <a:lnTo>
                    <a:pt x="2043404" y="790981"/>
                  </a:lnTo>
                  <a:lnTo>
                    <a:pt x="2038337" y="803681"/>
                  </a:lnTo>
                  <a:lnTo>
                    <a:pt x="2037143" y="803681"/>
                  </a:lnTo>
                  <a:lnTo>
                    <a:pt x="2031974" y="816381"/>
                  </a:lnTo>
                  <a:lnTo>
                    <a:pt x="2026729" y="829081"/>
                  </a:lnTo>
                  <a:lnTo>
                    <a:pt x="2022094" y="841781"/>
                  </a:lnTo>
                  <a:lnTo>
                    <a:pt x="2018766" y="854481"/>
                  </a:lnTo>
                  <a:lnTo>
                    <a:pt x="2010854" y="854481"/>
                  </a:lnTo>
                  <a:lnTo>
                    <a:pt x="2010562" y="867181"/>
                  </a:lnTo>
                  <a:lnTo>
                    <a:pt x="2014080" y="867181"/>
                  </a:lnTo>
                  <a:lnTo>
                    <a:pt x="2011095" y="879881"/>
                  </a:lnTo>
                  <a:lnTo>
                    <a:pt x="2004949" y="879881"/>
                  </a:lnTo>
                  <a:lnTo>
                    <a:pt x="2004098" y="892581"/>
                  </a:lnTo>
                  <a:lnTo>
                    <a:pt x="2002472" y="892581"/>
                  </a:lnTo>
                  <a:lnTo>
                    <a:pt x="1999348" y="905281"/>
                  </a:lnTo>
                  <a:lnTo>
                    <a:pt x="1995703" y="913879"/>
                  </a:lnTo>
                  <a:lnTo>
                    <a:pt x="1996452" y="909281"/>
                  </a:lnTo>
                  <a:lnTo>
                    <a:pt x="1991931" y="917981"/>
                  </a:lnTo>
                  <a:lnTo>
                    <a:pt x="1993404" y="905281"/>
                  </a:lnTo>
                  <a:lnTo>
                    <a:pt x="1994763" y="892581"/>
                  </a:lnTo>
                  <a:lnTo>
                    <a:pt x="1994496" y="892581"/>
                  </a:lnTo>
                  <a:lnTo>
                    <a:pt x="1991093" y="905281"/>
                  </a:lnTo>
                  <a:lnTo>
                    <a:pt x="1991842" y="905281"/>
                  </a:lnTo>
                  <a:lnTo>
                    <a:pt x="1986927" y="917981"/>
                  </a:lnTo>
                  <a:lnTo>
                    <a:pt x="1982114" y="943381"/>
                  </a:lnTo>
                  <a:lnTo>
                    <a:pt x="1983206" y="943381"/>
                  </a:lnTo>
                  <a:lnTo>
                    <a:pt x="1979485" y="954405"/>
                  </a:lnTo>
                  <a:lnTo>
                    <a:pt x="1980196" y="943381"/>
                  </a:lnTo>
                  <a:lnTo>
                    <a:pt x="1976666" y="956081"/>
                  </a:lnTo>
                  <a:lnTo>
                    <a:pt x="1976983" y="968781"/>
                  </a:lnTo>
                  <a:lnTo>
                    <a:pt x="1977555" y="968781"/>
                  </a:lnTo>
                  <a:lnTo>
                    <a:pt x="1974761" y="981481"/>
                  </a:lnTo>
                  <a:lnTo>
                    <a:pt x="1996668" y="981481"/>
                  </a:lnTo>
                  <a:lnTo>
                    <a:pt x="1998560" y="981481"/>
                  </a:lnTo>
                  <a:lnTo>
                    <a:pt x="1998967" y="968781"/>
                  </a:lnTo>
                  <a:lnTo>
                    <a:pt x="2003183" y="968781"/>
                  </a:lnTo>
                  <a:lnTo>
                    <a:pt x="2006536" y="956081"/>
                  </a:lnTo>
                  <a:lnTo>
                    <a:pt x="2009241" y="956081"/>
                  </a:lnTo>
                  <a:lnTo>
                    <a:pt x="2011540" y="943381"/>
                  </a:lnTo>
                  <a:lnTo>
                    <a:pt x="2013978" y="930681"/>
                  </a:lnTo>
                  <a:lnTo>
                    <a:pt x="2016442" y="930681"/>
                  </a:lnTo>
                  <a:lnTo>
                    <a:pt x="2019134" y="917981"/>
                  </a:lnTo>
                  <a:lnTo>
                    <a:pt x="2022233" y="917981"/>
                  </a:lnTo>
                  <a:lnTo>
                    <a:pt x="2031657" y="892581"/>
                  </a:lnTo>
                  <a:lnTo>
                    <a:pt x="2032330" y="892581"/>
                  </a:lnTo>
                  <a:lnTo>
                    <a:pt x="2036356" y="879881"/>
                  </a:lnTo>
                  <a:lnTo>
                    <a:pt x="2038451" y="879881"/>
                  </a:lnTo>
                  <a:lnTo>
                    <a:pt x="2039251" y="867181"/>
                  </a:lnTo>
                  <a:lnTo>
                    <a:pt x="2041601" y="867181"/>
                  </a:lnTo>
                  <a:lnTo>
                    <a:pt x="2048141" y="854481"/>
                  </a:lnTo>
                  <a:lnTo>
                    <a:pt x="2052142" y="841781"/>
                  </a:lnTo>
                  <a:lnTo>
                    <a:pt x="2054821" y="829081"/>
                  </a:lnTo>
                  <a:lnTo>
                    <a:pt x="2057425" y="816381"/>
                  </a:lnTo>
                  <a:lnTo>
                    <a:pt x="2064537" y="816381"/>
                  </a:lnTo>
                  <a:lnTo>
                    <a:pt x="2071776" y="803681"/>
                  </a:lnTo>
                  <a:lnTo>
                    <a:pt x="2080120" y="778281"/>
                  </a:lnTo>
                  <a:lnTo>
                    <a:pt x="2086787" y="765581"/>
                  </a:lnTo>
                  <a:lnTo>
                    <a:pt x="2086991" y="765581"/>
                  </a:lnTo>
                  <a:lnTo>
                    <a:pt x="2095969" y="740181"/>
                  </a:lnTo>
                  <a:lnTo>
                    <a:pt x="2107425" y="727481"/>
                  </a:lnTo>
                  <a:lnTo>
                    <a:pt x="2116213" y="702081"/>
                  </a:lnTo>
                  <a:lnTo>
                    <a:pt x="2117229" y="689381"/>
                  </a:lnTo>
                  <a:lnTo>
                    <a:pt x="2116226" y="689381"/>
                  </a:lnTo>
                  <a:lnTo>
                    <a:pt x="2116048" y="676681"/>
                  </a:lnTo>
                  <a:lnTo>
                    <a:pt x="2117179" y="676681"/>
                  </a:lnTo>
                  <a:lnTo>
                    <a:pt x="2121243" y="663981"/>
                  </a:lnTo>
                  <a:lnTo>
                    <a:pt x="2122805" y="663981"/>
                  </a:lnTo>
                  <a:lnTo>
                    <a:pt x="2121509" y="676681"/>
                  </a:lnTo>
                  <a:lnTo>
                    <a:pt x="2125357" y="663981"/>
                  </a:lnTo>
                  <a:lnTo>
                    <a:pt x="2130869" y="663981"/>
                  </a:lnTo>
                  <a:lnTo>
                    <a:pt x="2136381" y="651281"/>
                  </a:lnTo>
                  <a:lnTo>
                    <a:pt x="2140242" y="651281"/>
                  </a:lnTo>
                  <a:lnTo>
                    <a:pt x="2148306" y="638581"/>
                  </a:lnTo>
                  <a:lnTo>
                    <a:pt x="2156510" y="613181"/>
                  </a:lnTo>
                  <a:lnTo>
                    <a:pt x="2164867" y="600481"/>
                  </a:lnTo>
                  <a:lnTo>
                    <a:pt x="2173389" y="587781"/>
                  </a:lnTo>
                  <a:lnTo>
                    <a:pt x="2182177" y="575081"/>
                  </a:lnTo>
                  <a:lnTo>
                    <a:pt x="2190839" y="562381"/>
                  </a:lnTo>
                  <a:lnTo>
                    <a:pt x="2199297" y="536981"/>
                  </a:lnTo>
                  <a:lnTo>
                    <a:pt x="2202510" y="532028"/>
                  </a:lnTo>
                  <a:lnTo>
                    <a:pt x="2208682" y="511581"/>
                  </a:lnTo>
                  <a:lnTo>
                    <a:pt x="2214435" y="511581"/>
                  </a:lnTo>
                  <a:lnTo>
                    <a:pt x="2208987" y="524281"/>
                  </a:lnTo>
                  <a:lnTo>
                    <a:pt x="2213940" y="524281"/>
                  </a:lnTo>
                  <a:lnTo>
                    <a:pt x="2216264" y="511581"/>
                  </a:lnTo>
                  <a:lnTo>
                    <a:pt x="2215540" y="511581"/>
                  </a:lnTo>
                  <a:lnTo>
                    <a:pt x="2220849" y="499122"/>
                  </a:lnTo>
                  <a:lnTo>
                    <a:pt x="2219109" y="511581"/>
                  </a:lnTo>
                  <a:lnTo>
                    <a:pt x="2219401" y="511581"/>
                  </a:lnTo>
                  <a:lnTo>
                    <a:pt x="2223643" y="498881"/>
                  </a:lnTo>
                  <a:lnTo>
                    <a:pt x="2222779" y="498881"/>
                  </a:lnTo>
                  <a:lnTo>
                    <a:pt x="2229688" y="486181"/>
                  </a:lnTo>
                  <a:lnTo>
                    <a:pt x="2234742" y="473481"/>
                  </a:lnTo>
                  <a:lnTo>
                    <a:pt x="2234323" y="486181"/>
                  </a:lnTo>
                  <a:lnTo>
                    <a:pt x="2236152" y="473481"/>
                  </a:lnTo>
                  <a:lnTo>
                    <a:pt x="2238832" y="473481"/>
                  </a:lnTo>
                  <a:lnTo>
                    <a:pt x="2249005" y="460781"/>
                  </a:lnTo>
                  <a:lnTo>
                    <a:pt x="2244471" y="460781"/>
                  </a:lnTo>
                  <a:lnTo>
                    <a:pt x="2246693" y="448081"/>
                  </a:lnTo>
                  <a:lnTo>
                    <a:pt x="2243251" y="448081"/>
                  </a:lnTo>
                  <a:lnTo>
                    <a:pt x="2254720" y="435381"/>
                  </a:lnTo>
                  <a:lnTo>
                    <a:pt x="2268677" y="422681"/>
                  </a:lnTo>
                  <a:lnTo>
                    <a:pt x="2281466" y="397281"/>
                  </a:lnTo>
                  <a:close/>
                </a:path>
                <a:path w="2595245" h="2621915">
                  <a:moveTo>
                    <a:pt x="2399715" y="180314"/>
                  </a:moveTo>
                  <a:lnTo>
                    <a:pt x="2399512" y="179959"/>
                  </a:lnTo>
                  <a:lnTo>
                    <a:pt x="2399055" y="180517"/>
                  </a:lnTo>
                  <a:lnTo>
                    <a:pt x="2398445" y="181381"/>
                  </a:lnTo>
                  <a:lnTo>
                    <a:pt x="2399715" y="180314"/>
                  </a:lnTo>
                  <a:close/>
                </a:path>
                <a:path w="2595245" h="2621915">
                  <a:moveTo>
                    <a:pt x="2422283" y="194081"/>
                  </a:moveTo>
                  <a:lnTo>
                    <a:pt x="2400046" y="194081"/>
                  </a:lnTo>
                  <a:lnTo>
                    <a:pt x="2397290" y="194081"/>
                  </a:lnTo>
                  <a:lnTo>
                    <a:pt x="2392299" y="194081"/>
                  </a:lnTo>
                  <a:lnTo>
                    <a:pt x="2386546" y="206781"/>
                  </a:lnTo>
                  <a:lnTo>
                    <a:pt x="2381834" y="206781"/>
                  </a:lnTo>
                  <a:lnTo>
                    <a:pt x="2378824" y="219481"/>
                  </a:lnTo>
                  <a:lnTo>
                    <a:pt x="2386634" y="206781"/>
                  </a:lnTo>
                  <a:lnTo>
                    <a:pt x="2379497" y="219481"/>
                  </a:lnTo>
                  <a:lnTo>
                    <a:pt x="2378824" y="219481"/>
                  </a:lnTo>
                  <a:lnTo>
                    <a:pt x="2371852" y="219481"/>
                  </a:lnTo>
                  <a:lnTo>
                    <a:pt x="2355837" y="244881"/>
                  </a:lnTo>
                  <a:lnTo>
                    <a:pt x="2348026" y="257581"/>
                  </a:lnTo>
                  <a:lnTo>
                    <a:pt x="2340648" y="270281"/>
                  </a:lnTo>
                  <a:lnTo>
                    <a:pt x="2333841" y="282981"/>
                  </a:lnTo>
                  <a:lnTo>
                    <a:pt x="2327732" y="295681"/>
                  </a:lnTo>
                  <a:lnTo>
                    <a:pt x="2323147" y="295681"/>
                  </a:lnTo>
                  <a:lnTo>
                    <a:pt x="2317864" y="308381"/>
                  </a:lnTo>
                  <a:lnTo>
                    <a:pt x="2312225" y="321081"/>
                  </a:lnTo>
                  <a:lnTo>
                    <a:pt x="2304250" y="321081"/>
                  </a:lnTo>
                  <a:lnTo>
                    <a:pt x="2302472" y="333781"/>
                  </a:lnTo>
                  <a:lnTo>
                    <a:pt x="2299144" y="333781"/>
                  </a:lnTo>
                  <a:lnTo>
                    <a:pt x="2294991" y="346481"/>
                  </a:lnTo>
                  <a:lnTo>
                    <a:pt x="2288667" y="346481"/>
                  </a:lnTo>
                  <a:lnTo>
                    <a:pt x="2282609" y="359181"/>
                  </a:lnTo>
                  <a:lnTo>
                    <a:pt x="2280247" y="359181"/>
                  </a:lnTo>
                  <a:lnTo>
                    <a:pt x="2278151" y="371881"/>
                  </a:lnTo>
                  <a:lnTo>
                    <a:pt x="2274049" y="371881"/>
                  </a:lnTo>
                  <a:lnTo>
                    <a:pt x="2272715" y="384581"/>
                  </a:lnTo>
                  <a:lnTo>
                    <a:pt x="2273389" y="384581"/>
                  </a:lnTo>
                  <a:lnTo>
                    <a:pt x="2289479" y="384581"/>
                  </a:lnTo>
                  <a:lnTo>
                    <a:pt x="2293099" y="384581"/>
                  </a:lnTo>
                  <a:lnTo>
                    <a:pt x="2297607" y="371881"/>
                  </a:lnTo>
                  <a:lnTo>
                    <a:pt x="2302903" y="359181"/>
                  </a:lnTo>
                  <a:lnTo>
                    <a:pt x="2301570" y="359181"/>
                  </a:lnTo>
                  <a:lnTo>
                    <a:pt x="2309063" y="346481"/>
                  </a:lnTo>
                  <a:lnTo>
                    <a:pt x="2313622" y="346481"/>
                  </a:lnTo>
                  <a:lnTo>
                    <a:pt x="2320086" y="333781"/>
                  </a:lnTo>
                  <a:lnTo>
                    <a:pt x="2327719" y="333781"/>
                  </a:lnTo>
                  <a:lnTo>
                    <a:pt x="2335822" y="321081"/>
                  </a:lnTo>
                  <a:lnTo>
                    <a:pt x="2335098" y="321081"/>
                  </a:lnTo>
                  <a:lnTo>
                    <a:pt x="2340953" y="308381"/>
                  </a:lnTo>
                  <a:lnTo>
                    <a:pt x="2345982" y="295681"/>
                  </a:lnTo>
                  <a:lnTo>
                    <a:pt x="2352052" y="295681"/>
                  </a:lnTo>
                  <a:lnTo>
                    <a:pt x="2362568" y="282981"/>
                  </a:lnTo>
                  <a:lnTo>
                    <a:pt x="2375674" y="257581"/>
                  </a:lnTo>
                  <a:lnTo>
                    <a:pt x="2389949" y="244881"/>
                  </a:lnTo>
                  <a:lnTo>
                    <a:pt x="2403919" y="232181"/>
                  </a:lnTo>
                  <a:lnTo>
                    <a:pt x="2398839" y="232181"/>
                  </a:lnTo>
                  <a:lnTo>
                    <a:pt x="2401506" y="219481"/>
                  </a:lnTo>
                  <a:lnTo>
                    <a:pt x="2415933" y="219481"/>
                  </a:lnTo>
                  <a:lnTo>
                    <a:pt x="2419286" y="206781"/>
                  </a:lnTo>
                  <a:lnTo>
                    <a:pt x="2414320" y="206781"/>
                  </a:lnTo>
                  <a:lnTo>
                    <a:pt x="2421686" y="197421"/>
                  </a:lnTo>
                  <a:lnTo>
                    <a:pt x="2422283" y="194081"/>
                  </a:lnTo>
                  <a:close/>
                </a:path>
                <a:path w="2595245" h="2621915">
                  <a:moveTo>
                    <a:pt x="2424315" y="194081"/>
                  </a:moveTo>
                  <a:lnTo>
                    <a:pt x="2421686" y="197421"/>
                  </a:lnTo>
                  <a:lnTo>
                    <a:pt x="2420010" y="206781"/>
                  </a:lnTo>
                  <a:lnTo>
                    <a:pt x="2424315" y="194081"/>
                  </a:lnTo>
                  <a:close/>
                </a:path>
                <a:path w="2595245" h="2621915">
                  <a:moveTo>
                    <a:pt x="2547505" y="54381"/>
                  </a:moveTo>
                  <a:lnTo>
                    <a:pt x="2542197" y="60210"/>
                  </a:lnTo>
                  <a:lnTo>
                    <a:pt x="2540216" y="67081"/>
                  </a:lnTo>
                  <a:lnTo>
                    <a:pt x="2547505" y="54381"/>
                  </a:lnTo>
                  <a:close/>
                </a:path>
                <a:path w="2595245" h="2621915">
                  <a:moveTo>
                    <a:pt x="2581516" y="16281"/>
                  </a:moveTo>
                  <a:lnTo>
                    <a:pt x="2557195" y="16281"/>
                  </a:lnTo>
                  <a:lnTo>
                    <a:pt x="2550579" y="28981"/>
                  </a:lnTo>
                  <a:lnTo>
                    <a:pt x="2540114" y="28981"/>
                  </a:lnTo>
                  <a:lnTo>
                    <a:pt x="2529001" y="41681"/>
                  </a:lnTo>
                  <a:lnTo>
                    <a:pt x="2520505" y="54381"/>
                  </a:lnTo>
                  <a:lnTo>
                    <a:pt x="2517356" y="54381"/>
                  </a:lnTo>
                  <a:lnTo>
                    <a:pt x="2513622" y="67081"/>
                  </a:lnTo>
                  <a:lnTo>
                    <a:pt x="2505481" y="67081"/>
                  </a:lnTo>
                  <a:lnTo>
                    <a:pt x="2491155" y="79781"/>
                  </a:lnTo>
                  <a:lnTo>
                    <a:pt x="2478417" y="92481"/>
                  </a:lnTo>
                  <a:lnTo>
                    <a:pt x="2465032" y="105181"/>
                  </a:lnTo>
                  <a:lnTo>
                    <a:pt x="2448725" y="130581"/>
                  </a:lnTo>
                  <a:lnTo>
                    <a:pt x="2442807" y="130581"/>
                  </a:lnTo>
                  <a:lnTo>
                    <a:pt x="2444077" y="143281"/>
                  </a:lnTo>
                  <a:lnTo>
                    <a:pt x="2448890" y="130581"/>
                  </a:lnTo>
                  <a:lnTo>
                    <a:pt x="2455608" y="130581"/>
                  </a:lnTo>
                  <a:lnTo>
                    <a:pt x="2445220" y="143281"/>
                  </a:lnTo>
                  <a:lnTo>
                    <a:pt x="2432697" y="155981"/>
                  </a:lnTo>
                  <a:lnTo>
                    <a:pt x="2420505" y="168681"/>
                  </a:lnTo>
                  <a:lnTo>
                    <a:pt x="2411145" y="168681"/>
                  </a:lnTo>
                  <a:lnTo>
                    <a:pt x="2408656" y="181381"/>
                  </a:lnTo>
                  <a:lnTo>
                    <a:pt x="2437346" y="181381"/>
                  </a:lnTo>
                  <a:lnTo>
                    <a:pt x="2452408" y="168681"/>
                  </a:lnTo>
                  <a:lnTo>
                    <a:pt x="2481821" y="130581"/>
                  </a:lnTo>
                  <a:lnTo>
                    <a:pt x="2512758" y="92481"/>
                  </a:lnTo>
                  <a:lnTo>
                    <a:pt x="2542197" y="60210"/>
                  </a:lnTo>
                  <a:lnTo>
                    <a:pt x="2543873" y="54381"/>
                  </a:lnTo>
                  <a:lnTo>
                    <a:pt x="2547505" y="54381"/>
                  </a:lnTo>
                  <a:lnTo>
                    <a:pt x="2549779" y="54381"/>
                  </a:lnTo>
                  <a:lnTo>
                    <a:pt x="2555011" y="41681"/>
                  </a:lnTo>
                  <a:lnTo>
                    <a:pt x="2565527" y="41681"/>
                  </a:lnTo>
                  <a:lnTo>
                    <a:pt x="2568625" y="28981"/>
                  </a:lnTo>
                  <a:lnTo>
                    <a:pt x="2575179" y="28981"/>
                  </a:lnTo>
                  <a:lnTo>
                    <a:pt x="2581516" y="16281"/>
                  </a:lnTo>
                  <a:close/>
                </a:path>
                <a:path w="2595245" h="2621915">
                  <a:moveTo>
                    <a:pt x="2587523" y="15163"/>
                  </a:moveTo>
                  <a:lnTo>
                    <a:pt x="2581783" y="17792"/>
                  </a:lnTo>
                  <a:lnTo>
                    <a:pt x="2580030" y="20675"/>
                  </a:lnTo>
                  <a:lnTo>
                    <a:pt x="2587523" y="15163"/>
                  </a:lnTo>
                  <a:close/>
                </a:path>
                <a:path w="2595245" h="2621915">
                  <a:moveTo>
                    <a:pt x="2595143" y="0"/>
                  </a:moveTo>
                  <a:lnTo>
                    <a:pt x="2593810" y="1460"/>
                  </a:lnTo>
                  <a:lnTo>
                    <a:pt x="2591155" y="4445"/>
                  </a:lnTo>
                  <a:lnTo>
                    <a:pt x="2589352" y="4902"/>
                  </a:lnTo>
                  <a:lnTo>
                    <a:pt x="2593746" y="6413"/>
                  </a:lnTo>
                  <a:lnTo>
                    <a:pt x="2595143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17816" y="802538"/>
              <a:ext cx="3809365" cy="6309995"/>
            </a:xfrm>
            <a:custGeom>
              <a:avLst/>
              <a:gdLst/>
              <a:ahLst/>
              <a:cxnLst/>
              <a:rect l="l" t="t" r="r" b="b"/>
              <a:pathLst>
                <a:path w="3809365" h="6309995">
                  <a:moveTo>
                    <a:pt x="5867" y="5056784"/>
                  </a:moveTo>
                  <a:lnTo>
                    <a:pt x="3403" y="5044999"/>
                  </a:lnTo>
                  <a:lnTo>
                    <a:pt x="3848" y="5038661"/>
                  </a:lnTo>
                  <a:lnTo>
                    <a:pt x="0" y="5044465"/>
                  </a:lnTo>
                  <a:lnTo>
                    <a:pt x="609" y="5053825"/>
                  </a:lnTo>
                  <a:lnTo>
                    <a:pt x="2032" y="5056365"/>
                  </a:lnTo>
                  <a:lnTo>
                    <a:pt x="3352" y="5058562"/>
                  </a:lnTo>
                  <a:lnTo>
                    <a:pt x="3683" y="5066868"/>
                  </a:lnTo>
                  <a:lnTo>
                    <a:pt x="4572" y="5066538"/>
                  </a:lnTo>
                  <a:lnTo>
                    <a:pt x="5080" y="5057025"/>
                  </a:lnTo>
                  <a:lnTo>
                    <a:pt x="5867" y="5056784"/>
                  </a:lnTo>
                  <a:close/>
                </a:path>
                <a:path w="3809365" h="6309995">
                  <a:moveTo>
                    <a:pt x="7277" y="5062791"/>
                  </a:moveTo>
                  <a:lnTo>
                    <a:pt x="6642" y="5059375"/>
                  </a:lnTo>
                  <a:lnTo>
                    <a:pt x="6197" y="5057775"/>
                  </a:lnTo>
                  <a:lnTo>
                    <a:pt x="5867" y="5056784"/>
                  </a:lnTo>
                  <a:lnTo>
                    <a:pt x="6248" y="5058676"/>
                  </a:lnTo>
                  <a:lnTo>
                    <a:pt x="6705" y="5060670"/>
                  </a:lnTo>
                  <a:lnTo>
                    <a:pt x="7277" y="5062791"/>
                  </a:lnTo>
                  <a:close/>
                </a:path>
                <a:path w="3809365" h="6309995">
                  <a:moveTo>
                    <a:pt x="21551" y="4552112"/>
                  </a:moveTo>
                  <a:lnTo>
                    <a:pt x="21336" y="4550245"/>
                  </a:lnTo>
                  <a:lnTo>
                    <a:pt x="20751" y="4550118"/>
                  </a:lnTo>
                  <a:lnTo>
                    <a:pt x="19608" y="4553813"/>
                  </a:lnTo>
                  <a:lnTo>
                    <a:pt x="20332" y="4552594"/>
                  </a:lnTo>
                  <a:lnTo>
                    <a:pt x="20942" y="4552327"/>
                  </a:lnTo>
                  <a:lnTo>
                    <a:pt x="21551" y="4552112"/>
                  </a:lnTo>
                  <a:close/>
                </a:path>
                <a:path w="3809365" h="6309995">
                  <a:moveTo>
                    <a:pt x="34175" y="5281295"/>
                  </a:moveTo>
                  <a:lnTo>
                    <a:pt x="33388" y="5281168"/>
                  </a:lnTo>
                  <a:lnTo>
                    <a:pt x="33108" y="5283238"/>
                  </a:lnTo>
                  <a:lnTo>
                    <a:pt x="34048" y="5289880"/>
                  </a:lnTo>
                  <a:lnTo>
                    <a:pt x="33743" y="5285486"/>
                  </a:lnTo>
                  <a:lnTo>
                    <a:pt x="33870" y="5282984"/>
                  </a:lnTo>
                  <a:lnTo>
                    <a:pt x="34175" y="5281295"/>
                  </a:lnTo>
                  <a:close/>
                </a:path>
                <a:path w="3809365" h="6309995">
                  <a:moveTo>
                    <a:pt x="47586" y="5265344"/>
                  </a:moveTo>
                  <a:lnTo>
                    <a:pt x="40640" y="5262753"/>
                  </a:lnTo>
                  <a:lnTo>
                    <a:pt x="41275" y="5266931"/>
                  </a:lnTo>
                  <a:lnTo>
                    <a:pt x="47586" y="5265344"/>
                  </a:lnTo>
                  <a:close/>
                </a:path>
                <a:path w="3809365" h="6309995">
                  <a:moveTo>
                    <a:pt x="77139" y="4263237"/>
                  </a:moveTo>
                  <a:lnTo>
                    <a:pt x="71767" y="4272051"/>
                  </a:lnTo>
                  <a:lnTo>
                    <a:pt x="72402" y="4273283"/>
                  </a:lnTo>
                  <a:lnTo>
                    <a:pt x="74053" y="4271721"/>
                  </a:lnTo>
                  <a:lnTo>
                    <a:pt x="77139" y="4263237"/>
                  </a:lnTo>
                  <a:close/>
                </a:path>
                <a:path w="3809365" h="6309995">
                  <a:moveTo>
                    <a:pt x="84074" y="5516156"/>
                  </a:moveTo>
                  <a:lnTo>
                    <a:pt x="83312" y="5509946"/>
                  </a:lnTo>
                  <a:lnTo>
                    <a:pt x="81432" y="5506123"/>
                  </a:lnTo>
                  <a:lnTo>
                    <a:pt x="79108" y="5500573"/>
                  </a:lnTo>
                  <a:lnTo>
                    <a:pt x="77990" y="5499125"/>
                  </a:lnTo>
                  <a:lnTo>
                    <a:pt x="79794" y="5507609"/>
                  </a:lnTo>
                  <a:lnTo>
                    <a:pt x="81318" y="5510695"/>
                  </a:lnTo>
                  <a:lnTo>
                    <a:pt x="83083" y="5514975"/>
                  </a:lnTo>
                  <a:lnTo>
                    <a:pt x="84074" y="5516156"/>
                  </a:lnTo>
                  <a:close/>
                </a:path>
                <a:path w="3809365" h="6309995">
                  <a:moveTo>
                    <a:pt x="92290" y="5506047"/>
                  </a:moveTo>
                  <a:lnTo>
                    <a:pt x="87591" y="5490070"/>
                  </a:lnTo>
                  <a:lnTo>
                    <a:pt x="86144" y="5488660"/>
                  </a:lnTo>
                  <a:lnTo>
                    <a:pt x="86525" y="5493220"/>
                  </a:lnTo>
                  <a:lnTo>
                    <a:pt x="88366" y="5499151"/>
                  </a:lnTo>
                  <a:lnTo>
                    <a:pt x="90017" y="5502859"/>
                  </a:lnTo>
                  <a:lnTo>
                    <a:pt x="91846" y="5508764"/>
                  </a:lnTo>
                  <a:lnTo>
                    <a:pt x="92290" y="5506047"/>
                  </a:lnTo>
                  <a:close/>
                </a:path>
                <a:path w="3809365" h="6309995">
                  <a:moveTo>
                    <a:pt x="96024" y="5549303"/>
                  </a:moveTo>
                  <a:lnTo>
                    <a:pt x="92062" y="5549722"/>
                  </a:lnTo>
                  <a:lnTo>
                    <a:pt x="95351" y="5557012"/>
                  </a:lnTo>
                  <a:lnTo>
                    <a:pt x="94970" y="5552478"/>
                  </a:lnTo>
                  <a:lnTo>
                    <a:pt x="95592" y="5552008"/>
                  </a:lnTo>
                  <a:lnTo>
                    <a:pt x="96024" y="5549303"/>
                  </a:lnTo>
                  <a:close/>
                </a:path>
                <a:path w="3809365" h="6309995">
                  <a:moveTo>
                    <a:pt x="136677" y="5683555"/>
                  </a:moveTo>
                  <a:lnTo>
                    <a:pt x="134378" y="5674461"/>
                  </a:lnTo>
                  <a:lnTo>
                    <a:pt x="132334" y="5664352"/>
                  </a:lnTo>
                  <a:lnTo>
                    <a:pt x="131521" y="5664949"/>
                  </a:lnTo>
                  <a:lnTo>
                    <a:pt x="134581" y="5679897"/>
                  </a:lnTo>
                  <a:lnTo>
                    <a:pt x="135039" y="5679541"/>
                  </a:lnTo>
                  <a:lnTo>
                    <a:pt x="135839" y="5681332"/>
                  </a:lnTo>
                  <a:lnTo>
                    <a:pt x="136677" y="5683555"/>
                  </a:lnTo>
                  <a:close/>
                </a:path>
                <a:path w="3809365" h="6309995">
                  <a:moveTo>
                    <a:pt x="139712" y="5634113"/>
                  </a:moveTo>
                  <a:lnTo>
                    <a:pt x="136512" y="5627065"/>
                  </a:lnTo>
                  <a:lnTo>
                    <a:pt x="133870" y="5623433"/>
                  </a:lnTo>
                  <a:lnTo>
                    <a:pt x="136067" y="5632018"/>
                  </a:lnTo>
                  <a:lnTo>
                    <a:pt x="136575" y="5636539"/>
                  </a:lnTo>
                  <a:lnTo>
                    <a:pt x="139712" y="5634113"/>
                  </a:lnTo>
                  <a:close/>
                </a:path>
                <a:path w="3809365" h="6309995">
                  <a:moveTo>
                    <a:pt x="139979" y="5633910"/>
                  </a:moveTo>
                  <a:lnTo>
                    <a:pt x="139712" y="5634113"/>
                  </a:lnTo>
                  <a:lnTo>
                    <a:pt x="139814" y="5634329"/>
                  </a:lnTo>
                  <a:lnTo>
                    <a:pt x="139611" y="5636641"/>
                  </a:lnTo>
                  <a:lnTo>
                    <a:pt x="139979" y="5633910"/>
                  </a:lnTo>
                  <a:close/>
                </a:path>
                <a:path w="3809365" h="6309995">
                  <a:moveTo>
                    <a:pt x="140335" y="5695251"/>
                  </a:moveTo>
                  <a:lnTo>
                    <a:pt x="138061" y="5687238"/>
                  </a:lnTo>
                  <a:lnTo>
                    <a:pt x="136677" y="5683555"/>
                  </a:lnTo>
                  <a:lnTo>
                    <a:pt x="137883" y="5688292"/>
                  </a:lnTo>
                  <a:lnTo>
                    <a:pt x="139115" y="5692775"/>
                  </a:lnTo>
                  <a:lnTo>
                    <a:pt x="140335" y="5695251"/>
                  </a:lnTo>
                  <a:close/>
                </a:path>
                <a:path w="3809365" h="6309995">
                  <a:moveTo>
                    <a:pt x="140741" y="4109504"/>
                  </a:moveTo>
                  <a:lnTo>
                    <a:pt x="136385" y="4110405"/>
                  </a:lnTo>
                  <a:lnTo>
                    <a:pt x="135115" y="4113123"/>
                  </a:lnTo>
                  <a:lnTo>
                    <a:pt x="140741" y="4109504"/>
                  </a:lnTo>
                  <a:close/>
                </a:path>
                <a:path w="3809365" h="6309995">
                  <a:moveTo>
                    <a:pt x="142951" y="5718289"/>
                  </a:moveTo>
                  <a:lnTo>
                    <a:pt x="142316" y="5713781"/>
                  </a:lnTo>
                  <a:lnTo>
                    <a:pt x="139509" y="5703405"/>
                  </a:lnTo>
                  <a:lnTo>
                    <a:pt x="142951" y="5718289"/>
                  </a:lnTo>
                  <a:close/>
                </a:path>
                <a:path w="3809365" h="6309995">
                  <a:moveTo>
                    <a:pt x="151853" y="5733847"/>
                  </a:moveTo>
                  <a:lnTo>
                    <a:pt x="147891" y="5729440"/>
                  </a:lnTo>
                  <a:lnTo>
                    <a:pt x="149771" y="5738012"/>
                  </a:lnTo>
                  <a:lnTo>
                    <a:pt x="151853" y="5733847"/>
                  </a:lnTo>
                  <a:close/>
                </a:path>
                <a:path w="3809365" h="6309995">
                  <a:moveTo>
                    <a:pt x="160667" y="5709793"/>
                  </a:moveTo>
                  <a:lnTo>
                    <a:pt x="157365" y="5700585"/>
                  </a:lnTo>
                  <a:lnTo>
                    <a:pt x="159359" y="5706834"/>
                  </a:lnTo>
                  <a:lnTo>
                    <a:pt x="159448" y="5709793"/>
                  </a:lnTo>
                  <a:lnTo>
                    <a:pt x="159854" y="5712574"/>
                  </a:lnTo>
                  <a:lnTo>
                    <a:pt x="160451" y="5712091"/>
                  </a:lnTo>
                  <a:lnTo>
                    <a:pt x="160667" y="5709793"/>
                  </a:lnTo>
                  <a:close/>
                </a:path>
                <a:path w="3809365" h="6309995">
                  <a:moveTo>
                    <a:pt x="161963" y="5713374"/>
                  </a:moveTo>
                  <a:lnTo>
                    <a:pt x="160718" y="5709323"/>
                  </a:lnTo>
                  <a:lnTo>
                    <a:pt x="160667" y="5709793"/>
                  </a:lnTo>
                  <a:lnTo>
                    <a:pt x="161963" y="5713374"/>
                  </a:lnTo>
                  <a:close/>
                </a:path>
                <a:path w="3809365" h="6309995">
                  <a:moveTo>
                    <a:pt x="163741" y="5746991"/>
                  </a:moveTo>
                  <a:lnTo>
                    <a:pt x="155727" y="5728246"/>
                  </a:lnTo>
                  <a:lnTo>
                    <a:pt x="153555" y="5729998"/>
                  </a:lnTo>
                  <a:lnTo>
                    <a:pt x="156806" y="5737936"/>
                  </a:lnTo>
                  <a:lnTo>
                    <a:pt x="159969" y="5746928"/>
                  </a:lnTo>
                  <a:lnTo>
                    <a:pt x="159486" y="5745315"/>
                  </a:lnTo>
                  <a:lnTo>
                    <a:pt x="163741" y="5746991"/>
                  </a:lnTo>
                  <a:close/>
                </a:path>
                <a:path w="3809365" h="6309995">
                  <a:moveTo>
                    <a:pt x="164934" y="5758091"/>
                  </a:moveTo>
                  <a:lnTo>
                    <a:pt x="162509" y="5753925"/>
                  </a:lnTo>
                  <a:lnTo>
                    <a:pt x="160680" y="5749010"/>
                  </a:lnTo>
                  <a:lnTo>
                    <a:pt x="161620" y="5751792"/>
                  </a:lnTo>
                  <a:lnTo>
                    <a:pt x="162534" y="5754649"/>
                  </a:lnTo>
                  <a:lnTo>
                    <a:pt x="163233" y="5757430"/>
                  </a:lnTo>
                  <a:lnTo>
                    <a:pt x="164934" y="5758091"/>
                  </a:lnTo>
                  <a:close/>
                </a:path>
                <a:path w="3809365" h="6309995">
                  <a:moveTo>
                    <a:pt x="181229" y="5836564"/>
                  </a:moveTo>
                  <a:lnTo>
                    <a:pt x="178536" y="5828538"/>
                  </a:lnTo>
                  <a:lnTo>
                    <a:pt x="175628" y="5823242"/>
                  </a:lnTo>
                  <a:lnTo>
                    <a:pt x="177749" y="5831764"/>
                  </a:lnTo>
                  <a:lnTo>
                    <a:pt x="178714" y="5833542"/>
                  </a:lnTo>
                  <a:lnTo>
                    <a:pt x="179070" y="5835764"/>
                  </a:lnTo>
                  <a:lnTo>
                    <a:pt x="180060" y="5837517"/>
                  </a:lnTo>
                  <a:lnTo>
                    <a:pt x="181229" y="5836564"/>
                  </a:lnTo>
                  <a:close/>
                </a:path>
                <a:path w="3809365" h="6309995">
                  <a:moveTo>
                    <a:pt x="194348" y="3983126"/>
                  </a:moveTo>
                  <a:lnTo>
                    <a:pt x="189128" y="3994505"/>
                  </a:lnTo>
                  <a:lnTo>
                    <a:pt x="192176" y="3989324"/>
                  </a:lnTo>
                  <a:lnTo>
                    <a:pt x="194348" y="3983126"/>
                  </a:lnTo>
                  <a:close/>
                </a:path>
                <a:path w="3809365" h="6309995">
                  <a:moveTo>
                    <a:pt x="202641" y="3978440"/>
                  </a:moveTo>
                  <a:lnTo>
                    <a:pt x="197827" y="3977576"/>
                  </a:lnTo>
                  <a:lnTo>
                    <a:pt x="194525" y="3982605"/>
                  </a:lnTo>
                  <a:lnTo>
                    <a:pt x="194348" y="3983126"/>
                  </a:lnTo>
                  <a:lnTo>
                    <a:pt x="194589" y="3982605"/>
                  </a:lnTo>
                  <a:lnTo>
                    <a:pt x="202641" y="3978440"/>
                  </a:lnTo>
                  <a:close/>
                </a:path>
                <a:path w="3809365" h="6309995">
                  <a:moveTo>
                    <a:pt x="258622" y="3890848"/>
                  </a:moveTo>
                  <a:lnTo>
                    <a:pt x="258584" y="3890556"/>
                  </a:lnTo>
                  <a:lnTo>
                    <a:pt x="258495" y="3890365"/>
                  </a:lnTo>
                  <a:lnTo>
                    <a:pt x="258140" y="3891877"/>
                  </a:lnTo>
                  <a:lnTo>
                    <a:pt x="258559" y="3891280"/>
                  </a:lnTo>
                  <a:lnTo>
                    <a:pt x="258622" y="3890848"/>
                  </a:lnTo>
                  <a:close/>
                </a:path>
                <a:path w="3809365" h="6309995">
                  <a:moveTo>
                    <a:pt x="366522" y="6252591"/>
                  </a:moveTo>
                  <a:lnTo>
                    <a:pt x="365404" y="6250914"/>
                  </a:lnTo>
                  <a:lnTo>
                    <a:pt x="361962" y="6250241"/>
                  </a:lnTo>
                  <a:lnTo>
                    <a:pt x="360299" y="6251372"/>
                  </a:lnTo>
                  <a:lnTo>
                    <a:pt x="350685" y="6300775"/>
                  </a:lnTo>
                  <a:lnTo>
                    <a:pt x="309981" y="6271184"/>
                  </a:lnTo>
                  <a:lnTo>
                    <a:pt x="307987" y="6271488"/>
                  </a:lnTo>
                  <a:lnTo>
                    <a:pt x="306971" y="6272911"/>
                  </a:lnTo>
                  <a:lnTo>
                    <a:pt x="306298" y="6273825"/>
                  </a:lnTo>
                  <a:lnTo>
                    <a:pt x="351866" y="6309474"/>
                  </a:lnTo>
                  <a:lnTo>
                    <a:pt x="353009" y="6309626"/>
                  </a:lnTo>
                  <a:lnTo>
                    <a:pt x="355028" y="6308826"/>
                  </a:lnTo>
                  <a:lnTo>
                    <a:pt x="355777" y="6307937"/>
                  </a:lnTo>
                  <a:lnTo>
                    <a:pt x="366522" y="6252591"/>
                  </a:lnTo>
                  <a:close/>
                </a:path>
                <a:path w="3809365" h="6309995">
                  <a:moveTo>
                    <a:pt x="1075956" y="63360"/>
                  </a:moveTo>
                  <a:lnTo>
                    <a:pt x="1073188" y="61175"/>
                  </a:lnTo>
                  <a:lnTo>
                    <a:pt x="1068324" y="57772"/>
                  </a:lnTo>
                  <a:lnTo>
                    <a:pt x="1059738" y="52260"/>
                  </a:lnTo>
                  <a:lnTo>
                    <a:pt x="1075956" y="63360"/>
                  </a:lnTo>
                  <a:close/>
                </a:path>
                <a:path w="3809365" h="6309995">
                  <a:moveTo>
                    <a:pt x="1284300" y="254000"/>
                  </a:moveTo>
                  <a:lnTo>
                    <a:pt x="1280833" y="251917"/>
                  </a:lnTo>
                  <a:lnTo>
                    <a:pt x="1280591" y="254000"/>
                  </a:lnTo>
                  <a:lnTo>
                    <a:pt x="1284300" y="254000"/>
                  </a:lnTo>
                  <a:close/>
                </a:path>
                <a:path w="3809365" h="6309995">
                  <a:moveTo>
                    <a:pt x="1340853" y="3228886"/>
                  </a:moveTo>
                  <a:lnTo>
                    <a:pt x="1332534" y="3228302"/>
                  </a:lnTo>
                  <a:lnTo>
                    <a:pt x="1328356" y="3229978"/>
                  </a:lnTo>
                  <a:lnTo>
                    <a:pt x="1340853" y="3228886"/>
                  </a:lnTo>
                  <a:close/>
                </a:path>
                <a:path w="3809365" h="6309995">
                  <a:moveTo>
                    <a:pt x="1361236" y="3219462"/>
                  </a:moveTo>
                  <a:lnTo>
                    <a:pt x="1358671" y="3220021"/>
                  </a:lnTo>
                  <a:lnTo>
                    <a:pt x="1353273" y="3221304"/>
                  </a:lnTo>
                  <a:lnTo>
                    <a:pt x="1351026" y="3220770"/>
                  </a:lnTo>
                  <a:lnTo>
                    <a:pt x="1354607" y="3224326"/>
                  </a:lnTo>
                  <a:lnTo>
                    <a:pt x="1361236" y="3219462"/>
                  </a:lnTo>
                  <a:close/>
                </a:path>
                <a:path w="3809365" h="6309995">
                  <a:moveTo>
                    <a:pt x="1422450" y="364248"/>
                  </a:moveTo>
                  <a:lnTo>
                    <a:pt x="1421599" y="363410"/>
                  </a:lnTo>
                  <a:lnTo>
                    <a:pt x="1420596" y="362407"/>
                  </a:lnTo>
                  <a:lnTo>
                    <a:pt x="1419809" y="361632"/>
                  </a:lnTo>
                  <a:lnTo>
                    <a:pt x="1419301" y="361683"/>
                  </a:lnTo>
                  <a:lnTo>
                    <a:pt x="1420558" y="362750"/>
                  </a:lnTo>
                  <a:lnTo>
                    <a:pt x="1422450" y="364248"/>
                  </a:lnTo>
                  <a:close/>
                </a:path>
                <a:path w="3809365" h="6309995">
                  <a:moveTo>
                    <a:pt x="1435201" y="381000"/>
                  </a:moveTo>
                  <a:lnTo>
                    <a:pt x="1434579" y="378536"/>
                  </a:lnTo>
                  <a:lnTo>
                    <a:pt x="1429029" y="373862"/>
                  </a:lnTo>
                  <a:lnTo>
                    <a:pt x="1432737" y="381000"/>
                  </a:lnTo>
                  <a:lnTo>
                    <a:pt x="1435201" y="381000"/>
                  </a:lnTo>
                  <a:close/>
                </a:path>
                <a:path w="3809365" h="6309995">
                  <a:moveTo>
                    <a:pt x="1842947" y="749300"/>
                  </a:moveTo>
                  <a:lnTo>
                    <a:pt x="1842579" y="746823"/>
                  </a:lnTo>
                  <a:lnTo>
                    <a:pt x="1834870" y="736600"/>
                  </a:lnTo>
                  <a:lnTo>
                    <a:pt x="1842947" y="749300"/>
                  </a:lnTo>
                  <a:close/>
                </a:path>
                <a:path w="3809365" h="6309995">
                  <a:moveTo>
                    <a:pt x="2079536" y="990600"/>
                  </a:moveTo>
                  <a:lnTo>
                    <a:pt x="2074684" y="985862"/>
                  </a:lnTo>
                  <a:lnTo>
                    <a:pt x="2076323" y="990015"/>
                  </a:lnTo>
                  <a:lnTo>
                    <a:pt x="2055723" y="970724"/>
                  </a:lnTo>
                  <a:lnTo>
                    <a:pt x="2060981" y="977900"/>
                  </a:lnTo>
                  <a:lnTo>
                    <a:pt x="2076526" y="990549"/>
                  </a:lnTo>
                  <a:lnTo>
                    <a:pt x="2078596" y="993394"/>
                  </a:lnTo>
                  <a:lnTo>
                    <a:pt x="2076945" y="990600"/>
                  </a:lnTo>
                  <a:lnTo>
                    <a:pt x="2079536" y="990600"/>
                  </a:lnTo>
                  <a:close/>
                </a:path>
                <a:path w="3809365" h="6309995">
                  <a:moveTo>
                    <a:pt x="2083701" y="965200"/>
                  </a:moveTo>
                  <a:lnTo>
                    <a:pt x="2075942" y="952500"/>
                  </a:lnTo>
                  <a:lnTo>
                    <a:pt x="2073986" y="952500"/>
                  </a:lnTo>
                  <a:lnTo>
                    <a:pt x="2083701" y="965200"/>
                  </a:lnTo>
                  <a:close/>
                </a:path>
                <a:path w="3809365" h="6309995">
                  <a:moveTo>
                    <a:pt x="2148802" y="1041400"/>
                  </a:moveTo>
                  <a:lnTo>
                    <a:pt x="2114639" y="1003300"/>
                  </a:lnTo>
                  <a:lnTo>
                    <a:pt x="2091804" y="977900"/>
                  </a:lnTo>
                  <a:lnTo>
                    <a:pt x="2096300" y="990600"/>
                  </a:lnTo>
                  <a:lnTo>
                    <a:pt x="2088349" y="977900"/>
                  </a:lnTo>
                  <a:lnTo>
                    <a:pt x="2072474" y="952500"/>
                  </a:lnTo>
                  <a:lnTo>
                    <a:pt x="2065642" y="952500"/>
                  </a:lnTo>
                  <a:lnTo>
                    <a:pt x="2056434" y="939800"/>
                  </a:lnTo>
                  <a:lnTo>
                    <a:pt x="2051951" y="939800"/>
                  </a:lnTo>
                  <a:lnTo>
                    <a:pt x="2040775" y="927100"/>
                  </a:lnTo>
                  <a:lnTo>
                    <a:pt x="2047074" y="927100"/>
                  </a:lnTo>
                  <a:lnTo>
                    <a:pt x="2057539" y="939800"/>
                  </a:lnTo>
                  <a:lnTo>
                    <a:pt x="2058847" y="939800"/>
                  </a:lnTo>
                  <a:lnTo>
                    <a:pt x="2044496" y="914400"/>
                  </a:lnTo>
                  <a:lnTo>
                    <a:pt x="2047265" y="927100"/>
                  </a:lnTo>
                  <a:lnTo>
                    <a:pt x="2039137" y="914400"/>
                  </a:lnTo>
                  <a:lnTo>
                    <a:pt x="2032190" y="914400"/>
                  </a:lnTo>
                  <a:lnTo>
                    <a:pt x="2023745" y="901700"/>
                  </a:lnTo>
                  <a:lnTo>
                    <a:pt x="2011159" y="889000"/>
                  </a:lnTo>
                  <a:lnTo>
                    <a:pt x="2005025" y="889000"/>
                  </a:lnTo>
                  <a:lnTo>
                    <a:pt x="2003437" y="876300"/>
                  </a:lnTo>
                  <a:lnTo>
                    <a:pt x="2002002" y="876300"/>
                  </a:lnTo>
                  <a:lnTo>
                    <a:pt x="1997227" y="871093"/>
                  </a:lnTo>
                  <a:lnTo>
                    <a:pt x="1993353" y="863600"/>
                  </a:lnTo>
                  <a:lnTo>
                    <a:pt x="1977936" y="850900"/>
                  </a:lnTo>
                  <a:lnTo>
                    <a:pt x="1962531" y="838200"/>
                  </a:lnTo>
                  <a:lnTo>
                    <a:pt x="1972373" y="850900"/>
                  </a:lnTo>
                  <a:lnTo>
                    <a:pt x="1961591" y="838200"/>
                  </a:lnTo>
                  <a:lnTo>
                    <a:pt x="1953501" y="825500"/>
                  </a:lnTo>
                  <a:lnTo>
                    <a:pt x="1950389" y="825500"/>
                  </a:lnTo>
                  <a:lnTo>
                    <a:pt x="1954555" y="838200"/>
                  </a:lnTo>
                  <a:lnTo>
                    <a:pt x="1929396" y="800100"/>
                  </a:lnTo>
                  <a:lnTo>
                    <a:pt x="1888947" y="762000"/>
                  </a:lnTo>
                  <a:lnTo>
                    <a:pt x="1849208" y="723900"/>
                  </a:lnTo>
                  <a:lnTo>
                    <a:pt x="1826260" y="698500"/>
                  </a:lnTo>
                  <a:lnTo>
                    <a:pt x="1794217" y="673100"/>
                  </a:lnTo>
                  <a:lnTo>
                    <a:pt x="1777771" y="660400"/>
                  </a:lnTo>
                  <a:lnTo>
                    <a:pt x="1760181" y="635000"/>
                  </a:lnTo>
                  <a:lnTo>
                    <a:pt x="1763217" y="647700"/>
                  </a:lnTo>
                  <a:lnTo>
                    <a:pt x="1757553" y="647700"/>
                  </a:lnTo>
                  <a:lnTo>
                    <a:pt x="1745653" y="635000"/>
                  </a:lnTo>
                  <a:lnTo>
                    <a:pt x="1745500" y="622300"/>
                  </a:lnTo>
                  <a:lnTo>
                    <a:pt x="1730794" y="609600"/>
                  </a:lnTo>
                  <a:lnTo>
                    <a:pt x="1711007" y="584200"/>
                  </a:lnTo>
                  <a:lnTo>
                    <a:pt x="1695627" y="571500"/>
                  </a:lnTo>
                  <a:lnTo>
                    <a:pt x="1691652" y="571500"/>
                  </a:lnTo>
                  <a:lnTo>
                    <a:pt x="1671840" y="558800"/>
                  </a:lnTo>
                  <a:lnTo>
                    <a:pt x="1653489" y="533400"/>
                  </a:lnTo>
                  <a:lnTo>
                    <a:pt x="1653908" y="546100"/>
                  </a:lnTo>
                  <a:lnTo>
                    <a:pt x="1646377" y="533400"/>
                  </a:lnTo>
                  <a:lnTo>
                    <a:pt x="1647012" y="533400"/>
                  </a:lnTo>
                  <a:lnTo>
                    <a:pt x="1642465" y="520700"/>
                  </a:lnTo>
                  <a:lnTo>
                    <a:pt x="1607540" y="495300"/>
                  </a:lnTo>
                  <a:lnTo>
                    <a:pt x="1570939" y="457200"/>
                  </a:lnTo>
                  <a:lnTo>
                    <a:pt x="1532394" y="431800"/>
                  </a:lnTo>
                  <a:lnTo>
                    <a:pt x="1518793" y="419100"/>
                  </a:lnTo>
                  <a:lnTo>
                    <a:pt x="1491615" y="393700"/>
                  </a:lnTo>
                  <a:lnTo>
                    <a:pt x="1485252" y="393700"/>
                  </a:lnTo>
                  <a:lnTo>
                    <a:pt x="1459598" y="368300"/>
                  </a:lnTo>
                  <a:lnTo>
                    <a:pt x="1452308" y="355600"/>
                  </a:lnTo>
                  <a:lnTo>
                    <a:pt x="1438567" y="355600"/>
                  </a:lnTo>
                  <a:lnTo>
                    <a:pt x="1427721" y="342900"/>
                  </a:lnTo>
                  <a:lnTo>
                    <a:pt x="1425689" y="342900"/>
                  </a:lnTo>
                  <a:lnTo>
                    <a:pt x="1389735" y="304800"/>
                  </a:lnTo>
                  <a:lnTo>
                    <a:pt x="1352740" y="279400"/>
                  </a:lnTo>
                  <a:lnTo>
                    <a:pt x="1333842" y="266700"/>
                  </a:lnTo>
                  <a:lnTo>
                    <a:pt x="1314932" y="254000"/>
                  </a:lnTo>
                  <a:lnTo>
                    <a:pt x="1302131" y="241300"/>
                  </a:lnTo>
                  <a:lnTo>
                    <a:pt x="1276540" y="215900"/>
                  </a:lnTo>
                  <a:lnTo>
                    <a:pt x="1198981" y="165100"/>
                  </a:lnTo>
                  <a:lnTo>
                    <a:pt x="1160297" y="127000"/>
                  </a:lnTo>
                  <a:lnTo>
                    <a:pt x="1121968" y="101600"/>
                  </a:lnTo>
                  <a:lnTo>
                    <a:pt x="1084262" y="76200"/>
                  </a:lnTo>
                  <a:lnTo>
                    <a:pt x="1084503" y="76200"/>
                  </a:lnTo>
                  <a:lnTo>
                    <a:pt x="1075969" y="63500"/>
                  </a:lnTo>
                  <a:lnTo>
                    <a:pt x="1083602" y="76200"/>
                  </a:lnTo>
                  <a:lnTo>
                    <a:pt x="1074889" y="76200"/>
                  </a:lnTo>
                  <a:lnTo>
                    <a:pt x="1027722" y="38100"/>
                  </a:lnTo>
                  <a:lnTo>
                    <a:pt x="1014412" y="25400"/>
                  </a:lnTo>
                  <a:lnTo>
                    <a:pt x="977773" y="0"/>
                  </a:lnTo>
                  <a:lnTo>
                    <a:pt x="966749" y="0"/>
                  </a:lnTo>
                  <a:lnTo>
                    <a:pt x="982878" y="12700"/>
                  </a:lnTo>
                  <a:lnTo>
                    <a:pt x="976452" y="12700"/>
                  </a:lnTo>
                  <a:lnTo>
                    <a:pt x="984897" y="25400"/>
                  </a:lnTo>
                  <a:lnTo>
                    <a:pt x="996556" y="38100"/>
                  </a:lnTo>
                  <a:lnTo>
                    <a:pt x="999782" y="38100"/>
                  </a:lnTo>
                  <a:lnTo>
                    <a:pt x="1020559" y="50800"/>
                  </a:lnTo>
                  <a:lnTo>
                    <a:pt x="1043571" y="76200"/>
                  </a:lnTo>
                  <a:lnTo>
                    <a:pt x="1069530" y="88900"/>
                  </a:lnTo>
                  <a:lnTo>
                    <a:pt x="1099172" y="114300"/>
                  </a:lnTo>
                  <a:lnTo>
                    <a:pt x="1103160" y="114300"/>
                  </a:lnTo>
                  <a:lnTo>
                    <a:pt x="1112812" y="127000"/>
                  </a:lnTo>
                  <a:lnTo>
                    <a:pt x="1124254" y="127000"/>
                  </a:lnTo>
                  <a:lnTo>
                    <a:pt x="1138250" y="139700"/>
                  </a:lnTo>
                  <a:lnTo>
                    <a:pt x="1135443" y="139700"/>
                  </a:lnTo>
                  <a:lnTo>
                    <a:pt x="1175004" y="165100"/>
                  </a:lnTo>
                  <a:lnTo>
                    <a:pt x="1208176" y="190500"/>
                  </a:lnTo>
                  <a:lnTo>
                    <a:pt x="1242199" y="228600"/>
                  </a:lnTo>
                  <a:lnTo>
                    <a:pt x="1280833" y="251917"/>
                  </a:lnTo>
                  <a:lnTo>
                    <a:pt x="1282065" y="241300"/>
                  </a:lnTo>
                  <a:lnTo>
                    <a:pt x="1293037" y="254000"/>
                  </a:lnTo>
                  <a:lnTo>
                    <a:pt x="1289773" y="254000"/>
                  </a:lnTo>
                  <a:lnTo>
                    <a:pt x="1295374" y="266700"/>
                  </a:lnTo>
                  <a:lnTo>
                    <a:pt x="1304023" y="266700"/>
                  </a:lnTo>
                  <a:lnTo>
                    <a:pt x="1338173" y="292100"/>
                  </a:lnTo>
                  <a:lnTo>
                    <a:pt x="1370952" y="317500"/>
                  </a:lnTo>
                  <a:lnTo>
                    <a:pt x="1388821" y="342900"/>
                  </a:lnTo>
                  <a:lnTo>
                    <a:pt x="1397368" y="342900"/>
                  </a:lnTo>
                  <a:lnTo>
                    <a:pt x="1406042" y="355600"/>
                  </a:lnTo>
                  <a:lnTo>
                    <a:pt x="1417370" y="355600"/>
                  </a:lnTo>
                  <a:lnTo>
                    <a:pt x="1426108" y="368300"/>
                  </a:lnTo>
                  <a:lnTo>
                    <a:pt x="1422450" y="368300"/>
                  </a:lnTo>
                  <a:lnTo>
                    <a:pt x="1429029" y="373862"/>
                  </a:lnTo>
                  <a:lnTo>
                    <a:pt x="1426159" y="368300"/>
                  </a:lnTo>
                  <a:lnTo>
                    <a:pt x="1431988" y="368300"/>
                  </a:lnTo>
                  <a:lnTo>
                    <a:pt x="1434579" y="378536"/>
                  </a:lnTo>
                  <a:lnTo>
                    <a:pt x="1437500" y="381000"/>
                  </a:lnTo>
                  <a:lnTo>
                    <a:pt x="1454873" y="393700"/>
                  </a:lnTo>
                  <a:lnTo>
                    <a:pt x="1470190" y="406400"/>
                  </a:lnTo>
                  <a:lnTo>
                    <a:pt x="1479092" y="419100"/>
                  </a:lnTo>
                  <a:lnTo>
                    <a:pt x="1459674" y="406400"/>
                  </a:lnTo>
                  <a:lnTo>
                    <a:pt x="1495717" y="431800"/>
                  </a:lnTo>
                  <a:lnTo>
                    <a:pt x="1532864" y="457200"/>
                  </a:lnTo>
                  <a:lnTo>
                    <a:pt x="1570189" y="495300"/>
                  </a:lnTo>
                  <a:lnTo>
                    <a:pt x="1606753" y="520700"/>
                  </a:lnTo>
                  <a:lnTo>
                    <a:pt x="1641602" y="558800"/>
                  </a:lnTo>
                  <a:lnTo>
                    <a:pt x="1638477" y="546100"/>
                  </a:lnTo>
                  <a:lnTo>
                    <a:pt x="1662137" y="571500"/>
                  </a:lnTo>
                  <a:lnTo>
                    <a:pt x="1675993" y="584200"/>
                  </a:lnTo>
                  <a:lnTo>
                    <a:pt x="1690344" y="596900"/>
                  </a:lnTo>
                  <a:lnTo>
                    <a:pt x="1715465" y="622300"/>
                  </a:lnTo>
                  <a:lnTo>
                    <a:pt x="1721408" y="622300"/>
                  </a:lnTo>
                  <a:lnTo>
                    <a:pt x="1729879" y="635000"/>
                  </a:lnTo>
                  <a:lnTo>
                    <a:pt x="1738744" y="647700"/>
                  </a:lnTo>
                  <a:lnTo>
                    <a:pt x="1745208" y="647700"/>
                  </a:lnTo>
                  <a:lnTo>
                    <a:pt x="1750466" y="660400"/>
                  </a:lnTo>
                  <a:lnTo>
                    <a:pt x="1773720" y="685800"/>
                  </a:lnTo>
                  <a:lnTo>
                    <a:pt x="1783003" y="685800"/>
                  </a:lnTo>
                  <a:lnTo>
                    <a:pt x="1789836" y="698500"/>
                  </a:lnTo>
                  <a:lnTo>
                    <a:pt x="1805660" y="698500"/>
                  </a:lnTo>
                  <a:lnTo>
                    <a:pt x="1810550" y="711200"/>
                  </a:lnTo>
                  <a:lnTo>
                    <a:pt x="1817573" y="711200"/>
                  </a:lnTo>
                  <a:lnTo>
                    <a:pt x="1823859" y="723900"/>
                  </a:lnTo>
                  <a:lnTo>
                    <a:pt x="1832178" y="723900"/>
                  </a:lnTo>
                  <a:lnTo>
                    <a:pt x="1845322" y="736600"/>
                  </a:lnTo>
                  <a:lnTo>
                    <a:pt x="1841055" y="736600"/>
                  </a:lnTo>
                  <a:lnTo>
                    <a:pt x="1842579" y="746823"/>
                  </a:lnTo>
                  <a:lnTo>
                    <a:pt x="1863648" y="774700"/>
                  </a:lnTo>
                  <a:lnTo>
                    <a:pt x="1887550" y="787400"/>
                  </a:lnTo>
                  <a:lnTo>
                    <a:pt x="1906485" y="812800"/>
                  </a:lnTo>
                  <a:lnTo>
                    <a:pt x="1920354" y="825500"/>
                  </a:lnTo>
                  <a:lnTo>
                    <a:pt x="1925523" y="825500"/>
                  </a:lnTo>
                  <a:lnTo>
                    <a:pt x="1913356" y="812800"/>
                  </a:lnTo>
                  <a:lnTo>
                    <a:pt x="1898802" y="800100"/>
                  </a:lnTo>
                  <a:lnTo>
                    <a:pt x="1905698" y="800100"/>
                  </a:lnTo>
                  <a:lnTo>
                    <a:pt x="1918614" y="812800"/>
                  </a:lnTo>
                  <a:lnTo>
                    <a:pt x="1930755" y="825500"/>
                  </a:lnTo>
                  <a:lnTo>
                    <a:pt x="1940039" y="838200"/>
                  </a:lnTo>
                  <a:lnTo>
                    <a:pt x="1949475" y="850900"/>
                  </a:lnTo>
                  <a:lnTo>
                    <a:pt x="1962899" y="876300"/>
                  </a:lnTo>
                  <a:lnTo>
                    <a:pt x="1984171" y="889000"/>
                  </a:lnTo>
                  <a:lnTo>
                    <a:pt x="1976602" y="889000"/>
                  </a:lnTo>
                  <a:lnTo>
                    <a:pt x="1986165" y="901700"/>
                  </a:lnTo>
                  <a:lnTo>
                    <a:pt x="1996554" y="914400"/>
                  </a:lnTo>
                  <a:lnTo>
                    <a:pt x="2007323" y="914400"/>
                  </a:lnTo>
                  <a:lnTo>
                    <a:pt x="2018080" y="927100"/>
                  </a:lnTo>
                  <a:lnTo>
                    <a:pt x="2024214" y="936510"/>
                  </a:lnTo>
                  <a:lnTo>
                    <a:pt x="2012086" y="927100"/>
                  </a:lnTo>
                  <a:lnTo>
                    <a:pt x="2025700" y="938784"/>
                  </a:lnTo>
                  <a:lnTo>
                    <a:pt x="2026373" y="939800"/>
                  </a:lnTo>
                  <a:lnTo>
                    <a:pt x="2027758" y="942251"/>
                  </a:lnTo>
                  <a:lnTo>
                    <a:pt x="2024278" y="939800"/>
                  </a:lnTo>
                  <a:lnTo>
                    <a:pt x="2033460" y="952500"/>
                  </a:lnTo>
                  <a:lnTo>
                    <a:pt x="2045093" y="965200"/>
                  </a:lnTo>
                  <a:lnTo>
                    <a:pt x="2049805" y="965200"/>
                  </a:lnTo>
                  <a:lnTo>
                    <a:pt x="2055723" y="970724"/>
                  </a:lnTo>
                  <a:lnTo>
                    <a:pt x="2042375" y="952500"/>
                  </a:lnTo>
                  <a:lnTo>
                    <a:pt x="2042909" y="952500"/>
                  </a:lnTo>
                  <a:lnTo>
                    <a:pt x="2060232" y="965022"/>
                  </a:lnTo>
                  <a:lnTo>
                    <a:pt x="2060536" y="965301"/>
                  </a:lnTo>
                  <a:lnTo>
                    <a:pt x="2060435" y="965174"/>
                  </a:lnTo>
                  <a:lnTo>
                    <a:pt x="2070201" y="977900"/>
                  </a:lnTo>
                  <a:lnTo>
                    <a:pt x="2066544" y="977900"/>
                  </a:lnTo>
                  <a:lnTo>
                    <a:pt x="2074684" y="985862"/>
                  </a:lnTo>
                  <a:lnTo>
                    <a:pt x="2072982" y="981519"/>
                  </a:lnTo>
                  <a:lnTo>
                    <a:pt x="2079955" y="990600"/>
                  </a:lnTo>
                  <a:lnTo>
                    <a:pt x="2079536" y="990600"/>
                  </a:lnTo>
                  <a:lnTo>
                    <a:pt x="2085721" y="1003300"/>
                  </a:lnTo>
                  <a:lnTo>
                    <a:pt x="2078596" y="993394"/>
                  </a:lnTo>
                  <a:lnTo>
                    <a:pt x="2091969" y="1016000"/>
                  </a:lnTo>
                  <a:lnTo>
                    <a:pt x="2110117" y="1028700"/>
                  </a:lnTo>
                  <a:lnTo>
                    <a:pt x="2106345" y="1028700"/>
                  </a:lnTo>
                  <a:lnTo>
                    <a:pt x="2115007" y="1041400"/>
                  </a:lnTo>
                  <a:lnTo>
                    <a:pt x="2120379" y="1041400"/>
                  </a:lnTo>
                  <a:lnTo>
                    <a:pt x="2148802" y="1041400"/>
                  </a:lnTo>
                  <a:close/>
                </a:path>
                <a:path w="3809365" h="6309995">
                  <a:moveTo>
                    <a:pt x="2163178" y="1104900"/>
                  </a:moveTo>
                  <a:lnTo>
                    <a:pt x="2149932" y="1079500"/>
                  </a:lnTo>
                  <a:lnTo>
                    <a:pt x="2146223" y="1075664"/>
                  </a:lnTo>
                  <a:lnTo>
                    <a:pt x="2147366" y="1079500"/>
                  </a:lnTo>
                  <a:lnTo>
                    <a:pt x="2146465" y="1079500"/>
                  </a:lnTo>
                  <a:lnTo>
                    <a:pt x="2163178" y="1104900"/>
                  </a:lnTo>
                  <a:close/>
                </a:path>
                <a:path w="3809365" h="6309995">
                  <a:moveTo>
                    <a:pt x="2242667" y="1193800"/>
                  </a:moveTo>
                  <a:lnTo>
                    <a:pt x="2241512" y="1192745"/>
                  </a:lnTo>
                  <a:lnTo>
                    <a:pt x="2241854" y="1193800"/>
                  </a:lnTo>
                  <a:lnTo>
                    <a:pt x="2242667" y="1193800"/>
                  </a:lnTo>
                  <a:close/>
                </a:path>
                <a:path w="3809365" h="6309995">
                  <a:moveTo>
                    <a:pt x="2326881" y="1258417"/>
                  </a:moveTo>
                  <a:lnTo>
                    <a:pt x="2326271" y="1257300"/>
                  </a:lnTo>
                  <a:lnTo>
                    <a:pt x="2326881" y="1258417"/>
                  </a:lnTo>
                  <a:close/>
                </a:path>
                <a:path w="3809365" h="6309995">
                  <a:moveTo>
                    <a:pt x="2333472" y="1270000"/>
                  </a:moveTo>
                  <a:lnTo>
                    <a:pt x="2326881" y="1258417"/>
                  </a:lnTo>
                  <a:lnTo>
                    <a:pt x="2333167" y="1270000"/>
                  </a:lnTo>
                  <a:lnTo>
                    <a:pt x="2333472" y="1270000"/>
                  </a:lnTo>
                  <a:close/>
                </a:path>
                <a:path w="3809365" h="6309995">
                  <a:moveTo>
                    <a:pt x="2432951" y="1433322"/>
                  </a:moveTo>
                  <a:lnTo>
                    <a:pt x="2431300" y="1429181"/>
                  </a:lnTo>
                  <a:lnTo>
                    <a:pt x="2425458" y="1422400"/>
                  </a:lnTo>
                  <a:lnTo>
                    <a:pt x="2432951" y="1433322"/>
                  </a:lnTo>
                  <a:close/>
                </a:path>
                <a:path w="3809365" h="6309995">
                  <a:moveTo>
                    <a:pt x="2434183" y="1435100"/>
                  </a:moveTo>
                  <a:lnTo>
                    <a:pt x="2432951" y="1433322"/>
                  </a:lnTo>
                  <a:lnTo>
                    <a:pt x="2433663" y="1435100"/>
                  </a:lnTo>
                  <a:lnTo>
                    <a:pt x="2434183" y="1435100"/>
                  </a:lnTo>
                  <a:close/>
                </a:path>
                <a:path w="3809365" h="6309995">
                  <a:moveTo>
                    <a:pt x="2445982" y="1447800"/>
                  </a:moveTo>
                  <a:lnTo>
                    <a:pt x="2443759" y="1443609"/>
                  </a:lnTo>
                  <a:lnTo>
                    <a:pt x="2440889" y="1440281"/>
                  </a:lnTo>
                  <a:lnTo>
                    <a:pt x="2442921" y="1447800"/>
                  </a:lnTo>
                  <a:lnTo>
                    <a:pt x="2445982" y="1447800"/>
                  </a:lnTo>
                  <a:close/>
                </a:path>
                <a:path w="3809365" h="6309995">
                  <a:moveTo>
                    <a:pt x="2686481" y="1797888"/>
                  </a:moveTo>
                  <a:lnTo>
                    <a:pt x="2675559" y="1778000"/>
                  </a:lnTo>
                  <a:lnTo>
                    <a:pt x="2666352" y="1765300"/>
                  </a:lnTo>
                  <a:lnTo>
                    <a:pt x="2663202" y="1765300"/>
                  </a:lnTo>
                  <a:lnTo>
                    <a:pt x="2667470" y="1778000"/>
                  </a:lnTo>
                  <a:lnTo>
                    <a:pt x="2680678" y="1790700"/>
                  </a:lnTo>
                  <a:lnTo>
                    <a:pt x="2686481" y="1797888"/>
                  </a:lnTo>
                  <a:close/>
                </a:path>
                <a:path w="3809365" h="6309995">
                  <a:moveTo>
                    <a:pt x="2689517" y="1803400"/>
                  </a:moveTo>
                  <a:lnTo>
                    <a:pt x="2687180" y="1798751"/>
                  </a:lnTo>
                  <a:lnTo>
                    <a:pt x="2686481" y="1797888"/>
                  </a:lnTo>
                  <a:lnTo>
                    <a:pt x="2689517" y="1803400"/>
                  </a:lnTo>
                  <a:close/>
                </a:path>
                <a:path w="3809365" h="6309995">
                  <a:moveTo>
                    <a:pt x="2741371" y="1879600"/>
                  </a:moveTo>
                  <a:lnTo>
                    <a:pt x="2739352" y="1874329"/>
                  </a:lnTo>
                  <a:lnTo>
                    <a:pt x="2737447" y="1871332"/>
                  </a:lnTo>
                  <a:lnTo>
                    <a:pt x="2739174" y="1879600"/>
                  </a:lnTo>
                  <a:lnTo>
                    <a:pt x="2741371" y="1879600"/>
                  </a:lnTo>
                  <a:close/>
                </a:path>
                <a:path w="3809365" h="6309995">
                  <a:moveTo>
                    <a:pt x="2808503" y="1981200"/>
                  </a:moveTo>
                  <a:lnTo>
                    <a:pt x="2801518" y="1968500"/>
                  </a:lnTo>
                  <a:lnTo>
                    <a:pt x="2806636" y="1981200"/>
                  </a:lnTo>
                  <a:lnTo>
                    <a:pt x="2808503" y="1981200"/>
                  </a:lnTo>
                  <a:close/>
                </a:path>
                <a:path w="3809365" h="6309995">
                  <a:moveTo>
                    <a:pt x="2826270" y="1949081"/>
                  </a:moveTo>
                  <a:lnTo>
                    <a:pt x="2826054" y="1947456"/>
                  </a:lnTo>
                  <a:lnTo>
                    <a:pt x="2821952" y="1941741"/>
                  </a:lnTo>
                  <a:lnTo>
                    <a:pt x="2819908" y="1939493"/>
                  </a:lnTo>
                  <a:lnTo>
                    <a:pt x="2819476" y="1939988"/>
                  </a:lnTo>
                  <a:lnTo>
                    <a:pt x="2823680" y="1945881"/>
                  </a:lnTo>
                  <a:lnTo>
                    <a:pt x="2826270" y="1949081"/>
                  </a:lnTo>
                  <a:close/>
                </a:path>
                <a:path w="3809365" h="6309995">
                  <a:moveTo>
                    <a:pt x="2890621" y="2120900"/>
                  </a:moveTo>
                  <a:lnTo>
                    <a:pt x="2890189" y="2119490"/>
                  </a:lnTo>
                  <a:lnTo>
                    <a:pt x="2890101" y="2119312"/>
                  </a:lnTo>
                  <a:lnTo>
                    <a:pt x="2890621" y="2120900"/>
                  </a:lnTo>
                  <a:close/>
                </a:path>
                <a:path w="3809365" h="6309995">
                  <a:moveTo>
                    <a:pt x="2961487" y="2184400"/>
                  </a:moveTo>
                  <a:lnTo>
                    <a:pt x="2958261" y="2171700"/>
                  </a:lnTo>
                  <a:lnTo>
                    <a:pt x="2956255" y="2171700"/>
                  </a:lnTo>
                  <a:lnTo>
                    <a:pt x="2961487" y="2184400"/>
                  </a:lnTo>
                  <a:close/>
                </a:path>
                <a:path w="3809365" h="6309995">
                  <a:moveTo>
                    <a:pt x="3143643" y="2590673"/>
                  </a:moveTo>
                  <a:lnTo>
                    <a:pt x="3135795" y="2570124"/>
                  </a:lnTo>
                  <a:lnTo>
                    <a:pt x="3137357" y="2574836"/>
                  </a:lnTo>
                  <a:lnTo>
                    <a:pt x="3139859" y="2581452"/>
                  </a:lnTo>
                  <a:lnTo>
                    <a:pt x="3143643" y="2590673"/>
                  </a:lnTo>
                  <a:close/>
                </a:path>
                <a:path w="3809365" h="6309995">
                  <a:moveTo>
                    <a:pt x="3147504" y="2592146"/>
                  </a:moveTo>
                  <a:lnTo>
                    <a:pt x="3147237" y="2590800"/>
                  </a:lnTo>
                  <a:lnTo>
                    <a:pt x="3146806" y="2590800"/>
                  </a:lnTo>
                  <a:lnTo>
                    <a:pt x="3147504" y="2592146"/>
                  </a:lnTo>
                  <a:close/>
                </a:path>
                <a:path w="3809365" h="6309995">
                  <a:moveTo>
                    <a:pt x="3167342" y="2610320"/>
                  </a:moveTo>
                  <a:lnTo>
                    <a:pt x="3158909" y="2596464"/>
                  </a:lnTo>
                  <a:lnTo>
                    <a:pt x="3160217" y="2601239"/>
                  </a:lnTo>
                  <a:lnTo>
                    <a:pt x="3167342" y="2610320"/>
                  </a:lnTo>
                  <a:close/>
                </a:path>
                <a:path w="3809365" h="6309995">
                  <a:moveTo>
                    <a:pt x="3208096" y="2743200"/>
                  </a:moveTo>
                  <a:lnTo>
                    <a:pt x="3207791" y="2736507"/>
                  </a:lnTo>
                  <a:lnTo>
                    <a:pt x="3206318" y="2733052"/>
                  </a:lnTo>
                  <a:lnTo>
                    <a:pt x="3207715" y="2734805"/>
                  </a:lnTo>
                  <a:lnTo>
                    <a:pt x="3207524" y="2730500"/>
                  </a:lnTo>
                  <a:lnTo>
                    <a:pt x="3205226" y="2730500"/>
                  </a:lnTo>
                  <a:lnTo>
                    <a:pt x="3204273" y="2730500"/>
                  </a:lnTo>
                  <a:lnTo>
                    <a:pt x="3205416" y="2731947"/>
                  </a:lnTo>
                  <a:lnTo>
                    <a:pt x="3206991" y="2743200"/>
                  </a:lnTo>
                  <a:lnTo>
                    <a:pt x="3208096" y="2743200"/>
                  </a:lnTo>
                  <a:close/>
                </a:path>
                <a:path w="3809365" h="6309995">
                  <a:moveTo>
                    <a:pt x="3211690" y="2679700"/>
                  </a:moveTo>
                  <a:lnTo>
                    <a:pt x="3210534" y="2677464"/>
                  </a:lnTo>
                  <a:lnTo>
                    <a:pt x="3210814" y="2679522"/>
                  </a:lnTo>
                  <a:lnTo>
                    <a:pt x="3210903" y="2679700"/>
                  </a:lnTo>
                  <a:lnTo>
                    <a:pt x="3211690" y="2679700"/>
                  </a:lnTo>
                  <a:close/>
                </a:path>
                <a:path w="3809365" h="6309995">
                  <a:moveTo>
                    <a:pt x="3284575" y="2908300"/>
                  </a:moveTo>
                  <a:lnTo>
                    <a:pt x="3282289" y="2899791"/>
                  </a:lnTo>
                  <a:lnTo>
                    <a:pt x="3281680" y="2898724"/>
                  </a:lnTo>
                  <a:lnTo>
                    <a:pt x="3283242" y="2908300"/>
                  </a:lnTo>
                  <a:lnTo>
                    <a:pt x="3284575" y="2908300"/>
                  </a:lnTo>
                  <a:close/>
                </a:path>
                <a:path w="3809365" h="6309995">
                  <a:moveTo>
                    <a:pt x="3298660" y="2946400"/>
                  </a:moveTo>
                  <a:lnTo>
                    <a:pt x="3296323" y="2939148"/>
                  </a:lnTo>
                  <a:lnTo>
                    <a:pt x="3297885" y="2946400"/>
                  </a:lnTo>
                  <a:lnTo>
                    <a:pt x="3298660" y="2946400"/>
                  </a:lnTo>
                  <a:close/>
                </a:path>
                <a:path w="3809365" h="6309995">
                  <a:moveTo>
                    <a:pt x="3368408" y="3129038"/>
                  </a:moveTo>
                  <a:lnTo>
                    <a:pt x="3367963" y="3127514"/>
                  </a:lnTo>
                  <a:lnTo>
                    <a:pt x="3367862" y="3127933"/>
                  </a:lnTo>
                  <a:lnTo>
                    <a:pt x="3368090" y="3128378"/>
                  </a:lnTo>
                  <a:lnTo>
                    <a:pt x="3368205" y="3128632"/>
                  </a:lnTo>
                  <a:lnTo>
                    <a:pt x="3368408" y="3129038"/>
                  </a:lnTo>
                  <a:close/>
                </a:path>
                <a:path w="3809365" h="6309995">
                  <a:moveTo>
                    <a:pt x="3410712" y="3246513"/>
                  </a:moveTo>
                  <a:lnTo>
                    <a:pt x="3406190" y="3238500"/>
                  </a:lnTo>
                  <a:lnTo>
                    <a:pt x="3409137" y="3251200"/>
                  </a:lnTo>
                  <a:lnTo>
                    <a:pt x="3410712" y="3246513"/>
                  </a:lnTo>
                  <a:close/>
                </a:path>
                <a:path w="3809365" h="6309995">
                  <a:moveTo>
                    <a:pt x="3486112" y="3382581"/>
                  </a:moveTo>
                  <a:lnTo>
                    <a:pt x="3484080" y="3370059"/>
                  </a:lnTo>
                  <a:lnTo>
                    <a:pt x="3482175" y="3358946"/>
                  </a:lnTo>
                  <a:lnTo>
                    <a:pt x="3480422" y="3351479"/>
                  </a:lnTo>
                  <a:lnTo>
                    <a:pt x="3478809" y="3349891"/>
                  </a:lnTo>
                  <a:lnTo>
                    <a:pt x="3477806" y="3355619"/>
                  </a:lnTo>
                  <a:lnTo>
                    <a:pt x="3480612" y="3363404"/>
                  </a:lnTo>
                  <a:lnTo>
                    <a:pt x="3482860" y="3370415"/>
                  </a:lnTo>
                  <a:lnTo>
                    <a:pt x="3484651" y="3376790"/>
                  </a:lnTo>
                  <a:lnTo>
                    <a:pt x="3486112" y="3382581"/>
                  </a:lnTo>
                  <a:close/>
                </a:path>
                <a:path w="3809365" h="6309995">
                  <a:moveTo>
                    <a:pt x="3487229" y="3394951"/>
                  </a:moveTo>
                  <a:lnTo>
                    <a:pt x="3486950" y="3390900"/>
                  </a:lnTo>
                  <a:lnTo>
                    <a:pt x="3486416" y="3390900"/>
                  </a:lnTo>
                  <a:lnTo>
                    <a:pt x="3487102" y="3394494"/>
                  </a:lnTo>
                  <a:lnTo>
                    <a:pt x="3487229" y="3394951"/>
                  </a:lnTo>
                  <a:close/>
                </a:path>
                <a:path w="3809365" h="6309995">
                  <a:moveTo>
                    <a:pt x="3616121" y="3907510"/>
                  </a:moveTo>
                  <a:lnTo>
                    <a:pt x="3615982" y="3906964"/>
                  </a:lnTo>
                  <a:lnTo>
                    <a:pt x="3615906" y="3906609"/>
                  </a:lnTo>
                  <a:lnTo>
                    <a:pt x="3616121" y="3909834"/>
                  </a:lnTo>
                  <a:lnTo>
                    <a:pt x="3616096" y="3909276"/>
                  </a:lnTo>
                  <a:lnTo>
                    <a:pt x="3616121" y="3907510"/>
                  </a:lnTo>
                  <a:close/>
                </a:path>
                <a:path w="3809365" h="6309995">
                  <a:moveTo>
                    <a:pt x="3645446" y="4067708"/>
                  </a:moveTo>
                  <a:lnTo>
                    <a:pt x="3644836" y="4064000"/>
                  </a:lnTo>
                  <a:lnTo>
                    <a:pt x="3643947" y="4064000"/>
                  </a:lnTo>
                  <a:lnTo>
                    <a:pt x="3645446" y="4067708"/>
                  </a:lnTo>
                  <a:close/>
                </a:path>
                <a:path w="3809365" h="6309995">
                  <a:moveTo>
                    <a:pt x="3648430" y="4086720"/>
                  </a:moveTo>
                  <a:lnTo>
                    <a:pt x="3646373" y="4076700"/>
                  </a:lnTo>
                  <a:lnTo>
                    <a:pt x="3643376" y="4064000"/>
                  </a:lnTo>
                  <a:lnTo>
                    <a:pt x="3641966" y="4064000"/>
                  </a:lnTo>
                  <a:lnTo>
                    <a:pt x="3644989" y="4076700"/>
                  </a:lnTo>
                  <a:lnTo>
                    <a:pt x="3648430" y="4086720"/>
                  </a:lnTo>
                  <a:close/>
                </a:path>
                <a:path w="3809365" h="6309995">
                  <a:moveTo>
                    <a:pt x="3649002" y="4088371"/>
                  </a:moveTo>
                  <a:lnTo>
                    <a:pt x="3648430" y="4086720"/>
                  </a:lnTo>
                  <a:lnTo>
                    <a:pt x="3648976" y="4089400"/>
                  </a:lnTo>
                  <a:lnTo>
                    <a:pt x="3649002" y="4088371"/>
                  </a:lnTo>
                  <a:close/>
                </a:path>
                <a:path w="3809365" h="6309995">
                  <a:moveTo>
                    <a:pt x="3649103" y="4076700"/>
                  </a:moveTo>
                  <a:lnTo>
                    <a:pt x="3645446" y="4067708"/>
                  </a:lnTo>
                  <a:lnTo>
                    <a:pt x="3646932" y="4076700"/>
                  </a:lnTo>
                  <a:lnTo>
                    <a:pt x="3649103" y="4076700"/>
                  </a:lnTo>
                  <a:close/>
                </a:path>
                <a:path w="3809365" h="6309995">
                  <a:moveTo>
                    <a:pt x="3649205" y="4076700"/>
                  </a:moveTo>
                  <a:lnTo>
                    <a:pt x="3649192" y="4077131"/>
                  </a:lnTo>
                  <a:lnTo>
                    <a:pt x="3649205" y="4076700"/>
                  </a:lnTo>
                  <a:close/>
                </a:path>
                <a:path w="3809365" h="6309995">
                  <a:moveTo>
                    <a:pt x="3658920" y="4127500"/>
                  </a:moveTo>
                  <a:lnTo>
                    <a:pt x="3658501" y="4114800"/>
                  </a:lnTo>
                  <a:lnTo>
                    <a:pt x="3654590" y="4102100"/>
                  </a:lnTo>
                  <a:lnTo>
                    <a:pt x="3649192" y="4077131"/>
                  </a:lnTo>
                  <a:lnTo>
                    <a:pt x="3649002" y="4088371"/>
                  </a:lnTo>
                  <a:lnTo>
                    <a:pt x="3649357" y="4089400"/>
                  </a:lnTo>
                  <a:lnTo>
                    <a:pt x="3654260" y="4114800"/>
                  </a:lnTo>
                  <a:lnTo>
                    <a:pt x="3658920" y="4127500"/>
                  </a:lnTo>
                  <a:close/>
                </a:path>
                <a:path w="3809365" h="6309995">
                  <a:moveTo>
                    <a:pt x="3665804" y="4048582"/>
                  </a:moveTo>
                  <a:lnTo>
                    <a:pt x="3664496" y="4038701"/>
                  </a:lnTo>
                  <a:lnTo>
                    <a:pt x="3662667" y="4028452"/>
                  </a:lnTo>
                  <a:lnTo>
                    <a:pt x="3660178" y="4018102"/>
                  </a:lnTo>
                  <a:lnTo>
                    <a:pt x="3656863" y="4007929"/>
                  </a:lnTo>
                  <a:lnTo>
                    <a:pt x="3657904" y="4015498"/>
                  </a:lnTo>
                  <a:lnTo>
                    <a:pt x="3659975" y="4023182"/>
                  </a:lnTo>
                  <a:lnTo>
                    <a:pt x="3661981" y="4031119"/>
                  </a:lnTo>
                  <a:lnTo>
                    <a:pt x="3663924" y="4039514"/>
                  </a:lnTo>
                  <a:lnTo>
                    <a:pt x="3665804" y="4048582"/>
                  </a:lnTo>
                  <a:close/>
                </a:path>
                <a:path w="3809365" h="6309995">
                  <a:moveTo>
                    <a:pt x="3671684" y="4084091"/>
                  </a:moveTo>
                  <a:lnTo>
                    <a:pt x="3670223" y="4073893"/>
                  </a:lnTo>
                  <a:lnTo>
                    <a:pt x="3668750" y="4064673"/>
                  </a:lnTo>
                  <a:lnTo>
                    <a:pt x="3667277" y="4056278"/>
                  </a:lnTo>
                  <a:lnTo>
                    <a:pt x="3665804" y="4048582"/>
                  </a:lnTo>
                  <a:lnTo>
                    <a:pt x="3668331" y="4071328"/>
                  </a:lnTo>
                  <a:lnTo>
                    <a:pt x="3669715" y="4079278"/>
                  </a:lnTo>
                  <a:lnTo>
                    <a:pt x="3671684" y="4084091"/>
                  </a:lnTo>
                  <a:close/>
                </a:path>
                <a:path w="3809365" h="6309995">
                  <a:moveTo>
                    <a:pt x="3685463" y="4233481"/>
                  </a:moveTo>
                  <a:lnTo>
                    <a:pt x="3684740" y="4229100"/>
                  </a:lnTo>
                  <a:lnTo>
                    <a:pt x="3680739" y="4203700"/>
                  </a:lnTo>
                  <a:lnTo>
                    <a:pt x="3682212" y="4216400"/>
                  </a:lnTo>
                  <a:lnTo>
                    <a:pt x="3684549" y="4229100"/>
                  </a:lnTo>
                  <a:lnTo>
                    <a:pt x="3685463" y="4233481"/>
                  </a:lnTo>
                  <a:close/>
                </a:path>
                <a:path w="3809365" h="6309995">
                  <a:moveTo>
                    <a:pt x="3689731" y="4241800"/>
                  </a:moveTo>
                  <a:lnTo>
                    <a:pt x="3686365" y="4216400"/>
                  </a:lnTo>
                  <a:lnTo>
                    <a:pt x="3688829" y="4241800"/>
                  </a:lnTo>
                  <a:lnTo>
                    <a:pt x="3689731" y="4241800"/>
                  </a:lnTo>
                  <a:close/>
                </a:path>
                <a:path w="3809365" h="6309995">
                  <a:moveTo>
                    <a:pt x="3729355" y="4444924"/>
                  </a:moveTo>
                  <a:lnTo>
                    <a:pt x="3729266" y="4444619"/>
                  </a:lnTo>
                  <a:lnTo>
                    <a:pt x="3728605" y="4442968"/>
                  </a:lnTo>
                  <a:lnTo>
                    <a:pt x="3727945" y="4442803"/>
                  </a:lnTo>
                  <a:lnTo>
                    <a:pt x="3728732" y="4443577"/>
                  </a:lnTo>
                  <a:lnTo>
                    <a:pt x="3729355" y="4444924"/>
                  </a:lnTo>
                  <a:close/>
                </a:path>
                <a:path w="3809365" h="6309995">
                  <a:moveTo>
                    <a:pt x="3732263" y="4393501"/>
                  </a:moveTo>
                  <a:lnTo>
                    <a:pt x="3729647" y="4378744"/>
                  </a:lnTo>
                  <a:lnTo>
                    <a:pt x="3730701" y="4384802"/>
                  </a:lnTo>
                  <a:lnTo>
                    <a:pt x="3731514" y="4390479"/>
                  </a:lnTo>
                  <a:lnTo>
                    <a:pt x="3732238" y="4395965"/>
                  </a:lnTo>
                  <a:lnTo>
                    <a:pt x="3732060" y="4393844"/>
                  </a:lnTo>
                  <a:lnTo>
                    <a:pt x="3732072" y="4392955"/>
                  </a:lnTo>
                  <a:lnTo>
                    <a:pt x="3732263" y="4393501"/>
                  </a:lnTo>
                  <a:close/>
                </a:path>
                <a:path w="3809365" h="6309995">
                  <a:moveTo>
                    <a:pt x="3733685" y="4409656"/>
                  </a:moveTo>
                  <a:lnTo>
                    <a:pt x="3733368" y="4405617"/>
                  </a:lnTo>
                  <a:lnTo>
                    <a:pt x="3732873" y="4400982"/>
                  </a:lnTo>
                  <a:lnTo>
                    <a:pt x="3732238" y="4395965"/>
                  </a:lnTo>
                  <a:lnTo>
                    <a:pt x="3732377" y="4398188"/>
                  </a:lnTo>
                  <a:lnTo>
                    <a:pt x="3732809" y="4402353"/>
                  </a:lnTo>
                  <a:lnTo>
                    <a:pt x="3733685" y="4409656"/>
                  </a:lnTo>
                  <a:close/>
                </a:path>
                <a:path w="3809365" h="6309995">
                  <a:moveTo>
                    <a:pt x="3734206" y="4404080"/>
                  </a:moveTo>
                  <a:lnTo>
                    <a:pt x="3732847" y="4395127"/>
                  </a:lnTo>
                  <a:lnTo>
                    <a:pt x="3732263" y="4393501"/>
                  </a:lnTo>
                  <a:lnTo>
                    <a:pt x="3734206" y="4404080"/>
                  </a:lnTo>
                  <a:close/>
                </a:path>
                <a:path w="3809365" h="6309995">
                  <a:moveTo>
                    <a:pt x="3736657" y="4416641"/>
                  </a:moveTo>
                  <a:lnTo>
                    <a:pt x="3734612" y="4407293"/>
                  </a:lnTo>
                  <a:lnTo>
                    <a:pt x="3735514" y="4413859"/>
                  </a:lnTo>
                  <a:lnTo>
                    <a:pt x="3735908" y="4416603"/>
                  </a:lnTo>
                  <a:lnTo>
                    <a:pt x="3736568" y="4417873"/>
                  </a:lnTo>
                  <a:lnTo>
                    <a:pt x="3736657" y="4416641"/>
                  </a:lnTo>
                  <a:close/>
                </a:path>
                <a:path w="3809365" h="6309995">
                  <a:moveTo>
                    <a:pt x="3743960" y="4483100"/>
                  </a:moveTo>
                  <a:lnTo>
                    <a:pt x="3742626" y="4470400"/>
                  </a:lnTo>
                  <a:lnTo>
                    <a:pt x="3740950" y="4457700"/>
                  </a:lnTo>
                  <a:lnTo>
                    <a:pt x="3740543" y="4445000"/>
                  </a:lnTo>
                  <a:lnTo>
                    <a:pt x="3740137" y="4432300"/>
                  </a:lnTo>
                  <a:lnTo>
                    <a:pt x="3739464" y="4445000"/>
                  </a:lnTo>
                  <a:lnTo>
                    <a:pt x="3738892" y="4445000"/>
                  </a:lnTo>
                  <a:lnTo>
                    <a:pt x="3737876" y="4432300"/>
                  </a:lnTo>
                  <a:lnTo>
                    <a:pt x="3735908" y="4419600"/>
                  </a:lnTo>
                  <a:lnTo>
                    <a:pt x="3734231" y="4419600"/>
                  </a:lnTo>
                  <a:lnTo>
                    <a:pt x="3734371" y="4432300"/>
                  </a:lnTo>
                  <a:lnTo>
                    <a:pt x="3733990" y="4432300"/>
                  </a:lnTo>
                  <a:lnTo>
                    <a:pt x="3730040" y="4419600"/>
                  </a:lnTo>
                  <a:lnTo>
                    <a:pt x="3725926" y="4394200"/>
                  </a:lnTo>
                  <a:lnTo>
                    <a:pt x="3722039" y="4381500"/>
                  </a:lnTo>
                  <a:lnTo>
                    <a:pt x="3718788" y="4368800"/>
                  </a:lnTo>
                  <a:lnTo>
                    <a:pt x="3718382" y="4356100"/>
                  </a:lnTo>
                  <a:lnTo>
                    <a:pt x="3719322" y="4368800"/>
                  </a:lnTo>
                  <a:lnTo>
                    <a:pt x="3721277" y="4368800"/>
                  </a:lnTo>
                  <a:lnTo>
                    <a:pt x="3718433" y="4356100"/>
                  </a:lnTo>
                  <a:lnTo>
                    <a:pt x="3715601" y="4343400"/>
                  </a:lnTo>
                  <a:lnTo>
                    <a:pt x="3716388" y="4343400"/>
                  </a:lnTo>
                  <a:lnTo>
                    <a:pt x="3716337" y="4330700"/>
                  </a:lnTo>
                  <a:lnTo>
                    <a:pt x="3717290" y="4330700"/>
                  </a:lnTo>
                  <a:lnTo>
                    <a:pt x="3721112" y="4343400"/>
                  </a:lnTo>
                  <a:lnTo>
                    <a:pt x="3719296" y="4330700"/>
                  </a:lnTo>
                  <a:lnTo>
                    <a:pt x="3717480" y="4318000"/>
                  </a:lnTo>
                  <a:lnTo>
                    <a:pt x="3715664" y="4305300"/>
                  </a:lnTo>
                  <a:lnTo>
                    <a:pt x="3714026" y="4292600"/>
                  </a:lnTo>
                  <a:lnTo>
                    <a:pt x="3711714" y="4279900"/>
                  </a:lnTo>
                  <a:lnTo>
                    <a:pt x="3709606" y="4270324"/>
                  </a:lnTo>
                  <a:lnTo>
                    <a:pt x="3709606" y="4279900"/>
                  </a:lnTo>
                  <a:lnTo>
                    <a:pt x="3709314" y="4279900"/>
                  </a:lnTo>
                  <a:lnTo>
                    <a:pt x="3708146" y="4267200"/>
                  </a:lnTo>
                  <a:lnTo>
                    <a:pt x="3709606" y="4279900"/>
                  </a:lnTo>
                  <a:lnTo>
                    <a:pt x="3709606" y="4270324"/>
                  </a:lnTo>
                  <a:lnTo>
                    <a:pt x="3708920" y="4267200"/>
                  </a:lnTo>
                  <a:lnTo>
                    <a:pt x="3705847" y="4254500"/>
                  </a:lnTo>
                  <a:lnTo>
                    <a:pt x="3703409" y="4241800"/>
                  </a:lnTo>
                  <a:lnTo>
                    <a:pt x="3700526" y="4229100"/>
                  </a:lnTo>
                  <a:lnTo>
                    <a:pt x="3698913" y="4216400"/>
                  </a:lnTo>
                  <a:lnTo>
                    <a:pt x="3700310" y="4229100"/>
                  </a:lnTo>
                  <a:lnTo>
                    <a:pt x="3689121" y="4178300"/>
                  </a:lnTo>
                  <a:lnTo>
                    <a:pt x="3689731" y="4178300"/>
                  </a:lnTo>
                  <a:lnTo>
                    <a:pt x="3681857" y="4140200"/>
                  </a:lnTo>
                  <a:lnTo>
                    <a:pt x="3673005" y="4102100"/>
                  </a:lnTo>
                  <a:lnTo>
                    <a:pt x="3664559" y="4064000"/>
                  </a:lnTo>
                  <a:lnTo>
                    <a:pt x="3657917" y="4025900"/>
                  </a:lnTo>
                  <a:lnTo>
                    <a:pt x="3654602" y="4013200"/>
                  </a:lnTo>
                  <a:lnTo>
                    <a:pt x="3651161" y="4000500"/>
                  </a:lnTo>
                  <a:lnTo>
                    <a:pt x="3647541" y="3975100"/>
                  </a:lnTo>
                  <a:lnTo>
                    <a:pt x="3643706" y="3962400"/>
                  </a:lnTo>
                  <a:lnTo>
                    <a:pt x="3644912" y="3962400"/>
                  </a:lnTo>
                  <a:lnTo>
                    <a:pt x="3640505" y="3937000"/>
                  </a:lnTo>
                  <a:lnTo>
                    <a:pt x="3636060" y="3911600"/>
                  </a:lnTo>
                  <a:lnTo>
                    <a:pt x="3631819" y="3898900"/>
                  </a:lnTo>
                  <a:lnTo>
                    <a:pt x="3628059" y="3886200"/>
                  </a:lnTo>
                  <a:lnTo>
                    <a:pt x="3624732" y="3860800"/>
                  </a:lnTo>
                  <a:lnTo>
                    <a:pt x="3615728" y="3822700"/>
                  </a:lnTo>
                  <a:lnTo>
                    <a:pt x="3612134" y="3810000"/>
                  </a:lnTo>
                  <a:lnTo>
                    <a:pt x="3604933" y="3784600"/>
                  </a:lnTo>
                  <a:lnTo>
                    <a:pt x="3596221" y="3746500"/>
                  </a:lnTo>
                  <a:lnTo>
                    <a:pt x="3592753" y="3746500"/>
                  </a:lnTo>
                  <a:lnTo>
                    <a:pt x="3587826" y="3733800"/>
                  </a:lnTo>
                  <a:lnTo>
                    <a:pt x="3582339" y="3708400"/>
                  </a:lnTo>
                  <a:lnTo>
                    <a:pt x="3576231" y="3695700"/>
                  </a:lnTo>
                  <a:lnTo>
                    <a:pt x="3569449" y="3670300"/>
                  </a:lnTo>
                  <a:lnTo>
                    <a:pt x="3567214" y="3670300"/>
                  </a:lnTo>
                  <a:lnTo>
                    <a:pt x="3560318" y="3644900"/>
                  </a:lnTo>
                  <a:lnTo>
                    <a:pt x="3556939" y="3632200"/>
                  </a:lnTo>
                  <a:lnTo>
                    <a:pt x="3553561" y="3619500"/>
                  </a:lnTo>
                  <a:lnTo>
                    <a:pt x="3546233" y="3594100"/>
                  </a:lnTo>
                  <a:lnTo>
                    <a:pt x="3537661" y="3568700"/>
                  </a:lnTo>
                  <a:lnTo>
                    <a:pt x="3539528" y="3568700"/>
                  </a:lnTo>
                  <a:lnTo>
                    <a:pt x="3542385" y="3581400"/>
                  </a:lnTo>
                  <a:lnTo>
                    <a:pt x="3543960" y="3581400"/>
                  </a:lnTo>
                  <a:lnTo>
                    <a:pt x="3540874" y="3568700"/>
                  </a:lnTo>
                  <a:lnTo>
                    <a:pt x="3537788" y="3556000"/>
                  </a:lnTo>
                  <a:lnTo>
                    <a:pt x="3534702" y="3543300"/>
                  </a:lnTo>
                  <a:lnTo>
                    <a:pt x="3521773" y="3505200"/>
                  </a:lnTo>
                  <a:lnTo>
                    <a:pt x="3508616" y="3467100"/>
                  </a:lnTo>
                  <a:lnTo>
                    <a:pt x="3498646" y="3429000"/>
                  </a:lnTo>
                  <a:lnTo>
                    <a:pt x="3495624" y="3429000"/>
                  </a:lnTo>
                  <a:lnTo>
                    <a:pt x="3493300" y="3416300"/>
                  </a:lnTo>
                  <a:lnTo>
                    <a:pt x="3491484" y="3416300"/>
                  </a:lnTo>
                  <a:lnTo>
                    <a:pt x="3490023" y="3403600"/>
                  </a:lnTo>
                  <a:lnTo>
                    <a:pt x="3489629" y="3403600"/>
                  </a:lnTo>
                  <a:lnTo>
                    <a:pt x="3487229" y="3394951"/>
                  </a:lnTo>
                  <a:lnTo>
                    <a:pt x="3487255" y="3395294"/>
                  </a:lnTo>
                  <a:lnTo>
                    <a:pt x="3487102" y="3394494"/>
                  </a:lnTo>
                  <a:lnTo>
                    <a:pt x="3486112" y="3390900"/>
                  </a:lnTo>
                  <a:lnTo>
                    <a:pt x="3483521" y="3390900"/>
                  </a:lnTo>
                  <a:lnTo>
                    <a:pt x="3480244" y="3378200"/>
                  </a:lnTo>
                  <a:lnTo>
                    <a:pt x="3476701" y="3365500"/>
                  </a:lnTo>
                  <a:lnTo>
                    <a:pt x="3477806" y="3365500"/>
                  </a:lnTo>
                  <a:lnTo>
                    <a:pt x="3476752" y="3352800"/>
                  </a:lnTo>
                  <a:lnTo>
                    <a:pt x="3473678" y="3340100"/>
                  </a:lnTo>
                  <a:lnTo>
                    <a:pt x="3472040" y="3352800"/>
                  </a:lnTo>
                  <a:lnTo>
                    <a:pt x="3469462" y="3352800"/>
                  </a:lnTo>
                  <a:lnTo>
                    <a:pt x="3466947" y="3340100"/>
                  </a:lnTo>
                  <a:lnTo>
                    <a:pt x="3464725" y="3340100"/>
                  </a:lnTo>
                  <a:lnTo>
                    <a:pt x="3463290" y="3327400"/>
                  </a:lnTo>
                  <a:lnTo>
                    <a:pt x="3458934" y="3314700"/>
                  </a:lnTo>
                  <a:lnTo>
                    <a:pt x="3454374" y="3302000"/>
                  </a:lnTo>
                  <a:lnTo>
                    <a:pt x="3452342" y="3289300"/>
                  </a:lnTo>
                  <a:lnTo>
                    <a:pt x="3446234" y="3276600"/>
                  </a:lnTo>
                  <a:lnTo>
                    <a:pt x="3437521" y="3251200"/>
                  </a:lnTo>
                  <a:lnTo>
                    <a:pt x="3428390" y="3238500"/>
                  </a:lnTo>
                  <a:lnTo>
                    <a:pt x="3421037" y="3225800"/>
                  </a:lnTo>
                  <a:lnTo>
                    <a:pt x="3423018" y="3225800"/>
                  </a:lnTo>
                  <a:lnTo>
                    <a:pt x="3419652" y="3213100"/>
                  </a:lnTo>
                  <a:lnTo>
                    <a:pt x="3416173" y="3200400"/>
                  </a:lnTo>
                  <a:lnTo>
                    <a:pt x="3412401" y="3200400"/>
                  </a:lnTo>
                  <a:lnTo>
                    <a:pt x="3408222" y="3187700"/>
                  </a:lnTo>
                  <a:lnTo>
                    <a:pt x="3409759" y="3175000"/>
                  </a:lnTo>
                  <a:lnTo>
                    <a:pt x="3401720" y="3162300"/>
                  </a:lnTo>
                  <a:lnTo>
                    <a:pt x="3393694" y="3149600"/>
                  </a:lnTo>
                  <a:lnTo>
                    <a:pt x="3390925" y="3136900"/>
                  </a:lnTo>
                  <a:lnTo>
                    <a:pt x="3390074" y="3124200"/>
                  </a:lnTo>
                  <a:lnTo>
                    <a:pt x="3391878" y="3136900"/>
                  </a:lnTo>
                  <a:lnTo>
                    <a:pt x="3397123" y="3136900"/>
                  </a:lnTo>
                  <a:lnTo>
                    <a:pt x="3391446" y="3124200"/>
                  </a:lnTo>
                  <a:lnTo>
                    <a:pt x="3385769" y="3111500"/>
                  </a:lnTo>
                  <a:lnTo>
                    <a:pt x="3379584" y="3098800"/>
                  </a:lnTo>
                  <a:lnTo>
                    <a:pt x="3373780" y="3086100"/>
                  </a:lnTo>
                  <a:lnTo>
                    <a:pt x="3363595" y="3073400"/>
                  </a:lnTo>
                  <a:lnTo>
                    <a:pt x="3366643" y="3073400"/>
                  </a:lnTo>
                  <a:lnTo>
                    <a:pt x="3361817" y="3060700"/>
                  </a:lnTo>
                  <a:lnTo>
                    <a:pt x="3356241" y="3048000"/>
                  </a:lnTo>
                  <a:lnTo>
                    <a:pt x="3351415" y="3035300"/>
                  </a:lnTo>
                  <a:lnTo>
                    <a:pt x="3348825" y="3022600"/>
                  </a:lnTo>
                  <a:lnTo>
                    <a:pt x="3339833" y="2997200"/>
                  </a:lnTo>
                  <a:lnTo>
                    <a:pt x="3323437" y="2959100"/>
                  </a:lnTo>
                  <a:lnTo>
                    <a:pt x="3313125" y="2933700"/>
                  </a:lnTo>
                  <a:lnTo>
                    <a:pt x="3302812" y="2908300"/>
                  </a:lnTo>
                  <a:lnTo>
                    <a:pt x="3298469" y="2895600"/>
                  </a:lnTo>
                  <a:lnTo>
                    <a:pt x="3289795" y="2870200"/>
                  </a:lnTo>
                  <a:lnTo>
                    <a:pt x="3281121" y="2844800"/>
                  </a:lnTo>
                  <a:lnTo>
                    <a:pt x="3266452" y="2806700"/>
                  </a:lnTo>
                  <a:lnTo>
                    <a:pt x="3261563" y="2794000"/>
                  </a:lnTo>
                  <a:lnTo>
                    <a:pt x="3259366" y="2794000"/>
                  </a:lnTo>
                  <a:lnTo>
                    <a:pt x="3254489" y="2781300"/>
                  </a:lnTo>
                  <a:lnTo>
                    <a:pt x="3248418" y="2768600"/>
                  </a:lnTo>
                  <a:lnTo>
                    <a:pt x="3242691" y="2755900"/>
                  </a:lnTo>
                  <a:lnTo>
                    <a:pt x="3245396" y="2755900"/>
                  </a:lnTo>
                  <a:lnTo>
                    <a:pt x="3233661" y="2730500"/>
                  </a:lnTo>
                  <a:lnTo>
                    <a:pt x="3224733" y="2705100"/>
                  </a:lnTo>
                  <a:lnTo>
                    <a:pt x="3216198" y="2692400"/>
                  </a:lnTo>
                  <a:lnTo>
                    <a:pt x="3210903" y="2679700"/>
                  </a:lnTo>
                  <a:lnTo>
                    <a:pt x="3210814" y="2679522"/>
                  </a:lnTo>
                  <a:lnTo>
                    <a:pt x="3207410" y="2671330"/>
                  </a:lnTo>
                  <a:lnTo>
                    <a:pt x="3210534" y="2677464"/>
                  </a:lnTo>
                  <a:lnTo>
                    <a:pt x="3209112" y="2667000"/>
                  </a:lnTo>
                  <a:lnTo>
                    <a:pt x="3210395" y="2667000"/>
                  </a:lnTo>
                  <a:lnTo>
                    <a:pt x="3206940" y="2659481"/>
                  </a:lnTo>
                  <a:lnTo>
                    <a:pt x="3206940" y="2667000"/>
                  </a:lnTo>
                  <a:lnTo>
                    <a:pt x="3205607" y="2667000"/>
                  </a:lnTo>
                  <a:lnTo>
                    <a:pt x="3205200" y="2667000"/>
                  </a:lnTo>
                  <a:lnTo>
                    <a:pt x="3203905" y="2667000"/>
                  </a:lnTo>
                  <a:lnTo>
                    <a:pt x="3203206" y="2657017"/>
                  </a:lnTo>
                  <a:lnTo>
                    <a:pt x="3206940" y="2667000"/>
                  </a:lnTo>
                  <a:lnTo>
                    <a:pt x="3206940" y="2659481"/>
                  </a:lnTo>
                  <a:lnTo>
                    <a:pt x="3198736" y="2641600"/>
                  </a:lnTo>
                  <a:lnTo>
                    <a:pt x="3190290" y="2628900"/>
                  </a:lnTo>
                  <a:lnTo>
                    <a:pt x="3179407" y="2628900"/>
                  </a:lnTo>
                  <a:lnTo>
                    <a:pt x="3175520" y="2619095"/>
                  </a:lnTo>
                  <a:lnTo>
                    <a:pt x="3175520" y="2654300"/>
                  </a:lnTo>
                  <a:lnTo>
                    <a:pt x="3175355" y="2654300"/>
                  </a:lnTo>
                  <a:lnTo>
                    <a:pt x="3171952" y="2641600"/>
                  </a:lnTo>
                  <a:lnTo>
                    <a:pt x="3175520" y="2654300"/>
                  </a:lnTo>
                  <a:lnTo>
                    <a:pt x="3175520" y="2619095"/>
                  </a:lnTo>
                  <a:lnTo>
                    <a:pt x="3174377" y="2616200"/>
                  </a:lnTo>
                  <a:lnTo>
                    <a:pt x="3169526" y="2603500"/>
                  </a:lnTo>
                  <a:lnTo>
                    <a:pt x="3164179" y="2590800"/>
                  </a:lnTo>
                  <a:lnTo>
                    <a:pt x="3163798" y="2590076"/>
                  </a:lnTo>
                  <a:lnTo>
                    <a:pt x="3159747" y="2578100"/>
                  </a:lnTo>
                  <a:lnTo>
                    <a:pt x="3158883" y="2575547"/>
                  </a:lnTo>
                  <a:lnTo>
                    <a:pt x="3158883" y="2580525"/>
                  </a:lnTo>
                  <a:lnTo>
                    <a:pt x="3157651" y="2578100"/>
                  </a:lnTo>
                  <a:lnTo>
                    <a:pt x="3158883" y="2580525"/>
                  </a:lnTo>
                  <a:lnTo>
                    <a:pt x="3158883" y="2575547"/>
                  </a:lnTo>
                  <a:lnTo>
                    <a:pt x="3155454" y="2565400"/>
                  </a:lnTo>
                  <a:lnTo>
                    <a:pt x="3142284" y="2540000"/>
                  </a:lnTo>
                  <a:lnTo>
                    <a:pt x="3129432" y="2514600"/>
                  </a:lnTo>
                  <a:lnTo>
                    <a:pt x="3121812" y="2501900"/>
                  </a:lnTo>
                  <a:lnTo>
                    <a:pt x="3120656" y="2501900"/>
                  </a:lnTo>
                  <a:lnTo>
                    <a:pt x="3112770" y="2489200"/>
                  </a:lnTo>
                  <a:lnTo>
                    <a:pt x="3110598" y="2476500"/>
                  </a:lnTo>
                  <a:lnTo>
                    <a:pt x="3101619" y="2463800"/>
                  </a:lnTo>
                  <a:lnTo>
                    <a:pt x="3095142" y="2451100"/>
                  </a:lnTo>
                  <a:lnTo>
                    <a:pt x="3088576" y="2438400"/>
                  </a:lnTo>
                  <a:lnTo>
                    <a:pt x="3083953" y="2425700"/>
                  </a:lnTo>
                  <a:lnTo>
                    <a:pt x="3079343" y="2413000"/>
                  </a:lnTo>
                  <a:lnTo>
                    <a:pt x="3082899" y="2425700"/>
                  </a:lnTo>
                  <a:lnTo>
                    <a:pt x="3076283" y="2425700"/>
                  </a:lnTo>
                  <a:lnTo>
                    <a:pt x="3070720" y="2413000"/>
                  </a:lnTo>
                  <a:lnTo>
                    <a:pt x="3064675" y="2400300"/>
                  </a:lnTo>
                  <a:lnTo>
                    <a:pt x="3056572" y="2374900"/>
                  </a:lnTo>
                  <a:lnTo>
                    <a:pt x="3057385" y="2374900"/>
                  </a:lnTo>
                  <a:lnTo>
                    <a:pt x="3044253" y="2349500"/>
                  </a:lnTo>
                  <a:lnTo>
                    <a:pt x="3031807" y="2324100"/>
                  </a:lnTo>
                  <a:lnTo>
                    <a:pt x="3025356" y="2311400"/>
                  </a:lnTo>
                  <a:lnTo>
                    <a:pt x="3018904" y="2298700"/>
                  </a:lnTo>
                  <a:lnTo>
                    <a:pt x="3017761" y="2311400"/>
                  </a:lnTo>
                  <a:lnTo>
                    <a:pt x="3010497" y="2298700"/>
                  </a:lnTo>
                  <a:lnTo>
                    <a:pt x="3001213" y="2273300"/>
                  </a:lnTo>
                  <a:lnTo>
                    <a:pt x="2989897" y="2247900"/>
                  </a:lnTo>
                  <a:lnTo>
                    <a:pt x="2983217" y="2235200"/>
                  </a:lnTo>
                  <a:lnTo>
                    <a:pt x="2976549" y="2222500"/>
                  </a:lnTo>
                  <a:lnTo>
                    <a:pt x="2981185" y="2235200"/>
                  </a:lnTo>
                  <a:lnTo>
                    <a:pt x="2973425" y="2222500"/>
                  </a:lnTo>
                  <a:lnTo>
                    <a:pt x="2966732" y="2209800"/>
                  </a:lnTo>
                  <a:lnTo>
                    <a:pt x="2960509" y="2184400"/>
                  </a:lnTo>
                  <a:lnTo>
                    <a:pt x="2952572" y="2171700"/>
                  </a:lnTo>
                  <a:lnTo>
                    <a:pt x="2956255" y="2171700"/>
                  </a:lnTo>
                  <a:lnTo>
                    <a:pt x="2951022" y="2159000"/>
                  </a:lnTo>
                  <a:lnTo>
                    <a:pt x="2944596" y="2159000"/>
                  </a:lnTo>
                  <a:lnTo>
                    <a:pt x="2935376" y="2146300"/>
                  </a:lnTo>
                  <a:lnTo>
                    <a:pt x="2937853" y="2146300"/>
                  </a:lnTo>
                  <a:lnTo>
                    <a:pt x="2937764" y="2133600"/>
                  </a:lnTo>
                  <a:lnTo>
                    <a:pt x="2932379" y="2120900"/>
                  </a:lnTo>
                  <a:lnTo>
                    <a:pt x="2923425" y="2108200"/>
                  </a:lnTo>
                  <a:lnTo>
                    <a:pt x="2915399" y="2095500"/>
                  </a:lnTo>
                  <a:lnTo>
                    <a:pt x="2907360" y="2082800"/>
                  </a:lnTo>
                  <a:lnTo>
                    <a:pt x="2898444" y="2070100"/>
                  </a:lnTo>
                  <a:lnTo>
                    <a:pt x="2889529" y="2057400"/>
                  </a:lnTo>
                  <a:lnTo>
                    <a:pt x="2883598" y="2046859"/>
                  </a:lnTo>
                  <a:lnTo>
                    <a:pt x="2883598" y="2108200"/>
                  </a:lnTo>
                  <a:lnTo>
                    <a:pt x="2882620" y="2108200"/>
                  </a:lnTo>
                  <a:lnTo>
                    <a:pt x="2881769" y="2108200"/>
                  </a:lnTo>
                  <a:lnTo>
                    <a:pt x="2880868" y="2105418"/>
                  </a:lnTo>
                  <a:lnTo>
                    <a:pt x="2882620" y="2108200"/>
                  </a:lnTo>
                  <a:lnTo>
                    <a:pt x="2880703" y="2104910"/>
                  </a:lnTo>
                  <a:lnTo>
                    <a:pt x="2877629" y="2095500"/>
                  </a:lnTo>
                  <a:lnTo>
                    <a:pt x="2880055" y="2095500"/>
                  </a:lnTo>
                  <a:lnTo>
                    <a:pt x="2883598" y="2108200"/>
                  </a:lnTo>
                  <a:lnTo>
                    <a:pt x="2883598" y="2046859"/>
                  </a:lnTo>
                  <a:lnTo>
                    <a:pt x="2882392" y="2044700"/>
                  </a:lnTo>
                  <a:lnTo>
                    <a:pt x="2875267" y="2032000"/>
                  </a:lnTo>
                  <a:lnTo>
                    <a:pt x="2876905" y="2044700"/>
                  </a:lnTo>
                  <a:lnTo>
                    <a:pt x="2875521" y="2044700"/>
                  </a:lnTo>
                  <a:lnTo>
                    <a:pt x="2870162" y="2032000"/>
                  </a:lnTo>
                  <a:lnTo>
                    <a:pt x="2863050" y="2023973"/>
                  </a:lnTo>
                  <a:lnTo>
                    <a:pt x="2863050" y="2070100"/>
                  </a:lnTo>
                  <a:lnTo>
                    <a:pt x="2858300" y="2057400"/>
                  </a:lnTo>
                  <a:lnTo>
                    <a:pt x="2850908" y="2044700"/>
                  </a:lnTo>
                  <a:lnTo>
                    <a:pt x="2849410" y="2042312"/>
                  </a:lnTo>
                  <a:lnTo>
                    <a:pt x="2847771" y="2034184"/>
                  </a:lnTo>
                  <a:lnTo>
                    <a:pt x="2863037" y="2057400"/>
                  </a:lnTo>
                  <a:lnTo>
                    <a:pt x="2863050" y="2070100"/>
                  </a:lnTo>
                  <a:lnTo>
                    <a:pt x="2863050" y="2023973"/>
                  </a:lnTo>
                  <a:lnTo>
                    <a:pt x="2858922" y="2019300"/>
                  </a:lnTo>
                  <a:lnTo>
                    <a:pt x="2846692" y="1993900"/>
                  </a:lnTo>
                  <a:lnTo>
                    <a:pt x="2833890" y="1968500"/>
                  </a:lnTo>
                  <a:lnTo>
                    <a:pt x="2820924" y="1955800"/>
                  </a:lnTo>
                  <a:lnTo>
                    <a:pt x="2819527" y="1943100"/>
                  </a:lnTo>
                  <a:lnTo>
                    <a:pt x="2808541" y="1930400"/>
                  </a:lnTo>
                  <a:lnTo>
                    <a:pt x="2795346" y="1905000"/>
                  </a:lnTo>
                  <a:lnTo>
                    <a:pt x="2782671" y="1892300"/>
                  </a:lnTo>
                  <a:lnTo>
                    <a:pt x="2773299" y="1879600"/>
                  </a:lnTo>
                  <a:lnTo>
                    <a:pt x="2767431" y="1866900"/>
                  </a:lnTo>
                  <a:lnTo>
                    <a:pt x="2761564" y="1854200"/>
                  </a:lnTo>
                  <a:lnTo>
                    <a:pt x="2737281" y="1816100"/>
                  </a:lnTo>
                  <a:lnTo>
                    <a:pt x="2725991" y="1803400"/>
                  </a:lnTo>
                  <a:lnTo>
                    <a:pt x="2714714" y="1790700"/>
                  </a:lnTo>
                  <a:lnTo>
                    <a:pt x="2708148" y="1778000"/>
                  </a:lnTo>
                  <a:lnTo>
                    <a:pt x="2672677" y="1714500"/>
                  </a:lnTo>
                  <a:lnTo>
                    <a:pt x="2674416" y="1714500"/>
                  </a:lnTo>
                  <a:lnTo>
                    <a:pt x="2659913" y="1701800"/>
                  </a:lnTo>
                  <a:lnTo>
                    <a:pt x="2648813" y="1689100"/>
                  </a:lnTo>
                  <a:lnTo>
                    <a:pt x="2639999" y="1676400"/>
                  </a:lnTo>
                  <a:lnTo>
                    <a:pt x="2632379" y="1663700"/>
                  </a:lnTo>
                  <a:lnTo>
                    <a:pt x="2633078" y="1663700"/>
                  </a:lnTo>
                  <a:lnTo>
                    <a:pt x="2613469" y="1638300"/>
                  </a:lnTo>
                  <a:lnTo>
                    <a:pt x="2599093" y="1612900"/>
                  </a:lnTo>
                  <a:lnTo>
                    <a:pt x="2584627" y="1600200"/>
                  </a:lnTo>
                  <a:lnTo>
                    <a:pt x="2564727" y="1574800"/>
                  </a:lnTo>
                  <a:lnTo>
                    <a:pt x="2564269" y="1562100"/>
                  </a:lnTo>
                  <a:lnTo>
                    <a:pt x="2552598" y="1549400"/>
                  </a:lnTo>
                  <a:lnTo>
                    <a:pt x="2533154" y="1524000"/>
                  </a:lnTo>
                  <a:lnTo>
                    <a:pt x="2508351" y="1485900"/>
                  </a:lnTo>
                  <a:lnTo>
                    <a:pt x="2480627" y="1447800"/>
                  </a:lnTo>
                  <a:lnTo>
                    <a:pt x="2485567" y="1447800"/>
                  </a:lnTo>
                  <a:lnTo>
                    <a:pt x="2474988" y="1435100"/>
                  </a:lnTo>
                  <a:lnTo>
                    <a:pt x="2453843" y="1409700"/>
                  </a:lnTo>
                  <a:lnTo>
                    <a:pt x="2433269" y="1384300"/>
                  </a:lnTo>
                  <a:lnTo>
                    <a:pt x="2422982" y="1371600"/>
                  </a:lnTo>
                  <a:lnTo>
                    <a:pt x="2395461" y="1333500"/>
                  </a:lnTo>
                  <a:lnTo>
                    <a:pt x="2394089" y="1331899"/>
                  </a:lnTo>
                  <a:lnTo>
                    <a:pt x="2394089" y="1371600"/>
                  </a:lnTo>
                  <a:lnTo>
                    <a:pt x="2388971" y="1371600"/>
                  </a:lnTo>
                  <a:lnTo>
                    <a:pt x="2383752" y="1359268"/>
                  </a:lnTo>
                  <a:lnTo>
                    <a:pt x="2394089" y="1371600"/>
                  </a:lnTo>
                  <a:lnTo>
                    <a:pt x="2394089" y="1331899"/>
                  </a:lnTo>
                  <a:lnTo>
                    <a:pt x="2373782" y="1308100"/>
                  </a:lnTo>
                  <a:lnTo>
                    <a:pt x="2359279" y="1295400"/>
                  </a:lnTo>
                  <a:lnTo>
                    <a:pt x="2344788" y="1282700"/>
                  </a:lnTo>
                  <a:lnTo>
                    <a:pt x="2357920" y="1295400"/>
                  </a:lnTo>
                  <a:lnTo>
                    <a:pt x="2348522" y="1295400"/>
                  </a:lnTo>
                  <a:lnTo>
                    <a:pt x="2337727" y="1282700"/>
                  </a:lnTo>
                  <a:lnTo>
                    <a:pt x="2329053" y="1270000"/>
                  </a:lnTo>
                  <a:lnTo>
                    <a:pt x="2326297" y="1257388"/>
                  </a:lnTo>
                  <a:lnTo>
                    <a:pt x="2319020" y="1244600"/>
                  </a:lnTo>
                  <a:lnTo>
                    <a:pt x="2303259" y="1231900"/>
                  </a:lnTo>
                  <a:lnTo>
                    <a:pt x="2297519" y="1219200"/>
                  </a:lnTo>
                  <a:lnTo>
                    <a:pt x="2267915" y="1181100"/>
                  </a:lnTo>
                  <a:lnTo>
                    <a:pt x="2238324" y="1143000"/>
                  </a:lnTo>
                  <a:lnTo>
                    <a:pt x="2228469" y="1130300"/>
                  </a:lnTo>
                  <a:lnTo>
                    <a:pt x="2171547" y="1066800"/>
                  </a:lnTo>
                  <a:lnTo>
                    <a:pt x="2160168" y="1054100"/>
                  </a:lnTo>
                  <a:lnTo>
                    <a:pt x="2125611" y="1054100"/>
                  </a:lnTo>
                  <a:lnTo>
                    <a:pt x="2125014" y="1054100"/>
                  </a:lnTo>
                  <a:lnTo>
                    <a:pt x="2137676" y="1066800"/>
                  </a:lnTo>
                  <a:lnTo>
                    <a:pt x="2146223" y="1075664"/>
                  </a:lnTo>
                  <a:lnTo>
                    <a:pt x="2143595" y="1066800"/>
                  </a:lnTo>
                  <a:lnTo>
                    <a:pt x="2168156" y="1092200"/>
                  </a:lnTo>
                  <a:lnTo>
                    <a:pt x="2178545" y="1117600"/>
                  </a:lnTo>
                  <a:lnTo>
                    <a:pt x="2189480" y="1130300"/>
                  </a:lnTo>
                  <a:lnTo>
                    <a:pt x="2215654" y="1168400"/>
                  </a:lnTo>
                  <a:lnTo>
                    <a:pt x="2209038" y="1155700"/>
                  </a:lnTo>
                  <a:lnTo>
                    <a:pt x="2202307" y="1143000"/>
                  </a:lnTo>
                  <a:lnTo>
                    <a:pt x="2203145" y="1143000"/>
                  </a:lnTo>
                  <a:lnTo>
                    <a:pt x="2210346" y="1155700"/>
                  </a:lnTo>
                  <a:lnTo>
                    <a:pt x="2217597" y="1168400"/>
                  </a:lnTo>
                  <a:lnTo>
                    <a:pt x="2223998" y="1168400"/>
                  </a:lnTo>
                  <a:lnTo>
                    <a:pt x="2228659" y="1181100"/>
                  </a:lnTo>
                  <a:lnTo>
                    <a:pt x="2241512" y="1192745"/>
                  </a:lnTo>
                  <a:lnTo>
                    <a:pt x="2237651" y="1181100"/>
                  </a:lnTo>
                  <a:lnTo>
                    <a:pt x="2241473" y="1181100"/>
                  </a:lnTo>
                  <a:lnTo>
                    <a:pt x="2248014" y="1193800"/>
                  </a:lnTo>
                  <a:lnTo>
                    <a:pt x="2255253" y="1206500"/>
                  </a:lnTo>
                  <a:lnTo>
                    <a:pt x="2263787" y="1206500"/>
                  </a:lnTo>
                  <a:lnTo>
                    <a:pt x="2274189" y="1219200"/>
                  </a:lnTo>
                  <a:lnTo>
                    <a:pt x="2271928" y="1219200"/>
                  </a:lnTo>
                  <a:lnTo>
                    <a:pt x="2289822" y="1244600"/>
                  </a:lnTo>
                  <a:lnTo>
                    <a:pt x="2296706" y="1244600"/>
                  </a:lnTo>
                  <a:lnTo>
                    <a:pt x="2302814" y="1257300"/>
                  </a:lnTo>
                  <a:lnTo>
                    <a:pt x="2318385" y="1270000"/>
                  </a:lnTo>
                  <a:lnTo>
                    <a:pt x="2300960" y="1257300"/>
                  </a:lnTo>
                  <a:lnTo>
                    <a:pt x="2319197" y="1282700"/>
                  </a:lnTo>
                  <a:lnTo>
                    <a:pt x="2312924" y="1282700"/>
                  </a:lnTo>
                  <a:lnTo>
                    <a:pt x="2326030" y="1295400"/>
                  </a:lnTo>
                  <a:lnTo>
                    <a:pt x="2335961" y="1308100"/>
                  </a:lnTo>
                  <a:lnTo>
                    <a:pt x="2345283" y="1320800"/>
                  </a:lnTo>
                  <a:lnTo>
                    <a:pt x="2356535" y="1333500"/>
                  </a:lnTo>
                  <a:lnTo>
                    <a:pt x="2368689" y="1333500"/>
                  </a:lnTo>
                  <a:lnTo>
                    <a:pt x="2379472" y="1346200"/>
                  </a:lnTo>
                  <a:lnTo>
                    <a:pt x="2382532" y="1358900"/>
                  </a:lnTo>
                  <a:lnTo>
                    <a:pt x="2378024" y="1358900"/>
                  </a:lnTo>
                  <a:lnTo>
                    <a:pt x="2372283" y="1346200"/>
                  </a:lnTo>
                  <a:lnTo>
                    <a:pt x="2363863" y="1346200"/>
                  </a:lnTo>
                  <a:lnTo>
                    <a:pt x="2372868" y="1358900"/>
                  </a:lnTo>
                  <a:lnTo>
                    <a:pt x="2383320" y="1371600"/>
                  </a:lnTo>
                  <a:lnTo>
                    <a:pt x="2393391" y="1384300"/>
                  </a:lnTo>
                  <a:lnTo>
                    <a:pt x="2392984" y="1384300"/>
                  </a:lnTo>
                  <a:lnTo>
                    <a:pt x="2394166" y="1385570"/>
                  </a:lnTo>
                  <a:lnTo>
                    <a:pt x="2401252" y="1397000"/>
                  </a:lnTo>
                  <a:lnTo>
                    <a:pt x="2396540" y="1388084"/>
                  </a:lnTo>
                  <a:lnTo>
                    <a:pt x="2428951" y="1422400"/>
                  </a:lnTo>
                  <a:lnTo>
                    <a:pt x="2428608" y="1422400"/>
                  </a:lnTo>
                  <a:lnTo>
                    <a:pt x="2431300" y="1429181"/>
                  </a:lnTo>
                  <a:lnTo>
                    <a:pt x="2440889" y="1440281"/>
                  </a:lnTo>
                  <a:lnTo>
                    <a:pt x="2439720" y="1435925"/>
                  </a:lnTo>
                  <a:lnTo>
                    <a:pt x="2443759" y="1443609"/>
                  </a:lnTo>
                  <a:lnTo>
                    <a:pt x="2458364" y="1460500"/>
                  </a:lnTo>
                  <a:lnTo>
                    <a:pt x="2460853" y="1473200"/>
                  </a:lnTo>
                  <a:lnTo>
                    <a:pt x="2464854" y="1473200"/>
                  </a:lnTo>
                  <a:lnTo>
                    <a:pt x="2467737" y="1485900"/>
                  </a:lnTo>
                  <a:lnTo>
                    <a:pt x="2466937" y="1485900"/>
                  </a:lnTo>
                  <a:lnTo>
                    <a:pt x="2480919" y="1498600"/>
                  </a:lnTo>
                  <a:lnTo>
                    <a:pt x="2497912" y="1524000"/>
                  </a:lnTo>
                  <a:lnTo>
                    <a:pt x="2515743" y="1549400"/>
                  </a:lnTo>
                  <a:lnTo>
                    <a:pt x="2532316" y="1574800"/>
                  </a:lnTo>
                  <a:lnTo>
                    <a:pt x="2541447" y="1574800"/>
                  </a:lnTo>
                  <a:lnTo>
                    <a:pt x="2555837" y="1600200"/>
                  </a:lnTo>
                  <a:lnTo>
                    <a:pt x="2570010" y="1625600"/>
                  </a:lnTo>
                  <a:lnTo>
                    <a:pt x="2585415" y="1638300"/>
                  </a:lnTo>
                  <a:lnTo>
                    <a:pt x="2603500" y="1663700"/>
                  </a:lnTo>
                  <a:lnTo>
                    <a:pt x="2613253" y="1689100"/>
                  </a:lnTo>
                  <a:lnTo>
                    <a:pt x="2619768" y="1701800"/>
                  </a:lnTo>
                  <a:lnTo>
                    <a:pt x="2617762" y="1689100"/>
                  </a:lnTo>
                  <a:lnTo>
                    <a:pt x="2618155" y="1689100"/>
                  </a:lnTo>
                  <a:lnTo>
                    <a:pt x="2631897" y="1701800"/>
                  </a:lnTo>
                  <a:lnTo>
                    <a:pt x="2642412" y="1714500"/>
                  </a:lnTo>
                  <a:lnTo>
                    <a:pt x="2643771" y="1727200"/>
                  </a:lnTo>
                  <a:lnTo>
                    <a:pt x="2643416" y="1727200"/>
                  </a:lnTo>
                  <a:lnTo>
                    <a:pt x="2654389" y="1739900"/>
                  </a:lnTo>
                  <a:lnTo>
                    <a:pt x="2667622" y="1765300"/>
                  </a:lnTo>
                  <a:lnTo>
                    <a:pt x="2681567" y="1778000"/>
                  </a:lnTo>
                  <a:lnTo>
                    <a:pt x="2688120" y="1790700"/>
                  </a:lnTo>
                  <a:lnTo>
                    <a:pt x="2685415" y="1790700"/>
                  </a:lnTo>
                  <a:lnTo>
                    <a:pt x="2681224" y="1778000"/>
                  </a:lnTo>
                  <a:lnTo>
                    <a:pt x="2676779" y="1778000"/>
                  </a:lnTo>
                  <a:lnTo>
                    <a:pt x="2687180" y="1798751"/>
                  </a:lnTo>
                  <a:lnTo>
                    <a:pt x="2701201" y="1816100"/>
                  </a:lnTo>
                  <a:lnTo>
                    <a:pt x="2721635" y="1854200"/>
                  </a:lnTo>
                  <a:lnTo>
                    <a:pt x="2734640" y="1866900"/>
                  </a:lnTo>
                  <a:lnTo>
                    <a:pt x="2737447" y="1871332"/>
                  </a:lnTo>
                  <a:lnTo>
                    <a:pt x="2736532" y="1866900"/>
                  </a:lnTo>
                  <a:lnTo>
                    <a:pt x="2739352" y="1874329"/>
                  </a:lnTo>
                  <a:lnTo>
                    <a:pt x="2742717" y="1879600"/>
                  </a:lnTo>
                  <a:lnTo>
                    <a:pt x="2741371" y="1879600"/>
                  </a:lnTo>
                  <a:lnTo>
                    <a:pt x="2746210" y="1892300"/>
                  </a:lnTo>
                  <a:lnTo>
                    <a:pt x="2754528" y="1892300"/>
                  </a:lnTo>
                  <a:lnTo>
                    <a:pt x="2764282" y="1905000"/>
                  </a:lnTo>
                  <a:lnTo>
                    <a:pt x="2778277" y="1930400"/>
                  </a:lnTo>
                  <a:lnTo>
                    <a:pt x="2780652" y="1930400"/>
                  </a:lnTo>
                  <a:lnTo>
                    <a:pt x="2782519" y="1933016"/>
                  </a:lnTo>
                  <a:lnTo>
                    <a:pt x="2784068" y="1935048"/>
                  </a:lnTo>
                  <a:lnTo>
                    <a:pt x="2780779" y="1930400"/>
                  </a:lnTo>
                  <a:lnTo>
                    <a:pt x="2783294" y="1930400"/>
                  </a:lnTo>
                  <a:lnTo>
                    <a:pt x="2786430" y="1943100"/>
                  </a:lnTo>
                  <a:lnTo>
                    <a:pt x="2784068" y="1943100"/>
                  </a:lnTo>
                  <a:lnTo>
                    <a:pt x="2804058" y="1968500"/>
                  </a:lnTo>
                  <a:lnTo>
                    <a:pt x="2809202" y="1981200"/>
                  </a:lnTo>
                  <a:lnTo>
                    <a:pt x="2808503" y="1981200"/>
                  </a:lnTo>
                  <a:lnTo>
                    <a:pt x="2829496" y="2019300"/>
                  </a:lnTo>
                  <a:lnTo>
                    <a:pt x="2833738" y="2019300"/>
                  </a:lnTo>
                  <a:lnTo>
                    <a:pt x="2839440" y="2032000"/>
                  </a:lnTo>
                  <a:lnTo>
                    <a:pt x="2842971" y="2032000"/>
                  </a:lnTo>
                  <a:lnTo>
                    <a:pt x="2845117" y="2032000"/>
                  </a:lnTo>
                  <a:lnTo>
                    <a:pt x="2848114" y="2040242"/>
                  </a:lnTo>
                  <a:lnTo>
                    <a:pt x="2842971" y="2032000"/>
                  </a:lnTo>
                  <a:lnTo>
                    <a:pt x="2848305" y="2057400"/>
                  </a:lnTo>
                  <a:lnTo>
                    <a:pt x="2855722" y="2057400"/>
                  </a:lnTo>
                  <a:lnTo>
                    <a:pt x="2866682" y="2082800"/>
                  </a:lnTo>
                  <a:lnTo>
                    <a:pt x="2869641" y="2087537"/>
                  </a:lnTo>
                  <a:lnTo>
                    <a:pt x="2872676" y="2095500"/>
                  </a:lnTo>
                  <a:lnTo>
                    <a:pt x="2879725" y="2108200"/>
                  </a:lnTo>
                  <a:lnTo>
                    <a:pt x="2888310" y="2133600"/>
                  </a:lnTo>
                  <a:lnTo>
                    <a:pt x="2897746" y="2146300"/>
                  </a:lnTo>
                  <a:lnTo>
                    <a:pt x="2886862" y="2120900"/>
                  </a:lnTo>
                  <a:lnTo>
                    <a:pt x="2884208" y="2108200"/>
                  </a:lnTo>
                  <a:lnTo>
                    <a:pt x="2890101" y="2119312"/>
                  </a:lnTo>
                  <a:lnTo>
                    <a:pt x="2886519" y="2108200"/>
                  </a:lnTo>
                  <a:lnTo>
                    <a:pt x="2886824" y="2108200"/>
                  </a:lnTo>
                  <a:lnTo>
                    <a:pt x="2890189" y="2119490"/>
                  </a:lnTo>
                  <a:lnTo>
                    <a:pt x="2890951" y="2120900"/>
                  </a:lnTo>
                  <a:lnTo>
                    <a:pt x="2894241" y="2120900"/>
                  </a:lnTo>
                  <a:lnTo>
                    <a:pt x="2898457" y="2133600"/>
                  </a:lnTo>
                  <a:lnTo>
                    <a:pt x="2903778" y="2146300"/>
                  </a:lnTo>
                  <a:lnTo>
                    <a:pt x="2910459" y="2146300"/>
                  </a:lnTo>
                  <a:lnTo>
                    <a:pt x="2910509" y="2159000"/>
                  </a:lnTo>
                  <a:lnTo>
                    <a:pt x="2913938" y="2159000"/>
                  </a:lnTo>
                  <a:lnTo>
                    <a:pt x="2919806" y="2171700"/>
                  </a:lnTo>
                  <a:lnTo>
                    <a:pt x="2927210" y="2184400"/>
                  </a:lnTo>
                  <a:lnTo>
                    <a:pt x="2922968" y="2184400"/>
                  </a:lnTo>
                  <a:lnTo>
                    <a:pt x="2930245" y="2197100"/>
                  </a:lnTo>
                  <a:lnTo>
                    <a:pt x="2935008" y="2197100"/>
                  </a:lnTo>
                  <a:lnTo>
                    <a:pt x="2939021" y="2209800"/>
                  </a:lnTo>
                  <a:lnTo>
                    <a:pt x="2944012" y="2209800"/>
                  </a:lnTo>
                  <a:lnTo>
                    <a:pt x="2950819" y="2222500"/>
                  </a:lnTo>
                  <a:lnTo>
                    <a:pt x="2954324" y="2235200"/>
                  </a:lnTo>
                  <a:lnTo>
                    <a:pt x="2955709" y="2247900"/>
                  </a:lnTo>
                  <a:lnTo>
                    <a:pt x="2956179" y="2247900"/>
                  </a:lnTo>
                  <a:lnTo>
                    <a:pt x="2963049" y="2260600"/>
                  </a:lnTo>
                  <a:lnTo>
                    <a:pt x="2961767" y="2248636"/>
                  </a:lnTo>
                  <a:lnTo>
                    <a:pt x="2970771" y="2260600"/>
                  </a:lnTo>
                  <a:lnTo>
                    <a:pt x="2981528" y="2286000"/>
                  </a:lnTo>
                  <a:lnTo>
                    <a:pt x="2992501" y="2298700"/>
                  </a:lnTo>
                  <a:lnTo>
                    <a:pt x="3004616" y="2324100"/>
                  </a:lnTo>
                  <a:lnTo>
                    <a:pt x="3018866" y="2349500"/>
                  </a:lnTo>
                  <a:lnTo>
                    <a:pt x="3017659" y="2349500"/>
                  </a:lnTo>
                  <a:lnTo>
                    <a:pt x="3030182" y="2374900"/>
                  </a:lnTo>
                  <a:lnTo>
                    <a:pt x="3037243" y="2374900"/>
                  </a:lnTo>
                  <a:lnTo>
                    <a:pt x="3040608" y="2387600"/>
                  </a:lnTo>
                  <a:lnTo>
                    <a:pt x="3047873" y="2400300"/>
                  </a:lnTo>
                  <a:lnTo>
                    <a:pt x="3054464" y="2400300"/>
                  </a:lnTo>
                  <a:lnTo>
                    <a:pt x="3063125" y="2425700"/>
                  </a:lnTo>
                  <a:lnTo>
                    <a:pt x="3074085" y="2451100"/>
                  </a:lnTo>
                  <a:lnTo>
                    <a:pt x="3087598" y="2476500"/>
                  </a:lnTo>
                  <a:lnTo>
                    <a:pt x="3090278" y="2489200"/>
                  </a:lnTo>
                  <a:lnTo>
                    <a:pt x="3083585" y="2476500"/>
                  </a:lnTo>
                  <a:lnTo>
                    <a:pt x="3083306" y="2476500"/>
                  </a:lnTo>
                  <a:lnTo>
                    <a:pt x="3096704" y="2501900"/>
                  </a:lnTo>
                  <a:lnTo>
                    <a:pt x="3104731" y="2514600"/>
                  </a:lnTo>
                  <a:lnTo>
                    <a:pt x="3112236" y="2527300"/>
                  </a:lnTo>
                  <a:lnTo>
                    <a:pt x="3124060" y="2540000"/>
                  </a:lnTo>
                  <a:lnTo>
                    <a:pt x="3135795" y="2578100"/>
                  </a:lnTo>
                  <a:lnTo>
                    <a:pt x="3134169" y="2565400"/>
                  </a:lnTo>
                  <a:lnTo>
                    <a:pt x="3139173" y="2578100"/>
                  </a:lnTo>
                  <a:lnTo>
                    <a:pt x="3148253" y="2590800"/>
                  </a:lnTo>
                  <a:lnTo>
                    <a:pt x="3158921" y="2603500"/>
                  </a:lnTo>
                  <a:lnTo>
                    <a:pt x="3156661" y="2590800"/>
                  </a:lnTo>
                  <a:lnTo>
                    <a:pt x="3154705" y="2590800"/>
                  </a:lnTo>
                  <a:lnTo>
                    <a:pt x="3153118" y="2578100"/>
                  </a:lnTo>
                  <a:lnTo>
                    <a:pt x="3173374" y="2616200"/>
                  </a:lnTo>
                  <a:lnTo>
                    <a:pt x="3174974" y="2628900"/>
                  </a:lnTo>
                  <a:lnTo>
                    <a:pt x="3171875" y="2616200"/>
                  </a:lnTo>
                  <a:lnTo>
                    <a:pt x="3167354" y="2616200"/>
                  </a:lnTo>
                  <a:lnTo>
                    <a:pt x="3171571" y="2628900"/>
                  </a:lnTo>
                  <a:lnTo>
                    <a:pt x="3164497" y="2628900"/>
                  </a:lnTo>
                  <a:lnTo>
                    <a:pt x="3160217" y="2603500"/>
                  </a:lnTo>
                  <a:lnTo>
                    <a:pt x="3158921" y="2603500"/>
                  </a:lnTo>
                  <a:lnTo>
                    <a:pt x="3153511" y="2603500"/>
                  </a:lnTo>
                  <a:lnTo>
                    <a:pt x="3147504" y="2592146"/>
                  </a:lnTo>
                  <a:lnTo>
                    <a:pt x="3149841" y="2603500"/>
                  </a:lnTo>
                  <a:lnTo>
                    <a:pt x="3152610" y="2603500"/>
                  </a:lnTo>
                  <a:lnTo>
                    <a:pt x="3156508" y="2616200"/>
                  </a:lnTo>
                  <a:lnTo>
                    <a:pt x="3156534" y="2628900"/>
                  </a:lnTo>
                  <a:lnTo>
                    <a:pt x="3159163" y="2628900"/>
                  </a:lnTo>
                  <a:lnTo>
                    <a:pt x="3180143" y="2679700"/>
                  </a:lnTo>
                  <a:lnTo>
                    <a:pt x="3195790" y="2705100"/>
                  </a:lnTo>
                  <a:lnTo>
                    <a:pt x="3211982" y="2730500"/>
                  </a:lnTo>
                  <a:lnTo>
                    <a:pt x="3229343" y="2768600"/>
                  </a:lnTo>
                  <a:lnTo>
                    <a:pt x="3242132" y="2794000"/>
                  </a:lnTo>
                  <a:lnTo>
                    <a:pt x="3240214" y="2794000"/>
                  </a:lnTo>
                  <a:lnTo>
                    <a:pt x="3238258" y="2806700"/>
                  </a:lnTo>
                  <a:lnTo>
                    <a:pt x="3233470" y="2781300"/>
                  </a:lnTo>
                  <a:lnTo>
                    <a:pt x="3224860" y="2768600"/>
                  </a:lnTo>
                  <a:lnTo>
                    <a:pt x="3214459" y="2743200"/>
                  </a:lnTo>
                  <a:lnTo>
                    <a:pt x="3207715" y="2734805"/>
                  </a:lnTo>
                  <a:lnTo>
                    <a:pt x="3207791" y="2736507"/>
                  </a:lnTo>
                  <a:lnTo>
                    <a:pt x="3232467" y="2794000"/>
                  </a:lnTo>
                  <a:lnTo>
                    <a:pt x="3233115" y="2794000"/>
                  </a:lnTo>
                  <a:lnTo>
                    <a:pt x="3236315" y="2806700"/>
                  </a:lnTo>
                  <a:lnTo>
                    <a:pt x="3240036" y="2819400"/>
                  </a:lnTo>
                  <a:lnTo>
                    <a:pt x="3244062" y="2819400"/>
                  </a:lnTo>
                  <a:lnTo>
                    <a:pt x="3252533" y="2832100"/>
                  </a:lnTo>
                  <a:lnTo>
                    <a:pt x="3262782" y="2857500"/>
                  </a:lnTo>
                  <a:lnTo>
                    <a:pt x="3272231" y="2870200"/>
                  </a:lnTo>
                  <a:lnTo>
                    <a:pt x="3267545" y="2870200"/>
                  </a:lnTo>
                  <a:lnTo>
                    <a:pt x="3262731" y="2857500"/>
                  </a:lnTo>
                  <a:lnTo>
                    <a:pt x="3255822" y="2844800"/>
                  </a:lnTo>
                  <a:lnTo>
                    <a:pt x="3262909" y="2870200"/>
                  </a:lnTo>
                  <a:lnTo>
                    <a:pt x="3271355" y="2882900"/>
                  </a:lnTo>
                  <a:lnTo>
                    <a:pt x="3279876" y="2895600"/>
                  </a:lnTo>
                  <a:lnTo>
                    <a:pt x="3281680" y="2898724"/>
                  </a:lnTo>
                  <a:lnTo>
                    <a:pt x="3281172" y="2895600"/>
                  </a:lnTo>
                  <a:lnTo>
                    <a:pt x="3282289" y="2899791"/>
                  </a:lnTo>
                  <a:lnTo>
                    <a:pt x="3287191" y="2908300"/>
                  </a:lnTo>
                  <a:lnTo>
                    <a:pt x="3284575" y="2908300"/>
                  </a:lnTo>
                  <a:lnTo>
                    <a:pt x="3287979" y="2921000"/>
                  </a:lnTo>
                  <a:lnTo>
                    <a:pt x="3294583" y="2933700"/>
                  </a:lnTo>
                  <a:lnTo>
                    <a:pt x="3296323" y="2939148"/>
                  </a:lnTo>
                  <a:lnTo>
                    <a:pt x="3295167" y="2933700"/>
                  </a:lnTo>
                  <a:lnTo>
                    <a:pt x="3310928" y="2984500"/>
                  </a:lnTo>
                  <a:lnTo>
                    <a:pt x="3329114" y="3022600"/>
                  </a:lnTo>
                  <a:lnTo>
                    <a:pt x="3345408" y="3060700"/>
                  </a:lnTo>
                  <a:lnTo>
                    <a:pt x="3355530" y="3073400"/>
                  </a:lnTo>
                  <a:lnTo>
                    <a:pt x="3345192" y="3073400"/>
                  </a:lnTo>
                  <a:lnTo>
                    <a:pt x="3356991" y="3086100"/>
                  </a:lnTo>
                  <a:lnTo>
                    <a:pt x="3367519" y="3108998"/>
                  </a:lnTo>
                  <a:lnTo>
                    <a:pt x="3352584" y="3092589"/>
                  </a:lnTo>
                  <a:lnTo>
                    <a:pt x="3358286" y="3102318"/>
                  </a:lnTo>
                  <a:lnTo>
                    <a:pt x="3362299" y="3110890"/>
                  </a:lnTo>
                  <a:lnTo>
                    <a:pt x="3365296" y="3119031"/>
                  </a:lnTo>
                  <a:lnTo>
                    <a:pt x="3367963" y="3127514"/>
                  </a:lnTo>
                  <a:lnTo>
                    <a:pt x="3370796" y="3113824"/>
                  </a:lnTo>
                  <a:lnTo>
                    <a:pt x="3380308" y="3124200"/>
                  </a:lnTo>
                  <a:lnTo>
                    <a:pt x="3391890" y="3149600"/>
                  </a:lnTo>
                  <a:lnTo>
                    <a:pt x="3377882" y="3149600"/>
                  </a:lnTo>
                  <a:lnTo>
                    <a:pt x="3368421" y="3136900"/>
                  </a:lnTo>
                  <a:lnTo>
                    <a:pt x="3371100" y="3149600"/>
                  </a:lnTo>
                  <a:lnTo>
                    <a:pt x="3374580" y="3149600"/>
                  </a:lnTo>
                  <a:lnTo>
                    <a:pt x="3379228" y="3162300"/>
                  </a:lnTo>
                  <a:lnTo>
                    <a:pt x="3385502" y="3187700"/>
                  </a:lnTo>
                  <a:lnTo>
                    <a:pt x="3384715" y="3175000"/>
                  </a:lnTo>
                  <a:lnTo>
                    <a:pt x="3385147" y="3175000"/>
                  </a:lnTo>
                  <a:lnTo>
                    <a:pt x="3386709" y="3162300"/>
                  </a:lnTo>
                  <a:lnTo>
                    <a:pt x="3389287" y="3175000"/>
                  </a:lnTo>
                  <a:lnTo>
                    <a:pt x="3392106" y="3187700"/>
                  </a:lnTo>
                  <a:lnTo>
                    <a:pt x="3394164" y="3200400"/>
                  </a:lnTo>
                  <a:lnTo>
                    <a:pt x="3396780" y="3200400"/>
                  </a:lnTo>
                  <a:lnTo>
                    <a:pt x="3401276" y="3225800"/>
                  </a:lnTo>
                  <a:lnTo>
                    <a:pt x="3410280" y="3225800"/>
                  </a:lnTo>
                  <a:lnTo>
                    <a:pt x="3415385" y="3238500"/>
                  </a:lnTo>
                  <a:lnTo>
                    <a:pt x="3413429" y="3238500"/>
                  </a:lnTo>
                  <a:lnTo>
                    <a:pt x="3410712" y="3246513"/>
                  </a:lnTo>
                  <a:lnTo>
                    <a:pt x="3427768" y="3276600"/>
                  </a:lnTo>
                  <a:lnTo>
                    <a:pt x="3422904" y="3276600"/>
                  </a:lnTo>
                  <a:lnTo>
                    <a:pt x="3422281" y="3289300"/>
                  </a:lnTo>
                  <a:lnTo>
                    <a:pt x="3424771" y="3289300"/>
                  </a:lnTo>
                  <a:lnTo>
                    <a:pt x="3429584" y="3314700"/>
                  </a:lnTo>
                  <a:lnTo>
                    <a:pt x="3435248" y="3327400"/>
                  </a:lnTo>
                  <a:lnTo>
                    <a:pt x="3439769" y="3340100"/>
                  </a:lnTo>
                  <a:lnTo>
                    <a:pt x="3435261" y="3314700"/>
                  </a:lnTo>
                  <a:lnTo>
                    <a:pt x="3445878" y="3352800"/>
                  </a:lnTo>
                  <a:lnTo>
                    <a:pt x="3455670" y="3365500"/>
                  </a:lnTo>
                  <a:lnTo>
                    <a:pt x="3465461" y="3390900"/>
                  </a:lnTo>
                  <a:lnTo>
                    <a:pt x="3476104" y="3416300"/>
                  </a:lnTo>
                  <a:lnTo>
                    <a:pt x="3472738" y="3416300"/>
                  </a:lnTo>
                  <a:lnTo>
                    <a:pt x="3469106" y="3403600"/>
                  </a:lnTo>
                  <a:lnTo>
                    <a:pt x="3467392" y="3416300"/>
                  </a:lnTo>
                  <a:lnTo>
                    <a:pt x="3469856" y="3429000"/>
                  </a:lnTo>
                  <a:lnTo>
                    <a:pt x="3478238" y="3441700"/>
                  </a:lnTo>
                  <a:lnTo>
                    <a:pt x="3490836" y="3454400"/>
                  </a:lnTo>
                  <a:lnTo>
                    <a:pt x="3505073" y="3479800"/>
                  </a:lnTo>
                  <a:lnTo>
                    <a:pt x="3518395" y="3517900"/>
                  </a:lnTo>
                  <a:lnTo>
                    <a:pt x="3518865" y="3517900"/>
                  </a:lnTo>
                  <a:lnTo>
                    <a:pt x="3530993" y="3556000"/>
                  </a:lnTo>
                  <a:lnTo>
                    <a:pt x="3519779" y="3530600"/>
                  </a:lnTo>
                  <a:lnTo>
                    <a:pt x="3505009" y="3505200"/>
                  </a:lnTo>
                  <a:lnTo>
                    <a:pt x="3497364" y="3492500"/>
                  </a:lnTo>
                  <a:lnTo>
                    <a:pt x="3489706" y="3479800"/>
                  </a:lnTo>
                  <a:lnTo>
                    <a:pt x="3476891" y="3454400"/>
                  </a:lnTo>
                  <a:lnTo>
                    <a:pt x="3478619" y="3467100"/>
                  </a:lnTo>
                  <a:lnTo>
                    <a:pt x="3480447" y="3467100"/>
                  </a:lnTo>
                  <a:lnTo>
                    <a:pt x="3484765" y="3479800"/>
                  </a:lnTo>
                  <a:lnTo>
                    <a:pt x="3484029" y="3492500"/>
                  </a:lnTo>
                  <a:lnTo>
                    <a:pt x="3481120" y="3479800"/>
                  </a:lnTo>
                  <a:lnTo>
                    <a:pt x="3477526" y="3467100"/>
                  </a:lnTo>
                  <a:lnTo>
                    <a:pt x="3474707" y="3467100"/>
                  </a:lnTo>
                  <a:lnTo>
                    <a:pt x="3493160" y="3530600"/>
                  </a:lnTo>
                  <a:lnTo>
                    <a:pt x="3497478" y="3530600"/>
                  </a:lnTo>
                  <a:lnTo>
                    <a:pt x="3504031" y="3556000"/>
                  </a:lnTo>
                  <a:lnTo>
                    <a:pt x="3510483" y="3568700"/>
                  </a:lnTo>
                  <a:lnTo>
                    <a:pt x="3514496" y="3568700"/>
                  </a:lnTo>
                  <a:lnTo>
                    <a:pt x="3508248" y="3556000"/>
                  </a:lnTo>
                  <a:lnTo>
                    <a:pt x="3502050" y="3543300"/>
                  </a:lnTo>
                  <a:lnTo>
                    <a:pt x="3495789" y="3517900"/>
                  </a:lnTo>
                  <a:lnTo>
                    <a:pt x="3489388" y="3505200"/>
                  </a:lnTo>
                  <a:lnTo>
                    <a:pt x="3494709" y="3505200"/>
                  </a:lnTo>
                  <a:lnTo>
                    <a:pt x="3504146" y="3530600"/>
                  </a:lnTo>
                  <a:lnTo>
                    <a:pt x="3515322" y="3556000"/>
                  </a:lnTo>
                  <a:lnTo>
                    <a:pt x="3525926" y="3581400"/>
                  </a:lnTo>
                  <a:lnTo>
                    <a:pt x="3525126" y="3594100"/>
                  </a:lnTo>
                  <a:lnTo>
                    <a:pt x="3521532" y="3594100"/>
                  </a:lnTo>
                  <a:lnTo>
                    <a:pt x="3517392" y="3581400"/>
                  </a:lnTo>
                  <a:lnTo>
                    <a:pt x="3514979" y="3581400"/>
                  </a:lnTo>
                  <a:lnTo>
                    <a:pt x="3518725" y="3594100"/>
                  </a:lnTo>
                  <a:lnTo>
                    <a:pt x="3523805" y="3606800"/>
                  </a:lnTo>
                  <a:lnTo>
                    <a:pt x="3528288" y="3619500"/>
                  </a:lnTo>
                  <a:lnTo>
                    <a:pt x="3530320" y="3632200"/>
                  </a:lnTo>
                  <a:lnTo>
                    <a:pt x="3522611" y="3606800"/>
                  </a:lnTo>
                  <a:lnTo>
                    <a:pt x="3527768" y="3632200"/>
                  </a:lnTo>
                  <a:lnTo>
                    <a:pt x="3544455" y="3683000"/>
                  </a:lnTo>
                  <a:lnTo>
                    <a:pt x="3547453" y="3708400"/>
                  </a:lnTo>
                  <a:lnTo>
                    <a:pt x="3548837" y="3708400"/>
                  </a:lnTo>
                  <a:lnTo>
                    <a:pt x="3550691" y="3721100"/>
                  </a:lnTo>
                  <a:lnTo>
                    <a:pt x="3552914" y="3708400"/>
                  </a:lnTo>
                  <a:lnTo>
                    <a:pt x="3558336" y="3695700"/>
                  </a:lnTo>
                  <a:lnTo>
                    <a:pt x="3570986" y="3695700"/>
                  </a:lnTo>
                  <a:lnTo>
                    <a:pt x="3572980" y="3708400"/>
                  </a:lnTo>
                  <a:lnTo>
                    <a:pt x="3580307" y="3759200"/>
                  </a:lnTo>
                  <a:lnTo>
                    <a:pt x="3582251" y="3771900"/>
                  </a:lnTo>
                  <a:lnTo>
                    <a:pt x="3574834" y="3771900"/>
                  </a:lnTo>
                  <a:lnTo>
                    <a:pt x="3569449" y="3759200"/>
                  </a:lnTo>
                  <a:lnTo>
                    <a:pt x="3568598" y="3759200"/>
                  </a:lnTo>
                  <a:lnTo>
                    <a:pt x="3572510" y="3771900"/>
                  </a:lnTo>
                  <a:lnTo>
                    <a:pt x="3574008" y="3771900"/>
                  </a:lnTo>
                  <a:lnTo>
                    <a:pt x="3574199" y="3784600"/>
                  </a:lnTo>
                  <a:lnTo>
                    <a:pt x="3573183" y="3784600"/>
                  </a:lnTo>
                  <a:lnTo>
                    <a:pt x="3576129" y="3797300"/>
                  </a:lnTo>
                  <a:lnTo>
                    <a:pt x="3580193" y="3810000"/>
                  </a:lnTo>
                  <a:lnTo>
                    <a:pt x="3584803" y="3822700"/>
                  </a:lnTo>
                  <a:lnTo>
                    <a:pt x="3582657" y="3810000"/>
                  </a:lnTo>
                  <a:lnTo>
                    <a:pt x="3586683" y="3822700"/>
                  </a:lnTo>
                  <a:lnTo>
                    <a:pt x="3591306" y="3848100"/>
                  </a:lnTo>
                  <a:lnTo>
                    <a:pt x="3595281" y="3860800"/>
                  </a:lnTo>
                  <a:lnTo>
                    <a:pt x="3597999" y="3860800"/>
                  </a:lnTo>
                  <a:lnTo>
                    <a:pt x="3604107" y="3873500"/>
                  </a:lnTo>
                  <a:lnTo>
                    <a:pt x="3611384" y="3886200"/>
                  </a:lnTo>
                  <a:lnTo>
                    <a:pt x="3617671" y="3911600"/>
                  </a:lnTo>
                  <a:lnTo>
                    <a:pt x="3616134" y="3911600"/>
                  </a:lnTo>
                  <a:lnTo>
                    <a:pt x="3623449" y="3949700"/>
                  </a:lnTo>
                  <a:lnTo>
                    <a:pt x="3629279" y="3975100"/>
                  </a:lnTo>
                  <a:lnTo>
                    <a:pt x="3634892" y="4000500"/>
                  </a:lnTo>
                  <a:lnTo>
                    <a:pt x="3641610" y="4038600"/>
                  </a:lnTo>
                  <a:lnTo>
                    <a:pt x="3642068" y="4038600"/>
                  </a:lnTo>
                  <a:lnTo>
                    <a:pt x="3642830" y="4051300"/>
                  </a:lnTo>
                  <a:lnTo>
                    <a:pt x="3641204" y="4051300"/>
                  </a:lnTo>
                  <a:lnTo>
                    <a:pt x="3644836" y="4064000"/>
                  </a:lnTo>
                  <a:lnTo>
                    <a:pt x="3649167" y="4064000"/>
                  </a:lnTo>
                  <a:lnTo>
                    <a:pt x="3656609" y="4076700"/>
                  </a:lnTo>
                  <a:lnTo>
                    <a:pt x="3665372" y="4102100"/>
                  </a:lnTo>
                  <a:lnTo>
                    <a:pt x="3674567" y="4140200"/>
                  </a:lnTo>
                  <a:lnTo>
                    <a:pt x="3678390" y="4152900"/>
                  </a:lnTo>
                  <a:lnTo>
                    <a:pt x="3678186" y="4165600"/>
                  </a:lnTo>
                  <a:lnTo>
                    <a:pt x="3676612" y="4165600"/>
                  </a:lnTo>
                  <a:lnTo>
                    <a:pt x="3685692" y="4203700"/>
                  </a:lnTo>
                  <a:lnTo>
                    <a:pt x="3693160" y="4229100"/>
                  </a:lnTo>
                  <a:lnTo>
                    <a:pt x="3699522" y="4254500"/>
                  </a:lnTo>
                  <a:lnTo>
                    <a:pt x="3705301" y="4279900"/>
                  </a:lnTo>
                  <a:lnTo>
                    <a:pt x="3704628" y="4292600"/>
                  </a:lnTo>
                  <a:lnTo>
                    <a:pt x="3697325" y="4292600"/>
                  </a:lnTo>
                  <a:lnTo>
                    <a:pt x="3693287" y="4267200"/>
                  </a:lnTo>
                  <a:lnTo>
                    <a:pt x="3690797" y="4254500"/>
                  </a:lnTo>
                  <a:lnTo>
                    <a:pt x="3688829" y="4241800"/>
                  </a:lnTo>
                  <a:lnTo>
                    <a:pt x="3687216" y="4241800"/>
                  </a:lnTo>
                  <a:lnTo>
                    <a:pt x="3685463" y="4233481"/>
                  </a:lnTo>
                  <a:lnTo>
                    <a:pt x="3693122" y="4279900"/>
                  </a:lnTo>
                  <a:lnTo>
                    <a:pt x="3702507" y="4330700"/>
                  </a:lnTo>
                  <a:lnTo>
                    <a:pt x="3709517" y="4381500"/>
                  </a:lnTo>
                  <a:lnTo>
                    <a:pt x="3711752" y="4394200"/>
                  </a:lnTo>
                  <a:lnTo>
                    <a:pt x="3713962" y="4394200"/>
                  </a:lnTo>
                  <a:lnTo>
                    <a:pt x="3715651" y="4406900"/>
                  </a:lnTo>
                  <a:lnTo>
                    <a:pt x="3716324" y="4406900"/>
                  </a:lnTo>
                  <a:lnTo>
                    <a:pt x="3712921" y="4381500"/>
                  </a:lnTo>
                  <a:lnTo>
                    <a:pt x="3714331" y="4381500"/>
                  </a:lnTo>
                  <a:lnTo>
                    <a:pt x="3717252" y="4394200"/>
                  </a:lnTo>
                  <a:lnTo>
                    <a:pt x="3719753" y="4394200"/>
                  </a:lnTo>
                  <a:lnTo>
                    <a:pt x="3724389" y="4406900"/>
                  </a:lnTo>
                  <a:lnTo>
                    <a:pt x="3729075" y="4432300"/>
                  </a:lnTo>
                  <a:lnTo>
                    <a:pt x="3733317" y="4457700"/>
                  </a:lnTo>
                  <a:lnTo>
                    <a:pt x="3736619" y="4483100"/>
                  </a:lnTo>
                  <a:lnTo>
                    <a:pt x="3733939" y="4483100"/>
                  </a:lnTo>
                  <a:lnTo>
                    <a:pt x="3733228" y="4470400"/>
                  </a:lnTo>
                  <a:lnTo>
                    <a:pt x="3731831" y="4457700"/>
                  </a:lnTo>
                  <a:lnTo>
                    <a:pt x="3730002" y="4457700"/>
                  </a:lnTo>
                  <a:lnTo>
                    <a:pt x="3732174" y="4470400"/>
                  </a:lnTo>
                  <a:lnTo>
                    <a:pt x="3733762" y="4483100"/>
                  </a:lnTo>
                  <a:lnTo>
                    <a:pt x="3735997" y="4508500"/>
                  </a:lnTo>
                  <a:lnTo>
                    <a:pt x="3740150" y="4521200"/>
                  </a:lnTo>
                  <a:lnTo>
                    <a:pt x="3739197" y="4495800"/>
                  </a:lnTo>
                  <a:lnTo>
                    <a:pt x="3743769" y="4508258"/>
                  </a:lnTo>
                  <a:lnTo>
                    <a:pt x="3743858" y="4495800"/>
                  </a:lnTo>
                  <a:lnTo>
                    <a:pt x="3743960" y="4483100"/>
                  </a:lnTo>
                  <a:close/>
                </a:path>
                <a:path w="3809365" h="6309995">
                  <a:moveTo>
                    <a:pt x="3756380" y="4572000"/>
                  </a:moveTo>
                  <a:lnTo>
                    <a:pt x="3755872" y="4559300"/>
                  </a:lnTo>
                  <a:lnTo>
                    <a:pt x="3756215" y="4546600"/>
                  </a:lnTo>
                  <a:lnTo>
                    <a:pt x="3753320" y="4546600"/>
                  </a:lnTo>
                  <a:lnTo>
                    <a:pt x="3749522" y="4521200"/>
                  </a:lnTo>
                  <a:lnTo>
                    <a:pt x="3745954" y="4495800"/>
                  </a:lnTo>
                  <a:lnTo>
                    <a:pt x="3743807" y="4508258"/>
                  </a:lnTo>
                  <a:lnTo>
                    <a:pt x="3748697" y="4533900"/>
                  </a:lnTo>
                  <a:lnTo>
                    <a:pt x="3753053" y="4559300"/>
                  </a:lnTo>
                  <a:lnTo>
                    <a:pt x="3756228" y="4572000"/>
                  </a:lnTo>
                  <a:lnTo>
                    <a:pt x="3756380" y="4572000"/>
                  </a:lnTo>
                  <a:close/>
                </a:path>
                <a:path w="3809365" h="6309995">
                  <a:moveTo>
                    <a:pt x="3764597" y="4596866"/>
                  </a:moveTo>
                  <a:lnTo>
                    <a:pt x="3761219" y="4583823"/>
                  </a:lnTo>
                  <a:lnTo>
                    <a:pt x="3761854" y="4595355"/>
                  </a:lnTo>
                  <a:lnTo>
                    <a:pt x="3764597" y="4596866"/>
                  </a:lnTo>
                  <a:close/>
                </a:path>
                <a:path w="3809365" h="6309995">
                  <a:moveTo>
                    <a:pt x="3767886" y="4652264"/>
                  </a:moveTo>
                  <a:lnTo>
                    <a:pt x="3766693" y="4651680"/>
                  </a:lnTo>
                  <a:lnTo>
                    <a:pt x="3765689" y="4651807"/>
                  </a:lnTo>
                  <a:lnTo>
                    <a:pt x="3761067" y="4628223"/>
                  </a:lnTo>
                  <a:lnTo>
                    <a:pt x="3761486" y="4639818"/>
                  </a:lnTo>
                  <a:lnTo>
                    <a:pt x="3762273" y="4655528"/>
                  </a:lnTo>
                  <a:lnTo>
                    <a:pt x="3762184" y="4665942"/>
                  </a:lnTo>
                  <a:lnTo>
                    <a:pt x="3759962" y="4661624"/>
                  </a:lnTo>
                  <a:lnTo>
                    <a:pt x="3757257" y="4644136"/>
                  </a:lnTo>
                  <a:lnTo>
                    <a:pt x="3756558" y="4635004"/>
                  </a:lnTo>
                  <a:lnTo>
                    <a:pt x="3756749" y="4628845"/>
                  </a:lnTo>
                  <a:lnTo>
                    <a:pt x="3756710" y="4620247"/>
                  </a:lnTo>
                  <a:lnTo>
                    <a:pt x="3754539" y="4619866"/>
                  </a:lnTo>
                  <a:lnTo>
                    <a:pt x="3746652" y="4592040"/>
                  </a:lnTo>
                  <a:lnTo>
                    <a:pt x="3743147" y="4588332"/>
                  </a:lnTo>
                  <a:lnTo>
                    <a:pt x="3748494" y="4615675"/>
                  </a:lnTo>
                  <a:lnTo>
                    <a:pt x="3747846" y="4616285"/>
                  </a:lnTo>
                  <a:lnTo>
                    <a:pt x="3745395" y="4606442"/>
                  </a:lnTo>
                  <a:lnTo>
                    <a:pt x="3745750" y="4614189"/>
                  </a:lnTo>
                  <a:lnTo>
                    <a:pt x="3748265" y="4619612"/>
                  </a:lnTo>
                  <a:lnTo>
                    <a:pt x="3751161" y="4631880"/>
                  </a:lnTo>
                  <a:lnTo>
                    <a:pt x="3753624" y="4648339"/>
                  </a:lnTo>
                  <a:lnTo>
                    <a:pt x="3754844" y="4666323"/>
                  </a:lnTo>
                  <a:lnTo>
                    <a:pt x="3758692" y="4676686"/>
                  </a:lnTo>
                  <a:lnTo>
                    <a:pt x="3762502" y="4675644"/>
                  </a:lnTo>
                  <a:lnTo>
                    <a:pt x="3765740" y="4666437"/>
                  </a:lnTo>
                  <a:lnTo>
                    <a:pt x="3767886" y="4652264"/>
                  </a:lnTo>
                  <a:close/>
                </a:path>
                <a:path w="3809365" h="6309995">
                  <a:moveTo>
                    <a:pt x="3768407" y="4652670"/>
                  </a:moveTo>
                  <a:lnTo>
                    <a:pt x="3768115" y="4650156"/>
                  </a:lnTo>
                  <a:lnTo>
                    <a:pt x="3768039" y="4650867"/>
                  </a:lnTo>
                  <a:lnTo>
                    <a:pt x="3767963" y="4651527"/>
                  </a:lnTo>
                  <a:lnTo>
                    <a:pt x="3767886" y="4652251"/>
                  </a:lnTo>
                  <a:lnTo>
                    <a:pt x="3768064" y="4652391"/>
                  </a:lnTo>
                  <a:lnTo>
                    <a:pt x="3768229" y="4652480"/>
                  </a:lnTo>
                  <a:lnTo>
                    <a:pt x="3768407" y="4652670"/>
                  </a:lnTo>
                  <a:close/>
                </a:path>
                <a:path w="3809365" h="6309995">
                  <a:moveTo>
                    <a:pt x="3772408" y="4650321"/>
                  </a:moveTo>
                  <a:lnTo>
                    <a:pt x="3765397" y="4628502"/>
                  </a:lnTo>
                  <a:lnTo>
                    <a:pt x="3768864" y="4645558"/>
                  </a:lnTo>
                  <a:lnTo>
                    <a:pt x="3772408" y="4650321"/>
                  </a:lnTo>
                  <a:close/>
                </a:path>
                <a:path w="3809365" h="6309995">
                  <a:moveTo>
                    <a:pt x="3774922" y="4707407"/>
                  </a:moveTo>
                  <a:lnTo>
                    <a:pt x="3774389" y="4699419"/>
                  </a:lnTo>
                  <a:lnTo>
                    <a:pt x="3774148" y="4691646"/>
                  </a:lnTo>
                  <a:lnTo>
                    <a:pt x="3774160" y="4673079"/>
                  </a:lnTo>
                  <a:lnTo>
                    <a:pt x="3770769" y="4656937"/>
                  </a:lnTo>
                  <a:lnTo>
                    <a:pt x="3769398" y="4653686"/>
                  </a:lnTo>
                  <a:lnTo>
                    <a:pt x="3768407" y="4652670"/>
                  </a:lnTo>
                  <a:lnTo>
                    <a:pt x="3771417" y="4676800"/>
                  </a:lnTo>
                  <a:lnTo>
                    <a:pt x="3774211" y="4700943"/>
                  </a:lnTo>
                  <a:lnTo>
                    <a:pt x="3773424" y="4697641"/>
                  </a:lnTo>
                  <a:lnTo>
                    <a:pt x="3774922" y="4707407"/>
                  </a:lnTo>
                  <a:close/>
                </a:path>
                <a:path w="3809365" h="6309995">
                  <a:moveTo>
                    <a:pt x="3782326" y="4736350"/>
                  </a:moveTo>
                  <a:lnTo>
                    <a:pt x="3781399" y="4734522"/>
                  </a:lnTo>
                  <a:lnTo>
                    <a:pt x="3781488" y="4739983"/>
                  </a:lnTo>
                  <a:lnTo>
                    <a:pt x="3781755" y="4746168"/>
                  </a:lnTo>
                  <a:lnTo>
                    <a:pt x="3782098" y="4752657"/>
                  </a:lnTo>
                  <a:lnTo>
                    <a:pt x="3782301" y="4747272"/>
                  </a:lnTo>
                  <a:lnTo>
                    <a:pt x="3782326" y="4736350"/>
                  </a:lnTo>
                  <a:close/>
                </a:path>
                <a:path w="3809365" h="6309995">
                  <a:moveTo>
                    <a:pt x="3783596" y="4776813"/>
                  </a:moveTo>
                  <a:lnTo>
                    <a:pt x="3782339" y="4756632"/>
                  </a:lnTo>
                  <a:lnTo>
                    <a:pt x="3782174" y="4753940"/>
                  </a:lnTo>
                  <a:lnTo>
                    <a:pt x="3782098" y="4752657"/>
                  </a:lnTo>
                  <a:lnTo>
                    <a:pt x="3782098" y="4753940"/>
                  </a:lnTo>
                  <a:lnTo>
                    <a:pt x="3781945" y="4755947"/>
                  </a:lnTo>
                  <a:lnTo>
                    <a:pt x="3781818" y="4756632"/>
                  </a:lnTo>
                  <a:lnTo>
                    <a:pt x="3781742" y="4754346"/>
                  </a:lnTo>
                  <a:lnTo>
                    <a:pt x="3781577" y="4753394"/>
                  </a:lnTo>
                  <a:lnTo>
                    <a:pt x="3781145" y="4753114"/>
                  </a:lnTo>
                  <a:lnTo>
                    <a:pt x="3780713" y="4752302"/>
                  </a:lnTo>
                  <a:lnTo>
                    <a:pt x="3780485" y="4751806"/>
                  </a:lnTo>
                  <a:lnTo>
                    <a:pt x="3780294" y="4751413"/>
                  </a:lnTo>
                  <a:lnTo>
                    <a:pt x="3779926" y="4745431"/>
                  </a:lnTo>
                  <a:lnTo>
                    <a:pt x="3780218" y="4745774"/>
                  </a:lnTo>
                  <a:lnTo>
                    <a:pt x="3781577" y="4753394"/>
                  </a:lnTo>
                  <a:lnTo>
                    <a:pt x="3781717" y="4753534"/>
                  </a:lnTo>
                  <a:lnTo>
                    <a:pt x="3781895" y="4753876"/>
                  </a:lnTo>
                  <a:lnTo>
                    <a:pt x="3782047" y="4753902"/>
                  </a:lnTo>
                  <a:lnTo>
                    <a:pt x="3781958" y="4753114"/>
                  </a:lnTo>
                  <a:lnTo>
                    <a:pt x="3780777" y="4745431"/>
                  </a:lnTo>
                  <a:lnTo>
                    <a:pt x="3774922" y="4707407"/>
                  </a:lnTo>
                  <a:lnTo>
                    <a:pt x="3775684" y="4715383"/>
                  </a:lnTo>
                  <a:lnTo>
                    <a:pt x="3776802" y="4724946"/>
                  </a:lnTo>
                  <a:lnTo>
                    <a:pt x="3778300" y="4736731"/>
                  </a:lnTo>
                  <a:lnTo>
                    <a:pt x="3780269" y="4751413"/>
                  </a:lnTo>
                  <a:lnTo>
                    <a:pt x="3777513" y="4743755"/>
                  </a:lnTo>
                  <a:lnTo>
                    <a:pt x="3774922" y="4735144"/>
                  </a:lnTo>
                  <a:lnTo>
                    <a:pt x="3772801" y="4730686"/>
                  </a:lnTo>
                  <a:lnTo>
                    <a:pt x="3771430" y="4735449"/>
                  </a:lnTo>
                  <a:lnTo>
                    <a:pt x="3773767" y="4750930"/>
                  </a:lnTo>
                  <a:lnTo>
                    <a:pt x="3775570" y="4758283"/>
                  </a:lnTo>
                  <a:lnTo>
                    <a:pt x="3777272" y="4763452"/>
                  </a:lnTo>
                  <a:lnTo>
                    <a:pt x="3779291" y="4772380"/>
                  </a:lnTo>
                  <a:lnTo>
                    <a:pt x="3777196" y="4754359"/>
                  </a:lnTo>
                  <a:lnTo>
                    <a:pt x="3778288" y="4757356"/>
                  </a:lnTo>
                  <a:lnTo>
                    <a:pt x="3780066" y="4762741"/>
                  </a:lnTo>
                  <a:lnTo>
                    <a:pt x="3780015" y="4754359"/>
                  </a:lnTo>
                  <a:lnTo>
                    <a:pt x="3780002" y="4751806"/>
                  </a:lnTo>
                  <a:lnTo>
                    <a:pt x="3781615" y="4760874"/>
                  </a:lnTo>
                  <a:lnTo>
                    <a:pt x="3783596" y="4776813"/>
                  </a:lnTo>
                  <a:close/>
                </a:path>
                <a:path w="3809365" h="6309995">
                  <a:moveTo>
                    <a:pt x="3785235" y="4858016"/>
                  </a:moveTo>
                  <a:lnTo>
                    <a:pt x="3779748" y="4819408"/>
                  </a:lnTo>
                  <a:lnTo>
                    <a:pt x="3779570" y="4839386"/>
                  </a:lnTo>
                  <a:lnTo>
                    <a:pt x="3780866" y="4838230"/>
                  </a:lnTo>
                  <a:lnTo>
                    <a:pt x="3782123" y="4850269"/>
                  </a:lnTo>
                  <a:lnTo>
                    <a:pt x="3783203" y="4855413"/>
                  </a:lnTo>
                  <a:lnTo>
                    <a:pt x="3784206" y="4856912"/>
                  </a:lnTo>
                  <a:lnTo>
                    <a:pt x="3785235" y="4858016"/>
                  </a:lnTo>
                  <a:close/>
                </a:path>
                <a:path w="3809365" h="6309995">
                  <a:moveTo>
                    <a:pt x="3790569" y="4843310"/>
                  </a:moveTo>
                  <a:lnTo>
                    <a:pt x="3789451" y="4835576"/>
                  </a:lnTo>
                  <a:lnTo>
                    <a:pt x="3788372" y="4827371"/>
                  </a:lnTo>
                  <a:lnTo>
                    <a:pt x="3787381" y="4818545"/>
                  </a:lnTo>
                  <a:lnTo>
                    <a:pt x="3786886" y="4817732"/>
                  </a:lnTo>
                  <a:lnTo>
                    <a:pt x="3786619" y="4817592"/>
                  </a:lnTo>
                  <a:lnTo>
                    <a:pt x="3787127" y="4820920"/>
                  </a:lnTo>
                  <a:lnTo>
                    <a:pt x="3787749" y="4831346"/>
                  </a:lnTo>
                  <a:lnTo>
                    <a:pt x="3789083" y="4837481"/>
                  </a:lnTo>
                  <a:lnTo>
                    <a:pt x="3790569" y="4843310"/>
                  </a:lnTo>
                  <a:close/>
                </a:path>
                <a:path w="3809365" h="6309995">
                  <a:moveTo>
                    <a:pt x="3790607" y="4826178"/>
                  </a:moveTo>
                  <a:lnTo>
                    <a:pt x="3788880" y="4811382"/>
                  </a:lnTo>
                  <a:lnTo>
                    <a:pt x="3787292" y="4803445"/>
                  </a:lnTo>
                  <a:lnTo>
                    <a:pt x="3785971" y="4795063"/>
                  </a:lnTo>
                  <a:lnTo>
                    <a:pt x="3783596" y="4776825"/>
                  </a:lnTo>
                  <a:lnTo>
                    <a:pt x="3784384" y="4787290"/>
                  </a:lnTo>
                  <a:lnTo>
                    <a:pt x="3785298" y="4797806"/>
                  </a:lnTo>
                  <a:lnTo>
                    <a:pt x="3786289" y="4808258"/>
                  </a:lnTo>
                  <a:lnTo>
                    <a:pt x="3787381" y="4818545"/>
                  </a:lnTo>
                  <a:lnTo>
                    <a:pt x="3788435" y="4820374"/>
                  </a:lnTo>
                  <a:lnTo>
                    <a:pt x="3790607" y="4826178"/>
                  </a:lnTo>
                  <a:close/>
                </a:path>
                <a:path w="3809365" h="6309995">
                  <a:moveTo>
                    <a:pt x="3790797" y="4984889"/>
                  </a:moveTo>
                  <a:lnTo>
                    <a:pt x="3790200" y="4981905"/>
                  </a:lnTo>
                  <a:lnTo>
                    <a:pt x="3789883" y="4980787"/>
                  </a:lnTo>
                  <a:lnTo>
                    <a:pt x="3790302" y="4986439"/>
                  </a:lnTo>
                  <a:lnTo>
                    <a:pt x="3790416" y="4984966"/>
                  </a:lnTo>
                  <a:lnTo>
                    <a:pt x="3790607" y="4985016"/>
                  </a:lnTo>
                  <a:lnTo>
                    <a:pt x="3790797" y="4984889"/>
                  </a:lnTo>
                  <a:close/>
                </a:path>
                <a:path w="3809365" h="6309995">
                  <a:moveTo>
                    <a:pt x="3791140" y="4789703"/>
                  </a:moveTo>
                  <a:lnTo>
                    <a:pt x="3789959" y="4782972"/>
                  </a:lnTo>
                  <a:lnTo>
                    <a:pt x="3788626" y="4776355"/>
                  </a:lnTo>
                  <a:lnTo>
                    <a:pt x="3786848" y="4769739"/>
                  </a:lnTo>
                  <a:lnTo>
                    <a:pt x="3787991" y="4776076"/>
                  </a:lnTo>
                  <a:lnTo>
                    <a:pt x="3791140" y="4789703"/>
                  </a:lnTo>
                  <a:close/>
                </a:path>
                <a:path w="3809365" h="6309995">
                  <a:moveTo>
                    <a:pt x="3793617" y="4856912"/>
                  </a:moveTo>
                  <a:lnTo>
                    <a:pt x="3792690" y="4851603"/>
                  </a:lnTo>
                  <a:lnTo>
                    <a:pt x="3791661" y="4847463"/>
                  </a:lnTo>
                  <a:lnTo>
                    <a:pt x="3790581" y="4843310"/>
                  </a:lnTo>
                  <a:lnTo>
                    <a:pt x="3792296" y="4855451"/>
                  </a:lnTo>
                  <a:lnTo>
                    <a:pt x="3793210" y="4860493"/>
                  </a:lnTo>
                  <a:lnTo>
                    <a:pt x="3793134" y="4861941"/>
                  </a:lnTo>
                  <a:lnTo>
                    <a:pt x="3793172" y="4863084"/>
                  </a:lnTo>
                  <a:lnTo>
                    <a:pt x="3793604" y="4862792"/>
                  </a:lnTo>
                  <a:lnTo>
                    <a:pt x="3793477" y="4862068"/>
                  </a:lnTo>
                  <a:lnTo>
                    <a:pt x="3793337" y="4861166"/>
                  </a:lnTo>
                  <a:lnTo>
                    <a:pt x="3793223" y="4860493"/>
                  </a:lnTo>
                  <a:lnTo>
                    <a:pt x="3793286" y="4859185"/>
                  </a:lnTo>
                  <a:lnTo>
                    <a:pt x="3793439" y="4857864"/>
                  </a:lnTo>
                  <a:lnTo>
                    <a:pt x="3793617" y="4856912"/>
                  </a:lnTo>
                  <a:close/>
                </a:path>
                <a:path w="3809365" h="6309995">
                  <a:moveTo>
                    <a:pt x="3794137" y="4854994"/>
                  </a:moveTo>
                  <a:lnTo>
                    <a:pt x="3793883" y="4855438"/>
                  </a:lnTo>
                  <a:lnTo>
                    <a:pt x="3793617" y="4856912"/>
                  </a:lnTo>
                  <a:lnTo>
                    <a:pt x="3793706" y="4857432"/>
                  </a:lnTo>
                  <a:lnTo>
                    <a:pt x="3793794" y="4857902"/>
                  </a:lnTo>
                  <a:lnTo>
                    <a:pt x="3793883" y="4858461"/>
                  </a:lnTo>
                  <a:lnTo>
                    <a:pt x="3794137" y="4854994"/>
                  </a:lnTo>
                  <a:close/>
                </a:path>
                <a:path w="3809365" h="6309995">
                  <a:moveTo>
                    <a:pt x="3794874" y="4943741"/>
                  </a:moveTo>
                  <a:lnTo>
                    <a:pt x="3792905" y="4949444"/>
                  </a:lnTo>
                  <a:lnTo>
                    <a:pt x="3791585" y="4954435"/>
                  </a:lnTo>
                  <a:lnTo>
                    <a:pt x="3790264" y="4967135"/>
                  </a:lnTo>
                  <a:lnTo>
                    <a:pt x="3790950" y="4970488"/>
                  </a:lnTo>
                  <a:lnTo>
                    <a:pt x="3792283" y="4973218"/>
                  </a:lnTo>
                  <a:lnTo>
                    <a:pt x="3792969" y="4984254"/>
                  </a:lnTo>
                  <a:lnTo>
                    <a:pt x="3792982" y="4993868"/>
                  </a:lnTo>
                  <a:lnTo>
                    <a:pt x="3791648" y="4984318"/>
                  </a:lnTo>
                  <a:lnTo>
                    <a:pt x="3790797" y="4984889"/>
                  </a:lnTo>
                  <a:lnTo>
                    <a:pt x="3791966" y="4990947"/>
                  </a:lnTo>
                  <a:lnTo>
                    <a:pt x="3793223" y="4996269"/>
                  </a:lnTo>
                  <a:lnTo>
                    <a:pt x="3794137" y="4996446"/>
                  </a:lnTo>
                  <a:lnTo>
                    <a:pt x="3794290" y="4987023"/>
                  </a:lnTo>
                  <a:lnTo>
                    <a:pt x="3793642" y="4983772"/>
                  </a:lnTo>
                  <a:lnTo>
                    <a:pt x="3793439" y="4969116"/>
                  </a:lnTo>
                  <a:lnTo>
                    <a:pt x="3793744" y="4955476"/>
                  </a:lnTo>
                  <a:lnTo>
                    <a:pt x="3794302" y="4945977"/>
                  </a:lnTo>
                  <a:lnTo>
                    <a:pt x="3794874" y="4943741"/>
                  </a:lnTo>
                  <a:close/>
                </a:path>
                <a:path w="3809365" h="6309995">
                  <a:moveTo>
                    <a:pt x="3797414" y="4939487"/>
                  </a:moveTo>
                  <a:lnTo>
                    <a:pt x="3796830" y="4930508"/>
                  </a:lnTo>
                  <a:lnTo>
                    <a:pt x="3795458" y="4927739"/>
                  </a:lnTo>
                  <a:lnTo>
                    <a:pt x="3797414" y="4939487"/>
                  </a:lnTo>
                  <a:close/>
                </a:path>
                <a:path w="3809365" h="6309995">
                  <a:moveTo>
                    <a:pt x="3798709" y="4916843"/>
                  </a:moveTo>
                  <a:lnTo>
                    <a:pt x="3796957" y="4897488"/>
                  </a:lnTo>
                  <a:lnTo>
                    <a:pt x="3798659" y="4917160"/>
                  </a:lnTo>
                  <a:lnTo>
                    <a:pt x="3798709" y="4916843"/>
                  </a:lnTo>
                  <a:close/>
                </a:path>
                <a:path w="3809365" h="6309995">
                  <a:moveTo>
                    <a:pt x="3798989" y="4830394"/>
                  </a:moveTo>
                  <a:lnTo>
                    <a:pt x="3797274" y="4819116"/>
                  </a:lnTo>
                  <a:lnTo>
                    <a:pt x="3795318" y="4808639"/>
                  </a:lnTo>
                  <a:lnTo>
                    <a:pt x="3793236" y="4798873"/>
                  </a:lnTo>
                  <a:lnTo>
                    <a:pt x="3791140" y="4789703"/>
                  </a:lnTo>
                  <a:lnTo>
                    <a:pt x="3792626" y="4799444"/>
                  </a:lnTo>
                  <a:lnTo>
                    <a:pt x="3793769" y="4809858"/>
                  </a:lnTo>
                  <a:lnTo>
                    <a:pt x="3794582" y="4821225"/>
                  </a:lnTo>
                  <a:lnTo>
                    <a:pt x="3795077" y="4833836"/>
                  </a:lnTo>
                  <a:lnTo>
                    <a:pt x="3796588" y="4835842"/>
                  </a:lnTo>
                  <a:lnTo>
                    <a:pt x="3797274" y="4831893"/>
                  </a:lnTo>
                  <a:lnTo>
                    <a:pt x="3797833" y="4828044"/>
                  </a:lnTo>
                  <a:lnTo>
                    <a:pt x="3798989" y="4830394"/>
                  </a:lnTo>
                  <a:close/>
                </a:path>
                <a:path w="3809365" h="6309995">
                  <a:moveTo>
                    <a:pt x="3801148" y="4920462"/>
                  </a:moveTo>
                  <a:lnTo>
                    <a:pt x="3800525" y="4907635"/>
                  </a:lnTo>
                  <a:lnTo>
                    <a:pt x="3798709" y="4916843"/>
                  </a:lnTo>
                  <a:lnTo>
                    <a:pt x="3799535" y="4925809"/>
                  </a:lnTo>
                  <a:lnTo>
                    <a:pt x="3799382" y="4926685"/>
                  </a:lnTo>
                  <a:lnTo>
                    <a:pt x="3799344" y="4927219"/>
                  </a:lnTo>
                  <a:lnTo>
                    <a:pt x="3799763" y="4928057"/>
                  </a:lnTo>
                  <a:lnTo>
                    <a:pt x="3799687" y="4927231"/>
                  </a:lnTo>
                  <a:lnTo>
                    <a:pt x="3799636" y="4926622"/>
                  </a:lnTo>
                  <a:lnTo>
                    <a:pt x="3799548" y="4925809"/>
                  </a:lnTo>
                  <a:lnTo>
                    <a:pt x="3799954" y="4923993"/>
                  </a:lnTo>
                  <a:lnTo>
                    <a:pt x="3801148" y="4920462"/>
                  </a:lnTo>
                  <a:close/>
                </a:path>
                <a:path w="3809365" h="6309995">
                  <a:moveTo>
                    <a:pt x="3801567" y="4965293"/>
                  </a:moveTo>
                  <a:lnTo>
                    <a:pt x="3797414" y="4939487"/>
                  </a:lnTo>
                  <a:lnTo>
                    <a:pt x="3798913" y="4963731"/>
                  </a:lnTo>
                  <a:lnTo>
                    <a:pt x="3799586" y="4963185"/>
                  </a:lnTo>
                  <a:lnTo>
                    <a:pt x="3800246" y="4958727"/>
                  </a:lnTo>
                  <a:lnTo>
                    <a:pt x="3801567" y="4965293"/>
                  </a:lnTo>
                  <a:close/>
                </a:path>
                <a:path w="3809365" h="6309995">
                  <a:moveTo>
                    <a:pt x="3804780" y="4904143"/>
                  </a:moveTo>
                  <a:lnTo>
                    <a:pt x="3799167" y="4881486"/>
                  </a:lnTo>
                  <a:lnTo>
                    <a:pt x="3801287" y="4891456"/>
                  </a:lnTo>
                  <a:lnTo>
                    <a:pt x="3804780" y="4904143"/>
                  </a:lnTo>
                  <a:close/>
                </a:path>
                <a:path w="3809365" h="6309995">
                  <a:moveTo>
                    <a:pt x="3804970" y="5024628"/>
                  </a:moveTo>
                  <a:lnTo>
                    <a:pt x="3802837" y="5013058"/>
                  </a:lnTo>
                  <a:lnTo>
                    <a:pt x="3800665" y="5002555"/>
                  </a:lnTo>
                  <a:lnTo>
                    <a:pt x="3798989" y="4999634"/>
                  </a:lnTo>
                  <a:lnTo>
                    <a:pt x="3798341" y="5010797"/>
                  </a:lnTo>
                  <a:lnTo>
                    <a:pt x="3799954" y="5014138"/>
                  </a:lnTo>
                  <a:lnTo>
                    <a:pt x="3801186" y="5013782"/>
                  </a:lnTo>
                  <a:lnTo>
                    <a:pt x="3802646" y="5015382"/>
                  </a:lnTo>
                  <a:lnTo>
                    <a:pt x="3804970" y="5024628"/>
                  </a:lnTo>
                  <a:close/>
                </a:path>
                <a:path w="3809365" h="6309995">
                  <a:moveTo>
                    <a:pt x="3806202" y="4987264"/>
                  </a:moveTo>
                  <a:lnTo>
                    <a:pt x="3802557" y="4964633"/>
                  </a:lnTo>
                  <a:lnTo>
                    <a:pt x="3803662" y="4976952"/>
                  </a:lnTo>
                  <a:lnTo>
                    <a:pt x="3804615" y="4984102"/>
                  </a:lnTo>
                  <a:lnTo>
                    <a:pt x="3805453" y="4987175"/>
                  </a:lnTo>
                  <a:lnTo>
                    <a:pt x="3806202" y="4987264"/>
                  </a:lnTo>
                  <a:close/>
                </a:path>
                <a:path w="3809365" h="6309995">
                  <a:moveTo>
                    <a:pt x="3808628" y="5002403"/>
                  </a:moveTo>
                  <a:lnTo>
                    <a:pt x="3808603" y="4994529"/>
                  </a:lnTo>
                  <a:lnTo>
                    <a:pt x="3807917" y="4979670"/>
                  </a:lnTo>
                  <a:lnTo>
                    <a:pt x="3807295" y="4985626"/>
                  </a:lnTo>
                  <a:lnTo>
                    <a:pt x="3806202" y="4987264"/>
                  </a:lnTo>
                  <a:lnTo>
                    <a:pt x="3808628" y="5002403"/>
                  </a:lnTo>
                  <a:close/>
                </a:path>
                <a:path w="3809365" h="6309995">
                  <a:moveTo>
                    <a:pt x="3809250" y="4978476"/>
                  </a:moveTo>
                  <a:lnTo>
                    <a:pt x="3808171" y="4977269"/>
                  </a:lnTo>
                  <a:lnTo>
                    <a:pt x="3807930" y="4979619"/>
                  </a:lnTo>
                  <a:lnTo>
                    <a:pt x="3809250" y="4978476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665808" y="778141"/>
              <a:ext cx="2814955" cy="4740910"/>
            </a:xfrm>
            <a:custGeom>
              <a:avLst/>
              <a:gdLst/>
              <a:ahLst/>
              <a:cxnLst/>
              <a:rect l="l" t="t" r="r" b="b"/>
              <a:pathLst>
                <a:path w="2814954" h="4740910">
                  <a:moveTo>
                    <a:pt x="203" y="0"/>
                  </a:moveTo>
                  <a:lnTo>
                    <a:pt x="0" y="203"/>
                  </a:lnTo>
                  <a:lnTo>
                    <a:pt x="190" y="127"/>
                  </a:lnTo>
                  <a:lnTo>
                    <a:pt x="203" y="0"/>
                  </a:lnTo>
                  <a:close/>
                </a:path>
                <a:path w="2814954" h="4740910">
                  <a:moveTo>
                    <a:pt x="1930" y="4089"/>
                  </a:moveTo>
                  <a:lnTo>
                    <a:pt x="88" y="279"/>
                  </a:lnTo>
                  <a:lnTo>
                    <a:pt x="901" y="1295"/>
                  </a:lnTo>
                  <a:lnTo>
                    <a:pt x="1308" y="1816"/>
                  </a:lnTo>
                  <a:lnTo>
                    <a:pt x="1790" y="3022"/>
                  </a:lnTo>
                  <a:lnTo>
                    <a:pt x="1930" y="4089"/>
                  </a:lnTo>
                  <a:close/>
                </a:path>
                <a:path w="2814954" h="4740910">
                  <a:moveTo>
                    <a:pt x="11430" y="9321"/>
                  </a:moveTo>
                  <a:lnTo>
                    <a:pt x="9791" y="3098"/>
                  </a:lnTo>
                  <a:lnTo>
                    <a:pt x="3835" y="1003"/>
                  </a:lnTo>
                  <a:lnTo>
                    <a:pt x="1244" y="127"/>
                  </a:lnTo>
                  <a:lnTo>
                    <a:pt x="330" y="12"/>
                  </a:lnTo>
                  <a:lnTo>
                    <a:pt x="635" y="546"/>
                  </a:lnTo>
                  <a:lnTo>
                    <a:pt x="774" y="774"/>
                  </a:lnTo>
                  <a:lnTo>
                    <a:pt x="7620" y="5892"/>
                  </a:lnTo>
                  <a:lnTo>
                    <a:pt x="10236" y="7899"/>
                  </a:lnTo>
                  <a:lnTo>
                    <a:pt x="11430" y="9321"/>
                  </a:lnTo>
                  <a:close/>
                </a:path>
                <a:path w="2814954" h="4740910">
                  <a:moveTo>
                    <a:pt x="48260" y="28765"/>
                  </a:moveTo>
                  <a:lnTo>
                    <a:pt x="31153" y="15481"/>
                  </a:lnTo>
                  <a:lnTo>
                    <a:pt x="41452" y="25120"/>
                  </a:lnTo>
                  <a:lnTo>
                    <a:pt x="48260" y="28765"/>
                  </a:lnTo>
                  <a:close/>
                </a:path>
                <a:path w="2814954" h="4740910">
                  <a:moveTo>
                    <a:pt x="336308" y="278396"/>
                  </a:moveTo>
                  <a:lnTo>
                    <a:pt x="332841" y="276313"/>
                  </a:lnTo>
                  <a:lnTo>
                    <a:pt x="332600" y="278396"/>
                  </a:lnTo>
                  <a:lnTo>
                    <a:pt x="336308" y="278396"/>
                  </a:lnTo>
                  <a:close/>
                </a:path>
                <a:path w="2814954" h="4740910">
                  <a:moveTo>
                    <a:pt x="487210" y="405396"/>
                  </a:moveTo>
                  <a:lnTo>
                    <a:pt x="486587" y="402932"/>
                  </a:lnTo>
                  <a:lnTo>
                    <a:pt x="481037" y="398259"/>
                  </a:lnTo>
                  <a:lnTo>
                    <a:pt x="484746" y="405396"/>
                  </a:lnTo>
                  <a:lnTo>
                    <a:pt x="487210" y="405396"/>
                  </a:lnTo>
                  <a:close/>
                </a:path>
                <a:path w="2814954" h="4740910">
                  <a:moveTo>
                    <a:pt x="894956" y="773696"/>
                  </a:moveTo>
                  <a:lnTo>
                    <a:pt x="894588" y="771220"/>
                  </a:lnTo>
                  <a:lnTo>
                    <a:pt x="886879" y="760996"/>
                  </a:lnTo>
                  <a:lnTo>
                    <a:pt x="894956" y="773696"/>
                  </a:lnTo>
                  <a:close/>
                </a:path>
                <a:path w="2814954" h="4740910">
                  <a:moveTo>
                    <a:pt x="1131544" y="1014996"/>
                  </a:moveTo>
                  <a:lnTo>
                    <a:pt x="1126693" y="1010259"/>
                  </a:lnTo>
                  <a:lnTo>
                    <a:pt x="1128331" y="1014412"/>
                  </a:lnTo>
                  <a:lnTo>
                    <a:pt x="1107732" y="995121"/>
                  </a:lnTo>
                  <a:lnTo>
                    <a:pt x="1112989" y="1002296"/>
                  </a:lnTo>
                  <a:lnTo>
                    <a:pt x="1128534" y="1014945"/>
                  </a:lnTo>
                  <a:lnTo>
                    <a:pt x="1130604" y="1017790"/>
                  </a:lnTo>
                  <a:lnTo>
                    <a:pt x="1128953" y="1014996"/>
                  </a:lnTo>
                  <a:lnTo>
                    <a:pt x="1131544" y="1014996"/>
                  </a:lnTo>
                  <a:close/>
                </a:path>
                <a:path w="2814954" h="4740910">
                  <a:moveTo>
                    <a:pt x="1135710" y="989596"/>
                  </a:moveTo>
                  <a:lnTo>
                    <a:pt x="1127950" y="976896"/>
                  </a:lnTo>
                  <a:lnTo>
                    <a:pt x="1125994" y="976896"/>
                  </a:lnTo>
                  <a:lnTo>
                    <a:pt x="1135710" y="989596"/>
                  </a:lnTo>
                  <a:close/>
                </a:path>
                <a:path w="2814954" h="4740910">
                  <a:moveTo>
                    <a:pt x="1200810" y="1065796"/>
                  </a:moveTo>
                  <a:lnTo>
                    <a:pt x="1166647" y="1027696"/>
                  </a:lnTo>
                  <a:lnTo>
                    <a:pt x="1143812" y="1002296"/>
                  </a:lnTo>
                  <a:lnTo>
                    <a:pt x="1148308" y="1014996"/>
                  </a:lnTo>
                  <a:lnTo>
                    <a:pt x="1140358" y="1002296"/>
                  </a:lnTo>
                  <a:lnTo>
                    <a:pt x="1124483" y="976896"/>
                  </a:lnTo>
                  <a:lnTo>
                    <a:pt x="1117650" y="976896"/>
                  </a:lnTo>
                  <a:lnTo>
                    <a:pt x="1108443" y="964196"/>
                  </a:lnTo>
                  <a:lnTo>
                    <a:pt x="1103960" y="964196"/>
                  </a:lnTo>
                  <a:lnTo>
                    <a:pt x="1092784" y="951496"/>
                  </a:lnTo>
                  <a:lnTo>
                    <a:pt x="1099083" y="951496"/>
                  </a:lnTo>
                  <a:lnTo>
                    <a:pt x="1109548" y="964196"/>
                  </a:lnTo>
                  <a:lnTo>
                    <a:pt x="1110856" y="964196"/>
                  </a:lnTo>
                  <a:lnTo>
                    <a:pt x="1096505" y="938796"/>
                  </a:lnTo>
                  <a:lnTo>
                    <a:pt x="1099273" y="951496"/>
                  </a:lnTo>
                  <a:lnTo>
                    <a:pt x="1091145" y="938796"/>
                  </a:lnTo>
                  <a:lnTo>
                    <a:pt x="1084199" y="938796"/>
                  </a:lnTo>
                  <a:lnTo>
                    <a:pt x="1075753" y="926096"/>
                  </a:lnTo>
                  <a:lnTo>
                    <a:pt x="1063167" y="913396"/>
                  </a:lnTo>
                  <a:lnTo>
                    <a:pt x="1057033" y="913396"/>
                  </a:lnTo>
                  <a:lnTo>
                    <a:pt x="1055446" y="900696"/>
                  </a:lnTo>
                  <a:lnTo>
                    <a:pt x="1054011" y="900696"/>
                  </a:lnTo>
                  <a:lnTo>
                    <a:pt x="1049235" y="895489"/>
                  </a:lnTo>
                  <a:lnTo>
                    <a:pt x="1045362" y="887996"/>
                  </a:lnTo>
                  <a:lnTo>
                    <a:pt x="1029944" y="875296"/>
                  </a:lnTo>
                  <a:lnTo>
                    <a:pt x="1014539" y="862596"/>
                  </a:lnTo>
                  <a:lnTo>
                    <a:pt x="1024382" y="875296"/>
                  </a:lnTo>
                  <a:lnTo>
                    <a:pt x="1013599" y="862596"/>
                  </a:lnTo>
                  <a:lnTo>
                    <a:pt x="1005509" y="849896"/>
                  </a:lnTo>
                  <a:lnTo>
                    <a:pt x="1002398" y="849896"/>
                  </a:lnTo>
                  <a:lnTo>
                    <a:pt x="1006563" y="862596"/>
                  </a:lnTo>
                  <a:lnTo>
                    <a:pt x="981405" y="824496"/>
                  </a:lnTo>
                  <a:lnTo>
                    <a:pt x="940955" y="786396"/>
                  </a:lnTo>
                  <a:lnTo>
                    <a:pt x="901217" y="748296"/>
                  </a:lnTo>
                  <a:lnTo>
                    <a:pt x="878268" y="722896"/>
                  </a:lnTo>
                  <a:lnTo>
                    <a:pt x="846226" y="697496"/>
                  </a:lnTo>
                  <a:lnTo>
                    <a:pt x="829779" y="684796"/>
                  </a:lnTo>
                  <a:lnTo>
                    <a:pt x="812190" y="659396"/>
                  </a:lnTo>
                  <a:lnTo>
                    <a:pt x="815225" y="672096"/>
                  </a:lnTo>
                  <a:lnTo>
                    <a:pt x="809561" y="672096"/>
                  </a:lnTo>
                  <a:lnTo>
                    <a:pt x="797661" y="659396"/>
                  </a:lnTo>
                  <a:lnTo>
                    <a:pt x="797509" y="646696"/>
                  </a:lnTo>
                  <a:lnTo>
                    <a:pt x="782802" y="633996"/>
                  </a:lnTo>
                  <a:lnTo>
                    <a:pt x="763016" y="608596"/>
                  </a:lnTo>
                  <a:lnTo>
                    <a:pt x="747636" y="595896"/>
                  </a:lnTo>
                  <a:lnTo>
                    <a:pt x="743661" y="595896"/>
                  </a:lnTo>
                  <a:lnTo>
                    <a:pt x="723849" y="583196"/>
                  </a:lnTo>
                  <a:lnTo>
                    <a:pt x="705497" y="557796"/>
                  </a:lnTo>
                  <a:lnTo>
                    <a:pt x="705916" y="570496"/>
                  </a:lnTo>
                  <a:lnTo>
                    <a:pt x="698385" y="557796"/>
                  </a:lnTo>
                  <a:lnTo>
                    <a:pt x="699020" y="557796"/>
                  </a:lnTo>
                  <a:lnTo>
                    <a:pt x="694474" y="545096"/>
                  </a:lnTo>
                  <a:lnTo>
                    <a:pt x="659549" y="519696"/>
                  </a:lnTo>
                  <a:lnTo>
                    <a:pt x="622947" y="481596"/>
                  </a:lnTo>
                  <a:lnTo>
                    <a:pt x="584403" y="456196"/>
                  </a:lnTo>
                  <a:lnTo>
                    <a:pt x="570801" y="443496"/>
                  </a:lnTo>
                  <a:lnTo>
                    <a:pt x="543623" y="418096"/>
                  </a:lnTo>
                  <a:lnTo>
                    <a:pt x="537260" y="418096"/>
                  </a:lnTo>
                  <a:lnTo>
                    <a:pt x="511606" y="392696"/>
                  </a:lnTo>
                  <a:lnTo>
                    <a:pt x="504317" y="379996"/>
                  </a:lnTo>
                  <a:lnTo>
                    <a:pt x="490575" y="379996"/>
                  </a:lnTo>
                  <a:lnTo>
                    <a:pt x="479729" y="367296"/>
                  </a:lnTo>
                  <a:lnTo>
                    <a:pt x="477697" y="367296"/>
                  </a:lnTo>
                  <a:lnTo>
                    <a:pt x="441744" y="329196"/>
                  </a:lnTo>
                  <a:lnTo>
                    <a:pt x="404749" y="303796"/>
                  </a:lnTo>
                  <a:lnTo>
                    <a:pt x="385851" y="291096"/>
                  </a:lnTo>
                  <a:lnTo>
                    <a:pt x="366941" y="278396"/>
                  </a:lnTo>
                  <a:lnTo>
                    <a:pt x="354139" y="265696"/>
                  </a:lnTo>
                  <a:lnTo>
                    <a:pt x="328549" y="240296"/>
                  </a:lnTo>
                  <a:lnTo>
                    <a:pt x="250990" y="189496"/>
                  </a:lnTo>
                  <a:lnTo>
                    <a:pt x="212305" y="151396"/>
                  </a:lnTo>
                  <a:lnTo>
                    <a:pt x="173977" y="125996"/>
                  </a:lnTo>
                  <a:lnTo>
                    <a:pt x="136271" y="100596"/>
                  </a:lnTo>
                  <a:lnTo>
                    <a:pt x="136512" y="100596"/>
                  </a:lnTo>
                  <a:lnTo>
                    <a:pt x="127977" y="87896"/>
                  </a:lnTo>
                  <a:lnTo>
                    <a:pt x="135610" y="100596"/>
                  </a:lnTo>
                  <a:lnTo>
                    <a:pt x="126898" y="100596"/>
                  </a:lnTo>
                  <a:lnTo>
                    <a:pt x="79730" y="62496"/>
                  </a:lnTo>
                  <a:lnTo>
                    <a:pt x="66421" y="49796"/>
                  </a:lnTo>
                  <a:lnTo>
                    <a:pt x="29781" y="24396"/>
                  </a:lnTo>
                  <a:lnTo>
                    <a:pt x="18757" y="24396"/>
                  </a:lnTo>
                  <a:lnTo>
                    <a:pt x="34886" y="37096"/>
                  </a:lnTo>
                  <a:lnTo>
                    <a:pt x="28460" y="37096"/>
                  </a:lnTo>
                  <a:lnTo>
                    <a:pt x="36906" y="49796"/>
                  </a:lnTo>
                  <a:lnTo>
                    <a:pt x="48564" y="62496"/>
                  </a:lnTo>
                  <a:lnTo>
                    <a:pt x="51790" y="62496"/>
                  </a:lnTo>
                  <a:lnTo>
                    <a:pt x="72567" y="75196"/>
                  </a:lnTo>
                  <a:lnTo>
                    <a:pt x="95580" y="100596"/>
                  </a:lnTo>
                  <a:lnTo>
                    <a:pt x="121539" y="113296"/>
                  </a:lnTo>
                  <a:lnTo>
                    <a:pt x="151180" y="138696"/>
                  </a:lnTo>
                  <a:lnTo>
                    <a:pt x="155168" y="138696"/>
                  </a:lnTo>
                  <a:lnTo>
                    <a:pt x="164820" y="151396"/>
                  </a:lnTo>
                  <a:lnTo>
                    <a:pt x="176263" y="151396"/>
                  </a:lnTo>
                  <a:lnTo>
                    <a:pt x="190258" y="164096"/>
                  </a:lnTo>
                  <a:lnTo>
                    <a:pt x="187452" y="164096"/>
                  </a:lnTo>
                  <a:lnTo>
                    <a:pt x="227012" y="189496"/>
                  </a:lnTo>
                  <a:lnTo>
                    <a:pt x="260184" y="214896"/>
                  </a:lnTo>
                  <a:lnTo>
                    <a:pt x="294208" y="252996"/>
                  </a:lnTo>
                  <a:lnTo>
                    <a:pt x="332841" y="276313"/>
                  </a:lnTo>
                  <a:lnTo>
                    <a:pt x="334073" y="265696"/>
                  </a:lnTo>
                  <a:lnTo>
                    <a:pt x="345046" y="278396"/>
                  </a:lnTo>
                  <a:lnTo>
                    <a:pt x="341782" y="278396"/>
                  </a:lnTo>
                  <a:lnTo>
                    <a:pt x="347383" y="291096"/>
                  </a:lnTo>
                  <a:lnTo>
                    <a:pt x="356031" y="291096"/>
                  </a:lnTo>
                  <a:lnTo>
                    <a:pt x="390182" y="316496"/>
                  </a:lnTo>
                  <a:lnTo>
                    <a:pt x="422960" y="341896"/>
                  </a:lnTo>
                  <a:lnTo>
                    <a:pt x="440829" y="367296"/>
                  </a:lnTo>
                  <a:lnTo>
                    <a:pt x="449376" y="367296"/>
                  </a:lnTo>
                  <a:lnTo>
                    <a:pt x="458050" y="379996"/>
                  </a:lnTo>
                  <a:lnTo>
                    <a:pt x="469379" y="379996"/>
                  </a:lnTo>
                  <a:lnTo>
                    <a:pt x="478116" y="392696"/>
                  </a:lnTo>
                  <a:lnTo>
                    <a:pt x="474459" y="392696"/>
                  </a:lnTo>
                  <a:lnTo>
                    <a:pt x="481037" y="398259"/>
                  </a:lnTo>
                  <a:lnTo>
                    <a:pt x="478167" y="392696"/>
                  </a:lnTo>
                  <a:lnTo>
                    <a:pt x="483997" y="392696"/>
                  </a:lnTo>
                  <a:lnTo>
                    <a:pt x="486587" y="402932"/>
                  </a:lnTo>
                  <a:lnTo>
                    <a:pt x="489508" y="405396"/>
                  </a:lnTo>
                  <a:lnTo>
                    <a:pt x="506882" y="418096"/>
                  </a:lnTo>
                  <a:lnTo>
                    <a:pt x="522198" y="430796"/>
                  </a:lnTo>
                  <a:lnTo>
                    <a:pt x="531101" y="443496"/>
                  </a:lnTo>
                  <a:lnTo>
                    <a:pt x="511683" y="430796"/>
                  </a:lnTo>
                  <a:lnTo>
                    <a:pt x="547725" y="456196"/>
                  </a:lnTo>
                  <a:lnTo>
                    <a:pt x="584873" y="481596"/>
                  </a:lnTo>
                  <a:lnTo>
                    <a:pt x="622198" y="519696"/>
                  </a:lnTo>
                  <a:lnTo>
                    <a:pt x="658761" y="545096"/>
                  </a:lnTo>
                  <a:lnTo>
                    <a:pt x="693610" y="583196"/>
                  </a:lnTo>
                  <a:lnTo>
                    <a:pt x="690486" y="570496"/>
                  </a:lnTo>
                  <a:lnTo>
                    <a:pt x="714146" y="595896"/>
                  </a:lnTo>
                  <a:lnTo>
                    <a:pt x="728002" y="608596"/>
                  </a:lnTo>
                  <a:lnTo>
                    <a:pt x="742353" y="621296"/>
                  </a:lnTo>
                  <a:lnTo>
                    <a:pt x="767473" y="646696"/>
                  </a:lnTo>
                  <a:lnTo>
                    <a:pt x="773417" y="646696"/>
                  </a:lnTo>
                  <a:lnTo>
                    <a:pt x="781888" y="659396"/>
                  </a:lnTo>
                  <a:lnTo>
                    <a:pt x="790752" y="672096"/>
                  </a:lnTo>
                  <a:lnTo>
                    <a:pt x="797217" y="672096"/>
                  </a:lnTo>
                  <a:lnTo>
                    <a:pt x="802474" y="684796"/>
                  </a:lnTo>
                  <a:lnTo>
                    <a:pt x="825728" y="710196"/>
                  </a:lnTo>
                  <a:lnTo>
                    <a:pt x="835012" y="710196"/>
                  </a:lnTo>
                  <a:lnTo>
                    <a:pt x="841844" y="722896"/>
                  </a:lnTo>
                  <a:lnTo>
                    <a:pt x="857669" y="722896"/>
                  </a:lnTo>
                  <a:lnTo>
                    <a:pt x="862558" y="735596"/>
                  </a:lnTo>
                  <a:lnTo>
                    <a:pt x="869581" y="735596"/>
                  </a:lnTo>
                  <a:lnTo>
                    <a:pt x="875868" y="748296"/>
                  </a:lnTo>
                  <a:lnTo>
                    <a:pt x="884186" y="748296"/>
                  </a:lnTo>
                  <a:lnTo>
                    <a:pt x="897331" y="760996"/>
                  </a:lnTo>
                  <a:lnTo>
                    <a:pt x="893064" y="760996"/>
                  </a:lnTo>
                  <a:lnTo>
                    <a:pt x="894588" y="771220"/>
                  </a:lnTo>
                  <a:lnTo>
                    <a:pt x="915657" y="799096"/>
                  </a:lnTo>
                  <a:lnTo>
                    <a:pt x="939558" y="811796"/>
                  </a:lnTo>
                  <a:lnTo>
                    <a:pt x="958494" y="837196"/>
                  </a:lnTo>
                  <a:lnTo>
                    <a:pt x="972362" y="849896"/>
                  </a:lnTo>
                  <a:lnTo>
                    <a:pt x="977531" y="849896"/>
                  </a:lnTo>
                  <a:lnTo>
                    <a:pt x="965365" y="837196"/>
                  </a:lnTo>
                  <a:lnTo>
                    <a:pt x="950810" y="824496"/>
                  </a:lnTo>
                  <a:lnTo>
                    <a:pt x="957707" y="824496"/>
                  </a:lnTo>
                  <a:lnTo>
                    <a:pt x="970622" y="837196"/>
                  </a:lnTo>
                  <a:lnTo>
                    <a:pt x="982764" y="849896"/>
                  </a:lnTo>
                  <a:lnTo>
                    <a:pt x="992047" y="862596"/>
                  </a:lnTo>
                  <a:lnTo>
                    <a:pt x="1001483" y="875296"/>
                  </a:lnTo>
                  <a:lnTo>
                    <a:pt x="1014907" y="900696"/>
                  </a:lnTo>
                  <a:lnTo>
                    <a:pt x="1036180" y="913396"/>
                  </a:lnTo>
                  <a:lnTo>
                    <a:pt x="1028611" y="913396"/>
                  </a:lnTo>
                  <a:lnTo>
                    <a:pt x="1038174" y="926096"/>
                  </a:lnTo>
                  <a:lnTo>
                    <a:pt x="1048562" y="938796"/>
                  </a:lnTo>
                  <a:lnTo>
                    <a:pt x="1059332" y="938796"/>
                  </a:lnTo>
                  <a:lnTo>
                    <a:pt x="1070089" y="951496"/>
                  </a:lnTo>
                  <a:lnTo>
                    <a:pt x="1076223" y="960907"/>
                  </a:lnTo>
                  <a:lnTo>
                    <a:pt x="1064094" y="951496"/>
                  </a:lnTo>
                  <a:lnTo>
                    <a:pt x="1077709" y="963180"/>
                  </a:lnTo>
                  <a:lnTo>
                    <a:pt x="1078382" y="964196"/>
                  </a:lnTo>
                  <a:lnTo>
                    <a:pt x="1079766" y="966647"/>
                  </a:lnTo>
                  <a:lnTo>
                    <a:pt x="1076286" y="964196"/>
                  </a:lnTo>
                  <a:lnTo>
                    <a:pt x="1085469" y="976896"/>
                  </a:lnTo>
                  <a:lnTo>
                    <a:pt x="1097102" y="989596"/>
                  </a:lnTo>
                  <a:lnTo>
                    <a:pt x="1101813" y="989596"/>
                  </a:lnTo>
                  <a:lnTo>
                    <a:pt x="1107732" y="995121"/>
                  </a:lnTo>
                  <a:lnTo>
                    <a:pt x="1094384" y="976896"/>
                  </a:lnTo>
                  <a:lnTo>
                    <a:pt x="1094917" y="976896"/>
                  </a:lnTo>
                  <a:lnTo>
                    <a:pt x="1112494" y="989596"/>
                  </a:lnTo>
                  <a:lnTo>
                    <a:pt x="1122210" y="1002296"/>
                  </a:lnTo>
                  <a:lnTo>
                    <a:pt x="1118552" y="1002296"/>
                  </a:lnTo>
                  <a:lnTo>
                    <a:pt x="1126693" y="1010259"/>
                  </a:lnTo>
                  <a:lnTo>
                    <a:pt x="1124991" y="1005916"/>
                  </a:lnTo>
                  <a:lnTo>
                    <a:pt x="1131963" y="1014996"/>
                  </a:lnTo>
                  <a:lnTo>
                    <a:pt x="1131544" y="1014996"/>
                  </a:lnTo>
                  <a:lnTo>
                    <a:pt x="1137729" y="1027696"/>
                  </a:lnTo>
                  <a:lnTo>
                    <a:pt x="1130604" y="1017790"/>
                  </a:lnTo>
                  <a:lnTo>
                    <a:pt x="1143977" y="1040396"/>
                  </a:lnTo>
                  <a:lnTo>
                    <a:pt x="1162126" y="1053096"/>
                  </a:lnTo>
                  <a:lnTo>
                    <a:pt x="1158354" y="1053096"/>
                  </a:lnTo>
                  <a:lnTo>
                    <a:pt x="1167015" y="1065796"/>
                  </a:lnTo>
                  <a:lnTo>
                    <a:pt x="1172387" y="1065796"/>
                  </a:lnTo>
                  <a:lnTo>
                    <a:pt x="1200810" y="1065796"/>
                  </a:lnTo>
                  <a:close/>
                </a:path>
                <a:path w="2814954" h="4740910">
                  <a:moveTo>
                    <a:pt x="1215186" y="1129296"/>
                  </a:moveTo>
                  <a:lnTo>
                    <a:pt x="1201940" y="1103896"/>
                  </a:lnTo>
                  <a:lnTo>
                    <a:pt x="1198232" y="1100061"/>
                  </a:lnTo>
                  <a:lnTo>
                    <a:pt x="1199375" y="1103896"/>
                  </a:lnTo>
                  <a:lnTo>
                    <a:pt x="1198473" y="1103896"/>
                  </a:lnTo>
                  <a:lnTo>
                    <a:pt x="1215186" y="1129296"/>
                  </a:lnTo>
                  <a:close/>
                </a:path>
                <a:path w="2814954" h="4740910">
                  <a:moveTo>
                    <a:pt x="1294676" y="1218196"/>
                  </a:moveTo>
                  <a:lnTo>
                    <a:pt x="1293520" y="1217142"/>
                  </a:lnTo>
                  <a:lnTo>
                    <a:pt x="1293863" y="1218196"/>
                  </a:lnTo>
                  <a:lnTo>
                    <a:pt x="1294676" y="1218196"/>
                  </a:lnTo>
                  <a:close/>
                </a:path>
                <a:path w="2814954" h="4740910">
                  <a:moveTo>
                    <a:pt x="1378889" y="1282814"/>
                  </a:moveTo>
                  <a:lnTo>
                    <a:pt x="1378280" y="1281696"/>
                  </a:lnTo>
                  <a:lnTo>
                    <a:pt x="1378889" y="1282814"/>
                  </a:lnTo>
                  <a:close/>
                </a:path>
                <a:path w="2814954" h="4740910">
                  <a:moveTo>
                    <a:pt x="1385481" y="1294396"/>
                  </a:moveTo>
                  <a:lnTo>
                    <a:pt x="1378889" y="1282814"/>
                  </a:lnTo>
                  <a:lnTo>
                    <a:pt x="1385176" y="1294396"/>
                  </a:lnTo>
                  <a:lnTo>
                    <a:pt x="1385481" y="1294396"/>
                  </a:lnTo>
                  <a:close/>
                </a:path>
                <a:path w="2814954" h="4740910">
                  <a:moveTo>
                    <a:pt x="1484960" y="1457718"/>
                  </a:moveTo>
                  <a:lnTo>
                    <a:pt x="1483309" y="1453578"/>
                  </a:lnTo>
                  <a:lnTo>
                    <a:pt x="1477467" y="1446796"/>
                  </a:lnTo>
                  <a:lnTo>
                    <a:pt x="1484960" y="1457718"/>
                  </a:lnTo>
                  <a:close/>
                </a:path>
                <a:path w="2814954" h="4740910">
                  <a:moveTo>
                    <a:pt x="1486192" y="1459496"/>
                  </a:moveTo>
                  <a:lnTo>
                    <a:pt x="1484960" y="1457718"/>
                  </a:lnTo>
                  <a:lnTo>
                    <a:pt x="1485671" y="1459496"/>
                  </a:lnTo>
                  <a:lnTo>
                    <a:pt x="1486192" y="1459496"/>
                  </a:lnTo>
                  <a:close/>
                </a:path>
                <a:path w="2814954" h="4740910">
                  <a:moveTo>
                    <a:pt x="1497990" y="1472196"/>
                  </a:moveTo>
                  <a:lnTo>
                    <a:pt x="1495767" y="1468005"/>
                  </a:lnTo>
                  <a:lnTo>
                    <a:pt x="1492897" y="1464678"/>
                  </a:lnTo>
                  <a:lnTo>
                    <a:pt x="1494929" y="1472196"/>
                  </a:lnTo>
                  <a:lnTo>
                    <a:pt x="1497990" y="1472196"/>
                  </a:lnTo>
                  <a:close/>
                </a:path>
                <a:path w="2814954" h="4740910">
                  <a:moveTo>
                    <a:pt x="1698548" y="1761426"/>
                  </a:moveTo>
                  <a:lnTo>
                    <a:pt x="1690674" y="1749158"/>
                  </a:lnTo>
                  <a:lnTo>
                    <a:pt x="1685531" y="1739887"/>
                  </a:lnTo>
                  <a:lnTo>
                    <a:pt x="1682330" y="1734858"/>
                  </a:lnTo>
                  <a:lnTo>
                    <a:pt x="1680298" y="1735302"/>
                  </a:lnTo>
                  <a:lnTo>
                    <a:pt x="1684718" y="1741728"/>
                  </a:lnTo>
                  <a:lnTo>
                    <a:pt x="1694180" y="1754949"/>
                  </a:lnTo>
                  <a:lnTo>
                    <a:pt x="1698548" y="1761426"/>
                  </a:lnTo>
                  <a:close/>
                </a:path>
                <a:path w="2814954" h="4740910">
                  <a:moveTo>
                    <a:pt x="1738490" y="1822284"/>
                  </a:moveTo>
                  <a:lnTo>
                    <a:pt x="1727568" y="1802396"/>
                  </a:lnTo>
                  <a:lnTo>
                    <a:pt x="1718360" y="1789696"/>
                  </a:lnTo>
                  <a:lnTo>
                    <a:pt x="1715211" y="1789696"/>
                  </a:lnTo>
                  <a:lnTo>
                    <a:pt x="1719478" y="1802396"/>
                  </a:lnTo>
                  <a:lnTo>
                    <a:pt x="1732686" y="1815096"/>
                  </a:lnTo>
                  <a:lnTo>
                    <a:pt x="1738490" y="1822284"/>
                  </a:lnTo>
                  <a:close/>
                </a:path>
                <a:path w="2814954" h="4740910">
                  <a:moveTo>
                    <a:pt x="1741525" y="1827796"/>
                  </a:moveTo>
                  <a:lnTo>
                    <a:pt x="1739188" y="1823148"/>
                  </a:lnTo>
                  <a:lnTo>
                    <a:pt x="1738490" y="1822284"/>
                  </a:lnTo>
                  <a:lnTo>
                    <a:pt x="1741525" y="1827796"/>
                  </a:lnTo>
                  <a:close/>
                </a:path>
                <a:path w="2814954" h="4740910">
                  <a:moveTo>
                    <a:pt x="1793379" y="1903996"/>
                  </a:moveTo>
                  <a:lnTo>
                    <a:pt x="1791360" y="1898726"/>
                  </a:lnTo>
                  <a:lnTo>
                    <a:pt x="1789455" y="1895729"/>
                  </a:lnTo>
                  <a:lnTo>
                    <a:pt x="1791182" y="1903996"/>
                  </a:lnTo>
                  <a:lnTo>
                    <a:pt x="1793379" y="1903996"/>
                  </a:lnTo>
                  <a:close/>
                </a:path>
                <a:path w="2814954" h="4740910">
                  <a:moveTo>
                    <a:pt x="1860511" y="2005596"/>
                  </a:moveTo>
                  <a:lnTo>
                    <a:pt x="1853526" y="1992896"/>
                  </a:lnTo>
                  <a:lnTo>
                    <a:pt x="1858645" y="2005596"/>
                  </a:lnTo>
                  <a:lnTo>
                    <a:pt x="1860511" y="2005596"/>
                  </a:lnTo>
                  <a:close/>
                </a:path>
                <a:path w="2814954" h="4740910">
                  <a:moveTo>
                    <a:pt x="1942630" y="2145296"/>
                  </a:moveTo>
                  <a:lnTo>
                    <a:pt x="1942198" y="2143887"/>
                  </a:lnTo>
                  <a:lnTo>
                    <a:pt x="1942109" y="2143709"/>
                  </a:lnTo>
                  <a:lnTo>
                    <a:pt x="1942630" y="2145296"/>
                  </a:lnTo>
                  <a:close/>
                </a:path>
                <a:path w="2814954" h="4740910">
                  <a:moveTo>
                    <a:pt x="2013496" y="2208796"/>
                  </a:moveTo>
                  <a:lnTo>
                    <a:pt x="2010270" y="2196096"/>
                  </a:lnTo>
                  <a:lnTo>
                    <a:pt x="2008263" y="2196096"/>
                  </a:lnTo>
                  <a:lnTo>
                    <a:pt x="2013496" y="2208796"/>
                  </a:lnTo>
                  <a:close/>
                </a:path>
                <a:path w="2814954" h="4740910">
                  <a:moveTo>
                    <a:pt x="2197582" y="2612212"/>
                  </a:moveTo>
                  <a:lnTo>
                    <a:pt x="2195779" y="2609646"/>
                  </a:lnTo>
                  <a:lnTo>
                    <a:pt x="2195233" y="2609850"/>
                  </a:lnTo>
                  <a:lnTo>
                    <a:pt x="2197506" y="2615946"/>
                  </a:lnTo>
                  <a:lnTo>
                    <a:pt x="2197049" y="2613710"/>
                  </a:lnTo>
                  <a:lnTo>
                    <a:pt x="2197277" y="2612923"/>
                  </a:lnTo>
                  <a:lnTo>
                    <a:pt x="2197582" y="2612212"/>
                  </a:lnTo>
                  <a:close/>
                </a:path>
                <a:path w="2814954" h="4740910">
                  <a:moveTo>
                    <a:pt x="2199513" y="2616543"/>
                  </a:moveTo>
                  <a:lnTo>
                    <a:pt x="2199246" y="2615196"/>
                  </a:lnTo>
                  <a:lnTo>
                    <a:pt x="2198814" y="2615196"/>
                  </a:lnTo>
                  <a:lnTo>
                    <a:pt x="2199513" y="2616543"/>
                  </a:lnTo>
                  <a:close/>
                </a:path>
                <a:path w="2814954" h="4740910">
                  <a:moveTo>
                    <a:pt x="2260104" y="2767596"/>
                  </a:moveTo>
                  <a:lnTo>
                    <a:pt x="2259800" y="2760903"/>
                  </a:lnTo>
                  <a:lnTo>
                    <a:pt x="2258326" y="2757449"/>
                  </a:lnTo>
                  <a:lnTo>
                    <a:pt x="2259723" y="2759202"/>
                  </a:lnTo>
                  <a:lnTo>
                    <a:pt x="2259533" y="2754896"/>
                  </a:lnTo>
                  <a:lnTo>
                    <a:pt x="2257234" y="2754896"/>
                  </a:lnTo>
                  <a:lnTo>
                    <a:pt x="2256282" y="2754896"/>
                  </a:lnTo>
                  <a:lnTo>
                    <a:pt x="2257425" y="2756344"/>
                  </a:lnTo>
                  <a:lnTo>
                    <a:pt x="2258999" y="2767596"/>
                  </a:lnTo>
                  <a:lnTo>
                    <a:pt x="2260104" y="2767596"/>
                  </a:lnTo>
                  <a:close/>
                </a:path>
                <a:path w="2814954" h="4740910">
                  <a:moveTo>
                    <a:pt x="2263698" y="2704096"/>
                  </a:moveTo>
                  <a:lnTo>
                    <a:pt x="2262543" y="2701861"/>
                  </a:lnTo>
                  <a:lnTo>
                    <a:pt x="2262822" y="2703919"/>
                  </a:lnTo>
                  <a:lnTo>
                    <a:pt x="2262911" y="2704096"/>
                  </a:lnTo>
                  <a:lnTo>
                    <a:pt x="2263698" y="2704096"/>
                  </a:lnTo>
                  <a:close/>
                </a:path>
                <a:path w="2814954" h="4740910">
                  <a:moveTo>
                    <a:pt x="2336584" y="2932696"/>
                  </a:moveTo>
                  <a:lnTo>
                    <a:pt x="2334298" y="2924187"/>
                  </a:lnTo>
                  <a:lnTo>
                    <a:pt x="2333688" y="2923121"/>
                  </a:lnTo>
                  <a:lnTo>
                    <a:pt x="2335250" y="2932696"/>
                  </a:lnTo>
                  <a:lnTo>
                    <a:pt x="2336584" y="2932696"/>
                  </a:lnTo>
                  <a:close/>
                </a:path>
                <a:path w="2814954" h="4740910">
                  <a:moveTo>
                    <a:pt x="2350668" y="2970796"/>
                  </a:moveTo>
                  <a:lnTo>
                    <a:pt x="2348331" y="2963545"/>
                  </a:lnTo>
                  <a:lnTo>
                    <a:pt x="2349893" y="2970796"/>
                  </a:lnTo>
                  <a:lnTo>
                    <a:pt x="2350668" y="2970796"/>
                  </a:lnTo>
                  <a:close/>
                </a:path>
                <a:path w="2814954" h="4740910">
                  <a:moveTo>
                    <a:pt x="2462720" y="3270910"/>
                  </a:moveTo>
                  <a:lnTo>
                    <a:pt x="2458199" y="3262896"/>
                  </a:lnTo>
                  <a:lnTo>
                    <a:pt x="2461145" y="3275596"/>
                  </a:lnTo>
                  <a:lnTo>
                    <a:pt x="2462720" y="3270910"/>
                  </a:lnTo>
                  <a:close/>
                </a:path>
                <a:path w="2814954" h="4740910">
                  <a:moveTo>
                    <a:pt x="2513253" y="3427742"/>
                  </a:moveTo>
                  <a:lnTo>
                    <a:pt x="2509532" y="3412147"/>
                  </a:lnTo>
                  <a:lnTo>
                    <a:pt x="2510193" y="3411613"/>
                  </a:lnTo>
                  <a:lnTo>
                    <a:pt x="2505329" y="3399256"/>
                  </a:lnTo>
                  <a:lnTo>
                    <a:pt x="2502027" y="3391230"/>
                  </a:lnTo>
                  <a:lnTo>
                    <a:pt x="2499957" y="3388626"/>
                  </a:lnTo>
                  <a:lnTo>
                    <a:pt x="2498814" y="3392589"/>
                  </a:lnTo>
                  <a:lnTo>
                    <a:pt x="2503665" y="3407714"/>
                  </a:lnTo>
                  <a:lnTo>
                    <a:pt x="2508478" y="3414941"/>
                  </a:lnTo>
                  <a:lnTo>
                    <a:pt x="2512504" y="3428428"/>
                  </a:lnTo>
                  <a:lnTo>
                    <a:pt x="2513253" y="3427742"/>
                  </a:lnTo>
                  <a:close/>
                </a:path>
                <a:path w="2814954" h="4740910">
                  <a:moveTo>
                    <a:pt x="2514269" y="3421164"/>
                  </a:moveTo>
                  <a:lnTo>
                    <a:pt x="2512098" y="3415703"/>
                  </a:lnTo>
                  <a:lnTo>
                    <a:pt x="2510967" y="3413163"/>
                  </a:lnTo>
                  <a:lnTo>
                    <a:pt x="2510193" y="3411613"/>
                  </a:lnTo>
                  <a:lnTo>
                    <a:pt x="2514269" y="3421164"/>
                  </a:lnTo>
                  <a:close/>
                </a:path>
                <a:path w="2814954" h="4740910">
                  <a:moveTo>
                    <a:pt x="2539238" y="3419348"/>
                  </a:moveTo>
                  <a:lnTo>
                    <a:pt x="2538958" y="3415296"/>
                  </a:lnTo>
                  <a:lnTo>
                    <a:pt x="2538425" y="3415296"/>
                  </a:lnTo>
                  <a:lnTo>
                    <a:pt x="2539111" y="3418890"/>
                  </a:lnTo>
                  <a:lnTo>
                    <a:pt x="2539238" y="3419348"/>
                  </a:lnTo>
                  <a:close/>
                </a:path>
                <a:path w="2814954" h="4740910">
                  <a:moveTo>
                    <a:pt x="2621394" y="3794506"/>
                  </a:moveTo>
                  <a:lnTo>
                    <a:pt x="2619946" y="3787178"/>
                  </a:lnTo>
                  <a:lnTo>
                    <a:pt x="2619438" y="3783012"/>
                  </a:lnTo>
                  <a:lnTo>
                    <a:pt x="2619298" y="3780193"/>
                  </a:lnTo>
                  <a:lnTo>
                    <a:pt x="2618486" y="3779977"/>
                  </a:lnTo>
                  <a:lnTo>
                    <a:pt x="2618714" y="3783419"/>
                  </a:lnTo>
                  <a:lnTo>
                    <a:pt x="2621394" y="3794506"/>
                  </a:lnTo>
                  <a:close/>
                </a:path>
                <a:path w="2814954" h="4740910">
                  <a:moveTo>
                    <a:pt x="2697454" y="4092105"/>
                  </a:moveTo>
                  <a:lnTo>
                    <a:pt x="2696845" y="4088396"/>
                  </a:lnTo>
                  <a:lnTo>
                    <a:pt x="2695956" y="4088396"/>
                  </a:lnTo>
                  <a:lnTo>
                    <a:pt x="2697454" y="4092105"/>
                  </a:lnTo>
                  <a:close/>
                </a:path>
                <a:path w="2814954" h="4740910">
                  <a:moveTo>
                    <a:pt x="2700439" y="4111117"/>
                  </a:moveTo>
                  <a:lnTo>
                    <a:pt x="2698381" y="4101096"/>
                  </a:lnTo>
                  <a:lnTo>
                    <a:pt x="2695384" y="4088396"/>
                  </a:lnTo>
                  <a:lnTo>
                    <a:pt x="2693974" y="4088396"/>
                  </a:lnTo>
                  <a:lnTo>
                    <a:pt x="2696997" y="4101096"/>
                  </a:lnTo>
                  <a:lnTo>
                    <a:pt x="2700439" y="4111117"/>
                  </a:lnTo>
                  <a:close/>
                </a:path>
                <a:path w="2814954" h="4740910">
                  <a:moveTo>
                    <a:pt x="2701010" y="4112768"/>
                  </a:moveTo>
                  <a:lnTo>
                    <a:pt x="2700439" y="4111117"/>
                  </a:lnTo>
                  <a:lnTo>
                    <a:pt x="2700985" y="4113796"/>
                  </a:lnTo>
                  <a:lnTo>
                    <a:pt x="2701010" y="4112768"/>
                  </a:lnTo>
                  <a:close/>
                </a:path>
                <a:path w="2814954" h="4740910">
                  <a:moveTo>
                    <a:pt x="2701112" y="4101096"/>
                  </a:moveTo>
                  <a:lnTo>
                    <a:pt x="2697454" y="4092105"/>
                  </a:lnTo>
                  <a:lnTo>
                    <a:pt x="2698940" y="4101096"/>
                  </a:lnTo>
                  <a:lnTo>
                    <a:pt x="2701112" y="4101096"/>
                  </a:lnTo>
                  <a:close/>
                </a:path>
                <a:path w="2814954" h="4740910">
                  <a:moveTo>
                    <a:pt x="2701213" y="4101096"/>
                  </a:moveTo>
                  <a:lnTo>
                    <a:pt x="2701201" y="4101528"/>
                  </a:lnTo>
                  <a:lnTo>
                    <a:pt x="2701213" y="4101096"/>
                  </a:lnTo>
                  <a:close/>
                </a:path>
                <a:path w="2814954" h="4740910">
                  <a:moveTo>
                    <a:pt x="2710929" y="4151896"/>
                  </a:moveTo>
                  <a:lnTo>
                    <a:pt x="2710510" y="4139196"/>
                  </a:lnTo>
                  <a:lnTo>
                    <a:pt x="2706598" y="4126496"/>
                  </a:lnTo>
                  <a:lnTo>
                    <a:pt x="2701201" y="4101528"/>
                  </a:lnTo>
                  <a:lnTo>
                    <a:pt x="2701010" y="4112768"/>
                  </a:lnTo>
                  <a:lnTo>
                    <a:pt x="2701366" y="4113796"/>
                  </a:lnTo>
                  <a:lnTo>
                    <a:pt x="2706268" y="4139196"/>
                  </a:lnTo>
                  <a:lnTo>
                    <a:pt x="2710929" y="4151896"/>
                  </a:lnTo>
                  <a:close/>
                </a:path>
                <a:path w="2814954" h="4740910">
                  <a:moveTo>
                    <a:pt x="2714993" y="4177347"/>
                  </a:moveTo>
                  <a:lnTo>
                    <a:pt x="2713558" y="4166832"/>
                  </a:lnTo>
                  <a:lnTo>
                    <a:pt x="2711234" y="4160101"/>
                  </a:lnTo>
                  <a:lnTo>
                    <a:pt x="2708249" y="4150410"/>
                  </a:lnTo>
                  <a:lnTo>
                    <a:pt x="2706954" y="4147794"/>
                  </a:lnTo>
                  <a:lnTo>
                    <a:pt x="2709684" y="4162298"/>
                  </a:lnTo>
                  <a:lnTo>
                    <a:pt x="2711577" y="4167721"/>
                  </a:lnTo>
                  <a:lnTo>
                    <a:pt x="2713837" y="4175188"/>
                  </a:lnTo>
                  <a:lnTo>
                    <a:pt x="2714993" y="4177347"/>
                  </a:lnTo>
                  <a:close/>
                </a:path>
                <a:path w="2814954" h="4740910">
                  <a:moveTo>
                    <a:pt x="2722397" y="4161904"/>
                  </a:moveTo>
                  <a:lnTo>
                    <a:pt x="2715869" y="4134231"/>
                  </a:lnTo>
                  <a:lnTo>
                    <a:pt x="2714218" y="4131627"/>
                  </a:lnTo>
                  <a:lnTo>
                    <a:pt x="2715133" y="4139336"/>
                  </a:lnTo>
                  <a:lnTo>
                    <a:pt x="2717635" y="4149623"/>
                  </a:lnTo>
                  <a:lnTo>
                    <a:pt x="2719730" y="4156138"/>
                  </a:lnTo>
                  <a:lnTo>
                    <a:pt x="2722219" y="4166387"/>
                  </a:lnTo>
                  <a:lnTo>
                    <a:pt x="2722397" y="4161904"/>
                  </a:lnTo>
                  <a:close/>
                </a:path>
                <a:path w="2814954" h="4740910">
                  <a:moveTo>
                    <a:pt x="2730500" y="4235094"/>
                  </a:moveTo>
                  <a:lnTo>
                    <a:pt x="2726474" y="4234993"/>
                  </a:lnTo>
                  <a:lnTo>
                    <a:pt x="2730462" y="4247858"/>
                  </a:lnTo>
                  <a:lnTo>
                    <a:pt x="2729674" y="4240187"/>
                  </a:lnTo>
                  <a:lnTo>
                    <a:pt x="2730271" y="4239552"/>
                  </a:lnTo>
                  <a:lnTo>
                    <a:pt x="2730500" y="4235094"/>
                  </a:lnTo>
                  <a:close/>
                </a:path>
                <a:path w="2814954" h="4740910">
                  <a:moveTo>
                    <a:pt x="2737472" y="4257878"/>
                  </a:moveTo>
                  <a:lnTo>
                    <a:pt x="2736748" y="4253496"/>
                  </a:lnTo>
                  <a:lnTo>
                    <a:pt x="2732748" y="4228096"/>
                  </a:lnTo>
                  <a:lnTo>
                    <a:pt x="2734221" y="4240796"/>
                  </a:lnTo>
                  <a:lnTo>
                    <a:pt x="2736558" y="4253496"/>
                  </a:lnTo>
                  <a:lnTo>
                    <a:pt x="2737472" y="4257878"/>
                  </a:lnTo>
                  <a:close/>
                </a:path>
                <a:path w="2814954" h="4740910">
                  <a:moveTo>
                    <a:pt x="2741739" y="4266196"/>
                  </a:moveTo>
                  <a:lnTo>
                    <a:pt x="2738374" y="4240796"/>
                  </a:lnTo>
                  <a:lnTo>
                    <a:pt x="2740837" y="4266196"/>
                  </a:lnTo>
                  <a:lnTo>
                    <a:pt x="2741739" y="4266196"/>
                  </a:lnTo>
                  <a:close/>
                </a:path>
                <a:path w="2814954" h="4740910">
                  <a:moveTo>
                    <a:pt x="2777820" y="4469828"/>
                  </a:moveTo>
                  <a:lnTo>
                    <a:pt x="2774531" y="4447324"/>
                  </a:lnTo>
                  <a:lnTo>
                    <a:pt x="2773222" y="4439818"/>
                  </a:lnTo>
                  <a:lnTo>
                    <a:pt x="2772346" y="4437278"/>
                  </a:lnTo>
                  <a:lnTo>
                    <a:pt x="2775674" y="4463110"/>
                  </a:lnTo>
                  <a:lnTo>
                    <a:pt x="2776143" y="4462640"/>
                  </a:lnTo>
                  <a:lnTo>
                    <a:pt x="2776956" y="4465853"/>
                  </a:lnTo>
                  <a:lnTo>
                    <a:pt x="2777820" y="4469828"/>
                  </a:lnTo>
                  <a:close/>
                </a:path>
                <a:path w="2814954" h="4740910">
                  <a:moveTo>
                    <a:pt x="2780144" y="4387875"/>
                  </a:moveTo>
                  <a:lnTo>
                    <a:pt x="2776702" y="4375175"/>
                  </a:lnTo>
                  <a:lnTo>
                    <a:pt x="2773908" y="4368368"/>
                  </a:lnTo>
                  <a:lnTo>
                    <a:pt x="2776359" y="4383392"/>
                  </a:lnTo>
                  <a:lnTo>
                    <a:pt x="2776982" y="4391126"/>
                  </a:lnTo>
                  <a:lnTo>
                    <a:pt x="2780144" y="4387875"/>
                  </a:lnTo>
                  <a:close/>
                </a:path>
                <a:path w="2814954" h="4740910">
                  <a:moveTo>
                    <a:pt x="2780398" y="4387621"/>
                  </a:moveTo>
                  <a:lnTo>
                    <a:pt x="2780144" y="4387875"/>
                  </a:lnTo>
                  <a:lnTo>
                    <a:pt x="2780131" y="4391126"/>
                  </a:lnTo>
                  <a:lnTo>
                    <a:pt x="2780093" y="4392117"/>
                  </a:lnTo>
                  <a:lnTo>
                    <a:pt x="2780398" y="4387621"/>
                  </a:lnTo>
                  <a:close/>
                </a:path>
                <a:path w="2814954" h="4740910">
                  <a:moveTo>
                    <a:pt x="2781566" y="4490453"/>
                  </a:moveTo>
                  <a:lnTo>
                    <a:pt x="2779230" y="4476394"/>
                  </a:lnTo>
                  <a:lnTo>
                    <a:pt x="2777820" y="4469828"/>
                  </a:lnTo>
                  <a:lnTo>
                    <a:pt x="2779052" y="4478096"/>
                  </a:lnTo>
                  <a:lnTo>
                    <a:pt x="2780334" y="4485945"/>
                  </a:lnTo>
                  <a:lnTo>
                    <a:pt x="2781566" y="4490453"/>
                  </a:lnTo>
                  <a:close/>
                </a:path>
                <a:path w="2814954" h="4740910">
                  <a:moveTo>
                    <a:pt x="2783598" y="4529696"/>
                  </a:moveTo>
                  <a:lnTo>
                    <a:pt x="2783078" y="4522000"/>
                  </a:lnTo>
                  <a:lnTo>
                    <a:pt x="2780474" y="4503801"/>
                  </a:lnTo>
                  <a:lnTo>
                    <a:pt x="2783598" y="4529696"/>
                  </a:lnTo>
                  <a:close/>
                </a:path>
                <a:path w="2814954" h="4740910">
                  <a:moveTo>
                    <a:pt x="2792018" y="4558500"/>
                  </a:moveTo>
                  <a:lnTo>
                    <a:pt x="2788170" y="4549851"/>
                  </a:lnTo>
                  <a:lnTo>
                    <a:pt x="2789707" y="4564748"/>
                  </a:lnTo>
                  <a:lnTo>
                    <a:pt x="2792018" y="4558500"/>
                  </a:lnTo>
                  <a:close/>
                </a:path>
                <a:path w="2814954" h="4740910">
                  <a:moveTo>
                    <a:pt x="2795968" y="4507496"/>
                  </a:moveTo>
                  <a:lnTo>
                    <a:pt x="2794635" y="4494796"/>
                  </a:lnTo>
                  <a:lnTo>
                    <a:pt x="2792958" y="4482096"/>
                  </a:lnTo>
                  <a:lnTo>
                    <a:pt x="2792552" y="4469396"/>
                  </a:lnTo>
                  <a:lnTo>
                    <a:pt x="2792145" y="4456696"/>
                  </a:lnTo>
                  <a:lnTo>
                    <a:pt x="2791472" y="4469396"/>
                  </a:lnTo>
                  <a:lnTo>
                    <a:pt x="2790901" y="4469396"/>
                  </a:lnTo>
                  <a:lnTo>
                    <a:pt x="2789885" y="4456696"/>
                  </a:lnTo>
                  <a:lnTo>
                    <a:pt x="2787916" y="4443996"/>
                  </a:lnTo>
                  <a:lnTo>
                    <a:pt x="2786240" y="4443996"/>
                  </a:lnTo>
                  <a:lnTo>
                    <a:pt x="2786380" y="4456696"/>
                  </a:lnTo>
                  <a:lnTo>
                    <a:pt x="2785999" y="4456696"/>
                  </a:lnTo>
                  <a:lnTo>
                    <a:pt x="2782049" y="4443996"/>
                  </a:lnTo>
                  <a:lnTo>
                    <a:pt x="2777934" y="4418596"/>
                  </a:lnTo>
                  <a:lnTo>
                    <a:pt x="2774048" y="4405896"/>
                  </a:lnTo>
                  <a:lnTo>
                    <a:pt x="2770797" y="4393196"/>
                  </a:lnTo>
                  <a:lnTo>
                    <a:pt x="2770390" y="4380496"/>
                  </a:lnTo>
                  <a:lnTo>
                    <a:pt x="2771330" y="4393196"/>
                  </a:lnTo>
                  <a:lnTo>
                    <a:pt x="2773286" y="4393196"/>
                  </a:lnTo>
                  <a:lnTo>
                    <a:pt x="2770441" y="4380496"/>
                  </a:lnTo>
                  <a:lnTo>
                    <a:pt x="2767609" y="4367796"/>
                  </a:lnTo>
                  <a:lnTo>
                    <a:pt x="2768396" y="4367796"/>
                  </a:lnTo>
                  <a:lnTo>
                    <a:pt x="2768346" y="4355096"/>
                  </a:lnTo>
                  <a:lnTo>
                    <a:pt x="2769298" y="4355096"/>
                  </a:lnTo>
                  <a:lnTo>
                    <a:pt x="2773121" y="4367796"/>
                  </a:lnTo>
                  <a:lnTo>
                    <a:pt x="2771305" y="4355096"/>
                  </a:lnTo>
                  <a:lnTo>
                    <a:pt x="2769489" y="4342396"/>
                  </a:lnTo>
                  <a:lnTo>
                    <a:pt x="2767673" y="4329696"/>
                  </a:lnTo>
                  <a:lnTo>
                    <a:pt x="2766034" y="4316996"/>
                  </a:lnTo>
                  <a:lnTo>
                    <a:pt x="2763723" y="4304296"/>
                  </a:lnTo>
                  <a:lnTo>
                    <a:pt x="2761615" y="4294721"/>
                  </a:lnTo>
                  <a:lnTo>
                    <a:pt x="2761615" y="4304296"/>
                  </a:lnTo>
                  <a:lnTo>
                    <a:pt x="2761323" y="4304296"/>
                  </a:lnTo>
                  <a:lnTo>
                    <a:pt x="2760154" y="4291596"/>
                  </a:lnTo>
                  <a:lnTo>
                    <a:pt x="2761615" y="4304296"/>
                  </a:lnTo>
                  <a:lnTo>
                    <a:pt x="2761615" y="4294721"/>
                  </a:lnTo>
                  <a:lnTo>
                    <a:pt x="2760929" y="4291596"/>
                  </a:lnTo>
                  <a:lnTo>
                    <a:pt x="2757855" y="4278896"/>
                  </a:lnTo>
                  <a:lnTo>
                    <a:pt x="2755417" y="4266196"/>
                  </a:lnTo>
                  <a:lnTo>
                    <a:pt x="2752534" y="4253496"/>
                  </a:lnTo>
                  <a:lnTo>
                    <a:pt x="2750921" y="4240796"/>
                  </a:lnTo>
                  <a:lnTo>
                    <a:pt x="2752318" y="4253496"/>
                  </a:lnTo>
                  <a:lnTo>
                    <a:pt x="2741130" y="4202696"/>
                  </a:lnTo>
                  <a:lnTo>
                    <a:pt x="2741739" y="4202696"/>
                  </a:lnTo>
                  <a:lnTo>
                    <a:pt x="2733865" y="4164596"/>
                  </a:lnTo>
                  <a:lnTo>
                    <a:pt x="2725013" y="4126496"/>
                  </a:lnTo>
                  <a:lnTo>
                    <a:pt x="2716568" y="4088396"/>
                  </a:lnTo>
                  <a:lnTo>
                    <a:pt x="2709926" y="4050296"/>
                  </a:lnTo>
                  <a:lnTo>
                    <a:pt x="2706611" y="4037596"/>
                  </a:lnTo>
                  <a:lnTo>
                    <a:pt x="2703169" y="4024896"/>
                  </a:lnTo>
                  <a:lnTo>
                    <a:pt x="2699550" y="3999496"/>
                  </a:lnTo>
                  <a:lnTo>
                    <a:pt x="2695714" y="3986796"/>
                  </a:lnTo>
                  <a:lnTo>
                    <a:pt x="2696921" y="3986796"/>
                  </a:lnTo>
                  <a:lnTo>
                    <a:pt x="2692514" y="3961396"/>
                  </a:lnTo>
                  <a:lnTo>
                    <a:pt x="2688069" y="3935996"/>
                  </a:lnTo>
                  <a:lnTo>
                    <a:pt x="2683827" y="3923296"/>
                  </a:lnTo>
                  <a:lnTo>
                    <a:pt x="2680068" y="3910596"/>
                  </a:lnTo>
                  <a:lnTo>
                    <a:pt x="2676741" y="3885196"/>
                  </a:lnTo>
                  <a:lnTo>
                    <a:pt x="2667736" y="3847096"/>
                  </a:lnTo>
                  <a:lnTo>
                    <a:pt x="2664142" y="3834396"/>
                  </a:lnTo>
                  <a:lnTo>
                    <a:pt x="2656941" y="3808996"/>
                  </a:lnTo>
                  <a:lnTo>
                    <a:pt x="2648229" y="3770896"/>
                  </a:lnTo>
                  <a:lnTo>
                    <a:pt x="2644762" y="3770896"/>
                  </a:lnTo>
                  <a:lnTo>
                    <a:pt x="2639834" y="3758196"/>
                  </a:lnTo>
                  <a:lnTo>
                    <a:pt x="2634348" y="3732796"/>
                  </a:lnTo>
                  <a:lnTo>
                    <a:pt x="2628239" y="3720096"/>
                  </a:lnTo>
                  <a:lnTo>
                    <a:pt x="2621457" y="3694696"/>
                  </a:lnTo>
                  <a:lnTo>
                    <a:pt x="2619222" y="3694696"/>
                  </a:lnTo>
                  <a:lnTo>
                    <a:pt x="2612326" y="3669296"/>
                  </a:lnTo>
                  <a:lnTo>
                    <a:pt x="2608948" y="3656596"/>
                  </a:lnTo>
                  <a:lnTo>
                    <a:pt x="2605570" y="3643896"/>
                  </a:lnTo>
                  <a:lnTo>
                    <a:pt x="2598242" y="3618496"/>
                  </a:lnTo>
                  <a:lnTo>
                    <a:pt x="2589669" y="3593096"/>
                  </a:lnTo>
                  <a:lnTo>
                    <a:pt x="2591536" y="3593096"/>
                  </a:lnTo>
                  <a:lnTo>
                    <a:pt x="2594394" y="3605796"/>
                  </a:lnTo>
                  <a:lnTo>
                    <a:pt x="2595969" y="3605796"/>
                  </a:lnTo>
                  <a:lnTo>
                    <a:pt x="2592882" y="3593096"/>
                  </a:lnTo>
                  <a:lnTo>
                    <a:pt x="2589796" y="3580396"/>
                  </a:lnTo>
                  <a:lnTo>
                    <a:pt x="2586710" y="3567696"/>
                  </a:lnTo>
                  <a:lnTo>
                    <a:pt x="2573782" y="3529596"/>
                  </a:lnTo>
                  <a:lnTo>
                    <a:pt x="2560624" y="3491496"/>
                  </a:lnTo>
                  <a:lnTo>
                    <a:pt x="2550655" y="3453396"/>
                  </a:lnTo>
                  <a:lnTo>
                    <a:pt x="2547632" y="3453396"/>
                  </a:lnTo>
                  <a:lnTo>
                    <a:pt x="2545308" y="3440696"/>
                  </a:lnTo>
                  <a:lnTo>
                    <a:pt x="2543492" y="3440696"/>
                  </a:lnTo>
                  <a:lnTo>
                    <a:pt x="2542032" y="3427996"/>
                  </a:lnTo>
                  <a:lnTo>
                    <a:pt x="2541638" y="3427996"/>
                  </a:lnTo>
                  <a:lnTo>
                    <a:pt x="2539238" y="3419348"/>
                  </a:lnTo>
                  <a:lnTo>
                    <a:pt x="2539263" y="3419691"/>
                  </a:lnTo>
                  <a:lnTo>
                    <a:pt x="2539111" y="3418890"/>
                  </a:lnTo>
                  <a:lnTo>
                    <a:pt x="2538120" y="3415296"/>
                  </a:lnTo>
                  <a:lnTo>
                    <a:pt x="2535529" y="3415296"/>
                  </a:lnTo>
                  <a:lnTo>
                    <a:pt x="2532253" y="3402596"/>
                  </a:lnTo>
                  <a:lnTo>
                    <a:pt x="2528709" y="3389896"/>
                  </a:lnTo>
                  <a:lnTo>
                    <a:pt x="2529814" y="3389896"/>
                  </a:lnTo>
                  <a:lnTo>
                    <a:pt x="2528760" y="3377196"/>
                  </a:lnTo>
                  <a:lnTo>
                    <a:pt x="2525687" y="3364496"/>
                  </a:lnTo>
                  <a:lnTo>
                    <a:pt x="2524048" y="3377196"/>
                  </a:lnTo>
                  <a:lnTo>
                    <a:pt x="2521470" y="3377196"/>
                  </a:lnTo>
                  <a:lnTo>
                    <a:pt x="2518956" y="3364496"/>
                  </a:lnTo>
                  <a:lnTo>
                    <a:pt x="2516733" y="3364496"/>
                  </a:lnTo>
                  <a:lnTo>
                    <a:pt x="2515298" y="3351796"/>
                  </a:lnTo>
                  <a:lnTo>
                    <a:pt x="2510942" y="3339096"/>
                  </a:lnTo>
                  <a:lnTo>
                    <a:pt x="2506383" y="3326396"/>
                  </a:lnTo>
                  <a:lnTo>
                    <a:pt x="2504351" y="3313696"/>
                  </a:lnTo>
                  <a:lnTo>
                    <a:pt x="2498242" y="3300996"/>
                  </a:lnTo>
                  <a:lnTo>
                    <a:pt x="2489530" y="3275596"/>
                  </a:lnTo>
                  <a:lnTo>
                    <a:pt x="2480399" y="3262896"/>
                  </a:lnTo>
                  <a:lnTo>
                    <a:pt x="2473045" y="3250196"/>
                  </a:lnTo>
                  <a:lnTo>
                    <a:pt x="2475026" y="3250196"/>
                  </a:lnTo>
                  <a:lnTo>
                    <a:pt x="2471661" y="3237496"/>
                  </a:lnTo>
                  <a:lnTo>
                    <a:pt x="2468181" y="3224796"/>
                  </a:lnTo>
                  <a:lnTo>
                    <a:pt x="2464409" y="3224796"/>
                  </a:lnTo>
                  <a:lnTo>
                    <a:pt x="2460231" y="3212096"/>
                  </a:lnTo>
                  <a:lnTo>
                    <a:pt x="2461768" y="3199396"/>
                  </a:lnTo>
                  <a:lnTo>
                    <a:pt x="2453729" y="3186696"/>
                  </a:lnTo>
                  <a:lnTo>
                    <a:pt x="2445702" y="3173996"/>
                  </a:lnTo>
                  <a:lnTo>
                    <a:pt x="2442934" y="3161296"/>
                  </a:lnTo>
                  <a:lnTo>
                    <a:pt x="2442083" y="3148596"/>
                  </a:lnTo>
                  <a:lnTo>
                    <a:pt x="2443886" y="3161296"/>
                  </a:lnTo>
                  <a:lnTo>
                    <a:pt x="2449131" y="3161296"/>
                  </a:lnTo>
                  <a:lnTo>
                    <a:pt x="2443454" y="3148596"/>
                  </a:lnTo>
                  <a:lnTo>
                    <a:pt x="2437777" y="3135896"/>
                  </a:lnTo>
                  <a:lnTo>
                    <a:pt x="2431592" y="3123196"/>
                  </a:lnTo>
                  <a:lnTo>
                    <a:pt x="2425789" y="3110496"/>
                  </a:lnTo>
                  <a:lnTo>
                    <a:pt x="2415603" y="3097796"/>
                  </a:lnTo>
                  <a:lnTo>
                    <a:pt x="2418651" y="3097796"/>
                  </a:lnTo>
                  <a:lnTo>
                    <a:pt x="2413825" y="3085096"/>
                  </a:lnTo>
                  <a:lnTo>
                    <a:pt x="2408250" y="3072396"/>
                  </a:lnTo>
                  <a:lnTo>
                    <a:pt x="2403424" y="3059696"/>
                  </a:lnTo>
                  <a:lnTo>
                    <a:pt x="2400833" y="3046996"/>
                  </a:lnTo>
                  <a:lnTo>
                    <a:pt x="2391841" y="3021596"/>
                  </a:lnTo>
                  <a:lnTo>
                    <a:pt x="2375446" y="2983496"/>
                  </a:lnTo>
                  <a:lnTo>
                    <a:pt x="2365133" y="2958096"/>
                  </a:lnTo>
                  <a:lnTo>
                    <a:pt x="2354821" y="2932696"/>
                  </a:lnTo>
                  <a:lnTo>
                    <a:pt x="2350478" y="2919996"/>
                  </a:lnTo>
                  <a:lnTo>
                    <a:pt x="2341803" y="2894596"/>
                  </a:lnTo>
                  <a:lnTo>
                    <a:pt x="2333129" y="2869196"/>
                  </a:lnTo>
                  <a:lnTo>
                    <a:pt x="2318461" y="2831096"/>
                  </a:lnTo>
                  <a:lnTo>
                    <a:pt x="2313571" y="2818396"/>
                  </a:lnTo>
                  <a:lnTo>
                    <a:pt x="2311374" y="2818396"/>
                  </a:lnTo>
                  <a:lnTo>
                    <a:pt x="2306497" y="2805696"/>
                  </a:lnTo>
                  <a:lnTo>
                    <a:pt x="2300427" y="2792996"/>
                  </a:lnTo>
                  <a:lnTo>
                    <a:pt x="2294699" y="2780296"/>
                  </a:lnTo>
                  <a:lnTo>
                    <a:pt x="2297404" y="2780296"/>
                  </a:lnTo>
                  <a:lnTo>
                    <a:pt x="2285669" y="2754896"/>
                  </a:lnTo>
                  <a:lnTo>
                    <a:pt x="2276741" y="2729496"/>
                  </a:lnTo>
                  <a:lnTo>
                    <a:pt x="2268207" y="2716796"/>
                  </a:lnTo>
                  <a:lnTo>
                    <a:pt x="2262911" y="2704096"/>
                  </a:lnTo>
                  <a:lnTo>
                    <a:pt x="2262822" y="2703919"/>
                  </a:lnTo>
                  <a:lnTo>
                    <a:pt x="2259419" y="2695727"/>
                  </a:lnTo>
                  <a:lnTo>
                    <a:pt x="2262543" y="2701861"/>
                  </a:lnTo>
                  <a:lnTo>
                    <a:pt x="2261120" y="2691396"/>
                  </a:lnTo>
                  <a:lnTo>
                    <a:pt x="2262403" y="2691396"/>
                  </a:lnTo>
                  <a:lnTo>
                    <a:pt x="2258949" y="2683878"/>
                  </a:lnTo>
                  <a:lnTo>
                    <a:pt x="2258949" y="2691396"/>
                  </a:lnTo>
                  <a:lnTo>
                    <a:pt x="2257615" y="2691396"/>
                  </a:lnTo>
                  <a:lnTo>
                    <a:pt x="2257209" y="2691396"/>
                  </a:lnTo>
                  <a:lnTo>
                    <a:pt x="2255913" y="2691396"/>
                  </a:lnTo>
                  <a:lnTo>
                    <a:pt x="2255215" y="2681414"/>
                  </a:lnTo>
                  <a:lnTo>
                    <a:pt x="2258949" y="2691396"/>
                  </a:lnTo>
                  <a:lnTo>
                    <a:pt x="2258949" y="2683878"/>
                  </a:lnTo>
                  <a:lnTo>
                    <a:pt x="2250744" y="2665996"/>
                  </a:lnTo>
                  <a:lnTo>
                    <a:pt x="2242299" y="2653296"/>
                  </a:lnTo>
                  <a:lnTo>
                    <a:pt x="2231415" y="2653296"/>
                  </a:lnTo>
                  <a:lnTo>
                    <a:pt x="2227529" y="2643492"/>
                  </a:lnTo>
                  <a:lnTo>
                    <a:pt x="2227529" y="2678696"/>
                  </a:lnTo>
                  <a:lnTo>
                    <a:pt x="2227364" y="2678696"/>
                  </a:lnTo>
                  <a:lnTo>
                    <a:pt x="2223960" y="2665996"/>
                  </a:lnTo>
                  <a:lnTo>
                    <a:pt x="2227529" y="2678696"/>
                  </a:lnTo>
                  <a:lnTo>
                    <a:pt x="2227529" y="2643492"/>
                  </a:lnTo>
                  <a:lnTo>
                    <a:pt x="2226386" y="2640596"/>
                  </a:lnTo>
                  <a:lnTo>
                    <a:pt x="2221534" y="2627896"/>
                  </a:lnTo>
                  <a:lnTo>
                    <a:pt x="2216188" y="2615196"/>
                  </a:lnTo>
                  <a:lnTo>
                    <a:pt x="2215807" y="2614472"/>
                  </a:lnTo>
                  <a:lnTo>
                    <a:pt x="2211755" y="2602496"/>
                  </a:lnTo>
                  <a:lnTo>
                    <a:pt x="2210892" y="2599944"/>
                  </a:lnTo>
                  <a:lnTo>
                    <a:pt x="2210892" y="2604922"/>
                  </a:lnTo>
                  <a:lnTo>
                    <a:pt x="2209660" y="2602496"/>
                  </a:lnTo>
                  <a:lnTo>
                    <a:pt x="2210892" y="2604922"/>
                  </a:lnTo>
                  <a:lnTo>
                    <a:pt x="2210892" y="2599944"/>
                  </a:lnTo>
                  <a:lnTo>
                    <a:pt x="2207463" y="2589796"/>
                  </a:lnTo>
                  <a:lnTo>
                    <a:pt x="2194293" y="2564396"/>
                  </a:lnTo>
                  <a:lnTo>
                    <a:pt x="2181441" y="2538996"/>
                  </a:lnTo>
                  <a:lnTo>
                    <a:pt x="2173821" y="2526296"/>
                  </a:lnTo>
                  <a:lnTo>
                    <a:pt x="2172665" y="2526296"/>
                  </a:lnTo>
                  <a:lnTo>
                    <a:pt x="2164778" y="2513596"/>
                  </a:lnTo>
                  <a:lnTo>
                    <a:pt x="2162606" y="2500896"/>
                  </a:lnTo>
                  <a:lnTo>
                    <a:pt x="2153628" y="2488196"/>
                  </a:lnTo>
                  <a:lnTo>
                    <a:pt x="2147151" y="2475496"/>
                  </a:lnTo>
                  <a:lnTo>
                    <a:pt x="2140585" y="2462796"/>
                  </a:lnTo>
                  <a:lnTo>
                    <a:pt x="2135962" y="2450096"/>
                  </a:lnTo>
                  <a:lnTo>
                    <a:pt x="2131352" y="2437396"/>
                  </a:lnTo>
                  <a:lnTo>
                    <a:pt x="2134908" y="2450096"/>
                  </a:lnTo>
                  <a:lnTo>
                    <a:pt x="2128291" y="2450096"/>
                  </a:lnTo>
                  <a:lnTo>
                    <a:pt x="2122728" y="2437396"/>
                  </a:lnTo>
                  <a:lnTo>
                    <a:pt x="2116683" y="2424696"/>
                  </a:lnTo>
                  <a:lnTo>
                    <a:pt x="2108581" y="2399296"/>
                  </a:lnTo>
                  <a:lnTo>
                    <a:pt x="2109393" y="2399296"/>
                  </a:lnTo>
                  <a:lnTo>
                    <a:pt x="2096262" y="2373896"/>
                  </a:lnTo>
                  <a:lnTo>
                    <a:pt x="2083816" y="2348496"/>
                  </a:lnTo>
                  <a:lnTo>
                    <a:pt x="2077364" y="2335796"/>
                  </a:lnTo>
                  <a:lnTo>
                    <a:pt x="2070912" y="2323096"/>
                  </a:lnTo>
                  <a:lnTo>
                    <a:pt x="2069769" y="2335796"/>
                  </a:lnTo>
                  <a:lnTo>
                    <a:pt x="2062505" y="2323096"/>
                  </a:lnTo>
                  <a:lnTo>
                    <a:pt x="2053221" y="2297696"/>
                  </a:lnTo>
                  <a:lnTo>
                    <a:pt x="2041906" y="2272296"/>
                  </a:lnTo>
                  <a:lnTo>
                    <a:pt x="2035225" y="2259596"/>
                  </a:lnTo>
                  <a:lnTo>
                    <a:pt x="2028558" y="2246896"/>
                  </a:lnTo>
                  <a:lnTo>
                    <a:pt x="2033193" y="2259596"/>
                  </a:lnTo>
                  <a:lnTo>
                    <a:pt x="2025434" y="2246896"/>
                  </a:lnTo>
                  <a:lnTo>
                    <a:pt x="2018741" y="2234196"/>
                  </a:lnTo>
                  <a:lnTo>
                    <a:pt x="2012518" y="2208796"/>
                  </a:lnTo>
                  <a:lnTo>
                    <a:pt x="2004580" y="2196096"/>
                  </a:lnTo>
                  <a:lnTo>
                    <a:pt x="2008263" y="2196096"/>
                  </a:lnTo>
                  <a:lnTo>
                    <a:pt x="2003031" y="2183396"/>
                  </a:lnTo>
                  <a:lnTo>
                    <a:pt x="1996605" y="2183396"/>
                  </a:lnTo>
                  <a:lnTo>
                    <a:pt x="1987384" y="2170696"/>
                  </a:lnTo>
                  <a:lnTo>
                    <a:pt x="1989861" y="2170696"/>
                  </a:lnTo>
                  <a:lnTo>
                    <a:pt x="1989772" y="2157996"/>
                  </a:lnTo>
                  <a:lnTo>
                    <a:pt x="1984387" y="2145296"/>
                  </a:lnTo>
                  <a:lnTo>
                    <a:pt x="1975434" y="2132596"/>
                  </a:lnTo>
                  <a:lnTo>
                    <a:pt x="1967407" y="2119896"/>
                  </a:lnTo>
                  <a:lnTo>
                    <a:pt x="1959368" y="2107196"/>
                  </a:lnTo>
                  <a:lnTo>
                    <a:pt x="1950453" y="2094496"/>
                  </a:lnTo>
                  <a:lnTo>
                    <a:pt x="1941537" y="2081796"/>
                  </a:lnTo>
                  <a:lnTo>
                    <a:pt x="1935607" y="2071255"/>
                  </a:lnTo>
                  <a:lnTo>
                    <a:pt x="1935607" y="2132596"/>
                  </a:lnTo>
                  <a:lnTo>
                    <a:pt x="1934629" y="2132596"/>
                  </a:lnTo>
                  <a:lnTo>
                    <a:pt x="1933778" y="2132596"/>
                  </a:lnTo>
                  <a:lnTo>
                    <a:pt x="1932876" y="2129815"/>
                  </a:lnTo>
                  <a:lnTo>
                    <a:pt x="1934629" y="2132596"/>
                  </a:lnTo>
                  <a:lnTo>
                    <a:pt x="1932711" y="2129307"/>
                  </a:lnTo>
                  <a:lnTo>
                    <a:pt x="1929638" y="2119896"/>
                  </a:lnTo>
                  <a:lnTo>
                    <a:pt x="1932063" y="2119896"/>
                  </a:lnTo>
                  <a:lnTo>
                    <a:pt x="1935607" y="2132596"/>
                  </a:lnTo>
                  <a:lnTo>
                    <a:pt x="1935607" y="2071255"/>
                  </a:lnTo>
                  <a:lnTo>
                    <a:pt x="1934400" y="2069096"/>
                  </a:lnTo>
                  <a:lnTo>
                    <a:pt x="1927275" y="2056396"/>
                  </a:lnTo>
                  <a:lnTo>
                    <a:pt x="1928914" y="2069096"/>
                  </a:lnTo>
                  <a:lnTo>
                    <a:pt x="1927529" y="2069096"/>
                  </a:lnTo>
                  <a:lnTo>
                    <a:pt x="1922170" y="2056396"/>
                  </a:lnTo>
                  <a:lnTo>
                    <a:pt x="1915058" y="2048370"/>
                  </a:lnTo>
                  <a:lnTo>
                    <a:pt x="1915058" y="2094496"/>
                  </a:lnTo>
                  <a:lnTo>
                    <a:pt x="1910308" y="2081796"/>
                  </a:lnTo>
                  <a:lnTo>
                    <a:pt x="1902917" y="2069096"/>
                  </a:lnTo>
                  <a:lnTo>
                    <a:pt x="1901418" y="2066709"/>
                  </a:lnTo>
                  <a:lnTo>
                    <a:pt x="1899780" y="2058581"/>
                  </a:lnTo>
                  <a:lnTo>
                    <a:pt x="1915045" y="2081796"/>
                  </a:lnTo>
                  <a:lnTo>
                    <a:pt x="1915058" y="2094496"/>
                  </a:lnTo>
                  <a:lnTo>
                    <a:pt x="1915058" y="2048370"/>
                  </a:lnTo>
                  <a:lnTo>
                    <a:pt x="1910930" y="2043696"/>
                  </a:lnTo>
                  <a:lnTo>
                    <a:pt x="1898700" y="2018296"/>
                  </a:lnTo>
                  <a:lnTo>
                    <a:pt x="1885899" y="1992896"/>
                  </a:lnTo>
                  <a:lnTo>
                    <a:pt x="1872932" y="1980196"/>
                  </a:lnTo>
                  <a:lnTo>
                    <a:pt x="1871535" y="1967496"/>
                  </a:lnTo>
                  <a:lnTo>
                    <a:pt x="1860550" y="1954796"/>
                  </a:lnTo>
                  <a:lnTo>
                    <a:pt x="1847354" y="1929396"/>
                  </a:lnTo>
                  <a:lnTo>
                    <a:pt x="1834680" y="1916696"/>
                  </a:lnTo>
                  <a:lnTo>
                    <a:pt x="1825307" y="1903996"/>
                  </a:lnTo>
                  <a:lnTo>
                    <a:pt x="1819440" y="1891296"/>
                  </a:lnTo>
                  <a:lnTo>
                    <a:pt x="1813572" y="1878596"/>
                  </a:lnTo>
                  <a:lnTo>
                    <a:pt x="1789290" y="1840496"/>
                  </a:lnTo>
                  <a:lnTo>
                    <a:pt x="1778000" y="1827796"/>
                  </a:lnTo>
                  <a:lnTo>
                    <a:pt x="1766722" y="1815096"/>
                  </a:lnTo>
                  <a:lnTo>
                    <a:pt x="1760156" y="1802396"/>
                  </a:lnTo>
                  <a:lnTo>
                    <a:pt x="1724685" y="1738896"/>
                  </a:lnTo>
                  <a:lnTo>
                    <a:pt x="1726425" y="1738896"/>
                  </a:lnTo>
                  <a:lnTo>
                    <a:pt x="1711921" y="1726196"/>
                  </a:lnTo>
                  <a:lnTo>
                    <a:pt x="1700822" y="1713496"/>
                  </a:lnTo>
                  <a:lnTo>
                    <a:pt x="1692008" y="1700796"/>
                  </a:lnTo>
                  <a:lnTo>
                    <a:pt x="1684388" y="1688096"/>
                  </a:lnTo>
                  <a:lnTo>
                    <a:pt x="1685086" y="1688096"/>
                  </a:lnTo>
                  <a:lnTo>
                    <a:pt x="1665478" y="1662696"/>
                  </a:lnTo>
                  <a:lnTo>
                    <a:pt x="1651101" y="1637296"/>
                  </a:lnTo>
                  <a:lnTo>
                    <a:pt x="1636636" y="1624596"/>
                  </a:lnTo>
                  <a:lnTo>
                    <a:pt x="1616735" y="1599196"/>
                  </a:lnTo>
                  <a:lnTo>
                    <a:pt x="1616278" y="1586496"/>
                  </a:lnTo>
                  <a:lnTo>
                    <a:pt x="1604606" y="1573796"/>
                  </a:lnTo>
                  <a:lnTo>
                    <a:pt x="1585163" y="1548396"/>
                  </a:lnTo>
                  <a:lnTo>
                    <a:pt x="1560360" y="1510296"/>
                  </a:lnTo>
                  <a:lnTo>
                    <a:pt x="1532636" y="1472196"/>
                  </a:lnTo>
                  <a:lnTo>
                    <a:pt x="1537576" y="1472196"/>
                  </a:lnTo>
                  <a:lnTo>
                    <a:pt x="1526997" y="1459496"/>
                  </a:lnTo>
                  <a:lnTo>
                    <a:pt x="1505851" y="1434096"/>
                  </a:lnTo>
                  <a:lnTo>
                    <a:pt x="1485277" y="1408696"/>
                  </a:lnTo>
                  <a:lnTo>
                    <a:pt x="1474990" y="1395996"/>
                  </a:lnTo>
                  <a:lnTo>
                    <a:pt x="1447469" y="1357896"/>
                  </a:lnTo>
                  <a:lnTo>
                    <a:pt x="1446098" y="1356296"/>
                  </a:lnTo>
                  <a:lnTo>
                    <a:pt x="1446098" y="1395996"/>
                  </a:lnTo>
                  <a:lnTo>
                    <a:pt x="1440980" y="1395996"/>
                  </a:lnTo>
                  <a:lnTo>
                    <a:pt x="1435760" y="1383665"/>
                  </a:lnTo>
                  <a:lnTo>
                    <a:pt x="1446098" y="1395996"/>
                  </a:lnTo>
                  <a:lnTo>
                    <a:pt x="1446098" y="1356296"/>
                  </a:lnTo>
                  <a:lnTo>
                    <a:pt x="1425790" y="1332496"/>
                  </a:lnTo>
                  <a:lnTo>
                    <a:pt x="1411287" y="1319796"/>
                  </a:lnTo>
                  <a:lnTo>
                    <a:pt x="1396796" y="1307096"/>
                  </a:lnTo>
                  <a:lnTo>
                    <a:pt x="1409928" y="1319796"/>
                  </a:lnTo>
                  <a:lnTo>
                    <a:pt x="1400530" y="1319796"/>
                  </a:lnTo>
                  <a:lnTo>
                    <a:pt x="1389735" y="1307096"/>
                  </a:lnTo>
                  <a:lnTo>
                    <a:pt x="1381061" y="1294396"/>
                  </a:lnTo>
                  <a:lnTo>
                    <a:pt x="1378305" y="1281785"/>
                  </a:lnTo>
                  <a:lnTo>
                    <a:pt x="1371028" y="1268996"/>
                  </a:lnTo>
                  <a:lnTo>
                    <a:pt x="1355267" y="1256296"/>
                  </a:lnTo>
                  <a:lnTo>
                    <a:pt x="1349527" y="1243596"/>
                  </a:lnTo>
                  <a:lnTo>
                    <a:pt x="1319923" y="1205496"/>
                  </a:lnTo>
                  <a:lnTo>
                    <a:pt x="1290332" y="1167396"/>
                  </a:lnTo>
                  <a:lnTo>
                    <a:pt x="1280477" y="1154696"/>
                  </a:lnTo>
                  <a:lnTo>
                    <a:pt x="1223556" y="1091196"/>
                  </a:lnTo>
                  <a:lnTo>
                    <a:pt x="1212176" y="1078496"/>
                  </a:lnTo>
                  <a:lnTo>
                    <a:pt x="1177620" y="1078496"/>
                  </a:lnTo>
                  <a:lnTo>
                    <a:pt x="1177023" y="1078496"/>
                  </a:lnTo>
                  <a:lnTo>
                    <a:pt x="1189685" y="1091196"/>
                  </a:lnTo>
                  <a:lnTo>
                    <a:pt x="1198232" y="1100061"/>
                  </a:lnTo>
                  <a:lnTo>
                    <a:pt x="1195603" y="1091196"/>
                  </a:lnTo>
                  <a:lnTo>
                    <a:pt x="1220165" y="1116596"/>
                  </a:lnTo>
                  <a:lnTo>
                    <a:pt x="1230553" y="1141996"/>
                  </a:lnTo>
                  <a:lnTo>
                    <a:pt x="1241488" y="1154696"/>
                  </a:lnTo>
                  <a:lnTo>
                    <a:pt x="1267663" y="1192796"/>
                  </a:lnTo>
                  <a:lnTo>
                    <a:pt x="1261046" y="1180096"/>
                  </a:lnTo>
                  <a:lnTo>
                    <a:pt x="1254315" y="1167396"/>
                  </a:lnTo>
                  <a:lnTo>
                    <a:pt x="1255153" y="1167396"/>
                  </a:lnTo>
                  <a:lnTo>
                    <a:pt x="1262354" y="1180096"/>
                  </a:lnTo>
                  <a:lnTo>
                    <a:pt x="1269606" y="1192796"/>
                  </a:lnTo>
                  <a:lnTo>
                    <a:pt x="1276007" y="1192796"/>
                  </a:lnTo>
                  <a:lnTo>
                    <a:pt x="1280668" y="1205496"/>
                  </a:lnTo>
                  <a:lnTo>
                    <a:pt x="1293520" y="1217142"/>
                  </a:lnTo>
                  <a:lnTo>
                    <a:pt x="1289659" y="1205496"/>
                  </a:lnTo>
                  <a:lnTo>
                    <a:pt x="1293482" y="1205496"/>
                  </a:lnTo>
                  <a:lnTo>
                    <a:pt x="1300022" y="1218196"/>
                  </a:lnTo>
                  <a:lnTo>
                    <a:pt x="1307261" y="1230896"/>
                  </a:lnTo>
                  <a:lnTo>
                    <a:pt x="1315796" y="1230896"/>
                  </a:lnTo>
                  <a:lnTo>
                    <a:pt x="1326197" y="1243596"/>
                  </a:lnTo>
                  <a:lnTo>
                    <a:pt x="1323936" y="1243596"/>
                  </a:lnTo>
                  <a:lnTo>
                    <a:pt x="1341831" y="1268996"/>
                  </a:lnTo>
                  <a:lnTo>
                    <a:pt x="1348714" y="1268996"/>
                  </a:lnTo>
                  <a:lnTo>
                    <a:pt x="1354823" y="1281696"/>
                  </a:lnTo>
                  <a:lnTo>
                    <a:pt x="1370393" y="1294396"/>
                  </a:lnTo>
                  <a:lnTo>
                    <a:pt x="1352969" y="1281696"/>
                  </a:lnTo>
                  <a:lnTo>
                    <a:pt x="1371206" y="1307096"/>
                  </a:lnTo>
                  <a:lnTo>
                    <a:pt x="1364932" y="1307096"/>
                  </a:lnTo>
                  <a:lnTo>
                    <a:pt x="1378038" y="1319796"/>
                  </a:lnTo>
                  <a:lnTo>
                    <a:pt x="1387970" y="1332496"/>
                  </a:lnTo>
                  <a:lnTo>
                    <a:pt x="1397292" y="1345196"/>
                  </a:lnTo>
                  <a:lnTo>
                    <a:pt x="1408544" y="1357896"/>
                  </a:lnTo>
                  <a:lnTo>
                    <a:pt x="1420698" y="1357896"/>
                  </a:lnTo>
                  <a:lnTo>
                    <a:pt x="1431480" y="1370596"/>
                  </a:lnTo>
                  <a:lnTo>
                    <a:pt x="1434541" y="1383296"/>
                  </a:lnTo>
                  <a:lnTo>
                    <a:pt x="1430032" y="1383296"/>
                  </a:lnTo>
                  <a:lnTo>
                    <a:pt x="1424292" y="1370596"/>
                  </a:lnTo>
                  <a:lnTo>
                    <a:pt x="1415872" y="1370596"/>
                  </a:lnTo>
                  <a:lnTo>
                    <a:pt x="1424876" y="1383296"/>
                  </a:lnTo>
                  <a:lnTo>
                    <a:pt x="1435328" y="1395996"/>
                  </a:lnTo>
                  <a:lnTo>
                    <a:pt x="1445399" y="1408696"/>
                  </a:lnTo>
                  <a:lnTo>
                    <a:pt x="1444993" y="1408696"/>
                  </a:lnTo>
                  <a:lnTo>
                    <a:pt x="1446174" y="1409966"/>
                  </a:lnTo>
                  <a:lnTo>
                    <a:pt x="1453261" y="1421396"/>
                  </a:lnTo>
                  <a:lnTo>
                    <a:pt x="1448549" y="1412481"/>
                  </a:lnTo>
                  <a:lnTo>
                    <a:pt x="1480959" y="1446796"/>
                  </a:lnTo>
                  <a:lnTo>
                    <a:pt x="1480616" y="1446796"/>
                  </a:lnTo>
                  <a:lnTo>
                    <a:pt x="1483309" y="1453578"/>
                  </a:lnTo>
                  <a:lnTo>
                    <a:pt x="1492897" y="1464678"/>
                  </a:lnTo>
                  <a:lnTo>
                    <a:pt x="1491729" y="1460322"/>
                  </a:lnTo>
                  <a:lnTo>
                    <a:pt x="1495767" y="1468005"/>
                  </a:lnTo>
                  <a:lnTo>
                    <a:pt x="1510372" y="1484896"/>
                  </a:lnTo>
                  <a:lnTo>
                    <a:pt x="1512862" y="1497596"/>
                  </a:lnTo>
                  <a:lnTo>
                    <a:pt x="1516862" y="1497596"/>
                  </a:lnTo>
                  <a:lnTo>
                    <a:pt x="1519745" y="1510296"/>
                  </a:lnTo>
                  <a:lnTo>
                    <a:pt x="1518945" y="1510296"/>
                  </a:lnTo>
                  <a:lnTo>
                    <a:pt x="1532928" y="1522996"/>
                  </a:lnTo>
                  <a:lnTo>
                    <a:pt x="1549920" y="1548396"/>
                  </a:lnTo>
                  <a:lnTo>
                    <a:pt x="1567751" y="1573796"/>
                  </a:lnTo>
                  <a:lnTo>
                    <a:pt x="1584325" y="1599196"/>
                  </a:lnTo>
                  <a:lnTo>
                    <a:pt x="1593456" y="1599196"/>
                  </a:lnTo>
                  <a:lnTo>
                    <a:pt x="1607845" y="1624596"/>
                  </a:lnTo>
                  <a:lnTo>
                    <a:pt x="1622018" y="1649996"/>
                  </a:lnTo>
                  <a:lnTo>
                    <a:pt x="1637423" y="1662696"/>
                  </a:lnTo>
                  <a:lnTo>
                    <a:pt x="1655508" y="1688096"/>
                  </a:lnTo>
                  <a:lnTo>
                    <a:pt x="1665262" y="1713496"/>
                  </a:lnTo>
                  <a:lnTo>
                    <a:pt x="1671777" y="1726196"/>
                  </a:lnTo>
                  <a:lnTo>
                    <a:pt x="1669770" y="1713496"/>
                  </a:lnTo>
                  <a:lnTo>
                    <a:pt x="1670164" y="1713496"/>
                  </a:lnTo>
                  <a:lnTo>
                    <a:pt x="1683905" y="1726196"/>
                  </a:lnTo>
                  <a:lnTo>
                    <a:pt x="1694421" y="1738896"/>
                  </a:lnTo>
                  <a:lnTo>
                    <a:pt x="1695780" y="1751596"/>
                  </a:lnTo>
                  <a:lnTo>
                    <a:pt x="1695424" y="1751596"/>
                  </a:lnTo>
                  <a:lnTo>
                    <a:pt x="1706397" y="1764296"/>
                  </a:lnTo>
                  <a:lnTo>
                    <a:pt x="1719630" y="1789696"/>
                  </a:lnTo>
                  <a:lnTo>
                    <a:pt x="1733575" y="1802396"/>
                  </a:lnTo>
                  <a:lnTo>
                    <a:pt x="1740128" y="1815096"/>
                  </a:lnTo>
                  <a:lnTo>
                    <a:pt x="1737423" y="1815096"/>
                  </a:lnTo>
                  <a:lnTo>
                    <a:pt x="1733232" y="1802396"/>
                  </a:lnTo>
                  <a:lnTo>
                    <a:pt x="1728787" y="1802396"/>
                  </a:lnTo>
                  <a:lnTo>
                    <a:pt x="1739188" y="1823148"/>
                  </a:lnTo>
                  <a:lnTo>
                    <a:pt x="1753209" y="1840496"/>
                  </a:lnTo>
                  <a:lnTo>
                    <a:pt x="1773643" y="1878596"/>
                  </a:lnTo>
                  <a:lnTo>
                    <a:pt x="1786648" y="1891296"/>
                  </a:lnTo>
                  <a:lnTo>
                    <a:pt x="1789455" y="1895729"/>
                  </a:lnTo>
                  <a:lnTo>
                    <a:pt x="1788541" y="1891296"/>
                  </a:lnTo>
                  <a:lnTo>
                    <a:pt x="1791360" y="1898726"/>
                  </a:lnTo>
                  <a:lnTo>
                    <a:pt x="1794725" y="1903996"/>
                  </a:lnTo>
                  <a:lnTo>
                    <a:pt x="1793379" y="1903996"/>
                  </a:lnTo>
                  <a:lnTo>
                    <a:pt x="1798218" y="1916696"/>
                  </a:lnTo>
                  <a:lnTo>
                    <a:pt x="1806536" y="1916696"/>
                  </a:lnTo>
                  <a:lnTo>
                    <a:pt x="1816290" y="1929396"/>
                  </a:lnTo>
                  <a:lnTo>
                    <a:pt x="1818881" y="1934121"/>
                  </a:lnTo>
                  <a:lnTo>
                    <a:pt x="1818297" y="1938477"/>
                  </a:lnTo>
                  <a:lnTo>
                    <a:pt x="1820913" y="1942782"/>
                  </a:lnTo>
                  <a:lnTo>
                    <a:pt x="1819503" y="1935238"/>
                  </a:lnTo>
                  <a:lnTo>
                    <a:pt x="1830285" y="1954796"/>
                  </a:lnTo>
                  <a:lnTo>
                    <a:pt x="1835302" y="1954796"/>
                  </a:lnTo>
                  <a:lnTo>
                    <a:pt x="1838439" y="1967496"/>
                  </a:lnTo>
                  <a:lnTo>
                    <a:pt x="1836077" y="1967496"/>
                  </a:lnTo>
                  <a:lnTo>
                    <a:pt x="1856066" y="1992896"/>
                  </a:lnTo>
                  <a:lnTo>
                    <a:pt x="1861210" y="2005596"/>
                  </a:lnTo>
                  <a:lnTo>
                    <a:pt x="1860511" y="2005596"/>
                  </a:lnTo>
                  <a:lnTo>
                    <a:pt x="1881505" y="2043696"/>
                  </a:lnTo>
                  <a:lnTo>
                    <a:pt x="1885746" y="2043696"/>
                  </a:lnTo>
                  <a:lnTo>
                    <a:pt x="1891449" y="2056396"/>
                  </a:lnTo>
                  <a:lnTo>
                    <a:pt x="1894979" y="2056396"/>
                  </a:lnTo>
                  <a:lnTo>
                    <a:pt x="1897126" y="2056396"/>
                  </a:lnTo>
                  <a:lnTo>
                    <a:pt x="1900123" y="2064639"/>
                  </a:lnTo>
                  <a:lnTo>
                    <a:pt x="1894979" y="2056396"/>
                  </a:lnTo>
                  <a:lnTo>
                    <a:pt x="1900313" y="2081796"/>
                  </a:lnTo>
                  <a:lnTo>
                    <a:pt x="1907730" y="2081796"/>
                  </a:lnTo>
                  <a:lnTo>
                    <a:pt x="1918690" y="2107196"/>
                  </a:lnTo>
                  <a:lnTo>
                    <a:pt x="1921649" y="2111933"/>
                  </a:lnTo>
                  <a:lnTo>
                    <a:pt x="1924685" y="2119896"/>
                  </a:lnTo>
                  <a:lnTo>
                    <a:pt x="1931733" y="2132596"/>
                  </a:lnTo>
                  <a:lnTo>
                    <a:pt x="1940318" y="2157996"/>
                  </a:lnTo>
                  <a:lnTo>
                    <a:pt x="1949754" y="2170696"/>
                  </a:lnTo>
                  <a:lnTo>
                    <a:pt x="1938870" y="2145296"/>
                  </a:lnTo>
                  <a:lnTo>
                    <a:pt x="1936216" y="2132596"/>
                  </a:lnTo>
                  <a:lnTo>
                    <a:pt x="1942109" y="2143709"/>
                  </a:lnTo>
                  <a:lnTo>
                    <a:pt x="1938528" y="2132596"/>
                  </a:lnTo>
                  <a:lnTo>
                    <a:pt x="1938832" y="2132596"/>
                  </a:lnTo>
                  <a:lnTo>
                    <a:pt x="1942198" y="2143887"/>
                  </a:lnTo>
                  <a:lnTo>
                    <a:pt x="1942960" y="2145296"/>
                  </a:lnTo>
                  <a:lnTo>
                    <a:pt x="1946249" y="2145296"/>
                  </a:lnTo>
                  <a:lnTo>
                    <a:pt x="1950466" y="2157996"/>
                  </a:lnTo>
                  <a:lnTo>
                    <a:pt x="1955787" y="2170696"/>
                  </a:lnTo>
                  <a:lnTo>
                    <a:pt x="1962467" y="2170696"/>
                  </a:lnTo>
                  <a:lnTo>
                    <a:pt x="1962505" y="2182545"/>
                  </a:lnTo>
                  <a:lnTo>
                    <a:pt x="1958835" y="2175776"/>
                  </a:lnTo>
                  <a:lnTo>
                    <a:pt x="1965121" y="2191601"/>
                  </a:lnTo>
                  <a:lnTo>
                    <a:pt x="1966798" y="2192540"/>
                  </a:lnTo>
                  <a:lnTo>
                    <a:pt x="1966087" y="2189111"/>
                  </a:lnTo>
                  <a:lnTo>
                    <a:pt x="1962975" y="2183396"/>
                  </a:lnTo>
                  <a:lnTo>
                    <a:pt x="1965947" y="2183396"/>
                  </a:lnTo>
                  <a:lnTo>
                    <a:pt x="1971814" y="2196096"/>
                  </a:lnTo>
                  <a:lnTo>
                    <a:pt x="1979218" y="2208796"/>
                  </a:lnTo>
                  <a:lnTo>
                    <a:pt x="1974977" y="2208796"/>
                  </a:lnTo>
                  <a:lnTo>
                    <a:pt x="1982254" y="2221496"/>
                  </a:lnTo>
                  <a:lnTo>
                    <a:pt x="1987016" y="2221496"/>
                  </a:lnTo>
                  <a:lnTo>
                    <a:pt x="1991029" y="2234196"/>
                  </a:lnTo>
                  <a:lnTo>
                    <a:pt x="1996020" y="2234196"/>
                  </a:lnTo>
                  <a:lnTo>
                    <a:pt x="2002828" y="2246896"/>
                  </a:lnTo>
                  <a:lnTo>
                    <a:pt x="2006333" y="2259596"/>
                  </a:lnTo>
                  <a:lnTo>
                    <a:pt x="2007717" y="2272296"/>
                  </a:lnTo>
                  <a:lnTo>
                    <a:pt x="2008187" y="2272296"/>
                  </a:lnTo>
                  <a:lnTo>
                    <a:pt x="2015058" y="2284996"/>
                  </a:lnTo>
                  <a:lnTo>
                    <a:pt x="2013775" y="2273033"/>
                  </a:lnTo>
                  <a:lnTo>
                    <a:pt x="2022779" y="2284996"/>
                  </a:lnTo>
                  <a:lnTo>
                    <a:pt x="2033536" y="2310396"/>
                  </a:lnTo>
                  <a:lnTo>
                    <a:pt x="2044509" y="2323096"/>
                  </a:lnTo>
                  <a:lnTo>
                    <a:pt x="2056625" y="2348496"/>
                  </a:lnTo>
                  <a:lnTo>
                    <a:pt x="2070874" y="2373896"/>
                  </a:lnTo>
                  <a:lnTo>
                    <a:pt x="2069668" y="2373896"/>
                  </a:lnTo>
                  <a:lnTo>
                    <a:pt x="2082190" y="2399296"/>
                  </a:lnTo>
                  <a:lnTo>
                    <a:pt x="2089251" y="2399296"/>
                  </a:lnTo>
                  <a:lnTo>
                    <a:pt x="2092617" y="2411996"/>
                  </a:lnTo>
                  <a:lnTo>
                    <a:pt x="2099881" y="2424696"/>
                  </a:lnTo>
                  <a:lnTo>
                    <a:pt x="2106472" y="2424696"/>
                  </a:lnTo>
                  <a:lnTo>
                    <a:pt x="2115134" y="2450096"/>
                  </a:lnTo>
                  <a:lnTo>
                    <a:pt x="2126094" y="2475496"/>
                  </a:lnTo>
                  <a:lnTo>
                    <a:pt x="2139607" y="2500896"/>
                  </a:lnTo>
                  <a:lnTo>
                    <a:pt x="2142286" y="2513596"/>
                  </a:lnTo>
                  <a:lnTo>
                    <a:pt x="2135594" y="2500896"/>
                  </a:lnTo>
                  <a:lnTo>
                    <a:pt x="2135314" y="2500896"/>
                  </a:lnTo>
                  <a:lnTo>
                    <a:pt x="2148713" y="2526296"/>
                  </a:lnTo>
                  <a:lnTo>
                    <a:pt x="2156739" y="2538996"/>
                  </a:lnTo>
                  <a:lnTo>
                    <a:pt x="2164245" y="2551696"/>
                  </a:lnTo>
                  <a:lnTo>
                    <a:pt x="2176068" y="2564396"/>
                  </a:lnTo>
                  <a:lnTo>
                    <a:pt x="2187803" y="2602496"/>
                  </a:lnTo>
                  <a:lnTo>
                    <a:pt x="2186178" y="2589796"/>
                  </a:lnTo>
                  <a:lnTo>
                    <a:pt x="2191181" y="2602496"/>
                  </a:lnTo>
                  <a:lnTo>
                    <a:pt x="2200262" y="2615196"/>
                  </a:lnTo>
                  <a:lnTo>
                    <a:pt x="2210930" y="2627896"/>
                  </a:lnTo>
                  <a:lnTo>
                    <a:pt x="2208669" y="2615196"/>
                  </a:lnTo>
                  <a:lnTo>
                    <a:pt x="2206714" y="2615196"/>
                  </a:lnTo>
                  <a:lnTo>
                    <a:pt x="2205126" y="2602496"/>
                  </a:lnTo>
                  <a:lnTo>
                    <a:pt x="2225383" y="2640596"/>
                  </a:lnTo>
                  <a:lnTo>
                    <a:pt x="2226983" y="2653296"/>
                  </a:lnTo>
                  <a:lnTo>
                    <a:pt x="2223884" y="2640596"/>
                  </a:lnTo>
                  <a:lnTo>
                    <a:pt x="2219363" y="2640596"/>
                  </a:lnTo>
                  <a:lnTo>
                    <a:pt x="2223579" y="2653296"/>
                  </a:lnTo>
                  <a:lnTo>
                    <a:pt x="2216505" y="2653296"/>
                  </a:lnTo>
                  <a:lnTo>
                    <a:pt x="2212225" y="2627896"/>
                  </a:lnTo>
                  <a:lnTo>
                    <a:pt x="2210930" y="2627896"/>
                  </a:lnTo>
                  <a:lnTo>
                    <a:pt x="2205520" y="2627896"/>
                  </a:lnTo>
                  <a:lnTo>
                    <a:pt x="2199513" y="2616543"/>
                  </a:lnTo>
                  <a:lnTo>
                    <a:pt x="2201849" y="2627896"/>
                  </a:lnTo>
                  <a:lnTo>
                    <a:pt x="2204618" y="2627896"/>
                  </a:lnTo>
                  <a:lnTo>
                    <a:pt x="2208517" y="2640596"/>
                  </a:lnTo>
                  <a:lnTo>
                    <a:pt x="2208542" y="2653296"/>
                  </a:lnTo>
                  <a:lnTo>
                    <a:pt x="2211171" y="2653296"/>
                  </a:lnTo>
                  <a:lnTo>
                    <a:pt x="2232152" y="2704096"/>
                  </a:lnTo>
                  <a:lnTo>
                    <a:pt x="2247798" y="2729496"/>
                  </a:lnTo>
                  <a:lnTo>
                    <a:pt x="2263991" y="2754896"/>
                  </a:lnTo>
                  <a:lnTo>
                    <a:pt x="2281351" y="2792996"/>
                  </a:lnTo>
                  <a:lnTo>
                    <a:pt x="2294140" y="2818396"/>
                  </a:lnTo>
                  <a:lnTo>
                    <a:pt x="2292223" y="2818396"/>
                  </a:lnTo>
                  <a:lnTo>
                    <a:pt x="2290267" y="2831096"/>
                  </a:lnTo>
                  <a:lnTo>
                    <a:pt x="2285479" y="2805696"/>
                  </a:lnTo>
                  <a:lnTo>
                    <a:pt x="2276868" y="2792996"/>
                  </a:lnTo>
                  <a:lnTo>
                    <a:pt x="2266467" y="2767596"/>
                  </a:lnTo>
                  <a:lnTo>
                    <a:pt x="2259723" y="2759202"/>
                  </a:lnTo>
                  <a:lnTo>
                    <a:pt x="2259800" y="2760903"/>
                  </a:lnTo>
                  <a:lnTo>
                    <a:pt x="2284476" y="2818396"/>
                  </a:lnTo>
                  <a:lnTo>
                    <a:pt x="2285123" y="2818396"/>
                  </a:lnTo>
                  <a:lnTo>
                    <a:pt x="2288324" y="2831096"/>
                  </a:lnTo>
                  <a:lnTo>
                    <a:pt x="2292045" y="2843796"/>
                  </a:lnTo>
                  <a:lnTo>
                    <a:pt x="2296071" y="2843796"/>
                  </a:lnTo>
                  <a:lnTo>
                    <a:pt x="2304542" y="2856496"/>
                  </a:lnTo>
                  <a:lnTo>
                    <a:pt x="2314791" y="2881896"/>
                  </a:lnTo>
                  <a:lnTo>
                    <a:pt x="2324239" y="2894596"/>
                  </a:lnTo>
                  <a:lnTo>
                    <a:pt x="2319553" y="2894596"/>
                  </a:lnTo>
                  <a:lnTo>
                    <a:pt x="2314740" y="2881896"/>
                  </a:lnTo>
                  <a:lnTo>
                    <a:pt x="2307831" y="2869196"/>
                  </a:lnTo>
                  <a:lnTo>
                    <a:pt x="2314918" y="2894596"/>
                  </a:lnTo>
                  <a:lnTo>
                    <a:pt x="2323363" y="2907296"/>
                  </a:lnTo>
                  <a:lnTo>
                    <a:pt x="2331885" y="2919996"/>
                  </a:lnTo>
                  <a:lnTo>
                    <a:pt x="2333688" y="2923121"/>
                  </a:lnTo>
                  <a:lnTo>
                    <a:pt x="2333180" y="2919996"/>
                  </a:lnTo>
                  <a:lnTo>
                    <a:pt x="2334298" y="2924187"/>
                  </a:lnTo>
                  <a:lnTo>
                    <a:pt x="2339200" y="2932696"/>
                  </a:lnTo>
                  <a:lnTo>
                    <a:pt x="2336584" y="2932696"/>
                  </a:lnTo>
                  <a:lnTo>
                    <a:pt x="2339987" y="2945396"/>
                  </a:lnTo>
                  <a:lnTo>
                    <a:pt x="2346591" y="2958096"/>
                  </a:lnTo>
                  <a:lnTo>
                    <a:pt x="2348331" y="2963545"/>
                  </a:lnTo>
                  <a:lnTo>
                    <a:pt x="2347176" y="2958096"/>
                  </a:lnTo>
                  <a:lnTo>
                    <a:pt x="2362936" y="3008896"/>
                  </a:lnTo>
                  <a:lnTo>
                    <a:pt x="2381123" y="3046996"/>
                  </a:lnTo>
                  <a:lnTo>
                    <a:pt x="2397417" y="3085096"/>
                  </a:lnTo>
                  <a:lnTo>
                    <a:pt x="2407539" y="3097796"/>
                  </a:lnTo>
                  <a:lnTo>
                    <a:pt x="2397201" y="3097796"/>
                  </a:lnTo>
                  <a:lnTo>
                    <a:pt x="2408999" y="3110496"/>
                  </a:lnTo>
                  <a:lnTo>
                    <a:pt x="2420696" y="3135896"/>
                  </a:lnTo>
                  <a:lnTo>
                    <a:pt x="2432316" y="3148596"/>
                  </a:lnTo>
                  <a:lnTo>
                    <a:pt x="2443899" y="3173996"/>
                  </a:lnTo>
                  <a:lnTo>
                    <a:pt x="2429891" y="3173996"/>
                  </a:lnTo>
                  <a:lnTo>
                    <a:pt x="2420429" y="3161296"/>
                  </a:lnTo>
                  <a:lnTo>
                    <a:pt x="2423109" y="3173996"/>
                  </a:lnTo>
                  <a:lnTo>
                    <a:pt x="2426589" y="3173996"/>
                  </a:lnTo>
                  <a:lnTo>
                    <a:pt x="2431237" y="3186696"/>
                  </a:lnTo>
                  <a:lnTo>
                    <a:pt x="2437511" y="3212096"/>
                  </a:lnTo>
                  <a:lnTo>
                    <a:pt x="2436723" y="3199396"/>
                  </a:lnTo>
                  <a:lnTo>
                    <a:pt x="2437155" y="3199396"/>
                  </a:lnTo>
                  <a:lnTo>
                    <a:pt x="2438717" y="3186696"/>
                  </a:lnTo>
                  <a:lnTo>
                    <a:pt x="2441295" y="3199396"/>
                  </a:lnTo>
                  <a:lnTo>
                    <a:pt x="2444115" y="3212096"/>
                  </a:lnTo>
                  <a:lnTo>
                    <a:pt x="2446172" y="3224796"/>
                  </a:lnTo>
                  <a:lnTo>
                    <a:pt x="2448788" y="3224796"/>
                  </a:lnTo>
                  <a:lnTo>
                    <a:pt x="2453284" y="3250196"/>
                  </a:lnTo>
                  <a:lnTo>
                    <a:pt x="2462288" y="3250196"/>
                  </a:lnTo>
                  <a:lnTo>
                    <a:pt x="2467394" y="3262896"/>
                  </a:lnTo>
                  <a:lnTo>
                    <a:pt x="2465438" y="3262896"/>
                  </a:lnTo>
                  <a:lnTo>
                    <a:pt x="2462720" y="3270910"/>
                  </a:lnTo>
                  <a:lnTo>
                    <a:pt x="2479776" y="3300996"/>
                  </a:lnTo>
                  <a:lnTo>
                    <a:pt x="2474912" y="3300996"/>
                  </a:lnTo>
                  <a:lnTo>
                    <a:pt x="2474290" y="3313696"/>
                  </a:lnTo>
                  <a:lnTo>
                    <a:pt x="2476779" y="3313696"/>
                  </a:lnTo>
                  <a:lnTo>
                    <a:pt x="2481592" y="3339096"/>
                  </a:lnTo>
                  <a:lnTo>
                    <a:pt x="2487257" y="3351796"/>
                  </a:lnTo>
                  <a:lnTo>
                    <a:pt x="2491778" y="3364496"/>
                  </a:lnTo>
                  <a:lnTo>
                    <a:pt x="2487269" y="3339096"/>
                  </a:lnTo>
                  <a:lnTo>
                    <a:pt x="2497886" y="3377196"/>
                  </a:lnTo>
                  <a:lnTo>
                    <a:pt x="2507678" y="3389896"/>
                  </a:lnTo>
                  <a:lnTo>
                    <a:pt x="2517470" y="3415296"/>
                  </a:lnTo>
                  <a:lnTo>
                    <a:pt x="2528112" y="3440696"/>
                  </a:lnTo>
                  <a:lnTo>
                    <a:pt x="2524747" y="3440696"/>
                  </a:lnTo>
                  <a:lnTo>
                    <a:pt x="2521115" y="3427996"/>
                  </a:lnTo>
                  <a:lnTo>
                    <a:pt x="2519400" y="3440696"/>
                  </a:lnTo>
                  <a:lnTo>
                    <a:pt x="2521864" y="3453396"/>
                  </a:lnTo>
                  <a:lnTo>
                    <a:pt x="2530246" y="3466096"/>
                  </a:lnTo>
                  <a:lnTo>
                    <a:pt x="2542844" y="3478796"/>
                  </a:lnTo>
                  <a:lnTo>
                    <a:pt x="2557081" y="3504196"/>
                  </a:lnTo>
                  <a:lnTo>
                    <a:pt x="2570403" y="3542296"/>
                  </a:lnTo>
                  <a:lnTo>
                    <a:pt x="2570873" y="3542296"/>
                  </a:lnTo>
                  <a:lnTo>
                    <a:pt x="2583002" y="3580396"/>
                  </a:lnTo>
                  <a:lnTo>
                    <a:pt x="2571788" y="3554996"/>
                  </a:lnTo>
                  <a:lnTo>
                    <a:pt x="2557018" y="3529596"/>
                  </a:lnTo>
                  <a:lnTo>
                    <a:pt x="2549372" y="3516896"/>
                  </a:lnTo>
                  <a:lnTo>
                    <a:pt x="2541714" y="3504196"/>
                  </a:lnTo>
                  <a:lnTo>
                    <a:pt x="2528900" y="3478796"/>
                  </a:lnTo>
                  <a:lnTo>
                    <a:pt x="2530627" y="3491496"/>
                  </a:lnTo>
                  <a:lnTo>
                    <a:pt x="2532456" y="3491496"/>
                  </a:lnTo>
                  <a:lnTo>
                    <a:pt x="2536774" y="3504196"/>
                  </a:lnTo>
                  <a:lnTo>
                    <a:pt x="2536037" y="3516896"/>
                  </a:lnTo>
                  <a:lnTo>
                    <a:pt x="2533129" y="3504196"/>
                  </a:lnTo>
                  <a:lnTo>
                    <a:pt x="2529535" y="3491496"/>
                  </a:lnTo>
                  <a:lnTo>
                    <a:pt x="2526715" y="3491496"/>
                  </a:lnTo>
                  <a:lnTo>
                    <a:pt x="2545169" y="3554996"/>
                  </a:lnTo>
                  <a:lnTo>
                    <a:pt x="2549487" y="3554996"/>
                  </a:lnTo>
                  <a:lnTo>
                    <a:pt x="2556040" y="3580396"/>
                  </a:lnTo>
                  <a:lnTo>
                    <a:pt x="2562491" y="3593096"/>
                  </a:lnTo>
                  <a:lnTo>
                    <a:pt x="2566505" y="3593096"/>
                  </a:lnTo>
                  <a:lnTo>
                    <a:pt x="2560256" y="3580396"/>
                  </a:lnTo>
                  <a:lnTo>
                    <a:pt x="2554059" y="3567696"/>
                  </a:lnTo>
                  <a:lnTo>
                    <a:pt x="2547797" y="3542296"/>
                  </a:lnTo>
                  <a:lnTo>
                    <a:pt x="2541397" y="3529596"/>
                  </a:lnTo>
                  <a:lnTo>
                    <a:pt x="2546718" y="3529596"/>
                  </a:lnTo>
                  <a:lnTo>
                    <a:pt x="2556154" y="3554996"/>
                  </a:lnTo>
                  <a:lnTo>
                    <a:pt x="2567330" y="3580396"/>
                  </a:lnTo>
                  <a:lnTo>
                    <a:pt x="2577935" y="3605796"/>
                  </a:lnTo>
                  <a:lnTo>
                    <a:pt x="2577134" y="3618496"/>
                  </a:lnTo>
                  <a:lnTo>
                    <a:pt x="2573540" y="3618496"/>
                  </a:lnTo>
                  <a:lnTo>
                    <a:pt x="2569400" y="3605796"/>
                  </a:lnTo>
                  <a:lnTo>
                    <a:pt x="2566987" y="3605796"/>
                  </a:lnTo>
                  <a:lnTo>
                    <a:pt x="2570734" y="3618496"/>
                  </a:lnTo>
                  <a:lnTo>
                    <a:pt x="2575814" y="3631196"/>
                  </a:lnTo>
                  <a:lnTo>
                    <a:pt x="2580297" y="3643896"/>
                  </a:lnTo>
                  <a:lnTo>
                    <a:pt x="2582329" y="3656596"/>
                  </a:lnTo>
                  <a:lnTo>
                    <a:pt x="2574620" y="3631196"/>
                  </a:lnTo>
                  <a:lnTo>
                    <a:pt x="2579776" y="3656596"/>
                  </a:lnTo>
                  <a:lnTo>
                    <a:pt x="2596464" y="3707396"/>
                  </a:lnTo>
                  <a:lnTo>
                    <a:pt x="2599461" y="3732796"/>
                  </a:lnTo>
                  <a:lnTo>
                    <a:pt x="2600845" y="3732796"/>
                  </a:lnTo>
                  <a:lnTo>
                    <a:pt x="2602700" y="3745496"/>
                  </a:lnTo>
                  <a:lnTo>
                    <a:pt x="2604922" y="3732796"/>
                  </a:lnTo>
                  <a:lnTo>
                    <a:pt x="2610345" y="3720096"/>
                  </a:lnTo>
                  <a:lnTo>
                    <a:pt x="2622994" y="3720096"/>
                  </a:lnTo>
                  <a:lnTo>
                    <a:pt x="2624988" y="3732796"/>
                  </a:lnTo>
                  <a:lnTo>
                    <a:pt x="2627922" y="3753205"/>
                  </a:lnTo>
                  <a:lnTo>
                    <a:pt x="2620746" y="3749306"/>
                  </a:lnTo>
                  <a:lnTo>
                    <a:pt x="2622677" y="3756266"/>
                  </a:lnTo>
                  <a:lnTo>
                    <a:pt x="2628023" y="3753891"/>
                  </a:lnTo>
                  <a:lnTo>
                    <a:pt x="2632316" y="3783596"/>
                  </a:lnTo>
                  <a:lnTo>
                    <a:pt x="2634259" y="3796296"/>
                  </a:lnTo>
                  <a:lnTo>
                    <a:pt x="2626842" y="3796296"/>
                  </a:lnTo>
                  <a:lnTo>
                    <a:pt x="2621457" y="3783596"/>
                  </a:lnTo>
                  <a:lnTo>
                    <a:pt x="2620607" y="3783596"/>
                  </a:lnTo>
                  <a:lnTo>
                    <a:pt x="2624518" y="3796296"/>
                  </a:lnTo>
                  <a:lnTo>
                    <a:pt x="2626017" y="3796296"/>
                  </a:lnTo>
                  <a:lnTo>
                    <a:pt x="2626207" y="3808996"/>
                  </a:lnTo>
                  <a:lnTo>
                    <a:pt x="2625191" y="3808996"/>
                  </a:lnTo>
                  <a:lnTo>
                    <a:pt x="2628138" y="3821696"/>
                  </a:lnTo>
                  <a:lnTo>
                    <a:pt x="2632202" y="3834396"/>
                  </a:lnTo>
                  <a:lnTo>
                    <a:pt x="2636812" y="3847096"/>
                  </a:lnTo>
                  <a:lnTo>
                    <a:pt x="2634665" y="3834396"/>
                  </a:lnTo>
                  <a:lnTo>
                    <a:pt x="2638691" y="3847096"/>
                  </a:lnTo>
                  <a:lnTo>
                    <a:pt x="2643314" y="3872496"/>
                  </a:lnTo>
                  <a:lnTo>
                    <a:pt x="2647289" y="3885196"/>
                  </a:lnTo>
                  <a:lnTo>
                    <a:pt x="2650007" y="3885196"/>
                  </a:lnTo>
                  <a:lnTo>
                    <a:pt x="2656116" y="3897896"/>
                  </a:lnTo>
                  <a:lnTo>
                    <a:pt x="2663393" y="3910596"/>
                  </a:lnTo>
                  <a:lnTo>
                    <a:pt x="2669679" y="3935996"/>
                  </a:lnTo>
                  <a:lnTo>
                    <a:pt x="2668143" y="3935996"/>
                  </a:lnTo>
                  <a:lnTo>
                    <a:pt x="2675458" y="3974096"/>
                  </a:lnTo>
                  <a:lnTo>
                    <a:pt x="2681287" y="3999496"/>
                  </a:lnTo>
                  <a:lnTo>
                    <a:pt x="2686901" y="4024896"/>
                  </a:lnTo>
                  <a:lnTo>
                    <a:pt x="2693619" y="4062996"/>
                  </a:lnTo>
                  <a:lnTo>
                    <a:pt x="2694076" y="4062996"/>
                  </a:lnTo>
                  <a:lnTo>
                    <a:pt x="2694838" y="4075696"/>
                  </a:lnTo>
                  <a:lnTo>
                    <a:pt x="2693212" y="4075696"/>
                  </a:lnTo>
                  <a:lnTo>
                    <a:pt x="2696845" y="4088396"/>
                  </a:lnTo>
                  <a:lnTo>
                    <a:pt x="2701175" y="4088396"/>
                  </a:lnTo>
                  <a:lnTo>
                    <a:pt x="2708618" y="4101096"/>
                  </a:lnTo>
                  <a:lnTo>
                    <a:pt x="2717381" y="4126496"/>
                  </a:lnTo>
                  <a:lnTo>
                    <a:pt x="2726575" y="4164596"/>
                  </a:lnTo>
                  <a:lnTo>
                    <a:pt x="2730398" y="4177296"/>
                  </a:lnTo>
                  <a:lnTo>
                    <a:pt x="2730195" y="4189996"/>
                  </a:lnTo>
                  <a:lnTo>
                    <a:pt x="2728620" y="4189996"/>
                  </a:lnTo>
                  <a:lnTo>
                    <a:pt x="2737701" y="4228096"/>
                  </a:lnTo>
                  <a:lnTo>
                    <a:pt x="2745168" y="4253496"/>
                  </a:lnTo>
                  <a:lnTo>
                    <a:pt x="2751531" y="4278896"/>
                  </a:lnTo>
                  <a:lnTo>
                    <a:pt x="2757309" y="4304296"/>
                  </a:lnTo>
                  <a:lnTo>
                    <a:pt x="2756636" y="4316996"/>
                  </a:lnTo>
                  <a:lnTo>
                    <a:pt x="2749334" y="4316996"/>
                  </a:lnTo>
                  <a:lnTo>
                    <a:pt x="2745295" y="4291596"/>
                  </a:lnTo>
                  <a:lnTo>
                    <a:pt x="2742806" y="4278896"/>
                  </a:lnTo>
                  <a:lnTo>
                    <a:pt x="2740837" y="4266196"/>
                  </a:lnTo>
                  <a:lnTo>
                    <a:pt x="2739225" y="4266196"/>
                  </a:lnTo>
                  <a:lnTo>
                    <a:pt x="2737472" y="4257878"/>
                  </a:lnTo>
                  <a:lnTo>
                    <a:pt x="2745130" y="4304296"/>
                  </a:lnTo>
                  <a:lnTo>
                    <a:pt x="2754515" y="4355096"/>
                  </a:lnTo>
                  <a:lnTo>
                    <a:pt x="2761526" y="4405896"/>
                  </a:lnTo>
                  <a:lnTo>
                    <a:pt x="2763761" y="4418596"/>
                  </a:lnTo>
                  <a:lnTo>
                    <a:pt x="2765971" y="4418596"/>
                  </a:lnTo>
                  <a:lnTo>
                    <a:pt x="2767660" y="4431296"/>
                  </a:lnTo>
                  <a:lnTo>
                    <a:pt x="2768333" y="4431296"/>
                  </a:lnTo>
                  <a:lnTo>
                    <a:pt x="2764929" y="4405896"/>
                  </a:lnTo>
                  <a:lnTo>
                    <a:pt x="2766339" y="4405896"/>
                  </a:lnTo>
                  <a:lnTo>
                    <a:pt x="2769260" y="4418596"/>
                  </a:lnTo>
                  <a:lnTo>
                    <a:pt x="2771762" y="4418596"/>
                  </a:lnTo>
                  <a:lnTo>
                    <a:pt x="2776397" y="4431296"/>
                  </a:lnTo>
                  <a:lnTo>
                    <a:pt x="2781084" y="4456696"/>
                  </a:lnTo>
                  <a:lnTo>
                    <a:pt x="2785326" y="4482096"/>
                  </a:lnTo>
                  <a:lnTo>
                    <a:pt x="2788628" y="4507496"/>
                  </a:lnTo>
                  <a:lnTo>
                    <a:pt x="2785948" y="4507496"/>
                  </a:lnTo>
                  <a:lnTo>
                    <a:pt x="2785237" y="4494796"/>
                  </a:lnTo>
                  <a:lnTo>
                    <a:pt x="2783840" y="4482096"/>
                  </a:lnTo>
                  <a:lnTo>
                    <a:pt x="2782011" y="4482096"/>
                  </a:lnTo>
                  <a:lnTo>
                    <a:pt x="2784183" y="4494796"/>
                  </a:lnTo>
                  <a:lnTo>
                    <a:pt x="2785770" y="4507496"/>
                  </a:lnTo>
                  <a:lnTo>
                    <a:pt x="2788005" y="4532896"/>
                  </a:lnTo>
                  <a:lnTo>
                    <a:pt x="2792158" y="4545596"/>
                  </a:lnTo>
                  <a:lnTo>
                    <a:pt x="2791206" y="4520196"/>
                  </a:lnTo>
                  <a:lnTo>
                    <a:pt x="2795778" y="4532655"/>
                  </a:lnTo>
                  <a:lnTo>
                    <a:pt x="2795867" y="4520196"/>
                  </a:lnTo>
                  <a:lnTo>
                    <a:pt x="2795968" y="4507496"/>
                  </a:lnTo>
                  <a:close/>
                </a:path>
                <a:path w="2814954" h="4740910">
                  <a:moveTo>
                    <a:pt x="2801099" y="4579721"/>
                  </a:moveTo>
                  <a:lnTo>
                    <a:pt x="2800705" y="4573270"/>
                  </a:lnTo>
                  <a:lnTo>
                    <a:pt x="2798838" y="4562856"/>
                  </a:lnTo>
                  <a:lnTo>
                    <a:pt x="2796222" y="4550461"/>
                  </a:lnTo>
                  <a:lnTo>
                    <a:pt x="2795409" y="4554220"/>
                  </a:lnTo>
                  <a:lnTo>
                    <a:pt x="2796044" y="4561548"/>
                  </a:lnTo>
                  <a:lnTo>
                    <a:pt x="2797632" y="4571492"/>
                  </a:lnTo>
                  <a:lnTo>
                    <a:pt x="2799677" y="4583049"/>
                  </a:lnTo>
                  <a:lnTo>
                    <a:pt x="2799270" y="4580191"/>
                  </a:lnTo>
                  <a:lnTo>
                    <a:pt x="2801099" y="4579721"/>
                  </a:lnTo>
                  <a:close/>
                </a:path>
                <a:path w="2814954" h="4740910">
                  <a:moveTo>
                    <a:pt x="2801912" y="4521162"/>
                  </a:moveTo>
                  <a:lnTo>
                    <a:pt x="2798762" y="4504702"/>
                  </a:lnTo>
                  <a:lnTo>
                    <a:pt x="2800654" y="4515828"/>
                  </a:lnTo>
                  <a:lnTo>
                    <a:pt x="2800693" y="4521162"/>
                  </a:lnTo>
                  <a:lnTo>
                    <a:pt x="2800997" y="4525607"/>
                  </a:lnTo>
                  <a:lnTo>
                    <a:pt x="2801632" y="4524984"/>
                  </a:lnTo>
                  <a:lnTo>
                    <a:pt x="2801912" y="4521162"/>
                  </a:lnTo>
                  <a:close/>
                </a:path>
                <a:path w="2814954" h="4740910">
                  <a:moveTo>
                    <a:pt x="2803144" y="4527626"/>
                  </a:moveTo>
                  <a:lnTo>
                    <a:pt x="2801963" y="4520438"/>
                  </a:lnTo>
                  <a:lnTo>
                    <a:pt x="2801912" y="4521162"/>
                  </a:lnTo>
                  <a:lnTo>
                    <a:pt x="2803144" y="4527626"/>
                  </a:lnTo>
                  <a:close/>
                </a:path>
                <a:path w="2814954" h="4740910">
                  <a:moveTo>
                    <a:pt x="2804236" y="4603381"/>
                  </a:moveTo>
                  <a:lnTo>
                    <a:pt x="2801950" y="4595596"/>
                  </a:lnTo>
                  <a:lnTo>
                    <a:pt x="2800312" y="4586783"/>
                  </a:lnTo>
                  <a:lnTo>
                    <a:pt x="2801950" y="4596816"/>
                  </a:lnTo>
                  <a:lnTo>
                    <a:pt x="2802521" y="4601692"/>
                  </a:lnTo>
                  <a:lnTo>
                    <a:pt x="2804236" y="4603381"/>
                  </a:lnTo>
                  <a:close/>
                </a:path>
                <a:path w="2814954" h="4740910">
                  <a:moveTo>
                    <a:pt x="2808389" y="4596396"/>
                  </a:moveTo>
                  <a:lnTo>
                    <a:pt x="2807881" y="4583696"/>
                  </a:lnTo>
                  <a:lnTo>
                    <a:pt x="2808224" y="4570996"/>
                  </a:lnTo>
                  <a:lnTo>
                    <a:pt x="2805328" y="4570996"/>
                  </a:lnTo>
                  <a:lnTo>
                    <a:pt x="2801531" y="4545596"/>
                  </a:lnTo>
                  <a:lnTo>
                    <a:pt x="2797962" y="4520196"/>
                  </a:lnTo>
                  <a:lnTo>
                    <a:pt x="2795816" y="4532655"/>
                  </a:lnTo>
                  <a:lnTo>
                    <a:pt x="2800705" y="4558296"/>
                  </a:lnTo>
                  <a:lnTo>
                    <a:pt x="2805061" y="4583696"/>
                  </a:lnTo>
                  <a:lnTo>
                    <a:pt x="2808236" y="4596396"/>
                  </a:lnTo>
                  <a:lnTo>
                    <a:pt x="2808389" y="4596396"/>
                  </a:lnTo>
                  <a:close/>
                </a:path>
                <a:path w="2814954" h="4740910">
                  <a:moveTo>
                    <a:pt x="2814726" y="4739741"/>
                  </a:moveTo>
                  <a:lnTo>
                    <a:pt x="2813304" y="4730127"/>
                  </a:lnTo>
                  <a:lnTo>
                    <a:pt x="2812084" y="4724082"/>
                  </a:lnTo>
                  <a:lnTo>
                    <a:pt x="2811424" y="4723549"/>
                  </a:lnTo>
                  <a:lnTo>
                    <a:pt x="2811729" y="4730407"/>
                  </a:lnTo>
                  <a:lnTo>
                    <a:pt x="2812516" y="4733734"/>
                  </a:lnTo>
                  <a:lnTo>
                    <a:pt x="2812643" y="4737557"/>
                  </a:lnTo>
                  <a:lnTo>
                    <a:pt x="2813431" y="4740834"/>
                  </a:lnTo>
                  <a:lnTo>
                    <a:pt x="2814726" y="4739741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4450" cy="10079990"/>
          </a:xfrm>
          <a:custGeom>
            <a:avLst/>
            <a:gdLst/>
            <a:ahLst/>
            <a:cxnLst/>
            <a:rect l="l" t="t" r="r" b="b"/>
            <a:pathLst>
              <a:path w="7664450" h="10079990">
                <a:moveTo>
                  <a:pt x="7664437" y="0"/>
                </a:moveTo>
                <a:lnTo>
                  <a:pt x="0" y="0"/>
                </a:lnTo>
                <a:lnTo>
                  <a:pt x="0" y="10079990"/>
                </a:lnTo>
                <a:lnTo>
                  <a:pt x="7664437" y="10079990"/>
                </a:lnTo>
                <a:lnTo>
                  <a:pt x="7664437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234" y="8914649"/>
            <a:ext cx="117110" cy="1194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68936" y="8576402"/>
            <a:ext cx="2814320" cy="8966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7145" algn="r">
              <a:lnSpc>
                <a:spcPts val="2995"/>
              </a:lnSpc>
              <a:spcBef>
                <a:spcPts val="125"/>
              </a:spcBef>
            </a:pP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Primer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endParaRPr sz="2600">
              <a:latin typeface="Arial MT"/>
              <a:cs typeface="Arial MT"/>
            </a:endParaRPr>
          </a:p>
          <a:p>
            <a:pPr marR="5080" algn="r">
              <a:lnSpc>
                <a:spcPts val="3835"/>
              </a:lnSpc>
            </a:pP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areas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comunes</a:t>
            </a:r>
            <a:endParaRPr sz="33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58" y="2769984"/>
            <a:ext cx="5892457" cy="43037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00337" y="7263182"/>
            <a:ext cx="767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BICICLETERO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4585" y="2466925"/>
            <a:ext cx="1016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FFFFFF"/>
                </a:solidFill>
                <a:latin typeface="Arial MT"/>
                <a:cs typeface="Arial MT"/>
              </a:rPr>
              <a:t>ZONA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JUEGOS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1241" y="4794873"/>
            <a:ext cx="723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Arial MT"/>
                <a:cs typeface="Arial MT"/>
              </a:rPr>
              <a:t>PLAZOLETA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8197" y="7116191"/>
            <a:ext cx="1083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FFFFFF"/>
                </a:solidFill>
                <a:latin typeface="Arial MT"/>
                <a:cs typeface="Arial MT"/>
              </a:rPr>
              <a:t>ACCESO 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PEATONAL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4009" y="7780160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LAVANDERIA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6852" y="6423534"/>
            <a:ext cx="342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FFFFFF"/>
                </a:solidFill>
                <a:latin typeface="Arial MT"/>
                <a:cs typeface="Arial MT"/>
              </a:rPr>
              <a:t>HALL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534" y="7290613"/>
            <a:ext cx="208089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FFFFFF"/>
                </a:solidFill>
                <a:latin typeface="Arial MT"/>
                <a:cs typeface="Arial MT"/>
              </a:rPr>
              <a:t>ACCESO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endParaRPr sz="900">
              <a:latin typeface="Arial MT"/>
              <a:cs typeface="Arial MT"/>
            </a:endParaRPr>
          </a:p>
          <a:p>
            <a:pPr marL="348615">
              <a:lnSpc>
                <a:spcPct val="100000"/>
              </a:lnSpc>
              <a:spcBef>
                <a:spcPts val="780"/>
              </a:spcBef>
            </a:pP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ESTACIONAMIENTOS 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VISITA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5305" y="5595430"/>
            <a:ext cx="625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Arial MT"/>
                <a:cs typeface="Arial MT"/>
              </a:rPr>
              <a:t>SALA </a:t>
            </a:r>
            <a:r>
              <a:rPr sz="9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MULTIUSO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65" dirty="0">
                <a:solidFill>
                  <a:srgbClr val="FFFFFF"/>
                </a:solidFill>
                <a:latin typeface="Arial MT"/>
                <a:cs typeface="Arial MT"/>
              </a:rPr>
              <a:t>Co-WOrk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9118" y="54546"/>
            <a:ext cx="6049645" cy="7781925"/>
            <a:chOff x="1129118" y="54546"/>
            <a:chExt cx="6049645" cy="7781925"/>
          </a:xfrm>
        </p:grpSpPr>
        <p:sp>
          <p:nvSpPr>
            <p:cNvPr id="15" name="object 15"/>
            <p:cNvSpPr/>
            <p:nvPr/>
          </p:nvSpPr>
          <p:spPr>
            <a:xfrm>
              <a:off x="5366169" y="2682138"/>
              <a:ext cx="379095" cy="660400"/>
            </a:xfrm>
            <a:custGeom>
              <a:avLst/>
              <a:gdLst/>
              <a:ahLst/>
              <a:cxnLst/>
              <a:rect l="l" t="t" r="r" b="b"/>
              <a:pathLst>
                <a:path w="379095" h="660400">
                  <a:moveTo>
                    <a:pt x="1981" y="825"/>
                  </a:moveTo>
                  <a:lnTo>
                    <a:pt x="1701" y="1041"/>
                  </a:lnTo>
                  <a:lnTo>
                    <a:pt x="1257" y="0"/>
                  </a:lnTo>
                  <a:lnTo>
                    <a:pt x="304" y="1003"/>
                  </a:lnTo>
                  <a:lnTo>
                    <a:pt x="0" y="977"/>
                  </a:lnTo>
                  <a:lnTo>
                    <a:pt x="1181" y="2463"/>
                  </a:lnTo>
                  <a:lnTo>
                    <a:pt x="1981" y="825"/>
                  </a:lnTo>
                  <a:close/>
                </a:path>
                <a:path w="379095" h="660400">
                  <a:moveTo>
                    <a:pt x="15252" y="17462"/>
                  </a:moveTo>
                  <a:lnTo>
                    <a:pt x="13398" y="15748"/>
                  </a:lnTo>
                  <a:lnTo>
                    <a:pt x="12763" y="15722"/>
                  </a:lnTo>
                  <a:lnTo>
                    <a:pt x="15252" y="17462"/>
                  </a:lnTo>
                  <a:close/>
                </a:path>
                <a:path w="379095" h="660400">
                  <a:moveTo>
                    <a:pt x="18402" y="25412"/>
                  </a:moveTo>
                  <a:lnTo>
                    <a:pt x="17653" y="22504"/>
                  </a:lnTo>
                  <a:lnTo>
                    <a:pt x="17856" y="21805"/>
                  </a:lnTo>
                  <a:lnTo>
                    <a:pt x="15582" y="21475"/>
                  </a:lnTo>
                  <a:lnTo>
                    <a:pt x="17665" y="24612"/>
                  </a:lnTo>
                  <a:lnTo>
                    <a:pt x="18402" y="25412"/>
                  </a:lnTo>
                  <a:close/>
                </a:path>
                <a:path w="379095" h="660400">
                  <a:moveTo>
                    <a:pt x="18745" y="25768"/>
                  </a:moveTo>
                  <a:lnTo>
                    <a:pt x="18402" y="25412"/>
                  </a:lnTo>
                  <a:lnTo>
                    <a:pt x="18453" y="25590"/>
                  </a:lnTo>
                  <a:lnTo>
                    <a:pt x="18745" y="25768"/>
                  </a:lnTo>
                  <a:close/>
                </a:path>
                <a:path w="379095" h="660400">
                  <a:moveTo>
                    <a:pt x="21259" y="39801"/>
                  </a:moveTo>
                  <a:lnTo>
                    <a:pt x="20320" y="38239"/>
                  </a:lnTo>
                  <a:lnTo>
                    <a:pt x="21196" y="41211"/>
                  </a:lnTo>
                  <a:lnTo>
                    <a:pt x="21259" y="39801"/>
                  </a:lnTo>
                  <a:close/>
                </a:path>
                <a:path w="379095" h="660400">
                  <a:moveTo>
                    <a:pt x="22352" y="40855"/>
                  </a:moveTo>
                  <a:lnTo>
                    <a:pt x="21285" y="39344"/>
                  </a:lnTo>
                  <a:lnTo>
                    <a:pt x="21272" y="39789"/>
                  </a:lnTo>
                  <a:lnTo>
                    <a:pt x="21717" y="40563"/>
                  </a:lnTo>
                  <a:lnTo>
                    <a:pt x="22085" y="41363"/>
                  </a:lnTo>
                  <a:lnTo>
                    <a:pt x="22352" y="40855"/>
                  </a:lnTo>
                  <a:close/>
                </a:path>
                <a:path w="379095" h="660400">
                  <a:moveTo>
                    <a:pt x="23025" y="28359"/>
                  </a:moveTo>
                  <a:lnTo>
                    <a:pt x="18745" y="25768"/>
                  </a:lnTo>
                  <a:lnTo>
                    <a:pt x="21094" y="28282"/>
                  </a:lnTo>
                  <a:lnTo>
                    <a:pt x="21844" y="30899"/>
                  </a:lnTo>
                  <a:lnTo>
                    <a:pt x="23025" y="28359"/>
                  </a:lnTo>
                  <a:close/>
                </a:path>
                <a:path w="379095" h="660400">
                  <a:moveTo>
                    <a:pt x="23723" y="42735"/>
                  </a:moveTo>
                  <a:lnTo>
                    <a:pt x="22580" y="40436"/>
                  </a:lnTo>
                  <a:lnTo>
                    <a:pt x="22352" y="40855"/>
                  </a:lnTo>
                  <a:lnTo>
                    <a:pt x="23723" y="42735"/>
                  </a:lnTo>
                  <a:close/>
                </a:path>
                <a:path w="379095" h="660400">
                  <a:moveTo>
                    <a:pt x="24320" y="30530"/>
                  </a:moveTo>
                  <a:lnTo>
                    <a:pt x="24028" y="28638"/>
                  </a:lnTo>
                  <a:lnTo>
                    <a:pt x="23304" y="28143"/>
                  </a:lnTo>
                  <a:lnTo>
                    <a:pt x="23749" y="30975"/>
                  </a:lnTo>
                  <a:lnTo>
                    <a:pt x="24320" y="30530"/>
                  </a:lnTo>
                  <a:close/>
                </a:path>
                <a:path w="379095" h="660400">
                  <a:moveTo>
                    <a:pt x="25831" y="46913"/>
                  </a:moveTo>
                  <a:lnTo>
                    <a:pt x="23977" y="45199"/>
                  </a:lnTo>
                  <a:lnTo>
                    <a:pt x="23761" y="45885"/>
                  </a:lnTo>
                  <a:lnTo>
                    <a:pt x="24701" y="47815"/>
                  </a:lnTo>
                  <a:lnTo>
                    <a:pt x="23977" y="47307"/>
                  </a:lnTo>
                  <a:lnTo>
                    <a:pt x="25565" y="49250"/>
                  </a:lnTo>
                  <a:lnTo>
                    <a:pt x="25768" y="48552"/>
                  </a:lnTo>
                  <a:lnTo>
                    <a:pt x="25831" y="46913"/>
                  </a:lnTo>
                  <a:close/>
                </a:path>
                <a:path w="379095" h="660400">
                  <a:moveTo>
                    <a:pt x="26200" y="42379"/>
                  </a:moveTo>
                  <a:lnTo>
                    <a:pt x="23685" y="38506"/>
                  </a:lnTo>
                  <a:lnTo>
                    <a:pt x="22631" y="39878"/>
                  </a:lnTo>
                  <a:lnTo>
                    <a:pt x="25146" y="43738"/>
                  </a:lnTo>
                  <a:lnTo>
                    <a:pt x="24917" y="42329"/>
                  </a:lnTo>
                  <a:lnTo>
                    <a:pt x="24345" y="40652"/>
                  </a:lnTo>
                  <a:lnTo>
                    <a:pt x="26200" y="42379"/>
                  </a:lnTo>
                  <a:close/>
                </a:path>
                <a:path w="379095" h="660400">
                  <a:moveTo>
                    <a:pt x="28257" y="46304"/>
                  </a:moveTo>
                  <a:lnTo>
                    <a:pt x="26670" y="46240"/>
                  </a:lnTo>
                  <a:lnTo>
                    <a:pt x="27368" y="46101"/>
                  </a:lnTo>
                  <a:lnTo>
                    <a:pt x="26543" y="45961"/>
                  </a:lnTo>
                  <a:lnTo>
                    <a:pt x="25577" y="45212"/>
                  </a:lnTo>
                  <a:lnTo>
                    <a:pt x="27482" y="47180"/>
                  </a:lnTo>
                  <a:lnTo>
                    <a:pt x="27635" y="46697"/>
                  </a:lnTo>
                  <a:lnTo>
                    <a:pt x="28257" y="46304"/>
                  </a:lnTo>
                  <a:close/>
                </a:path>
                <a:path w="379095" h="660400">
                  <a:moveTo>
                    <a:pt x="28384" y="48094"/>
                  </a:moveTo>
                  <a:lnTo>
                    <a:pt x="27495" y="47167"/>
                  </a:lnTo>
                  <a:lnTo>
                    <a:pt x="27406" y="47472"/>
                  </a:lnTo>
                  <a:lnTo>
                    <a:pt x="27508" y="47802"/>
                  </a:lnTo>
                  <a:lnTo>
                    <a:pt x="28384" y="48094"/>
                  </a:lnTo>
                  <a:close/>
                </a:path>
                <a:path w="379095" h="660400">
                  <a:moveTo>
                    <a:pt x="31216" y="47967"/>
                  </a:moveTo>
                  <a:lnTo>
                    <a:pt x="30784" y="47244"/>
                  </a:lnTo>
                  <a:lnTo>
                    <a:pt x="27139" y="44284"/>
                  </a:lnTo>
                  <a:lnTo>
                    <a:pt x="31216" y="47967"/>
                  </a:lnTo>
                  <a:close/>
                </a:path>
                <a:path w="379095" h="660400">
                  <a:moveTo>
                    <a:pt x="32677" y="60121"/>
                  </a:moveTo>
                  <a:lnTo>
                    <a:pt x="32118" y="60579"/>
                  </a:lnTo>
                  <a:lnTo>
                    <a:pt x="32613" y="60477"/>
                  </a:lnTo>
                  <a:lnTo>
                    <a:pt x="32677" y="60121"/>
                  </a:lnTo>
                  <a:close/>
                </a:path>
                <a:path w="379095" h="660400">
                  <a:moveTo>
                    <a:pt x="35306" y="60706"/>
                  </a:moveTo>
                  <a:lnTo>
                    <a:pt x="34239" y="58585"/>
                  </a:lnTo>
                  <a:lnTo>
                    <a:pt x="33680" y="58394"/>
                  </a:lnTo>
                  <a:lnTo>
                    <a:pt x="33286" y="58788"/>
                  </a:lnTo>
                  <a:lnTo>
                    <a:pt x="31940" y="57505"/>
                  </a:lnTo>
                  <a:lnTo>
                    <a:pt x="32105" y="58458"/>
                  </a:lnTo>
                  <a:lnTo>
                    <a:pt x="32677" y="60109"/>
                  </a:lnTo>
                  <a:lnTo>
                    <a:pt x="32854" y="59245"/>
                  </a:lnTo>
                  <a:lnTo>
                    <a:pt x="33286" y="58801"/>
                  </a:lnTo>
                  <a:lnTo>
                    <a:pt x="35306" y="60706"/>
                  </a:lnTo>
                  <a:close/>
                </a:path>
                <a:path w="379095" h="660400">
                  <a:moveTo>
                    <a:pt x="36842" y="57378"/>
                  </a:moveTo>
                  <a:lnTo>
                    <a:pt x="36322" y="54051"/>
                  </a:lnTo>
                  <a:lnTo>
                    <a:pt x="34963" y="53530"/>
                  </a:lnTo>
                  <a:lnTo>
                    <a:pt x="35267" y="55435"/>
                  </a:lnTo>
                  <a:lnTo>
                    <a:pt x="34544" y="54940"/>
                  </a:lnTo>
                  <a:lnTo>
                    <a:pt x="36842" y="57378"/>
                  </a:lnTo>
                  <a:close/>
                </a:path>
                <a:path w="379095" h="660400">
                  <a:moveTo>
                    <a:pt x="37401" y="64541"/>
                  </a:moveTo>
                  <a:lnTo>
                    <a:pt x="37198" y="64541"/>
                  </a:lnTo>
                  <a:lnTo>
                    <a:pt x="37274" y="64693"/>
                  </a:lnTo>
                  <a:lnTo>
                    <a:pt x="37401" y="64541"/>
                  </a:lnTo>
                  <a:close/>
                </a:path>
                <a:path w="379095" h="660400">
                  <a:moveTo>
                    <a:pt x="37820" y="65697"/>
                  </a:moveTo>
                  <a:lnTo>
                    <a:pt x="37668" y="65417"/>
                  </a:lnTo>
                  <a:lnTo>
                    <a:pt x="37503" y="65087"/>
                  </a:lnTo>
                  <a:lnTo>
                    <a:pt x="37325" y="64770"/>
                  </a:lnTo>
                  <a:lnTo>
                    <a:pt x="37160" y="65087"/>
                  </a:lnTo>
                  <a:lnTo>
                    <a:pt x="36690" y="65811"/>
                  </a:lnTo>
                  <a:lnTo>
                    <a:pt x="37134" y="67271"/>
                  </a:lnTo>
                  <a:lnTo>
                    <a:pt x="37820" y="65697"/>
                  </a:lnTo>
                  <a:close/>
                </a:path>
                <a:path w="379095" h="660400">
                  <a:moveTo>
                    <a:pt x="38036" y="62572"/>
                  </a:moveTo>
                  <a:lnTo>
                    <a:pt x="36931" y="59956"/>
                  </a:lnTo>
                  <a:lnTo>
                    <a:pt x="36652" y="60185"/>
                  </a:lnTo>
                  <a:lnTo>
                    <a:pt x="36436" y="60883"/>
                  </a:lnTo>
                  <a:lnTo>
                    <a:pt x="35725" y="60388"/>
                  </a:lnTo>
                  <a:lnTo>
                    <a:pt x="38036" y="62572"/>
                  </a:lnTo>
                  <a:close/>
                </a:path>
                <a:path w="379095" h="660400">
                  <a:moveTo>
                    <a:pt x="38087" y="70218"/>
                  </a:moveTo>
                  <a:lnTo>
                    <a:pt x="37020" y="69469"/>
                  </a:lnTo>
                  <a:lnTo>
                    <a:pt x="35306" y="68694"/>
                  </a:lnTo>
                  <a:lnTo>
                    <a:pt x="38087" y="70218"/>
                  </a:lnTo>
                  <a:close/>
                </a:path>
                <a:path w="379095" h="660400">
                  <a:moveTo>
                    <a:pt x="38341" y="66700"/>
                  </a:moveTo>
                  <a:lnTo>
                    <a:pt x="37833" y="65646"/>
                  </a:lnTo>
                  <a:lnTo>
                    <a:pt x="38341" y="66700"/>
                  </a:lnTo>
                  <a:close/>
                </a:path>
                <a:path w="379095" h="660400">
                  <a:moveTo>
                    <a:pt x="39090" y="63576"/>
                  </a:moveTo>
                  <a:lnTo>
                    <a:pt x="38036" y="62572"/>
                  </a:lnTo>
                  <a:lnTo>
                    <a:pt x="38442" y="63550"/>
                  </a:lnTo>
                  <a:lnTo>
                    <a:pt x="39090" y="63576"/>
                  </a:lnTo>
                  <a:close/>
                </a:path>
                <a:path w="379095" h="660400">
                  <a:moveTo>
                    <a:pt x="39458" y="60896"/>
                  </a:moveTo>
                  <a:lnTo>
                    <a:pt x="39077" y="61455"/>
                  </a:lnTo>
                  <a:lnTo>
                    <a:pt x="39420" y="61696"/>
                  </a:lnTo>
                  <a:lnTo>
                    <a:pt x="39458" y="60896"/>
                  </a:lnTo>
                  <a:close/>
                </a:path>
                <a:path w="379095" h="660400">
                  <a:moveTo>
                    <a:pt x="40589" y="55753"/>
                  </a:moveTo>
                  <a:lnTo>
                    <a:pt x="40297" y="55156"/>
                  </a:lnTo>
                  <a:lnTo>
                    <a:pt x="40271" y="55359"/>
                  </a:lnTo>
                  <a:lnTo>
                    <a:pt x="40106" y="55460"/>
                  </a:lnTo>
                  <a:lnTo>
                    <a:pt x="40424" y="55689"/>
                  </a:lnTo>
                  <a:lnTo>
                    <a:pt x="40589" y="55753"/>
                  </a:lnTo>
                  <a:close/>
                </a:path>
                <a:path w="379095" h="660400">
                  <a:moveTo>
                    <a:pt x="40665" y="57505"/>
                  </a:moveTo>
                  <a:lnTo>
                    <a:pt x="40309" y="57251"/>
                  </a:lnTo>
                  <a:lnTo>
                    <a:pt x="39674" y="57238"/>
                  </a:lnTo>
                  <a:lnTo>
                    <a:pt x="39166" y="56007"/>
                  </a:lnTo>
                  <a:lnTo>
                    <a:pt x="38976" y="54864"/>
                  </a:lnTo>
                  <a:lnTo>
                    <a:pt x="39738" y="55727"/>
                  </a:lnTo>
                  <a:lnTo>
                    <a:pt x="40106" y="55448"/>
                  </a:lnTo>
                  <a:lnTo>
                    <a:pt x="39408" y="54952"/>
                  </a:lnTo>
                  <a:lnTo>
                    <a:pt x="37922" y="53555"/>
                  </a:lnTo>
                  <a:lnTo>
                    <a:pt x="38468" y="55727"/>
                  </a:lnTo>
                  <a:lnTo>
                    <a:pt x="38582" y="56045"/>
                  </a:lnTo>
                  <a:lnTo>
                    <a:pt x="38874" y="56261"/>
                  </a:lnTo>
                  <a:lnTo>
                    <a:pt x="39535" y="58407"/>
                  </a:lnTo>
                  <a:lnTo>
                    <a:pt x="39458" y="60896"/>
                  </a:lnTo>
                  <a:lnTo>
                    <a:pt x="39839" y="60299"/>
                  </a:lnTo>
                  <a:lnTo>
                    <a:pt x="40335" y="59372"/>
                  </a:lnTo>
                  <a:lnTo>
                    <a:pt x="40665" y="57505"/>
                  </a:lnTo>
                  <a:close/>
                </a:path>
                <a:path w="379095" h="660400">
                  <a:moveTo>
                    <a:pt x="40868" y="71996"/>
                  </a:moveTo>
                  <a:lnTo>
                    <a:pt x="40728" y="71869"/>
                  </a:lnTo>
                  <a:lnTo>
                    <a:pt x="40665" y="72351"/>
                  </a:lnTo>
                  <a:lnTo>
                    <a:pt x="40868" y="71996"/>
                  </a:lnTo>
                  <a:close/>
                </a:path>
                <a:path w="379095" h="660400">
                  <a:moveTo>
                    <a:pt x="41021" y="71259"/>
                  </a:moveTo>
                  <a:lnTo>
                    <a:pt x="40982" y="71120"/>
                  </a:lnTo>
                  <a:lnTo>
                    <a:pt x="40792" y="71259"/>
                  </a:lnTo>
                  <a:lnTo>
                    <a:pt x="40932" y="71399"/>
                  </a:lnTo>
                  <a:lnTo>
                    <a:pt x="41021" y="71259"/>
                  </a:lnTo>
                  <a:close/>
                </a:path>
                <a:path w="379095" h="660400">
                  <a:moveTo>
                    <a:pt x="42379" y="72999"/>
                  </a:moveTo>
                  <a:lnTo>
                    <a:pt x="41922" y="72402"/>
                  </a:lnTo>
                  <a:lnTo>
                    <a:pt x="41465" y="71882"/>
                  </a:lnTo>
                  <a:lnTo>
                    <a:pt x="41008" y="71462"/>
                  </a:lnTo>
                  <a:lnTo>
                    <a:pt x="40995" y="71628"/>
                  </a:lnTo>
                  <a:lnTo>
                    <a:pt x="40932" y="71831"/>
                  </a:lnTo>
                  <a:lnTo>
                    <a:pt x="40868" y="71996"/>
                  </a:lnTo>
                  <a:lnTo>
                    <a:pt x="41351" y="72453"/>
                  </a:lnTo>
                  <a:lnTo>
                    <a:pt x="41884" y="72707"/>
                  </a:lnTo>
                  <a:lnTo>
                    <a:pt x="42379" y="72999"/>
                  </a:lnTo>
                  <a:close/>
                </a:path>
                <a:path w="379095" h="660400">
                  <a:moveTo>
                    <a:pt x="42595" y="79971"/>
                  </a:moveTo>
                  <a:lnTo>
                    <a:pt x="41516" y="78854"/>
                  </a:lnTo>
                  <a:lnTo>
                    <a:pt x="40830" y="77406"/>
                  </a:lnTo>
                  <a:lnTo>
                    <a:pt x="40487" y="75247"/>
                  </a:lnTo>
                  <a:lnTo>
                    <a:pt x="39141" y="74714"/>
                  </a:lnTo>
                  <a:lnTo>
                    <a:pt x="39865" y="77343"/>
                  </a:lnTo>
                  <a:lnTo>
                    <a:pt x="38798" y="76593"/>
                  </a:lnTo>
                  <a:lnTo>
                    <a:pt x="39827" y="78105"/>
                  </a:lnTo>
                  <a:lnTo>
                    <a:pt x="41287" y="79082"/>
                  </a:lnTo>
                  <a:lnTo>
                    <a:pt x="42595" y="79971"/>
                  </a:lnTo>
                  <a:close/>
                </a:path>
                <a:path w="379095" h="660400">
                  <a:moveTo>
                    <a:pt x="44348" y="75361"/>
                  </a:moveTo>
                  <a:lnTo>
                    <a:pt x="44094" y="75057"/>
                  </a:lnTo>
                  <a:lnTo>
                    <a:pt x="43738" y="73875"/>
                  </a:lnTo>
                  <a:lnTo>
                    <a:pt x="43091" y="73406"/>
                  </a:lnTo>
                  <a:lnTo>
                    <a:pt x="42379" y="72999"/>
                  </a:lnTo>
                  <a:lnTo>
                    <a:pt x="42938" y="73723"/>
                  </a:lnTo>
                  <a:lnTo>
                    <a:pt x="43484" y="74523"/>
                  </a:lnTo>
                  <a:lnTo>
                    <a:pt x="44005" y="75412"/>
                  </a:lnTo>
                  <a:lnTo>
                    <a:pt x="44221" y="75412"/>
                  </a:lnTo>
                  <a:lnTo>
                    <a:pt x="44348" y="75361"/>
                  </a:lnTo>
                  <a:close/>
                </a:path>
                <a:path w="379095" h="660400">
                  <a:moveTo>
                    <a:pt x="44653" y="81521"/>
                  </a:moveTo>
                  <a:lnTo>
                    <a:pt x="44094" y="80987"/>
                  </a:lnTo>
                  <a:lnTo>
                    <a:pt x="43370" y="80492"/>
                  </a:lnTo>
                  <a:lnTo>
                    <a:pt x="42595" y="79971"/>
                  </a:lnTo>
                  <a:lnTo>
                    <a:pt x="43180" y="80556"/>
                  </a:lnTo>
                  <a:lnTo>
                    <a:pt x="43827" y="81089"/>
                  </a:lnTo>
                  <a:lnTo>
                    <a:pt x="44653" y="81521"/>
                  </a:lnTo>
                  <a:close/>
                </a:path>
                <a:path w="379095" h="660400">
                  <a:moveTo>
                    <a:pt x="46024" y="79870"/>
                  </a:moveTo>
                  <a:lnTo>
                    <a:pt x="45466" y="78333"/>
                  </a:lnTo>
                  <a:lnTo>
                    <a:pt x="44767" y="76809"/>
                  </a:lnTo>
                  <a:lnTo>
                    <a:pt x="44005" y="75412"/>
                  </a:lnTo>
                  <a:lnTo>
                    <a:pt x="43522" y="75425"/>
                  </a:lnTo>
                  <a:lnTo>
                    <a:pt x="42519" y="75196"/>
                  </a:lnTo>
                  <a:lnTo>
                    <a:pt x="43395" y="76682"/>
                  </a:lnTo>
                  <a:lnTo>
                    <a:pt x="44513" y="77470"/>
                  </a:lnTo>
                  <a:lnTo>
                    <a:pt x="45212" y="78600"/>
                  </a:lnTo>
                  <a:lnTo>
                    <a:pt x="46024" y="79870"/>
                  </a:lnTo>
                  <a:close/>
                </a:path>
                <a:path w="379095" h="660400">
                  <a:moveTo>
                    <a:pt x="47358" y="73545"/>
                  </a:moveTo>
                  <a:lnTo>
                    <a:pt x="47256" y="70954"/>
                  </a:lnTo>
                  <a:lnTo>
                    <a:pt x="46685" y="71399"/>
                  </a:lnTo>
                  <a:lnTo>
                    <a:pt x="45681" y="69011"/>
                  </a:lnTo>
                  <a:lnTo>
                    <a:pt x="45186" y="69926"/>
                  </a:lnTo>
                  <a:lnTo>
                    <a:pt x="44551" y="69913"/>
                  </a:lnTo>
                  <a:lnTo>
                    <a:pt x="47358" y="73545"/>
                  </a:lnTo>
                  <a:close/>
                </a:path>
                <a:path w="379095" h="660400">
                  <a:moveTo>
                    <a:pt x="51536" y="82765"/>
                  </a:moveTo>
                  <a:lnTo>
                    <a:pt x="51473" y="82169"/>
                  </a:lnTo>
                  <a:lnTo>
                    <a:pt x="50723" y="80911"/>
                  </a:lnTo>
                  <a:lnTo>
                    <a:pt x="49885" y="79514"/>
                  </a:lnTo>
                  <a:lnTo>
                    <a:pt x="49466" y="80911"/>
                  </a:lnTo>
                  <a:lnTo>
                    <a:pt x="47955" y="79438"/>
                  </a:lnTo>
                  <a:lnTo>
                    <a:pt x="50914" y="84023"/>
                  </a:lnTo>
                  <a:lnTo>
                    <a:pt x="49618" y="82372"/>
                  </a:lnTo>
                  <a:lnTo>
                    <a:pt x="46532" y="78447"/>
                  </a:lnTo>
                  <a:lnTo>
                    <a:pt x="47777" y="82257"/>
                  </a:lnTo>
                  <a:lnTo>
                    <a:pt x="47599" y="82054"/>
                  </a:lnTo>
                  <a:lnTo>
                    <a:pt x="47053" y="81432"/>
                  </a:lnTo>
                  <a:lnTo>
                    <a:pt x="46024" y="79870"/>
                  </a:lnTo>
                  <a:lnTo>
                    <a:pt x="46393" y="80911"/>
                  </a:lnTo>
                  <a:lnTo>
                    <a:pt x="46812" y="82448"/>
                  </a:lnTo>
                  <a:lnTo>
                    <a:pt x="46850" y="82638"/>
                  </a:lnTo>
                  <a:lnTo>
                    <a:pt x="46786" y="83375"/>
                  </a:lnTo>
                  <a:lnTo>
                    <a:pt x="46812" y="84810"/>
                  </a:lnTo>
                  <a:lnTo>
                    <a:pt x="47231" y="84823"/>
                  </a:lnTo>
                  <a:lnTo>
                    <a:pt x="47167" y="84137"/>
                  </a:lnTo>
                  <a:lnTo>
                    <a:pt x="47028" y="83388"/>
                  </a:lnTo>
                  <a:lnTo>
                    <a:pt x="46863" y="82638"/>
                  </a:lnTo>
                  <a:lnTo>
                    <a:pt x="46863" y="82448"/>
                  </a:lnTo>
                  <a:lnTo>
                    <a:pt x="46951" y="82054"/>
                  </a:lnTo>
                  <a:lnTo>
                    <a:pt x="47002" y="82334"/>
                  </a:lnTo>
                  <a:lnTo>
                    <a:pt x="47269" y="82359"/>
                  </a:lnTo>
                  <a:lnTo>
                    <a:pt x="47650" y="82372"/>
                  </a:lnTo>
                  <a:lnTo>
                    <a:pt x="48171" y="83883"/>
                  </a:lnTo>
                  <a:lnTo>
                    <a:pt x="47459" y="82765"/>
                  </a:lnTo>
                  <a:lnTo>
                    <a:pt x="47091" y="82423"/>
                  </a:lnTo>
                  <a:lnTo>
                    <a:pt x="46939" y="82423"/>
                  </a:lnTo>
                  <a:lnTo>
                    <a:pt x="47002" y="82638"/>
                  </a:lnTo>
                  <a:lnTo>
                    <a:pt x="50177" y="86868"/>
                  </a:lnTo>
                  <a:lnTo>
                    <a:pt x="49784" y="85775"/>
                  </a:lnTo>
                  <a:lnTo>
                    <a:pt x="48628" y="83883"/>
                  </a:lnTo>
                  <a:lnTo>
                    <a:pt x="47663" y="82372"/>
                  </a:lnTo>
                  <a:lnTo>
                    <a:pt x="49288" y="82486"/>
                  </a:lnTo>
                  <a:lnTo>
                    <a:pt x="51142" y="84607"/>
                  </a:lnTo>
                  <a:lnTo>
                    <a:pt x="51269" y="84023"/>
                  </a:lnTo>
                  <a:lnTo>
                    <a:pt x="51536" y="82765"/>
                  </a:lnTo>
                  <a:close/>
                </a:path>
                <a:path w="379095" h="660400">
                  <a:moveTo>
                    <a:pt x="53136" y="92557"/>
                  </a:moveTo>
                  <a:lnTo>
                    <a:pt x="50533" y="87541"/>
                  </a:lnTo>
                  <a:lnTo>
                    <a:pt x="50876" y="87795"/>
                  </a:lnTo>
                  <a:lnTo>
                    <a:pt x="50177" y="86868"/>
                  </a:lnTo>
                  <a:lnTo>
                    <a:pt x="50622" y="88112"/>
                  </a:lnTo>
                  <a:lnTo>
                    <a:pt x="50647" y="89179"/>
                  </a:lnTo>
                  <a:lnTo>
                    <a:pt x="50622" y="91173"/>
                  </a:lnTo>
                  <a:lnTo>
                    <a:pt x="52108" y="92532"/>
                  </a:lnTo>
                  <a:lnTo>
                    <a:pt x="52705" y="92646"/>
                  </a:lnTo>
                  <a:lnTo>
                    <a:pt x="53136" y="92557"/>
                  </a:lnTo>
                  <a:close/>
                </a:path>
                <a:path w="379095" h="660400">
                  <a:moveTo>
                    <a:pt x="53365" y="92494"/>
                  </a:moveTo>
                  <a:lnTo>
                    <a:pt x="53213" y="92544"/>
                  </a:lnTo>
                  <a:lnTo>
                    <a:pt x="53276" y="92824"/>
                  </a:lnTo>
                  <a:lnTo>
                    <a:pt x="53340" y="92608"/>
                  </a:lnTo>
                  <a:close/>
                </a:path>
                <a:path w="379095" h="660400">
                  <a:moveTo>
                    <a:pt x="54419" y="95084"/>
                  </a:moveTo>
                  <a:lnTo>
                    <a:pt x="52920" y="93611"/>
                  </a:lnTo>
                  <a:lnTo>
                    <a:pt x="51371" y="93789"/>
                  </a:lnTo>
                  <a:lnTo>
                    <a:pt x="54419" y="95084"/>
                  </a:lnTo>
                  <a:close/>
                </a:path>
                <a:path w="379095" h="660400">
                  <a:moveTo>
                    <a:pt x="55079" y="88201"/>
                  </a:moveTo>
                  <a:lnTo>
                    <a:pt x="54711" y="87934"/>
                  </a:lnTo>
                  <a:lnTo>
                    <a:pt x="54889" y="88455"/>
                  </a:lnTo>
                  <a:lnTo>
                    <a:pt x="55079" y="88201"/>
                  </a:lnTo>
                  <a:close/>
                </a:path>
                <a:path w="379095" h="660400">
                  <a:moveTo>
                    <a:pt x="56184" y="100088"/>
                  </a:moveTo>
                  <a:lnTo>
                    <a:pt x="55956" y="98679"/>
                  </a:lnTo>
                  <a:lnTo>
                    <a:pt x="54749" y="99098"/>
                  </a:lnTo>
                  <a:lnTo>
                    <a:pt x="56184" y="100088"/>
                  </a:lnTo>
                  <a:close/>
                </a:path>
                <a:path w="379095" h="660400">
                  <a:moveTo>
                    <a:pt x="56337" y="94119"/>
                  </a:moveTo>
                  <a:lnTo>
                    <a:pt x="56235" y="92303"/>
                  </a:lnTo>
                  <a:lnTo>
                    <a:pt x="56146" y="92049"/>
                  </a:lnTo>
                  <a:lnTo>
                    <a:pt x="54889" y="88455"/>
                  </a:lnTo>
                  <a:lnTo>
                    <a:pt x="54229" y="89306"/>
                  </a:lnTo>
                  <a:lnTo>
                    <a:pt x="53352" y="92494"/>
                  </a:lnTo>
                  <a:lnTo>
                    <a:pt x="53873" y="92303"/>
                  </a:lnTo>
                  <a:lnTo>
                    <a:pt x="54330" y="92049"/>
                  </a:lnTo>
                  <a:lnTo>
                    <a:pt x="56337" y="94119"/>
                  </a:lnTo>
                  <a:close/>
                </a:path>
                <a:path w="379095" h="660400">
                  <a:moveTo>
                    <a:pt x="57467" y="85217"/>
                  </a:moveTo>
                  <a:lnTo>
                    <a:pt x="56883" y="83553"/>
                  </a:lnTo>
                  <a:lnTo>
                    <a:pt x="56527" y="83299"/>
                  </a:lnTo>
                  <a:lnTo>
                    <a:pt x="56451" y="82829"/>
                  </a:lnTo>
                  <a:lnTo>
                    <a:pt x="56095" y="82588"/>
                  </a:lnTo>
                  <a:lnTo>
                    <a:pt x="55537" y="83019"/>
                  </a:lnTo>
                  <a:lnTo>
                    <a:pt x="56388" y="84480"/>
                  </a:lnTo>
                  <a:lnTo>
                    <a:pt x="57467" y="85217"/>
                  </a:lnTo>
                  <a:close/>
                </a:path>
                <a:path w="379095" h="660400">
                  <a:moveTo>
                    <a:pt x="58508" y="101942"/>
                  </a:moveTo>
                  <a:lnTo>
                    <a:pt x="58318" y="101307"/>
                  </a:lnTo>
                  <a:lnTo>
                    <a:pt x="57404" y="103847"/>
                  </a:lnTo>
                  <a:lnTo>
                    <a:pt x="58508" y="101942"/>
                  </a:lnTo>
                  <a:close/>
                </a:path>
                <a:path w="379095" h="660400">
                  <a:moveTo>
                    <a:pt x="58801" y="92341"/>
                  </a:moveTo>
                  <a:lnTo>
                    <a:pt x="57950" y="92303"/>
                  </a:lnTo>
                  <a:lnTo>
                    <a:pt x="58242" y="94195"/>
                  </a:lnTo>
                  <a:lnTo>
                    <a:pt x="58801" y="92341"/>
                  </a:lnTo>
                  <a:close/>
                </a:path>
                <a:path w="379095" h="660400">
                  <a:moveTo>
                    <a:pt x="58864" y="103111"/>
                  </a:moveTo>
                  <a:lnTo>
                    <a:pt x="58661" y="102450"/>
                  </a:lnTo>
                  <a:lnTo>
                    <a:pt x="58140" y="105117"/>
                  </a:lnTo>
                  <a:lnTo>
                    <a:pt x="58864" y="103111"/>
                  </a:lnTo>
                  <a:close/>
                </a:path>
                <a:path w="379095" h="660400">
                  <a:moveTo>
                    <a:pt x="58889" y="101307"/>
                  </a:moveTo>
                  <a:lnTo>
                    <a:pt x="58508" y="101942"/>
                  </a:lnTo>
                  <a:lnTo>
                    <a:pt x="58661" y="102450"/>
                  </a:lnTo>
                  <a:lnTo>
                    <a:pt x="58889" y="101307"/>
                  </a:lnTo>
                  <a:close/>
                </a:path>
                <a:path w="379095" h="660400">
                  <a:moveTo>
                    <a:pt x="59042" y="92354"/>
                  </a:moveTo>
                  <a:lnTo>
                    <a:pt x="58864" y="92100"/>
                  </a:lnTo>
                  <a:lnTo>
                    <a:pt x="58801" y="92341"/>
                  </a:lnTo>
                  <a:lnTo>
                    <a:pt x="59042" y="92354"/>
                  </a:lnTo>
                  <a:close/>
                </a:path>
                <a:path w="379095" h="660400">
                  <a:moveTo>
                    <a:pt x="60528" y="109448"/>
                  </a:moveTo>
                  <a:lnTo>
                    <a:pt x="60477" y="109207"/>
                  </a:lnTo>
                  <a:lnTo>
                    <a:pt x="60096" y="108712"/>
                  </a:lnTo>
                  <a:lnTo>
                    <a:pt x="60528" y="109448"/>
                  </a:lnTo>
                  <a:close/>
                </a:path>
                <a:path w="379095" h="660400">
                  <a:moveTo>
                    <a:pt x="60579" y="105511"/>
                  </a:moveTo>
                  <a:lnTo>
                    <a:pt x="59524" y="101307"/>
                  </a:lnTo>
                  <a:lnTo>
                    <a:pt x="58864" y="103111"/>
                  </a:lnTo>
                  <a:lnTo>
                    <a:pt x="59474" y="105117"/>
                  </a:lnTo>
                  <a:lnTo>
                    <a:pt x="60579" y="105511"/>
                  </a:lnTo>
                  <a:close/>
                </a:path>
                <a:path w="379095" h="660400">
                  <a:moveTo>
                    <a:pt x="61734" y="100050"/>
                  </a:moveTo>
                  <a:lnTo>
                    <a:pt x="61391" y="99568"/>
                  </a:lnTo>
                  <a:lnTo>
                    <a:pt x="61074" y="99060"/>
                  </a:lnTo>
                  <a:lnTo>
                    <a:pt x="60845" y="98539"/>
                  </a:lnTo>
                  <a:lnTo>
                    <a:pt x="60109" y="98691"/>
                  </a:lnTo>
                  <a:lnTo>
                    <a:pt x="61061" y="99225"/>
                  </a:lnTo>
                  <a:lnTo>
                    <a:pt x="61734" y="100050"/>
                  </a:lnTo>
                  <a:close/>
                </a:path>
                <a:path w="379095" h="660400">
                  <a:moveTo>
                    <a:pt x="61760" y="110883"/>
                  </a:moveTo>
                  <a:lnTo>
                    <a:pt x="61061" y="109778"/>
                  </a:lnTo>
                  <a:lnTo>
                    <a:pt x="61010" y="108508"/>
                  </a:lnTo>
                  <a:lnTo>
                    <a:pt x="60756" y="108712"/>
                  </a:lnTo>
                  <a:lnTo>
                    <a:pt x="60655" y="109448"/>
                  </a:lnTo>
                  <a:lnTo>
                    <a:pt x="61760" y="110883"/>
                  </a:lnTo>
                  <a:close/>
                </a:path>
                <a:path w="379095" h="660400">
                  <a:moveTo>
                    <a:pt x="62268" y="92786"/>
                  </a:moveTo>
                  <a:lnTo>
                    <a:pt x="62141" y="92697"/>
                  </a:lnTo>
                  <a:lnTo>
                    <a:pt x="61861" y="92925"/>
                  </a:lnTo>
                  <a:lnTo>
                    <a:pt x="62268" y="92786"/>
                  </a:lnTo>
                  <a:close/>
                </a:path>
                <a:path w="379095" h="660400">
                  <a:moveTo>
                    <a:pt x="63220" y="93446"/>
                  </a:moveTo>
                  <a:lnTo>
                    <a:pt x="63055" y="92494"/>
                  </a:lnTo>
                  <a:lnTo>
                    <a:pt x="62268" y="92786"/>
                  </a:lnTo>
                  <a:lnTo>
                    <a:pt x="63220" y="93446"/>
                  </a:lnTo>
                  <a:close/>
                </a:path>
                <a:path w="379095" h="660400">
                  <a:moveTo>
                    <a:pt x="64147" y="95364"/>
                  </a:moveTo>
                  <a:lnTo>
                    <a:pt x="61861" y="92925"/>
                  </a:lnTo>
                  <a:lnTo>
                    <a:pt x="61201" y="92354"/>
                  </a:lnTo>
                  <a:lnTo>
                    <a:pt x="59283" y="90703"/>
                  </a:lnTo>
                  <a:lnTo>
                    <a:pt x="59105" y="87642"/>
                  </a:lnTo>
                  <a:lnTo>
                    <a:pt x="56972" y="85737"/>
                  </a:lnTo>
                  <a:lnTo>
                    <a:pt x="55079" y="88201"/>
                  </a:lnTo>
                  <a:lnTo>
                    <a:pt x="56857" y="89433"/>
                  </a:lnTo>
                  <a:lnTo>
                    <a:pt x="59220" y="92354"/>
                  </a:lnTo>
                  <a:lnTo>
                    <a:pt x="59042" y="92354"/>
                  </a:lnTo>
                  <a:lnTo>
                    <a:pt x="62534" y="97193"/>
                  </a:lnTo>
                  <a:lnTo>
                    <a:pt x="64147" y="95364"/>
                  </a:lnTo>
                  <a:close/>
                </a:path>
                <a:path w="379095" h="660400">
                  <a:moveTo>
                    <a:pt x="64325" y="103225"/>
                  </a:moveTo>
                  <a:lnTo>
                    <a:pt x="63119" y="101955"/>
                  </a:lnTo>
                  <a:lnTo>
                    <a:pt x="61988" y="100406"/>
                  </a:lnTo>
                  <a:lnTo>
                    <a:pt x="62103" y="100596"/>
                  </a:lnTo>
                  <a:lnTo>
                    <a:pt x="60299" y="101104"/>
                  </a:lnTo>
                  <a:lnTo>
                    <a:pt x="63309" y="104038"/>
                  </a:lnTo>
                  <a:lnTo>
                    <a:pt x="64325" y="103225"/>
                  </a:lnTo>
                  <a:close/>
                </a:path>
                <a:path w="379095" h="660400">
                  <a:moveTo>
                    <a:pt x="66840" y="102298"/>
                  </a:moveTo>
                  <a:lnTo>
                    <a:pt x="66255" y="100622"/>
                  </a:lnTo>
                  <a:lnTo>
                    <a:pt x="65201" y="101993"/>
                  </a:lnTo>
                  <a:lnTo>
                    <a:pt x="66840" y="102298"/>
                  </a:lnTo>
                  <a:close/>
                </a:path>
                <a:path w="379095" h="660400">
                  <a:moveTo>
                    <a:pt x="67017" y="119672"/>
                  </a:moveTo>
                  <a:lnTo>
                    <a:pt x="66319" y="118618"/>
                  </a:lnTo>
                  <a:lnTo>
                    <a:pt x="66776" y="119570"/>
                  </a:lnTo>
                  <a:lnTo>
                    <a:pt x="67017" y="119672"/>
                  </a:lnTo>
                  <a:close/>
                </a:path>
                <a:path w="379095" h="660400">
                  <a:moveTo>
                    <a:pt x="67056" y="119329"/>
                  </a:moveTo>
                  <a:lnTo>
                    <a:pt x="67017" y="119049"/>
                  </a:lnTo>
                  <a:lnTo>
                    <a:pt x="66903" y="118554"/>
                  </a:lnTo>
                  <a:lnTo>
                    <a:pt x="66636" y="117729"/>
                  </a:lnTo>
                  <a:lnTo>
                    <a:pt x="66725" y="118224"/>
                  </a:lnTo>
                  <a:lnTo>
                    <a:pt x="66865" y="118770"/>
                  </a:lnTo>
                  <a:lnTo>
                    <a:pt x="67056" y="119329"/>
                  </a:lnTo>
                  <a:close/>
                </a:path>
                <a:path w="379095" h="660400">
                  <a:moveTo>
                    <a:pt x="67487" y="120421"/>
                  </a:moveTo>
                  <a:lnTo>
                    <a:pt x="67284" y="119926"/>
                  </a:lnTo>
                  <a:lnTo>
                    <a:pt x="67068" y="119316"/>
                  </a:lnTo>
                  <a:lnTo>
                    <a:pt x="67106" y="119583"/>
                  </a:lnTo>
                  <a:lnTo>
                    <a:pt x="67094" y="119710"/>
                  </a:lnTo>
                  <a:lnTo>
                    <a:pt x="67208" y="119989"/>
                  </a:lnTo>
                  <a:lnTo>
                    <a:pt x="67487" y="120421"/>
                  </a:lnTo>
                  <a:close/>
                </a:path>
                <a:path w="379095" h="660400">
                  <a:moveTo>
                    <a:pt x="68770" y="112737"/>
                  </a:moveTo>
                  <a:lnTo>
                    <a:pt x="67716" y="111467"/>
                  </a:lnTo>
                  <a:lnTo>
                    <a:pt x="67411" y="110375"/>
                  </a:lnTo>
                  <a:lnTo>
                    <a:pt x="67221" y="111467"/>
                  </a:lnTo>
                  <a:lnTo>
                    <a:pt x="68770" y="112737"/>
                  </a:lnTo>
                  <a:close/>
                </a:path>
                <a:path w="379095" h="660400">
                  <a:moveTo>
                    <a:pt x="69621" y="111810"/>
                  </a:moveTo>
                  <a:lnTo>
                    <a:pt x="69278" y="111887"/>
                  </a:lnTo>
                  <a:lnTo>
                    <a:pt x="69024" y="111836"/>
                  </a:lnTo>
                  <a:lnTo>
                    <a:pt x="68795" y="111709"/>
                  </a:lnTo>
                  <a:lnTo>
                    <a:pt x="69062" y="111861"/>
                  </a:lnTo>
                  <a:lnTo>
                    <a:pt x="69329" y="111950"/>
                  </a:lnTo>
                  <a:lnTo>
                    <a:pt x="69621" y="111810"/>
                  </a:lnTo>
                  <a:close/>
                </a:path>
                <a:path w="379095" h="660400">
                  <a:moveTo>
                    <a:pt x="69799" y="106883"/>
                  </a:moveTo>
                  <a:lnTo>
                    <a:pt x="68707" y="104013"/>
                  </a:lnTo>
                  <a:lnTo>
                    <a:pt x="68859" y="104952"/>
                  </a:lnTo>
                  <a:lnTo>
                    <a:pt x="69799" y="106883"/>
                  </a:lnTo>
                  <a:close/>
                </a:path>
                <a:path w="379095" h="660400">
                  <a:moveTo>
                    <a:pt x="70599" y="110972"/>
                  </a:moveTo>
                  <a:lnTo>
                    <a:pt x="70142" y="110109"/>
                  </a:lnTo>
                  <a:lnTo>
                    <a:pt x="69672" y="109321"/>
                  </a:lnTo>
                  <a:lnTo>
                    <a:pt x="69176" y="108966"/>
                  </a:lnTo>
                  <a:lnTo>
                    <a:pt x="69443" y="109423"/>
                  </a:lnTo>
                  <a:lnTo>
                    <a:pt x="70040" y="110388"/>
                  </a:lnTo>
                  <a:lnTo>
                    <a:pt x="70599" y="110972"/>
                  </a:lnTo>
                  <a:close/>
                </a:path>
                <a:path w="379095" h="660400">
                  <a:moveTo>
                    <a:pt x="72555" y="114287"/>
                  </a:moveTo>
                  <a:lnTo>
                    <a:pt x="71462" y="111417"/>
                  </a:lnTo>
                  <a:lnTo>
                    <a:pt x="71247" y="111594"/>
                  </a:lnTo>
                  <a:lnTo>
                    <a:pt x="70929" y="111328"/>
                  </a:lnTo>
                  <a:lnTo>
                    <a:pt x="70599" y="110972"/>
                  </a:lnTo>
                  <a:lnTo>
                    <a:pt x="71450" y="112636"/>
                  </a:lnTo>
                  <a:lnTo>
                    <a:pt x="72186" y="114579"/>
                  </a:lnTo>
                  <a:lnTo>
                    <a:pt x="72555" y="114287"/>
                  </a:lnTo>
                  <a:close/>
                </a:path>
                <a:path w="379095" h="660400">
                  <a:moveTo>
                    <a:pt x="72745" y="123774"/>
                  </a:moveTo>
                  <a:lnTo>
                    <a:pt x="71424" y="121627"/>
                  </a:lnTo>
                  <a:lnTo>
                    <a:pt x="71285" y="122897"/>
                  </a:lnTo>
                  <a:lnTo>
                    <a:pt x="72745" y="123774"/>
                  </a:lnTo>
                  <a:close/>
                </a:path>
                <a:path w="379095" h="660400">
                  <a:moveTo>
                    <a:pt x="72999" y="124167"/>
                  </a:moveTo>
                  <a:lnTo>
                    <a:pt x="72923" y="123875"/>
                  </a:lnTo>
                  <a:lnTo>
                    <a:pt x="72745" y="123774"/>
                  </a:lnTo>
                  <a:lnTo>
                    <a:pt x="72999" y="124167"/>
                  </a:lnTo>
                  <a:close/>
                </a:path>
                <a:path w="379095" h="660400">
                  <a:moveTo>
                    <a:pt x="90868" y="145580"/>
                  </a:moveTo>
                  <a:lnTo>
                    <a:pt x="90716" y="144640"/>
                  </a:lnTo>
                  <a:lnTo>
                    <a:pt x="89928" y="143662"/>
                  </a:lnTo>
                  <a:lnTo>
                    <a:pt x="89204" y="143154"/>
                  </a:lnTo>
                  <a:lnTo>
                    <a:pt x="88430" y="142189"/>
                  </a:lnTo>
                  <a:lnTo>
                    <a:pt x="88214" y="142887"/>
                  </a:lnTo>
                  <a:lnTo>
                    <a:pt x="90233" y="145554"/>
                  </a:lnTo>
                  <a:lnTo>
                    <a:pt x="90868" y="145580"/>
                  </a:lnTo>
                  <a:close/>
                </a:path>
                <a:path w="379095" h="660400">
                  <a:moveTo>
                    <a:pt x="96202" y="147485"/>
                  </a:moveTo>
                  <a:lnTo>
                    <a:pt x="95402" y="144487"/>
                  </a:lnTo>
                  <a:lnTo>
                    <a:pt x="95377" y="146621"/>
                  </a:lnTo>
                  <a:lnTo>
                    <a:pt x="96202" y="147485"/>
                  </a:lnTo>
                  <a:close/>
                </a:path>
                <a:path w="379095" h="660400">
                  <a:moveTo>
                    <a:pt x="96799" y="150698"/>
                  </a:moveTo>
                  <a:lnTo>
                    <a:pt x="96685" y="150152"/>
                  </a:lnTo>
                  <a:lnTo>
                    <a:pt x="96240" y="149567"/>
                  </a:lnTo>
                  <a:lnTo>
                    <a:pt x="95364" y="148297"/>
                  </a:lnTo>
                  <a:lnTo>
                    <a:pt x="95377" y="146621"/>
                  </a:lnTo>
                  <a:lnTo>
                    <a:pt x="94551" y="145757"/>
                  </a:lnTo>
                  <a:lnTo>
                    <a:pt x="92697" y="143217"/>
                  </a:lnTo>
                  <a:lnTo>
                    <a:pt x="91363" y="145757"/>
                  </a:lnTo>
                  <a:lnTo>
                    <a:pt x="96799" y="150698"/>
                  </a:lnTo>
                  <a:close/>
                </a:path>
                <a:path w="379095" h="660400">
                  <a:moveTo>
                    <a:pt x="96951" y="150837"/>
                  </a:moveTo>
                  <a:lnTo>
                    <a:pt x="96799" y="150698"/>
                  </a:lnTo>
                  <a:lnTo>
                    <a:pt x="96837" y="150901"/>
                  </a:lnTo>
                  <a:close/>
                </a:path>
                <a:path w="379095" h="660400">
                  <a:moveTo>
                    <a:pt x="97053" y="150609"/>
                  </a:moveTo>
                  <a:lnTo>
                    <a:pt x="96837" y="149809"/>
                  </a:lnTo>
                  <a:lnTo>
                    <a:pt x="96583" y="149567"/>
                  </a:lnTo>
                  <a:lnTo>
                    <a:pt x="96685" y="150152"/>
                  </a:lnTo>
                  <a:lnTo>
                    <a:pt x="97053" y="150609"/>
                  </a:lnTo>
                  <a:close/>
                </a:path>
                <a:path w="379095" h="660400">
                  <a:moveTo>
                    <a:pt x="97701" y="150837"/>
                  </a:moveTo>
                  <a:lnTo>
                    <a:pt x="97231" y="150837"/>
                  </a:lnTo>
                  <a:lnTo>
                    <a:pt x="97053" y="150609"/>
                  </a:lnTo>
                  <a:lnTo>
                    <a:pt x="97116" y="150837"/>
                  </a:lnTo>
                  <a:lnTo>
                    <a:pt x="97459" y="152107"/>
                  </a:lnTo>
                  <a:lnTo>
                    <a:pt x="97701" y="150837"/>
                  </a:lnTo>
                  <a:close/>
                </a:path>
                <a:path w="379095" h="660400">
                  <a:moveTo>
                    <a:pt x="97942" y="150837"/>
                  </a:moveTo>
                  <a:lnTo>
                    <a:pt x="97739" y="150647"/>
                  </a:lnTo>
                  <a:lnTo>
                    <a:pt x="97701" y="150837"/>
                  </a:lnTo>
                  <a:lnTo>
                    <a:pt x="97942" y="150837"/>
                  </a:lnTo>
                  <a:close/>
                </a:path>
                <a:path w="379095" h="660400">
                  <a:moveTo>
                    <a:pt x="98196" y="148297"/>
                  </a:moveTo>
                  <a:lnTo>
                    <a:pt x="96989" y="148297"/>
                  </a:lnTo>
                  <a:lnTo>
                    <a:pt x="96202" y="147485"/>
                  </a:lnTo>
                  <a:lnTo>
                    <a:pt x="96837" y="149809"/>
                  </a:lnTo>
                  <a:lnTo>
                    <a:pt x="97739" y="150647"/>
                  </a:lnTo>
                  <a:lnTo>
                    <a:pt x="98196" y="148297"/>
                  </a:lnTo>
                  <a:close/>
                </a:path>
                <a:path w="379095" h="660400">
                  <a:moveTo>
                    <a:pt x="103212" y="165823"/>
                  </a:moveTo>
                  <a:lnTo>
                    <a:pt x="103124" y="166103"/>
                  </a:lnTo>
                  <a:lnTo>
                    <a:pt x="103212" y="165823"/>
                  </a:lnTo>
                  <a:close/>
                </a:path>
                <a:path w="379095" h="660400">
                  <a:moveTo>
                    <a:pt x="117208" y="179082"/>
                  </a:moveTo>
                  <a:lnTo>
                    <a:pt x="116636" y="177876"/>
                  </a:lnTo>
                  <a:lnTo>
                    <a:pt x="116878" y="178739"/>
                  </a:lnTo>
                  <a:lnTo>
                    <a:pt x="116865" y="179298"/>
                  </a:lnTo>
                  <a:lnTo>
                    <a:pt x="116776" y="179730"/>
                  </a:lnTo>
                  <a:lnTo>
                    <a:pt x="117119" y="179590"/>
                  </a:lnTo>
                  <a:lnTo>
                    <a:pt x="117208" y="179082"/>
                  </a:lnTo>
                  <a:close/>
                </a:path>
                <a:path w="379095" h="660400">
                  <a:moveTo>
                    <a:pt x="148602" y="235927"/>
                  </a:moveTo>
                  <a:lnTo>
                    <a:pt x="147878" y="234657"/>
                  </a:lnTo>
                  <a:lnTo>
                    <a:pt x="147243" y="235318"/>
                  </a:lnTo>
                  <a:lnTo>
                    <a:pt x="148602" y="235927"/>
                  </a:lnTo>
                  <a:close/>
                </a:path>
                <a:path w="379095" h="660400">
                  <a:moveTo>
                    <a:pt x="149682" y="238467"/>
                  </a:moveTo>
                  <a:lnTo>
                    <a:pt x="149453" y="237197"/>
                  </a:lnTo>
                  <a:lnTo>
                    <a:pt x="149479" y="238467"/>
                  </a:lnTo>
                  <a:lnTo>
                    <a:pt x="149682" y="238467"/>
                  </a:lnTo>
                  <a:close/>
                </a:path>
                <a:path w="379095" h="660400">
                  <a:moveTo>
                    <a:pt x="151980" y="243928"/>
                  </a:moveTo>
                  <a:lnTo>
                    <a:pt x="151638" y="243547"/>
                  </a:lnTo>
                  <a:lnTo>
                    <a:pt x="150164" y="245872"/>
                  </a:lnTo>
                  <a:lnTo>
                    <a:pt x="150304" y="246087"/>
                  </a:lnTo>
                  <a:lnTo>
                    <a:pt x="151980" y="243928"/>
                  </a:lnTo>
                  <a:close/>
                </a:path>
                <a:path w="379095" h="660400">
                  <a:moveTo>
                    <a:pt x="155143" y="246418"/>
                  </a:moveTo>
                  <a:lnTo>
                    <a:pt x="155016" y="246329"/>
                  </a:lnTo>
                  <a:lnTo>
                    <a:pt x="155054" y="246456"/>
                  </a:lnTo>
                  <a:close/>
                </a:path>
                <a:path w="379095" h="660400">
                  <a:moveTo>
                    <a:pt x="158229" y="249847"/>
                  </a:moveTo>
                  <a:lnTo>
                    <a:pt x="155816" y="249008"/>
                  </a:lnTo>
                  <a:lnTo>
                    <a:pt x="155460" y="247967"/>
                  </a:lnTo>
                  <a:lnTo>
                    <a:pt x="155067" y="246519"/>
                  </a:lnTo>
                  <a:lnTo>
                    <a:pt x="154889" y="246735"/>
                  </a:lnTo>
                  <a:lnTo>
                    <a:pt x="154203" y="243547"/>
                  </a:lnTo>
                  <a:lnTo>
                    <a:pt x="152133" y="242277"/>
                  </a:lnTo>
                  <a:lnTo>
                    <a:pt x="152285" y="243547"/>
                  </a:lnTo>
                  <a:lnTo>
                    <a:pt x="151980" y="243928"/>
                  </a:lnTo>
                  <a:lnTo>
                    <a:pt x="154673" y="246976"/>
                  </a:lnTo>
                  <a:lnTo>
                    <a:pt x="152323" y="249758"/>
                  </a:lnTo>
                  <a:lnTo>
                    <a:pt x="158229" y="249847"/>
                  </a:lnTo>
                  <a:close/>
                </a:path>
                <a:path w="379095" h="660400">
                  <a:moveTo>
                    <a:pt x="165925" y="268947"/>
                  </a:moveTo>
                  <a:lnTo>
                    <a:pt x="165493" y="267677"/>
                  </a:lnTo>
                  <a:lnTo>
                    <a:pt x="165328" y="267677"/>
                  </a:lnTo>
                  <a:lnTo>
                    <a:pt x="165925" y="268947"/>
                  </a:lnTo>
                  <a:close/>
                </a:path>
                <a:path w="379095" h="660400">
                  <a:moveTo>
                    <a:pt x="166916" y="273545"/>
                  </a:moveTo>
                  <a:lnTo>
                    <a:pt x="166878" y="272757"/>
                  </a:lnTo>
                  <a:lnTo>
                    <a:pt x="166446" y="272757"/>
                  </a:lnTo>
                  <a:lnTo>
                    <a:pt x="166446" y="273215"/>
                  </a:lnTo>
                  <a:lnTo>
                    <a:pt x="166916" y="273545"/>
                  </a:lnTo>
                  <a:close/>
                </a:path>
                <a:path w="379095" h="660400">
                  <a:moveTo>
                    <a:pt x="167601" y="274027"/>
                  </a:moveTo>
                  <a:lnTo>
                    <a:pt x="166916" y="273545"/>
                  </a:lnTo>
                  <a:lnTo>
                    <a:pt x="166954" y="274027"/>
                  </a:lnTo>
                  <a:lnTo>
                    <a:pt x="167601" y="274027"/>
                  </a:lnTo>
                  <a:close/>
                </a:path>
                <a:path w="379095" h="660400">
                  <a:moveTo>
                    <a:pt x="171069" y="304177"/>
                  </a:moveTo>
                  <a:lnTo>
                    <a:pt x="170230" y="303237"/>
                  </a:lnTo>
                  <a:lnTo>
                    <a:pt x="170014" y="303237"/>
                  </a:lnTo>
                  <a:lnTo>
                    <a:pt x="171069" y="304177"/>
                  </a:lnTo>
                  <a:close/>
                </a:path>
                <a:path w="379095" h="660400">
                  <a:moveTo>
                    <a:pt x="171386" y="304457"/>
                  </a:moveTo>
                  <a:lnTo>
                    <a:pt x="171069" y="304177"/>
                  </a:lnTo>
                  <a:lnTo>
                    <a:pt x="171373" y="304507"/>
                  </a:lnTo>
                  <a:close/>
                </a:path>
                <a:path w="379095" h="660400">
                  <a:moveTo>
                    <a:pt x="172377" y="274027"/>
                  </a:moveTo>
                  <a:lnTo>
                    <a:pt x="169430" y="275297"/>
                  </a:lnTo>
                  <a:lnTo>
                    <a:pt x="170688" y="275297"/>
                  </a:lnTo>
                  <a:lnTo>
                    <a:pt x="172123" y="279107"/>
                  </a:lnTo>
                  <a:lnTo>
                    <a:pt x="172377" y="274027"/>
                  </a:lnTo>
                  <a:close/>
                </a:path>
                <a:path w="379095" h="660400">
                  <a:moveTo>
                    <a:pt x="179349" y="291807"/>
                  </a:moveTo>
                  <a:lnTo>
                    <a:pt x="178587" y="290537"/>
                  </a:lnTo>
                  <a:lnTo>
                    <a:pt x="179349" y="291807"/>
                  </a:lnTo>
                  <a:close/>
                </a:path>
                <a:path w="379095" h="660400">
                  <a:moveTo>
                    <a:pt x="182460" y="306844"/>
                  </a:moveTo>
                  <a:lnTo>
                    <a:pt x="181825" y="306666"/>
                  </a:lnTo>
                  <a:lnTo>
                    <a:pt x="181216" y="306489"/>
                  </a:lnTo>
                  <a:lnTo>
                    <a:pt x="180670" y="306336"/>
                  </a:lnTo>
                  <a:lnTo>
                    <a:pt x="181190" y="306692"/>
                  </a:lnTo>
                  <a:lnTo>
                    <a:pt x="182372" y="307543"/>
                  </a:lnTo>
                  <a:lnTo>
                    <a:pt x="182397" y="307314"/>
                  </a:lnTo>
                  <a:lnTo>
                    <a:pt x="182435" y="307073"/>
                  </a:lnTo>
                  <a:lnTo>
                    <a:pt x="182460" y="306844"/>
                  </a:lnTo>
                  <a:close/>
                </a:path>
                <a:path w="379095" h="660400">
                  <a:moveTo>
                    <a:pt x="187477" y="306908"/>
                  </a:moveTo>
                  <a:lnTo>
                    <a:pt x="187350" y="306120"/>
                  </a:lnTo>
                  <a:lnTo>
                    <a:pt x="187248" y="306476"/>
                  </a:lnTo>
                  <a:lnTo>
                    <a:pt x="186804" y="306870"/>
                  </a:lnTo>
                  <a:lnTo>
                    <a:pt x="187210" y="307060"/>
                  </a:lnTo>
                  <a:lnTo>
                    <a:pt x="187477" y="306908"/>
                  </a:lnTo>
                  <a:close/>
                </a:path>
                <a:path w="379095" h="660400">
                  <a:moveTo>
                    <a:pt x="188493" y="308622"/>
                  </a:moveTo>
                  <a:lnTo>
                    <a:pt x="188480" y="307975"/>
                  </a:lnTo>
                  <a:lnTo>
                    <a:pt x="188328" y="307111"/>
                  </a:lnTo>
                  <a:lnTo>
                    <a:pt x="188010" y="305955"/>
                  </a:lnTo>
                  <a:lnTo>
                    <a:pt x="188493" y="308622"/>
                  </a:lnTo>
                  <a:close/>
                </a:path>
                <a:path w="379095" h="660400">
                  <a:moveTo>
                    <a:pt x="203619" y="332867"/>
                  </a:moveTo>
                  <a:lnTo>
                    <a:pt x="203288" y="332447"/>
                  </a:lnTo>
                  <a:lnTo>
                    <a:pt x="203365" y="332740"/>
                  </a:lnTo>
                  <a:lnTo>
                    <a:pt x="203619" y="332867"/>
                  </a:lnTo>
                  <a:close/>
                </a:path>
                <a:path w="379095" h="660400">
                  <a:moveTo>
                    <a:pt x="205371" y="333717"/>
                  </a:moveTo>
                  <a:lnTo>
                    <a:pt x="203619" y="332867"/>
                  </a:lnTo>
                  <a:lnTo>
                    <a:pt x="205333" y="334987"/>
                  </a:lnTo>
                  <a:lnTo>
                    <a:pt x="205371" y="333717"/>
                  </a:lnTo>
                  <a:close/>
                </a:path>
                <a:path w="379095" h="660400">
                  <a:moveTo>
                    <a:pt x="213741" y="348957"/>
                  </a:moveTo>
                  <a:lnTo>
                    <a:pt x="213360" y="346608"/>
                  </a:lnTo>
                  <a:lnTo>
                    <a:pt x="212750" y="347319"/>
                  </a:lnTo>
                  <a:lnTo>
                    <a:pt x="213741" y="348957"/>
                  </a:lnTo>
                  <a:close/>
                </a:path>
                <a:path w="379095" h="660400">
                  <a:moveTo>
                    <a:pt x="214350" y="345147"/>
                  </a:moveTo>
                  <a:lnTo>
                    <a:pt x="212318" y="340067"/>
                  </a:lnTo>
                  <a:lnTo>
                    <a:pt x="213360" y="346608"/>
                  </a:lnTo>
                  <a:lnTo>
                    <a:pt x="213525" y="346417"/>
                  </a:lnTo>
                  <a:lnTo>
                    <a:pt x="214350" y="345147"/>
                  </a:lnTo>
                  <a:close/>
                </a:path>
                <a:path w="379095" h="660400">
                  <a:moveTo>
                    <a:pt x="222491" y="364197"/>
                  </a:moveTo>
                  <a:lnTo>
                    <a:pt x="222389" y="362686"/>
                  </a:lnTo>
                  <a:lnTo>
                    <a:pt x="221564" y="361657"/>
                  </a:lnTo>
                  <a:lnTo>
                    <a:pt x="221691" y="362534"/>
                  </a:lnTo>
                  <a:lnTo>
                    <a:pt x="220484" y="361657"/>
                  </a:lnTo>
                  <a:lnTo>
                    <a:pt x="219760" y="361657"/>
                  </a:lnTo>
                  <a:lnTo>
                    <a:pt x="221856" y="363613"/>
                  </a:lnTo>
                  <a:lnTo>
                    <a:pt x="222491" y="364197"/>
                  </a:lnTo>
                  <a:close/>
                </a:path>
                <a:path w="379095" h="660400">
                  <a:moveTo>
                    <a:pt x="223545" y="371386"/>
                  </a:moveTo>
                  <a:lnTo>
                    <a:pt x="222719" y="369277"/>
                  </a:lnTo>
                  <a:lnTo>
                    <a:pt x="222834" y="370687"/>
                  </a:lnTo>
                  <a:lnTo>
                    <a:pt x="223545" y="371386"/>
                  </a:lnTo>
                  <a:close/>
                </a:path>
                <a:path w="379095" h="660400">
                  <a:moveTo>
                    <a:pt x="223596" y="368795"/>
                  </a:moveTo>
                  <a:lnTo>
                    <a:pt x="222465" y="367563"/>
                  </a:lnTo>
                  <a:lnTo>
                    <a:pt x="222719" y="369277"/>
                  </a:lnTo>
                  <a:lnTo>
                    <a:pt x="223596" y="368795"/>
                  </a:lnTo>
                  <a:close/>
                </a:path>
                <a:path w="379095" h="660400">
                  <a:moveTo>
                    <a:pt x="224726" y="361657"/>
                  </a:moveTo>
                  <a:lnTo>
                    <a:pt x="222732" y="359117"/>
                  </a:lnTo>
                  <a:lnTo>
                    <a:pt x="222288" y="355307"/>
                  </a:lnTo>
                  <a:lnTo>
                    <a:pt x="222008" y="356577"/>
                  </a:lnTo>
                  <a:lnTo>
                    <a:pt x="222389" y="362686"/>
                  </a:lnTo>
                  <a:lnTo>
                    <a:pt x="223608" y="364197"/>
                  </a:lnTo>
                  <a:lnTo>
                    <a:pt x="224726" y="361657"/>
                  </a:lnTo>
                  <a:close/>
                </a:path>
                <a:path w="379095" h="660400">
                  <a:moveTo>
                    <a:pt x="227253" y="366737"/>
                  </a:moveTo>
                  <a:lnTo>
                    <a:pt x="223596" y="368795"/>
                  </a:lnTo>
                  <a:lnTo>
                    <a:pt x="224040" y="369277"/>
                  </a:lnTo>
                  <a:lnTo>
                    <a:pt x="225056" y="370547"/>
                  </a:lnTo>
                  <a:lnTo>
                    <a:pt x="227253" y="366737"/>
                  </a:lnTo>
                  <a:close/>
                </a:path>
                <a:path w="379095" h="660400">
                  <a:moveTo>
                    <a:pt x="227545" y="373367"/>
                  </a:moveTo>
                  <a:lnTo>
                    <a:pt x="227368" y="373011"/>
                  </a:lnTo>
                  <a:lnTo>
                    <a:pt x="226707" y="373100"/>
                  </a:lnTo>
                  <a:lnTo>
                    <a:pt x="227228" y="373329"/>
                  </a:lnTo>
                  <a:lnTo>
                    <a:pt x="227545" y="373367"/>
                  </a:lnTo>
                  <a:close/>
                </a:path>
                <a:path w="379095" h="660400">
                  <a:moveTo>
                    <a:pt x="229895" y="379437"/>
                  </a:moveTo>
                  <a:lnTo>
                    <a:pt x="229387" y="378167"/>
                  </a:lnTo>
                  <a:lnTo>
                    <a:pt x="229069" y="378167"/>
                  </a:lnTo>
                  <a:lnTo>
                    <a:pt x="229895" y="379437"/>
                  </a:lnTo>
                  <a:close/>
                </a:path>
                <a:path w="379095" h="660400">
                  <a:moveTo>
                    <a:pt x="232003" y="381977"/>
                  </a:moveTo>
                  <a:lnTo>
                    <a:pt x="230949" y="380707"/>
                  </a:lnTo>
                  <a:lnTo>
                    <a:pt x="230949" y="381063"/>
                  </a:lnTo>
                  <a:lnTo>
                    <a:pt x="232003" y="381977"/>
                  </a:lnTo>
                  <a:close/>
                </a:path>
                <a:path w="379095" h="660400">
                  <a:moveTo>
                    <a:pt x="232968" y="382473"/>
                  </a:moveTo>
                  <a:lnTo>
                    <a:pt x="232562" y="381977"/>
                  </a:lnTo>
                  <a:lnTo>
                    <a:pt x="232270" y="381685"/>
                  </a:lnTo>
                  <a:lnTo>
                    <a:pt x="232003" y="381482"/>
                  </a:lnTo>
                  <a:lnTo>
                    <a:pt x="232968" y="382473"/>
                  </a:lnTo>
                  <a:close/>
                </a:path>
                <a:path w="379095" h="660400">
                  <a:moveTo>
                    <a:pt x="246240" y="400634"/>
                  </a:moveTo>
                  <a:lnTo>
                    <a:pt x="243179" y="398487"/>
                  </a:lnTo>
                  <a:lnTo>
                    <a:pt x="243636" y="402297"/>
                  </a:lnTo>
                  <a:lnTo>
                    <a:pt x="246240" y="400634"/>
                  </a:lnTo>
                  <a:close/>
                </a:path>
                <a:path w="379095" h="660400">
                  <a:moveTo>
                    <a:pt x="247624" y="399757"/>
                  </a:moveTo>
                  <a:lnTo>
                    <a:pt x="246240" y="400634"/>
                  </a:lnTo>
                  <a:lnTo>
                    <a:pt x="246811" y="401027"/>
                  </a:lnTo>
                  <a:lnTo>
                    <a:pt x="247548" y="403567"/>
                  </a:lnTo>
                  <a:lnTo>
                    <a:pt x="247624" y="399757"/>
                  </a:lnTo>
                  <a:close/>
                </a:path>
                <a:path w="379095" h="660400">
                  <a:moveTo>
                    <a:pt x="253238" y="448017"/>
                  </a:moveTo>
                  <a:lnTo>
                    <a:pt x="252412" y="447167"/>
                  </a:lnTo>
                  <a:lnTo>
                    <a:pt x="252717" y="448017"/>
                  </a:lnTo>
                  <a:lnTo>
                    <a:pt x="253238" y="448017"/>
                  </a:lnTo>
                  <a:close/>
                </a:path>
                <a:path w="379095" h="660400">
                  <a:moveTo>
                    <a:pt x="259016" y="426783"/>
                  </a:moveTo>
                  <a:lnTo>
                    <a:pt x="258648" y="426656"/>
                  </a:lnTo>
                  <a:lnTo>
                    <a:pt x="258711" y="426783"/>
                  </a:lnTo>
                  <a:lnTo>
                    <a:pt x="258927" y="426808"/>
                  </a:lnTo>
                  <a:close/>
                </a:path>
                <a:path w="379095" h="660400">
                  <a:moveTo>
                    <a:pt x="260997" y="427456"/>
                  </a:moveTo>
                  <a:lnTo>
                    <a:pt x="259803" y="425335"/>
                  </a:lnTo>
                  <a:lnTo>
                    <a:pt x="259715" y="426618"/>
                  </a:lnTo>
                  <a:lnTo>
                    <a:pt x="259016" y="426783"/>
                  </a:lnTo>
                  <a:lnTo>
                    <a:pt x="260997" y="427456"/>
                  </a:lnTo>
                  <a:close/>
                </a:path>
                <a:path w="379095" h="660400">
                  <a:moveTo>
                    <a:pt x="268249" y="446747"/>
                  </a:moveTo>
                  <a:lnTo>
                    <a:pt x="267474" y="445477"/>
                  </a:lnTo>
                  <a:lnTo>
                    <a:pt x="266687" y="445477"/>
                  </a:lnTo>
                  <a:lnTo>
                    <a:pt x="268249" y="446747"/>
                  </a:lnTo>
                  <a:close/>
                </a:path>
                <a:path w="379095" h="660400">
                  <a:moveTo>
                    <a:pt x="269595" y="445477"/>
                  </a:moveTo>
                  <a:lnTo>
                    <a:pt x="267804" y="442937"/>
                  </a:lnTo>
                  <a:lnTo>
                    <a:pt x="267665" y="443103"/>
                  </a:lnTo>
                  <a:lnTo>
                    <a:pt x="269595" y="445477"/>
                  </a:lnTo>
                  <a:close/>
                </a:path>
                <a:path w="379095" h="660400">
                  <a:moveTo>
                    <a:pt x="271437" y="451192"/>
                  </a:moveTo>
                  <a:lnTo>
                    <a:pt x="271310" y="450557"/>
                  </a:lnTo>
                  <a:lnTo>
                    <a:pt x="271056" y="450557"/>
                  </a:lnTo>
                  <a:lnTo>
                    <a:pt x="271437" y="451192"/>
                  </a:lnTo>
                  <a:close/>
                </a:path>
                <a:path w="379095" h="660400">
                  <a:moveTo>
                    <a:pt x="279641" y="466991"/>
                  </a:moveTo>
                  <a:lnTo>
                    <a:pt x="279171" y="465797"/>
                  </a:lnTo>
                  <a:lnTo>
                    <a:pt x="279082" y="466991"/>
                  </a:lnTo>
                  <a:lnTo>
                    <a:pt x="279641" y="466991"/>
                  </a:lnTo>
                  <a:close/>
                </a:path>
                <a:path w="379095" h="660400">
                  <a:moveTo>
                    <a:pt x="289610" y="513905"/>
                  </a:moveTo>
                  <a:lnTo>
                    <a:pt x="288340" y="511517"/>
                  </a:lnTo>
                  <a:lnTo>
                    <a:pt x="287959" y="512787"/>
                  </a:lnTo>
                  <a:lnTo>
                    <a:pt x="289610" y="513905"/>
                  </a:lnTo>
                  <a:close/>
                </a:path>
                <a:path w="379095" h="660400">
                  <a:moveTo>
                    <a:pt x="289737" y="513994"/>
                  </a:moveTo>
                  <a:lnTo>
                    <a:pt x="289610" y="513905"/>
                  </a:lnTo>
                  <a:lnTo>
                    <a:pt x="289699" y="514057"/>
                  </a:lnTo>
                  <a:close/>
                </a:path>
                <a:path w="379095" h="660400">
                  <a:moveTo>
                    <a:pt x="291033" y="516712"/>
                  </a:moveTo>
                  <a:lnTo>
                    <a:pt x="288734" y="514057"/>
                  </a:lnTo>
                  <a:lnTo>
                    <a:pt x="289572" y="515327"/>
                  </a:lnTo>
                  <a:lnTo>
                    <a:pt x="290893" y="517867"/>
                  </a:lnTo>
                  <a:lnTo>
                    <a:pt x="290918" y="516648"/>
                  </a:lnTo>
                  <a:close/>
                </a:path>
                <a:path w="379095" h="660400">
                  <a:moveTo>
                    <a:pt x="294233" y="520407"/>
                  </a:moveTo>
                  <a:lnTo>
                    <a:pt x="293217" y="517867"/>
                  </a:lnTo>
                  <a:lnTo>
                    <a:pt x="292658" y="517867"/>
                  </a:lnTo>
                  <a:lnTo>
                    <a:pt x="291033" y="516712"/>
                  </a:lnTo>
                  <a:lnTo>
                    <a:pt x="294233" y="520407"/>
                  </a:lnTo>
                  <a:close/>
                </a:path>
                <a:path w="379095" h="660400">
                  <a:moveTo>
                    <a:pt x="295021" y="489927"/>
                  </a:moveTo>
                  <a:lnTo>
                    <a:pt x="292696" y="488657"/>
                  </a:lnTo>
                  <a:lnTo>
                    <a:pt x="294601" y="491642"/>
                  </a:lnTo>
                  <a:lnTo>
                    <a:pt x="295021" y="489927"/>
                  </a:lnTo>
                  <a:close/>
                </a:path>
                <a:path w="379095" h="660400">
                  <a:moveTo>
                    <a:pt x="295948" y="493737"/>
                  </a:moveTo>
                  <a:lnTo>
                    <a:pt x="294601" y="491642"/>
                  </a:lnTo>
                  <a:lnTo>
                    <a:pt x="294436" y="492340"/>
                  </a:lnTo>
                  <a:lnTo>
                    <a:pt x="295948" y="493737"/>
                  </a:lnTo>
                  <a:close/>
                </a:path>
                <a:path w="379095" h="660400">
                  <a:moveTo>
                    <a:pt x="299262" y="507707"/>
                  </a:moveTo>
                  <a:lnTo>
                    <a:pt x="298919" y="507276"/>
                  </a:lnTo>
                  <a:lnTo>
                    <a:pt x="298132" y="506590"/>
                  </a:lnTo>
                  <a:lnTo>
                    <a:pt x="298157" y="506780"/>
                  </a:lnTo>
                  <a:lnTo>
                    <a:pt x="299262" y="507707"/>
                  </a:lnTo>
                  <a:close/>
                </a:path>
                <a:path w="379095" h="660400">
                  <a:moveTo>
                    <a:pt x="299504" y="506933"/>
                  </a:moveTo>
                  <a:lnTo>
                    <a:pt x="298691" y="503059"/>
                  </a:lnTo>
                  <a:lnTo>
                    <a:pt x="297980" y="505167"/>
                  </a:lnTo>
                  <a:lnTo>
                    <a:pt x="298081" y="506437"/>
                  </a:lnTo>
                  <a:lnTo>
                    <a:pt x="298564" y="506437"/>
                  </a:lnTo>
                  <a:lnTo>
                    <a:pt x="299504" y="506933"/>
                  </a:lnTo>
                  <a:close/>
                </a:path>
                <a:path w="379095" h="660400">
                  <a:moveTo>
                    <a:pt x="303377" y="508977"/>
                  </a:moveTo>
                  <a:lnTo>
                    <a:pt x="299504" y="506933"/>
                  </a:lnTo>
                  <a:lnTo>
                    <a:pt x="299935" y="508977"/>
                  </a:lnTo>
                  <a:lnTo>
                    <a:pt x="299491" y="508977"/>
                  </a:lnTo>
                  <a:lnTo>
                    <a:pt x="301066" y="511492"/>
                  </a:lnTo>
                  <a:lnTo>
                    <a:pt x="301663" y="509638"/>
                  </a:lnTo>
                  <a:lnTo>
                    <a:pt x="303237" y="510247"/>
                  </a:lnTo>
                  <a:lnTo>
                    <a:pt x="303377" y="508977"/>
                  </a:lnTo>
                  <a:close/>
                </a:path>
                <a:path w="379095" h="660400">
                  <a:moveTo>
                    <a:pt x="309219" y="531329"/>
                  </a:moveTo>
                  <a:lnTo>
                    <a:pt x="308203" y="530567"/>
                  </a:lnTo>
                  <a:lnTo>
                    <a:pt x="307352" y="528027"/>
                  </a:lnTo>
                  <a:lnTo>
                    <a:pt x="306806" y="526757"/>
                  </a:lnTo>
                  <a:lnTo>
                    <a:pt x="306260" y="525487"/>
                  </a:lnTo>
                  <a:lnTo>
                    <a:pt x="309016" y="522947"/>
                  </a:lnTo>
                  <a:lnTo>
                    <a:pt x="306031" y="517867"/>
                  </a:lnTo>
                  <a:lnTo>
                    <a:pt x="306832" y="517867"/>
                  </a:lnTo>
                  <a:lnTo>
                    <a:pt x="306463" y="515327"/>
                  </a:lnTo>
                  <a:lnTo>
                    <a:pt x="303707" y="515327"/>
                  </a:lnTo>
                  <a:lnTo>
                    <a:pt x="303644" y="514057"/>
                  </a:lnTo>
                  <a:lnTo>
                    <a:pt x="303542" y="511517"/>
                  </a:lnTo>
                  <a:lnTo>
                    <a:pt x="301078" y="511517"/>
                  </a:lnTo>
                  <a:lnTo>
                    <a:pt x="302679" y="514057"/>
                  </a:lnTo>
                  <a:lnTo>
                    <a:pt x="300583" y="511517"/>
                  </a:lnTo>
                  <a:lnTo>
                    <a:pt x="296583" y="510247"/>
                  </a:lnTo>
                  <a:lnTo>
                    <a:pt x="295960" y="507707"/>
                  </a:lnTo>
                  <a:lnTo>
                    <a:pt x="295338" y="505167"/>
                  </a:lnTo>
                  <a:lnTo>
                    <a:pt x="295960" y="505167"/>
                  </a:lnTo>
                  <a:lnTo>
                    <a:pt x="297294" y="506437"/>
                  </a:lnTo>
                  <a:lnTo>
                    <a:pt x="298132" y="507707"/>
                  </a:lnTo>
                  <a:lnTo>
                    <a:pt x="298081" y="506437"/>
                  </a:lnTo>
                  <a:lnTo>
                    <a:pt x="297561" y="506437"/>
                  </a:lnTo>
                  <a:lnTo>
                    <a:pt x="297980" y="505167"/>
                  </a:lnTo>
                  <a:lnTo>
                    <a:pt x="296291" y="505167"/>
                  </a:lnTo>
                  <a:lnTo>
                    <a:pt x="296202" y="502627"/>
                  </a:lnTo>
                  <a:lnTo>
                    <a:pt x="298602" y="502627"/>
                  </a:lnTo>
                  <a:lnTo>
                    <a:pt x="298691" y="503059"/>
                  </a:lnTo>
                  <a:lnTo>
                    <a:pt x="298831" y="502627"/>
                  </a:lnTo>
                  <a:lnTo>
                    <a:pt x="299262" y="501357"/>
                  </a:lnTo>
                  <a:lnTo>
                    <a:pt x="294970" y="498817"/>
                  </a:lnTo>
                  <a:lnTo>
                    <a:pt x="296430" y="497547"/>
                  </a:lnTo>
                  <a:lnTo>
                    <a:pt x="295910" y="497547"/>
                  </a:lnTo>
                  <a:lnTo>
                    <a:pt x="294627" y="496277"/>
                  </a:lnTo>
                  <a:lnTo>
                    <a:pt x="296837" y="496277"/>
                  </a:lnTo>
                  <a:lnTo>
                    <a:pt x="293789" y="495007"/>
                  </a:lnTo>
                  <a:lnTo>
                    <a:pt x="294093" y="493737"/>
                  </a:lnTo>
                  <a:lnTo>
                    <a:pt x="294436" y="492340"/>
                  </a:lnTo>
                  <a:lnTo>
                    <a:pt x="291820" y="489927"/>
                  </a:lnTo>
                  <a:lnTo>
                    <a:pt x="292227" y="493737"/>
                  </a:lnTo>
                  <a:lnTo>
                    <a:pt x="286499" y="487387"/>
                  </a:lnTo>
                  <a:lnTo>
                    <a:pt x="293382" y="487387"/>
                  </a:lnTo>
                  <a:lnTo>
                    <a:pt x="291693" y="484847"/>
                  </a:lnTo>
                  <a:lnTo>
                    <a:pt x="288315" y="479767"/>
                  </a:lnTo>
                  <a:lnTo>
                    <a:pt x="289090" y="481037"/>
                  </a:lnTo>
                  <a:lnTo>
                    <a:pt x="289775" y="484847"/>
                  </a:lnTo>
                  <a:lnTo>
                    <a:pt x="288226" y="482307"/>
                  </a:lnTo>
                  <a:lnTo>
                    <a:pt x="287655" y="481037"/>
                  </a:lnTo>
                  <a:lnTo>
                    <a:pt x="287337" y="479767"/>
                  </a:lnTo>
                  <a:lnTo>
                    <a:pt x="287032" y="478497"/>
                  </a:lnTo>
                  <a:lnTo>
                    <a:pt x="287210" y="477227"/>
                  </a:lnTo>
                  <a:lnTo>
                    <a:pt x="286308" y="475818"/>
                  </a:lnTo>
                  <a:lnTo>
                    <a:pt x="286308" y="479767"/>
                  </a:lnTo>
                  <a:lnTo>
                    <a:pt x="284251" y="477227"/>
                  </a:lnTo>
                  <a:lnTo>
                    <a:pt x="284810" y="474840"/>
                  </a:lnTo>
                  <a:lnTo>
                    <a:pt x="286308" y="479767"/>
                  </a:lnTo>
                  <a:lnTo>
                    <a:pt x="286308" y="475818"/>
                  </a:lnTo>
                  <a:lnTo>
                    <a:pt x="285597" y="474687"/>
                  </a:lnTo>
                  <a:lnTo>
                    <a:pt x="283997" y="472147"/>
                  </a:lnTo>
                  <a:lnTo>
                    <a:pt x="284759" y="474687"/>
                  </a:lnTo>
                  <a:lnTo>
                    <a:pt x="282155" y="474687"/>
                  </a:lnTo>
                  <a:lnTo>
                    <a:pt x="280352" y="473417"/>
                  </a:lnTo>
                  <a:lnTo>
                    <a:pt x="281673" y="472147"/>
                  </a:lnTo>
                  <a:lnTo>
                    <a:pt x="279666" y="467067"/>
                  </a:lnTo>
                  <a:lnTo>
                    <a:pt x="279146" y="467067"/>
                  </a:lnTo>
                  <a:lnTo>
                    <a:pt x="278930" y="467067"/>
                  </a:lnTo>
                  <a:lnTo>
                    <a:pt x="277990" y="472147"/>
                  </a:lnTo>
                  <a:lnTo>
                    <a:pt x="276009" y="465797"/>
                  </a:lnTo>
                  <a:lnTo>
                    <a:pt x="278942" y="466991"/>
                  </a:lnTo>
                  <a:lnTo>
                    <a:pt x="279082" y="466991"/>
                  </a:lnTo>
                  <a:lnTo>
                    <a:pt x="278968" y="466852"/>
                  </a:lnTo>
                  <a:lnTo>
                    <a:pt x="278117" y="465797"/>
                  </a:lnTo>
                  <a:lnTo>
                    <a:pt x="277088" y="464527"/>
                  </a:lnTo>
                  <a:lnTo>
                    <a:pt x="278942" y="464527"/>
                  </a:lnTo>
                  <a:lnTo>
                    <a:pt x="276098" y="461987"/>
                  </a:lnTo>
                  <a:lnTo>
                    <a:pt x="275844" y="460717"/>
                  </a:lnTo>
                  <a:lnTo>
                    <a:pt x="275221" y="459447"/>
                  </a:lnTo>
                  <a:lnTo>
                    <a:pt x="274599" y="458177"/>
                  </a:lnTo>
                  <a:lnTo>
                    <a:pt x="274053" y="459447"/>
                  </a:lnTo>
                  <a:lnTo>
                    <a:pt x="271957" y="459447"/>
                  </a:lnTo>
                  <a:lnTo>
                    <a:pt x="270433" y="456907"/>
                  </a:lnTo>
                  <a:lnTo>
                    <a:pt x="270205" y="454367"/>
                  </a:lnTo>
                  <a:lnTo>
                    <a:pt x="272262" y="456907"/>
                  </a:lnTo>
                  <a:lnTo>
                    <a:pt x="270738" y="454367"/>
                  </a:lnTo>
                  <a:lnTo>
                    <a:pt x="269976" y="453097"/>
                  </a:lnTo>
                  <a:lnTo>
                    <a:pt x="271284" y="453097"/>
                  </a:lnTo>
                  <a:lnTo>
                    <a:pt x="272846" y="454367"/>
                  </a:lnTo>
                  <a:lnTo>
                    <a:pt x="272542" y="455637"/>
                  </a:lnTo>
                  <a:lnTo>
                    <a:pt x="273075" y="455637"/>
                  </a:lnTo>
                  <a:lnTo>
                    <a:pt x="273837" y="456907"/>
                  </a:lnTo>
                  <a:lnTo>
                    <a:pt x="274370" y="456907"/>
                  </a:lnTo>
                  <a:lnTo>
                    <a:pt x="274193" y="454367"/>
                  </a:lnTo>
                  <a:lnTo>
                    <a:pt x="273011" y="453097"/>
                  </a:lnTo>
                  <a:lnTo>
                    <a:pt x="271830" y="451827"/>
                  </a:lnTo>
                  <a:lnTo>
                    <a:pt x="271437" y="451192"/>
                  </a:lnTo>
                  <a:lnTo>
                    <a:pt x="271576" y="451827"/>
                  </a:lnTo>
                  <a:lnTo>
                    <a:pt x="266674" y="446747"/>
                  </a:lnTo>
                  <a:lnTo>
                    <a:pt x="266687" y="445477"/>
                  </a:lnTo>
                  <a:lnTo>
                    <a:pt x="266433" y="445477"/>
                  </a:lnTo>
                  <a:lnTo>
                    <a:pt x="265417" y="444207"/>
                  </a:lnTo>
                  <a:lnTo>
                    <a:pt x="266738" y="444207"/>
                  </a:lnTo>
                  <a:lnTo>
                    <a:pt x="267665" y="443103"/>
                  </a:lnTo>
                  <a:lnTo>
                    <a:pt x="265480" y="440397"/>
                  </a:lnTo>
                  <a:lnTo>
                    <a:pt x="265760" y="440397"/>
                  </a:lnTo>
                  <a:lnTo>
                    <a:pt x="265290" y="436587"/>
                  </a:lnTo>
                  <a:lnTo>
                    <a:pt x="266065" y="437857"/>
                  </a:lnTo>
                  <a:lnTo>
                    <a:pt x="265734" y="436587"/>
                  </a:lnTo>
                  <a:lnTo>
                    <a:pt x="265099" y="434047"/>
                  </a:lnTo>
                  <a:lnTo>
                    <a:pt x="259994" y="431507"/>
                  </a:lnTo>
                  <a:lnTo>
                    <a:pt x="258711" y="427697"/>
                  </a:lnTo>
                  <a:lnTo>
                    <a:pt x="258381" y="427697"/>
                  </a:lnTo>
                  <a:lnTo>
                    <a:pt x="257962" y="426427"/>
                  </a:lnTo>
                  <a:lnTo>
                    <a:pt x="257340" y="426427"/>
                  </a:lnTo>
                  <a:lnTo>
                    <a:pt x="255587" y="422617"/>
                  </a:lnTo>
                  <a:lnTo>
                    <a:pt x="255435" y="421347"/>
                  </a:lnTo>
                  <a:lnTo>
                    <a:pt x="255143" y="418807"/>
                  </a:lnTo>
                  <a:lnTo>
                    <a:pt x="252552" y="416267"/>
                  </a:lnTo>
                  <a:lnTo>
                    <a:pt x="251269" y="414997"/>
                  </a:lnTo>
                  <a:lnTo>
                    <a:pt x="251866" y="411187"/>
                  </a:lnTo>
                  <a:lnTo>
                    <a:pt x="249555" y="408647"/>
                  </a:lnTo>
                  <a:lnTo>
                    <a:pt x="251244" y="416267"/>
                  </a:lnTo>
                  <a:lnTo>
                    <a:pt x="247396" y="411187"/>
                  </a:lnTo>
                  <a:lnTo>
                    <a:pt x="244576" y="407377"/>
                  </a:lnTo>
                  <a:lnTo>
                    <a:pt x="248246" y="408647"/>
                  </a:lnTo>
                  <a:lnTo>
                    <a:pt x="248005" y="407377"/>
                  </a:lnTo>
                  <a:lnTo>
                    <a:pt x="245935" y="406107"/>
                  </a:lnTo>
                  <a:lnTo>
                    <a:pt x="242023" y="403567"/>
                  </a:lnTo>
                  <a:lnTo>
                    <a:pt x="241592" y="398487"/>
                  </a:lnTo>
                  <a:lnTo>
                    <a:pt x="242633" y="399757"/>
                  </a:lnTo>
                  <a:lnTo>
                    <a:pt x="242874" y="401027"/>
                  </a:lnTo>
                  <a:lnTo>
                    <a:pt x="243636" y="402297"/>
                  </a:lnTo>
                  <a:lnTo>
                    <a:pt x="242912" y="398487"/>
                  </a:lnTo>
                  <a:lnTo>
                    <a:pt x="241719" y="392137"/>
                  </a:lnTo>
                  <a:lnTo>
                    <a:pt x="241249" y="389597"/>
                  </a:lnTo>
                  <a:lnTo>
                    <a:pt x="237274" y="392137"/>
                  </a:lnTo>
                  <a:lnTo>
                    <a:pt x="237058" y="389597"/>
                  </a:lnTo>
                  <a:lnTo>
                    <a:pt x="237578" y="389597"/>
                  </a:lnTo>
                  <a:lnTo>
                    <a:pt x="237820" y="390867"/>
                  </a:lnTo>
                  <a:lnTo>
                    <a:pt x="237655" y="385787"/>
                  </a:lnTo>
                  <a:lnTo>
                    <a:pt x="233629" y="389597"/>
                  </a:lnTo>
                  <a:lnTo>
                    <a:pt x="231622" y="384517"/>
                  </a:lnTo>
                  <a:lnTo>
                    <a:pt x="231025" y="383247"/>
                  </a:lnTo>
                  <a:lnTo>
                    <a:pt x="230949" y="381063"/>
                  </a:lnTo>
                  <a:lnTo>
                    <a:pt x="229108" y="379437"/>
                  </a:lnTo>
                  <a:lnTo>
                    <a:pt x="228600" y="378167"/>
                  </a:lnTo>
                  <a:lnTo>
                    <a:pt x="229069" y="378167"/>
                  </a:lnTo>
                  <a:lnTo>
                    <a:pt x="226593" y="374357"/>
                  </a:lnTo>
                  <a:lnTo>
                    <a:pt x="225691" y="373087"/>
                  </a:lnTo>
                  <a:lnTo>
                    <a:pt x="223812" y="371817"/>
                  </a:lnTo>
                  <a:lnTo>
                    <a:pt x="223989" y="371817"/>
                  </a:lnTo>
                  <a:lnTo>
                    <a:pt x="223545" y="371386"/>
                  </a:lnTo>
                  <a:lnTo>
                    <a:pt x="223723" y="371817"/>
                  </a:lnTo>
                  <a:lnTo>
                    <a:pt x="222935" y="371817"/>
                  </a:lnTo>
                  <a:lnTo>
                    <a:pt x="222834" y="370687"/>
                  </a:lnTo>
                  <a:lnTo>
                    <a:pt x="221411" y="369277"/>
                  </a:lnTo>
                  <a:lnTo>
                    <a:pt x="221716" y="366737"/>
                  </a:lnTo>
                  <a:lnTo>
                    <a:pt x="222465" y="367563"/>
                  </a:lnTo>
                  <a:lnTo>
                    <a:pt x="222338" y="366737"/>
                  </a:lnTo>
                  <a:lnTo>
                    <a:pt x="221945" y="364197"/>
                  </a:lnTo>
                  <a:lnTo>
                    <a:pt x="221894" y="363867"/>
                  </a:lnTo>
                  <a:lnTo>
                    <a:pt x="221780" y="364197"/>
                  </a:lnTo>
                  <a:lnTo>
                    <a:pt x="219735" y="364197"/>
                  </a:lnTo>
                  <a:lnTo>
                    <a:pt x="220078" y="362927"/>
                  </a:lnTo>
                  <a:lnTo>
                    <a:pt x="219760" y="361683"/>
                  </a:lnTo>
                  <a:lnTo>
                    <a:pt x="219519" y="360387"/>
                  </a:lnTo>
                  <a:lnTo>
                    <a:pt x="218973" y="359117"/>
                  </a:lnTo>
                  <a:lnTo>
                    <a:pt x="217246" y="357847"/>
                  </a:lnTo>
                  <a:lnTo>
                    <a:pt x="218579" y="356577"/>
                  </a:lnTo>
                  <a:lnTo>
                    <a:pt x="217284" y="355307"/>
                  </a:lnTo>
                  <a:lnTo>
                    <a:pt x="216014" y="352767"/>
                  </a:lnTo>
                  <a:lnTo>
                    <a:pt x="217881" y="352767"/>
                  </a:lnTo>
                  <a:lnTo>
                    <a:pt x="216065" y="350227"/>
                  </a:lnTo>
                  <a:lnTo>
                    <a:pt x="215277" y="351497"/>
                  </a:lnTo>
                  <a:lnTo>
                    <a:pt x="213715" y="350227"/>
                  </a:lnTo>
                  <a:lnTo>
                    <a:pt x="212445" y="347687"/>
                  </a:lnTo>
                  <a:lnTo>
                    <a:pt x="212750" y="347319"/>
                  </a:lnTo>
                  <a:lnTo>
                    <a:pt x="210680" y="343877"/>
                  </a:lnTo>
                  <a:lnTo>
                    <a:pt x="210261" y="342607"/>
                  </a:lnTo>
                  <a:lnTo>
                    <a:pt x="209435" y="340067"/>
                  </a:lnTo>
                  <a:lnTo>
                    <a:pt x="207365" y="338797"/>
                  </a:lnTo>
                  <a:lnTo>
                    <a:pt x="206248" y="337527"/>
                  </a:lnTo>
                  <a:lnTo>
                    <a:pt x="204012" y="334987"/>
                  </a:lnTo>
                  <a:lnTo>
                    <a:pt x="203365" y="332740"/>
                  </a:lnTo>
                  <a:lnTo>
                    <a:pt x="202768" y="332447"/>
                  </a:lnTo>
                  <a:lnTo>
                    <a:pt x="202501" y="332447"/>
                  </a:lnTo>
                  <a:lnTo>
                    <a:pt x="203301" y="331177"/>
                  </a:lnTo>
                  <a:lnTo>
                    <a:pt x="201739" y="329907"/>
                  </a:lnTo>
                  <a:lnTo>
                    <a:pt x="201447" y="332447"/>
                  </a:lnTo>
                  <a:lnTo>
                    <a:pt x="199390" y="329907"/>
                  </a:lnTo>
                  <a:lnTo>
                    <a:pt x="197002" y="329907"/>
                  </a:lnTo>
                  <a:lnTo>
                    <a:pt x="199009" y="322287"/>
                  </a:lnTo>
                  <a:lnTo>
                    <a:pt x="194856" y="321017"/>
                  </a:lnTo>
                  <a:lnTo>
                    <a:pt x="194856" y="319747"/>
                  </a:lnTo>
                  <a:lnTo>
                    <a:pt x="196697" y="319747"/>
                  </a:lnTo>
                  <a:lnTo>
                    <a:pt x="192582" y="315937"/>
                  </a:lnTo>
                  <a:lnTo>
                    <a:pt x="193344" y="315937"/>
                  </a:lnTo>
                  <a:lnTo>
                    <a:pt x="191274" y="314667"/>
                  </a:lnTo>
                  <a:lnTo>
                    <a:pt x="189204" y="313397"/>
                  </a:lnTo>
                  <a:lnTo>
                    <a:pt x="188493" y="309587"/>
                  </a:lnTo>
                  <a:lnTo>
                    <a:pt x="188531" y="312127"/>
                  </a:lnTo>
                  <a:lnTo>
                    <a:pt x="186867" y="310857"/>
                  </a:lnTo>
                  <a:lnTo>
                    <a:pt x="185216" y="309587"/>
                  </a:lnTo>
                  <a:lnTo>
                    <a:pt x="182372" y="308317"/>
                  </a:lnTo>
                  <a:lnTo>
                    <a:pt x="182092" y="310857"/>
                  </a:lnTo>
                  <a:lnTo>
                    <a:pt x="178676" y="307047"/>
                  </a:lnTo>
                  <a:lnTo>
                    <a:pt x="179806" y="307047"/>
                  </a:lnTo>
                  <a:lnTo>
                    <a:pt x="179692" y="305777"/>
                  </a:lnTo>
                  <a:lnTo>
                    <a:pt x="179578" y="304507"/>
                  </a:lnTo>
                  <a:lnTo>
                    <a:pt x="181063" y="304507"/>
                  </a:lnTo>
                  <a:lnTo>
                    <a:pt x="182676" y="305777"/>
                  </a:lnTo>
                  <a:lnTo>
                    <a:pt x="182549" y="307047"/>
                  </a:lnTo>
                  <a:lnTo>
                    <a:pt x="184150" y="308317"/>
                  </a:lnTo>
                  <a:lnTo>
                    <a:pt x="185902" y="308317"/>
                  </a:lnTo>
                  <a:lnTo>
                    <a:pt x="186817" y="307047"/>
                  </a:lnTo>
                  <a:lnTo>
                    <a:pt x="186359" y="307047"/>
                  </a:lnTo>
                  <a:lnTo>
                    <a:pt x="186550" y="305777"/>
                  </a:lnTo>
                  <a:lnTo>
                    <a:pt x="185534" y="305777"/>
                  </a:lnTo>
                  <a:lnTo>
                    <a:pt x="185051" y="305777"/>
                  </a:lnTo>
                  <a:lnTo>
                    <a:pt x="185750" y="304507"/>
                  </a:lnTo>
                  <a:lnTo>
                    <a:pt x="186461" y="303237"/>
                  </a:lnTo>
                  <a:lnTo>
                    <a:pt x="185547" y="303237"/>
                  </a:lnTo>
                  <a:lnTo>
                    <a:pt x="184759" y="300697"/>
                  </a:lnTo>
                  <a:lnTo>
                    <a:pt x="183578" y="296887"/>
                  </a:lnTo>
                  <a:lnTo>
                    <a:pt x="182689" y="296367"/>
                  </a:lnTo>
                  <a:lnTo>
                    <a:pt x="182689" y="303237"/>
                  </a:lnTo>
                  <a:lnTo>
                    <a:pt x="182168" y="303237"/>
                  </a:lnTo>
                  <a:lnTo>
                    <a:pt x="181737" y="301967"/>
                  </a:lnTo>
                  <a:lnTo>
                    <a:pt x="181559" y="300697"/>
                  </a:lnTo>
                  <a:lnTo>
                    <a:pt x="182333" y="300697"/>
                  </a:lnTo>
                  <a:lnTo>
                    <a:pt x="182626" y="301967"/>
                  </a:lnTo>
                  <a:lnTo>
                    <a:pt x="182689" y="303237"/>
                  </a:lnTo>
                  <a:lnTo>
                    <a:pt x="182689" y="296367"/>
                  </a:lnTo>
                  <a:lnTo>
                    <a:pt x="181432" y="295617"/>
                  </a:lnTo>
                  <a:lnTo>
                    <a:pt x="179298" y="294347"/>
                  </a:lnTo>
                  <a:lnTo>
                    <a:pt x="176834" y="293077"/>
                  </a:lnTo>
                  <a:lnTo>
                    <a:pt x="174371" y="291807"/>
                  </a:lnTo>
                  <a:lnTo>
                    <a:pt x="169913" y="285457"/>
                  </a:lnTo>
                  <a:lnTo>
                    <a:pt x="172262" y="286727"/>
                  </a:lnTo>
                  <a:lnTo>
                    <a:pt x="172466" y="285457"/>
                  </a:lnTo>
                  <a:lnTo>
                    <a:pt x="174231" y="284187"/>
                  </a:lnTo>
                  <a:lnTo>
                    <a:pt x="173405" y="286727"/>
                  </a:lnTo>
                  <a:lnTo>
                    <a:pt x="177838" y="289267"/>
                  </a:lnTo>
                  <a:lnTo>
                    <a:pt x="178587" y="290537"/>
                  </a:lnTo>
                  <a:lnTo>
                    <a:pt x="180124" y="290537"/>
                  </a:lnTo>
                  <a:lnTo>
                    <a:pt x="175107" y="285457"/>
                  </a:lnTo>
                  <a:lnTo>
                    <a:pt x="176580" y="285457"/>
                  </a:lnTo>
                  <a:lnTo>
                    <a:pt x="175437" y="284187"/>
                  </a:lnTo>
                  <a:lnTo>
                    <a:pt x="175145" y="281647"/>
                  </a:lnTo>
                  <a:lnTo>
                    <a:pt x="173037" y="284187"/>
                  </a:lnTo>
                  <a:lnTo>
                    <a:pt x="170776" y="277837"/>
                  </a:lnTo>
                  <a:lnTo>
                    <a:pt x="168554" y="276567"/>
                  </a:lnTo>
                  <a:lnTo>
                    <a:pt x="169392" y="275310"/>
                  </a:lnTo>
                  <a:lnTo>
                    <a:pt x="166484" y="276567"/>
                  </a:lnTo>
                  <a:lnTo>
                    <a:pt x="166446" y="273215"/>
                  </a:lnTo>
                  <a:lnTo>
                    <a:pt x="165811" y="272757"/>
                  </a:lnTo>
                  <a:lnTo>
                    <a:pt x="164147" y="267677"/>
                  </a:lnTo>
                  <a:lnTo>
                    <a:pt x="165328" y="267677"/>
                  </a:lnTo>
                  <a:lnTo>
                    <a:pt x="163550" y="263867"/>
                  </a:lnTo>
                  <a:lnTo>
                    <a:pt x="157772" y="253860"/>
                  </a:lnTo>
                  <a:lnTo>
                    <a:pt x="158127" y="253707"/>
                  </a:lnTo>
                  <a:lnTo>
                    <a:pt x="158775" y="253707"/>
                  </a:lnTo>
                  <a:lnTo>
                    <a:pt x="145999" y="249897"/>
                  </a:lnTo>
                  <a:lnTo>
                    <a:pt x="148450" y="248627"/>
                  </a:lnTo>
                  <a:lnTo>
                    <a:pt x="150164" y="245872"/>
                  </a:lnTo>
                  <a:lnTo>
                    <a:pt x="149517" y="244817"/>
                  </a:lnTo>
                  <a:lnTo>
                    <a:pt x="150114" y="241007"/>
                  </a:lnTo>
                  <a:lnTo>
                    <a:pt x="149580" y="242277"/>
                  </a:lnTo>
                  <a:lnTo>
                    <a:pt x="149542" y="241007"/>
                  </a:lnTo>
                  <a:lnTo>
                    <a:pt x="149479" y="238467"/>
                  </a:lnTo>
                  <a:lnTo>
                    <a:pt x="145770" y="238467"/>
                  </a:lnTo>
                  <a:lnTo>
                    <a:pt x="144843" y="237197"/>
                  </a:lnTo>
                  <a:lnTo>
                    <a:pt x="145478" y="237197"/>
                  </a:lnTo>
                  <a:lnTo>
                    <a:pt x="147243" y="235318"/>
                  </a:lnTo>
                  <a:lnTo>
                    <a:pt x="142887" y="233387"/>
                  </a:lnTo>
                  <a:lnTo>
                    <a:pt x="144081" y="233387"/>
                  </a:lnTo>
                  <a:lnTo>
                    <a:pt x="145630" y="232117"/>
                  </a:lnTo>
                  <a:lnTo>
                    <a:pt x="145783" y="230847"/>
                  </a:lnTo>
                  <a:lnTo>
                    <a:pt x="145935" y="229577"/>
                  </a:lnTo>
                  <a:lnTo>
                    <a:pt x="145605" y="230847"/>
                  </a:lnTo>
                  <a:lnTo>
                    <a:pt x="144208" y="227037"/>
                  </a:lnTo>
                  <a:lnTo>
                    <a:pt x="143751" y="225767"/>
                  </a:lnTo>
                  <a:lnTo>
                    <a:pt x="142748" y="224497"/>
                  </a:lnTo>
                  <a:lnTo>
                    <a:pt x="143129" y="227037"/>
                  </a:lnTo>
                  <a:lnTo>
                    <a:pt x="140665" y="221957"/>
                  </a:lnTo>
                  <a:lnTo>
                    <a:pt x="135851" y="224497"/>
                  </a:lnTo>
                  <a:lnTo>
                    <a:pt x="133108" y="219417"/>
                  </a:lnTo>
                  <a:lnTo>
                    <a:pt x="134099" y="219417"/>
                  </a:lnTo>
                  <a:lnTo>
                    <a:pt x="137934" y="218147"/>
                  </a:lnTo>
                  <a:lnTo>
                    <a:pt x="136842" y="215607"/>
                  </a:lnTo>
                  <a:lnTo>
                    <a:pt x="134569" y="215607"/>
                  </a:lnTo>
                  <a:lnTo>
                    <a:pt x="126161" y="214337"/>
                  </a:lnTo>
                  <a:lnTo>
                    <a:pt x="122364" y="210527"/>
                  </a:lnTo>
                  <a:lnTo>
                    <a:pt x="122796" y="209257"/>
                  </a:lnTo>
                  <a:lnTo>
                    <a:pt x="119773" y="206717"/>
                  </a:lnTo>
                  <a:lnTo>
                    <a:pt x="123405" y="206717"/>
                  </a:lnTo>
                  <a:lnTo>
                    <a:pt x="131902" y="210527"/>
                  </a:lnTo>
                  <a:lnTo>
                    <a:pt x="135763" y="213067"/>
                  </a:lnTo>
                  <a:lnTo>
                    <a:pt x="135382" y="210527"/>
                  </a:lnTo>
                  <a:lnTo>
                    <a:pt x="136537" y="211797"/>
                  </a:lnTo>
                  <a:lnTo>
                    <a:pt x="135661" y="210527"/>
                  </a:lnTo>
                  <a:lnTo>
                    <a:pt x="134797" y="209257"/>
                  </a:lnTo>
                  <a:lnTo>
                    <a:pt x="134937" y="207987"/>
                  </a:lnTo>
                  <a:lnTo>
                    <a:pt x="135077" y="206717"/>
                  </a:lnTo>
                  <a:lnTo>
                    <a:pt x="136956" y="209219"/>
                  </a:lnTo>
                  <a:lnTo>
                    <a:pt x="135890" y="206717"/>
                  </a:lnTo>
                  <a:lnTo>
                    <a:pt x="134797" y="204177"/>
                  </a:lnTo>
                  <a:lnTo>
                    <a:pt x="134251" y="202907"/>
                  </a:lnTo>
                  <a:lnTo>
                    <a:pt x="132562" y="204177"/>
                  </a:lnTo>
                  <a:lnTo>
                    <a:pt x="129463" y="199097"/>
                  </a:lnTo>
                  <a:lnTo>
                    <a:pt x="128066" y="200367"/>
                  </a:lnTo>
                  <a:lnTo>
                    <a:pt x="134137" y="206717"/>
                  </a:lnTo>
                  <a:lnTo>
                    <a:pt x="132448" y="207987"/>
                  </a:lnTo>
                  <a:lnTo>
                    <a:pt x="126453" y="205447"/>
                  </a:lnTo>
                  <a:lnTo>
                    <a:pt x="125857" y="204177"/>
                  </a:lnTo>
                  <a:lnTo>
                    <a:pt x="124066" y="200367"/>
                  </a:lnTo>
                  <a:lnTo>
                    <a:pt x="124117" y="199097"/>
                  </a:lnTo>
                  <a:lnTo>
                    <a:pt x="127482" y="199097"/>
                  </a:lnTo>
                  <a:lnTo>
                    <a:pt x="124675" y="195287"/>
                  </a:lnTo>
                  <a:lnTo>
                    <a:pt x="124879" y="194017"/>
                  </a:lnTo>
                  <a:lnTo>
                    <a:pt x="127025" y="195287"/>
                  </a:lnTo>
                  <a:lnTo>
                    <a:pt x="126619" y="194017"/>
                  </a:lnTo>
                  <a:lnTo>
                    <a:pt x="126212" y="192747"/>
                  </a:lnTo>
                  <a:lnTo>
                    <a:pt x="122085" y="192747"/>
                  </a:lnTo>
                  <a:lnTo>
                    <a:pt x="122072" y="191477"/>
                  </a:lnTo>
                  <a:lnTo>
                    <a:pt x="122059" y="188937"/>
                  </a:lnTo>
                  <a:lnTo>
                    <a:pt x="121551" y="187667"/>
                  </a:lnTo>
                  <a:lnTo>
                    <a:pt x="122580" y="183857"/>
                  </a:lnTo>
                  <a:lnTo>
                    <a:pt x="121373" y="183857"/>
                  </a:lnTo>
                  <a:lnTo>
                    <a:pt x="120269" y="187667"/>
                  </a:lnTo>
                  <a:lnTo>
                    <a:pt x="113893" y="191477"/>
                  </a:lnTo>
                  <a:lnTo>
                    <a:pt x="111620" y="191477"/>
                  </a:lnTo>
                  <a:lnTo>
                    <a:pt x="110985" y="187667"/>
                  </a:lnTo>
                  <a:lnTo>
                    <a:pt x="110363" y="183857"/>
                  </a:lnTo>
                  <a:lnTo>
                    <a:pt x="110705" y="182587"/>
                  </a:lnTo>
                  <a:lnTo>
                    <a:pt x="111328" y="180047"/>
                  </a:lnTo>
                  <a:lnTo>
                    <a:pt x="116217" y="182587"/>
                  </a:lnTo>
                  <a:lnTo>
                    <a:pt x="116776" y="180047"/>
                  </a:lnTo>
                  <a:lnTo>
                    <a:pt x="114592" y="180047"/>
                  </a:lnTo>
                  <a:lnTo>
                    <a:pt x="114376" y="178777"/>
                  </a:lnTo>
                  <a:lnTo>
                    <a:pt x="116446" y="178777"/>
                  </a:lnTo>
                  <a:lnTo>
                    <a:pt x="115608" y="177507"/>
                  </a:lnTo>
                  <a:lnTo>
                    <a:pt x="114782" y="176237"/>
                  </a:lnTo>
                  <a:lnTo>
                    <a:pt x="112649" y="177507"/>
                  </a:lnTo>
                  <a:lnTo>
                    <a:pt x="112522" y="176237"/>
                  </a:lnTo>
                  <a:lnTo>
                    <a:pt x="110578" y="173697"/>
                  </a:lnTo>
                  <a:lnTo>
                    <a:pt x="111404" y="173697"/>
                  </a:lnTo>
                  <a:lnTo>
                    <a:pt x="110540" y="172427"/>
                  </a:lnTo>
                  <a:lnTo>
                    <a:pt x="109689" y="171157"/>
                  </a:lnTo>
                  <a:lnTo>
                    <a:pt x="108991" y="172427"/>
                  </a:lnTo>
                  <a:lnTo>
                    <a:pt x="104063" y="169887"/>
                  </a:lnTo>
                  <a:lnTo>
                    <a:pt x="102133" y="168617"/>
                  </a:lnTo>
                  <a:lnTo>
                    <a:pt x="102692" y="168617"/>
                  </a:lnTo>
                  <a:lnTo>
                    <a:pt x="103136" y="167347"/>
                  </a:lnTo>
                  <a:lnTo>
                    <a:pt x="100444" y="160997"/>
                  </a:lnTo>
                  <a:lnTo>
                    <a:pt x="99758" y="158457"/>
                  </a:lnTo>
                  <a:lnTo>
                    <a:pt x="97104" y="153377"/>
                  </a:lnTo>
                  <a:lnTo>
                    <a:pt x="97320" y="153377"/>
                  </a:lnTo>
                  <a:lnTo>
                    <a:pt x="97066" y="152107"/>
                  </a:lnTo>
                  <a:lnTo>
                    <a:pt x="96837" y="150901"/>
                  </a:lnTo>
                  <a:lnTo>
                    <a:pt x="94615" y="152107"/>
                  </a:lnTo>
                  <a:lnTo>
                    <a:pt x="90106" y="149567"/>
                  </a:lnTo>
                  <a:lnTo>
                    <a:pt x="86245" y="144487"/>
                  </a:lnTo>
                  <a:lnTo>
                    <a:pt x="83439" y="141947"/>
                  </a:lnTo>
                  <a:lnTo>
                    <a:pt x="86080" y="141947"/>
                  </a:lnTo>
                  <a:lnTo>
                    <a:pt x="84823" y="139407"/>
                  </a:lnTo>
                  <a:lnTo>
                    <a:pt x="82321" y="134327"/>
                  </a:lnTo>
                  <a:lnTo>
                    <a:pt x="78435" y="138137"/>
                  </a:lnTo>
                  <a:lnTo>
                    <a:pt x="77546" y="134327"/>
                  </a:lnTo>
                  <a:lnTo>
                    <a:pt x="76962" y="131787"/>
                  </a:lnTo>
                  <a:lnTo>
                    <a:pt x="76669" y="130517"/>
                  </a:lnTo>
                  <a:lnTo>
                    <a:pt x="76733" y="129247"/>
                  </a:lnTo>
                  <a:lnTo>
                    <a:pt x="76796" y="127977"/>
                  </a:lnTo>
                  <a:lnTo>
                    <a:pt x="79565" y="129247"/>
                  </a:lnTo>
                  <a:lnTo>
                    <a:pt x="80340" y="127977"/>
                  </a:lnTo>
                  <a:lnTo>
                    <a:pt x="82715" y="130517"/>
                  </a:lnTo>
                  <a:lnTo>
                    <a:pt x="82169" y="133057"/>
                  </a:lnTo>
                  <a:lnTo>
                    <a:pt x="83451" y="135597"/>
                  </a:lnTo>
                  <a:lnTo>
                    <a:pt x="82664" y="133057"/>
                  </a:lnTo>
                  <a:lnTo>
                    <a:pt x="83731" y="133057"/>
                  </a:lnTo>
                  <a:lnTo>
                    <a:pt x="85305" y="135597"/>
                  </a:lnTo>
                  <a:lnTo>
                    <a:pt x="85534" y="136867"/>
                  </a:lnTo>
                  <a:lnTo>
                    <a:pt x="85725" y="134327"/>
                  </a:lnTo>
                  <a:lnTo>
                    <a:pt x="76771" y="117817"/>
                  </a:lnTo>
                  <a:lnTo>
                    <a:pt x="75704" y="116547"/>
                  </a:lnTo>
                  <a:lnTo>
                    <a:pt x="74206" y="115277"/>
                  </a:lnTo>
                  <a:lnTo>
                    <a:pt x="74066" y="116547"/>
                  </a:lnTo>
                  <a:lnTo>
                    <a:pt x="75285" y="117817"/>
                  </a:lnTo>
                  <a:lnTo>
                    <a:pt x="75018" y="120357"/>
                  </a:lnTo>
                  <a:lnTo>
                    <a:pt x="75018" y="132435"/>
                  </a:lnTo>
                  <a:lnTo>
                    <a:pt x="74790" y="131787"/>
                  </a:lnTo>
                  <a:lnTo>
                    <a:pt x="75018" y="132435"/>
                  </a:lnTo>
                  <a:lnTo>
                    <a:pt x="75018" y="120357"/>
                  </a:lnTo>
                  <a:lnTo>
                    <a:pt x="73367" y="117817"/>
                  </a:lnTo>
                  <a:lnTo>
                    <a:pt x="71716" y="115277"/>
                  </a:lnTo>
                  <a:lnTo>
                    <a:pt x="72440" y="117817"/>
                  </a:lnTo>
                  <a:lnTo>
                    <a:pt x="70231" y="116547"/>
                  </a:lnTo>
                  <a:lnTo>
                    <a:pt x="68795" y="115277"/>
                  </a:lnTo>
                  <a:lnTo>
                    <a:pt x="67373" y="114007"/>
                  </a:lnTo>
                  <a:lnTo>
                    <a:pt x="66141" y="110197"/>
                  </a:lnTo>
                  <a:lnTo>
                    <a:pt x="67106" y="109270"/>
                  </a:lnTo>
                  <a:lnTo>
                    <a:pt x="67411" y="110375"/>
                  </a:lnTo>
                  <a:lnTo>
                    <a:pt x="68122" y="106387"/>
                  </a:lnTo>
                  <a:lnTo>
                    <a:pt x="65024" y="105117"/>
                  </a:lnTo>
                  <a:lnTo>
                    <a:pt x="65201" y="108927"/>
                  </a:lnTo>
                  <a:lnTo>
                    <a:pt x="62979" y="106387"/>
                  </a:lnTo>
                  <a:lnTo>
                    <a:pt x="60579" y="105511"/>
                  </a:lnTo>
                  <a:lnTo>
                    <a:pt x="62395" y="112737"/>
                  </a:lnTo>
                  <a:lnTo>
                    <a:pt x="62623" y="111696"/>
                  </a:lnTo>
                  <a:lnTo>
                    <a:pt x="64452" y="112737"/>
                  </a:lnTo>
                  <a:lnTo>
                    <a:pt x="64135" y="116547"/>
                  </a:lnTo>
                  <a:lnTo>
                    <a:pt x="64655" y="116547"/>
                  </a:lnTo>
                  <a:lnTo>
                    <a:pt x="64630" y="115277"/>
                  </a:lnTo>
                  <a:lnTo>
                    <a:pt x="65493" y="117221"/>
                  </a:lnTo>
                  <a:lnTo>
                    <a:pt x="65430" y="117411"/>
                  </a:lnTo>
                  <a:lnTo>
                    <a:pt x="65747" y="117779"/>
                  </a:lnTo>
                  <a:lnTo>
                    <a:pt x="66192" y="118262"/>
                  </a:lnTo>
                  <a:lnTo>
                    <a:pt x="66027" y="117856"/>
                  </a:lnTo>
                  <a:lnTo>
                    <a:pt x="66535" y="117817"/>
                  </a:lnTo>
                  <a:lnTo>
                    <a:pt x="66548" y="116547"/>
                  </a:lnTo>
                  <a:lnTo>
                    <a:pt x="68745" y="116547"/>
                  </a:lnTo>
                  <a:lnTo>
                    <a:pt x="70980" y="120357"/>
                  </a:lnTo>
                  <a:lnTo>
                    <a:pt x="72415" y="121627"/>
                  </a:lnTo>
                  <a:lnTo>
                    <a:pt x="72923" y="123875"/>
                  </a:lnTo>
                  <a:lnTo>
                    <a:pt x="73418" y="124167"/>
                  </a:lnTo>
                  <a:lnTo>
                    <a:pt x="72288" y="125437"/>
                  </a:lnTo>
                  <a:lnTo>
                    <a:pt x="72402" y="125780"/>
                  </a:lnTo>
                  <a:lnTo>
                    <a:pt x="69938" y="122745"/>
                  </a:lnTo>
                  <a:lnTo>
                    <a:pt x="69786" y="121793"/>
                  </a:lnTo>
                  <a:lnTo>
                    <a:pt x="68224" y="123050"/>
                  </a:lnTo>
                  <a:lnTo>
                    <a:pt x="68440" y="122351"/>
                  </a:lnTo>
                  <a:lnTo>
                    <a:pt x="66509" y="122275"/>
                  </a:lnTo>
                  <a:lnTo>
                    <a:pt x="72580" y="126288"/>
                  </a:lnTo>
                  <a:lnTo>
                    <a:pt x="73164" y="127977"/>
                  </a:lnTo>
                  <a:lnTo>
                    <a:pt x="73469" y="128866"/>
                  </a:lnTo>
                  <a:lnTo>
                    <a:pt x="73609" y="129247"/>
                  </a:lnTo>
                  <a:lnTo>
                    <a:pt x="70891" y="126707"/>
                  </a:lnTo>
                  <a:lnTo>
                    <a:pt x="72618" y="129247"/>
                  </a:lnTo>
                  <a:lnTo>
                    <a:pt x="72986" y="131787"/>
                  </a:lnTo>
                  <a:lnTo>
                    <a:pt x="74168" y="134327"/>
                  </a:lnTo>
                  <a:lnTo>
                    <a:pt x="75590" y="135597"/>
                  </a:lnTo>
                  <a:lnTo>
                    <a:pt x="76161" y="138137"/>
                  </a:lnTo>
                  <a:lnTo>
                    <a:pt x="77914" y="138899"/>
                  </a:lnTo>
                  <a:lnTo>
                    <a:pt x="80987" y="143217"/>
                  </a:lnTo>
                  <a:lnTo>
                    <a:pt x="80695" y="143217"/>
                  </a:lnTo>
                  <a:lnTo>
                    <a:pt x="83324" y="148297"/>
                  </a:lnTo>
                  <a:lnTo>
                    <a:pt x="87058" y="151066"/>
                  </a:lnTo>
                  <a:lnTo>
                    <a:pt x="85877" y="151142"/>
                  </a:lnTo>
                  <a:lnTo>
                    <a:pt x="86220" y="152869"/>
                  </a:lnTo>
                  <a:lnTo>
                    <a:pt x="86677" y="154139"/>
                  </a:lnTo>
                  <a:lnTo>
                    <a:pt x="87185" y="155181"/>
                  </a:lnTo>
                  <a:lnTo>
                    <a:pt x="86893" y="153047"/>
                  </a:lnTo>
                  <a:lnTo>
                    <a:pt x="87134" y="151117"/>
                  </a:lnTo>
                  <a:lnTo>
                    <a:pt x="88493" y="152107"/>
                  </a:lnTo>
                  <a:lnTo>
                    <a:pt x="89242" y="158292"/>
                  </a:lnTo>
                  <a:lnTo>
                    <a:pt x="88620" y="157518"/>
                  </a:lnTo>
                  <a:lnTo>
                    <a:pt x="87845" y="156527"/>
                  </a:lnTo>
                  <a:lnTo>
                    <a:pt x="87185" y="155181"/>
                  </a:lnTo>
                  <a:lnTo>
                    <a:pt x="87414" y="156768"/>
                  </a:lnTo>
                  <a:lnTo>
                    <a:pt x="87922" y="158445"/>
                  </a:lnTo>
                  <a:lnTo>
                    <a:pt x="89357" y="159308"/>
                  </a:lnTo>
                  <a:lnTo>
                    <a:pt x="89420" y="159727"/>
                  </a:lnTo>
                  <a:lnTo>
                    <a:pt x="90665" y="160997"/>
                  </a:lnTo>
                  <a:lnTo>
                    <a:pt x="92024" y="162267"/>
                  </a:lnTo>
                  <a:lnTo>
                    <a:pt x="93243" y="164807"/>
                  </a:lnTo>
                  <a:lnTo>
                    <a:pt x="92468" y="166077"/>
                  </a:lnTo>
                  <a:lnTo>
                    <a:pt x="94043" y="168617"/>
                  </a:lnTo>
                  <a:lnTo>
                    <a:pt x="94996" y="173697"/>
                  </a:lnTo>
                  <a:lnTo>
                    <a:pt x="96634" y="173697"/>
                  </a:lnTo>
                  <a:lnTo>
                    <a:pt x="95034" y="177507"/>
                  </a:lnTo>
                  <a:lnTo>
                    <a:pt x="101841" y="183857"/>
                  </a:lnTo>
                  <a:lnTo>
                    <a:pt x="103441" y="188937"/>
                  </a:lnTo>
                  <a:lnTo>
                    <a:pt x="104914" y="187667"/>
                  </a:lnTo>
                  <a:lnTo>
                    <a:pt x="106299" y="190207"/>
                  </a:lnTo>
                  <a:lnTo>
                    <a:pt x="108089" y="192747"/>
                  </a:lnTo>
                  <a:lnTo>
                    <a:pt x="110464" y="195287"/>
                  </a:lnTo>
                  <a:lnTo>
                    <a:pt x="111594" y="195287"/>
                  </a:lnTo>
                  <a:lnTo>
                    <a:pt x="114173" y="196557"/>
                  </a:lnTo>
                  <a:lnTo>
                    <a:pt x="114719" y="202907"/>
                  </a:lnTo>
                  <a:lnTo>
                    <a:pt x="116014" y="204812"/>
                  </a:lnTo>
                  <a:lnTo>
                    <a:pt x="116001" y="204177"/>
                  </a:lnTo>
                  <a:lnTo>
                    <a:pt x="116090" y="204939"/>
                  </a:lnTo>
                  <a:lnTo>
                    <a:pt x="117309" y="206717"/>
                  </a:lnTo>
                  <a:lnTo>
                    <a:pt x="116662" y="206717"/>
                  </a:lnTo>
                  <a:lnTo>
                    <a:pt x="116166" y="205447"/>
                  </a:lnTo>
                  <a:lnTo>
                    <a:pt x="116090" y="204939"/>
                  </a:lnTo>
                  <a:lnTo>
                    <a:pt x="116014" y="204812"/>
                  </a:lnTo>
                  <a:lnTo>
                    <a:pt x="116154" y="211797"/>
                  </a:lnTo>
                  <a:lnTo>
                    <a:pt x="124269" y="214337"/>
                  </a:lnTo>
                  <a:lnTo>
                    <a:pt x="124891" y="220687"/>
                  </a:lnTo>
                  <a:lnTo>
                    <a:pt x="126009" y="221957"/>
                  </a:lnTo>
                  <a:lnTo>
                    <a:pt x="126339" y="221957"/>
                  </a:lnTo>
                  <a:lnTo>
                    <a:pt x="126492" y="223227"/>
                  </a:lnTo>
                  <a:lnTo>
                    <a:pt x="126593" y="224497"/>
                  </a:lnTo>
                  <a:lnTo>
                    <a:pt x="126758" y="225590"/>
                  </a:lnTo>
                  <a:lnTo>
                    <a:pt x="126707" y="227266"/>
                  </a:lnTo>
                  <a:lnTo>
                    <a:pt x="126174" y="230047"/>
                  </a:lnTo>
                  <a:lnTo>
                    <a:pt x="127292" y="229146"/>
                  </a:lnTo>
                  <a:lnTo>
                    <a:pt x="128193" y="227952"/>
                  </a:lnTo>
                  <a:lnTo>
                    <a:pt x="127330" y="226885"/>
                  </a:lnTo>
                  <a:lnTo>
                    <a:pt x="126961" y="225907"/>
                  </a:lnTo>
                  <a:lnTo>
                    <a:pt x="126796" y="225069"/>
                  </a:lnTo>
                  <a:lnTo>
                    <a:pt x="126809" y="224497"/>
                  </a:lnTo>
                  <a:lnTo>
                    <a:pt x="127203" y="224497"/>
                  </a:lnTo>
                  <a:lnTo>
                    <a:pt x="128143" y="225767"/>
                  </a:lnTo>
                  <a:lnTo>
                    <a:pt x="129222" y="227037"/>
                  </a:lnTo>
                  <a:lnTo>
                    <a:pt x="128193" y="228307"/>
                  </a:lnTo>
                  <a:lnTo>
                    <a:pt x="128422" y="228307"/>
                  </a:lnTo>
                  <a:lnTo>
                    <a:pt x="128676" y="230847"/>
                  </a:lnTo>
                  <a:lnTo>
                    <a:pt x="129654" y="229577"/>
                  </a:lnTo>
                  <a:lnTo>
                    <a:pt x="130263" y="228307"/>
                  </a:lnTo>
                  <a:lnTo>
                    <a:pt x="130860" y="228307"/>
                  </a:lnTo>
                  <a:lnTo>
                    <a:pt x="131470" y="229577"/>
                  </a:lnTo>
                  <a:lnTo>
                    <a:pt x="132067" y="229577"/>
                  </a:lnTo>
                  <a:lnTo>
                    <a:pt x="130530" y="232117"/>
                  </a:lnTo>
                  <a:lnTo>
                    <a:pt x="134797" y="233387"/>
                  </a:lnTo>
                  <a:lnTo>
                    <a:pt x="133337" y="235927"/>
                  </a:lnTo>
                  <a:lnTo>
                    <a:pt x="134975" y="235927"/>
                  </a:lnTo>
                  <a:lnTo>
                    <a:pt x="138010" y="242277"/>
                  </a:lnTo>
                  <a:lnTo>
                    <a:pt x="140220" y="241261"/>
                  </a:lnTo>
                  <a:lnTo>
                    <a:pt x="140487" y="241134"/>
                  </a:lnTo>
                  <a:lnTo>
                    <a:pt x="140563" y="242277"/>
                  </a:lnTo>
                  <a:lnTo>
                    <a:pt x="140220" y="241261"/>
                  </a:lnTo>
                  <a:lnTo>
                    <a:pt x="140525" y="242277"/>
                  </a:lnTo>
                  <a:lnTo>
                    <a:pt x="141300" y="244817"/>
                  </a:lnTo>
                  <a:lnTo>
                    <a:pt x="142735" y="246087"/>
                  </a:lnTo>
                  <a:lnTo>
                    <a:pt x="141401" y="247357"/>
                  </a:lnTo>
                  <a:lnTo>
                    <a:pt x="145529" y="249897"/>
                  </a:lnTo>
                  <a:lnTo>
                    <a:pt x="145630" y="252437"/>
                  </a:lnTo>
                  <a:lnTo>
                    <a:pt x="145491" y="253707"/>
                  </a:lnTo>
                  <a:lnTo>
                    <a:pt x="143065" y="252437"/>
                  </a:lnTo>
                  <a:lnTo>
                    <a:pt x="145415" y="253707"/>
                  </a:lnTo>
                  <a:lnTo>
                    <a:pt x="147777" y="254977"/>
                  </a:lnTo>
                  <a:lnTo>
                    <a:pt x="146024" y="254977"/>
                  </a:lnTo>
                  <a:lnTo>
                    <a:pt x="150317" y="258787"/>
                  </a:lnTo>
                  <a:lnTo>
                    <a:pt x="149098" y="258787"/>
                  </a:lnTo>
                  <a:lnTo>
                    <a:pt x="149961" y="260057"/>
                  </a:lnTo>
                  <a:lnTo>
                    <a:pt x="152742" y="261327"/>
                  </a:lnTo>
                  <a:lnTo>
                    <a:pt x="152336" y="262597"/>
                  </a:lnTo>
                  <a:lnTo>
                    <a:pt x="153644" y="267677"/>
                  </a:lnTo>
                  <a:lnTo>
                    <a:pt x="157645" y="275310"/>
                  </a:lnTo>
                  <a:lnTo>
                    <a:pt x="160909" y="281647"/>
                  </a:lnTo>
                  <a:lnTo>
                    <a:pt x="163931" y="289267"/>
                  </a:lnTo>
                  <a:lnTo>
                    <a:pt x="166255" y="285457"/>
                  </a:lnTo>
                  <a:lnTo>
                    <a:pt x="164680" y="294347"/>
                  </a:lnTo>
                  <a:lnTo>
                    <a:pt x="166890" y="293293"/>
                  </a:lnTo>
                  <a:lnTo>
                    <a:pt x="167106" y="295617"/>
                  </a:lnTo>
                  <a:lnTo>
                    <a:pt x="165684" y="294347"/>
                  </a:lnTo>
                  <a:lnTo>
                    <a:pt x="168846" y="298157"/>
                  </a:lnTo>
                  <a:lnTo>
                    <a:pt x="168084" y="300697"/>
                  </a:lnTo>
                  <a:lnTo>
                    <a:pt x="171856" y="303237"/>
                  </a:lnTo>
                  <a:lnTo>
                    <a:pt x="171500" y="304177"/>
                  </a:lnTo>
                  <a:lnTo>
                    <a:pt x="171450" y="304507"/>
                  </a:lnTo>
                  <a:lnTo>
                    <a:pt x="171030" y="305777"/>
                  </a:lnTo>
                  <a:lnTo>
                    <a:pt x="170243" y="304507"/>
                  </a:lnTo>
                  <a:lnTo>
                    <a:pt x="169532" y="304507"/>
                  </a:lnTo>
                  <a:lnTo>
                    <a:pt x="172123" y="308317"/>
                  </a:lnTo>
                  <a:lnTo>
                    <a:pt x="174726" y="308317"/>
                  </a:lnTo>
                  <a:lnTo>
                    <a:pt x="177114" y="307047"/>
                  </a:lnTo>
                  <a:lnTo>
                    <a:pt x="177317" y="309587"/>
                  </a:lnTo>
                  <a:lnTo>
                    <a:pt x="178079" y="310857"/>
                  </a:lnTo>
                  <a:lnTo>
                    <a:pt x="180441" y="312127"/>
                  </a:lnTo>
                  <a:lnTo>
                    <a:pt x="180149" y="312127"/>
                  </a:lnTo>
                  <a:lnTo>
                    <a:pt x="180111" y="314667"/>
                  </a:lnTo>
                  <a:lnTo>
                    <a:pt x="178333" y="312127"/>
                  </a:lnTo>
                  <a:lnTo>
                    <a:pt x="179082" y="313397"/>
                  </a:lnTo>
                  <a:lnTo>
                    <a:pt x="182524" y="322287"/>
                  </a:lnTo>
                  <a:lnTo>
                    <a:pt x="184378" y="321017"/>
                  </a:lnTo>
                  <a:lnTo>
                    <a:pt x="184213" y="322287"/>
                  </a:lnTo>
                  <a:lnTo>
                    <a:pt x="185445" y="323557"/>
                  </a:lnTo>
                  <a:lnTo>
                    <a:pt x="185877" y="323557"/>
                  </a:lnTo>
                  <a:lnTo>
                    <a:pt x="187706" y="327367"/>
                  </a:lnTo>
                  <a:lnTo>
                    <a:pt x="189776" y="331177"/>
                  </a:lnTo>
                  <a:lnTo>
                    <a:pt x="189547" y="329907"/>
                  </a:lnTo>
                  <a:lnTo>
                    <a:pt x="192430" y="329907"/>
                  </a:lnTo>
                  <a:lnTo>
                    <a:pt x="191604" y="332447"/>
                  </a:lnTo>
                  <a:lnTo>
                    <a:pt x="193382" y="334987"/>
                  </a:lnTo>
                  <a:lnTo>
                    <a:pt x="193128" y="334987"/>
                  </a:lnTo>
                  <a:lnTo>
                    <a:pt x="195084" y="341337"/>
                  </a:lnTo>
                  <a:lnTo>
                    <a:pt x="195376" y="337527"/>
                  </a:lnTo>
                  <a:lnTo>
                    <a:pt x="197065" y="343877"/>
                  </a:lnTo>
                  <a:lnTo>
                    <a:pt x="198208" y="342607"/>
                  </a:lnTo>
                  <a:lnTo>
                    <a:pt x="201396" y="342607"/>
                  </a:lnTo>
                  <a:lnTo>
                    <a:pt x="199593" y="350227"/>
                  </a:lnTo>
                  <a:lnTo>
                    <a:pt x="202692" y="352767"/>
                  </a:lnTo>
                  <a:lnTo>
                    <a:pt x="202730" y="351497"/>
                  </a:lnTo>
                  <a:lnTo>
                    <a:pt x="204800" y="352767"/>
                  </a:lnTo>
                  <a:lnTo>
                    <a:pt x="201891" y="359117"/>
                  </a:lnTo>
                  <a:lnTo>
                    <a:pt x="202641" y="360387"/>
                  </a:lnTo>
                  <a:lnTo>
                    <a:pt x="202641" y="361657"/>
                  </a:lnTo>
                  <a:lnTo>
                    <a:pt x="201866" y="360387"/>
                  </a:lnTo>
                  <a:lnTo>
                    <a:pt x="201345" y="359117"/>
                  </a:lnTo>
                  <a:lnTo>
                    <a:pt x="202539" y="365467"/>
                  </a:lnTo>
                  <a:lnTo>
                    <a:pt x="203085" y="361657"/>
                  </a:lnTo>
                  <a:lnTo>
                    <a:pt x="203454" y="359117"/>
                  </a:lnTo>
                  <a:lnTo>
                    <a:pt x="206006" y="362927"/>
                  </a:lnTo>
                  <a:lnTo>
                    <a:pt x="205460" y="364197"/>
                  </a:lnTo>
                  <a:lnTo>
                    <a:pt x="203111" y="362927"/>
                  </a:lnTo>
                  <a:lnTo>
                    <a:pt x="204381" y="366737"/>
                  </a:lnTo>
                  <a:lnTo>
                    <a:pt x="204343" y="368007"/>
                  </a:lnTo>
                  <a:lnTo>
                    <a:pt x="211632" y="371817"/>
                  </a:lnTo>
                  <a:lnTo>
                    <a:pt x="211785" y="376897"/>
                  </a:lnTo>
                  <a:lnTo>
                    <a:pt x="212369" y="374357"/>
                  </a:lnTo>
                  <a:lnTo>
                    <a:pt x="213906" y="375627"/>
                  </a:lnTo>
                  <a:lnTo>
                    <a:pt x="215696" y="378167"/>
                  </a:lnTo>
                  <a:lnTo>
                    <a:pt x="215315" y="384517"/>
                  </a:lnTo>
                  <a:lnTo>
                    <a:pt x="217424" y="385254"/>
                  </a:lnTo>
                  <a:lnTo>
                    <a:pt x="218020" y="385889"/>
                  </a:lnTo>
                  <a:lnTo>
                    <a:pt x="218427" y="386067"/>
                  </a:lnTo>
                  <a:lnTo>
                    <a:pt x="218694" y="385889"/>
                  </a:lnTo>
                  <a:lnTo>
                    <a:pt x="218376" y="385584"/>
                  </a:lnTo>
                  <a:lnTo>
                    <a:pt x="218973" y="385787"/>
                  </a:lnTo>
                  <a:lnTo>
                    <a:pt x="218681" y="387057"/>
                  </a:lnTo>
                  <a:lnTo>
                    <a:pt x="220433" y="388327"/>
                  </a:lnTo>
                  <a:lnTo>
                    <a:pt x="223456" y="392137"/>
                  </a:lnTo>
                  <a:lnTo>
                    <a:pt x="225399" y="393407"/>
                  </a:lnTo>
                  <a:lnTo>
                    <a:pt x="221881" y="397217"/>
                  </a:lnTo>
                  <a:lnTo>
                    <a:pt x="234899" y="404837"/>
                  </a:lnTo>
                  <a:lnTo>
                    <a:pt x="230632" y="407377"/>
                  </a:lnTo>
                  <a:lnTo>
                    <a:pt x="234467" y="413727"/>
                  </a:lnTo>
                  <a:lnTo>
                    <a:pt x="233934" y="413727"/>
                  </a:lnTo>
                  <a:lnTo>
                    <a:pt x="235953" y="417537"/>
                  </a:lnTo>
                  <a:lnTo>
                    <a:pt x="239598" y="420077"/>
                  </a:lnTo>
                  <a:lnTo>
                    <a:pt x="239839" y="421347"/>
                  </a:lnTo>
                  <a:lnTo>
                    <a:pt x="239064" y="420077"/>
                  </a:lnTo>
                  <a:lnTo>
                    <a:pt x="238785" y="420077"/>
                  </a:lnTo>
                  <a:lnTo>
                    <a:pt x="241808" y="427697"/>
                  </a:lnTo>
                  <a:lnTo>
                    <a:pt x="246722" y="431507"/>
                  </a:lnTo>
                  <a:lnTo>
                    <a:pt x="245643" y="432777"/>
                  </a:lnTo>
                  <a:lnTo>
                    <a:pt x="247218" y="434047"/>
                  </a:lnTo>
                  <a:lnTo>
                    <a:pt x="248348" y="442937"/>
                  </a:lnTo>
                  <a:lnTo>
                    <a:pt x="252412" y="447167"/>
                  </a:lnTo>
                  <a:lnTo>
                    <a:pt x="252272" y="446747"/>
                  </a:lnTo>
                  <a:lnTo>
                    <a:pt x="257581" y="453097"/>
                  </a:lnTo>
                  <a:lnTo>
                    <a:pt x="257314" y="464527"/>
                  </a:lnTo>
                  <a:lnTo>
                    <a:pt x="263677" y="464527"/>
                  </a:lnTo>
                  <a:lnTo>
                    <a:pt x="267360" y="468337"/>
                  </a:lnTo>
                  <a:lnTo>
                    <a:pt x="264591" y="461987"/>
                  </a:lnTo>
                  <a:lnTo>
                    <a:pt x="270002" y="468337"/>
                  </a:lnTo>
                  <a:lnTo>
                    <a:pt x="269532" y="465797"/>
                  </a:lnTo>
                  <a:lnTo>
                    <a:pt x="271068" y="467067"/>
                  </a:lnTo>
                  <a:lnTo>
                    <a:pt x="271233" y="472147"/>
                  </a:lnTo>
                  <a:lnTo>
                    <a:pt x="269455" y="469607"/>
                  </a:lnTo>
                  <a:lnTo>
                    <a:pt x="269455" y="468337"/>
                  </a:lnTo>
                  <a:lnTo>
                    <a:pt x="266293" y="469607"/>
                  </a:lnTo>
                  <a:lnTo>
                    <a:pt x="272478" y="475957"/>
                  </a:lnTo>
                  <a:lnTo>
                    <a:pt x="270611" y="477227"/>
                  </a:lnTo>
                  <a:lnTo>
                    <a:pt x="275094" y="486117"/>
                  </a:lnTo>
                  <a:lnTo>
                    <a:pt x="279184" y="493737"/>
                  </a:lnTo>
                  <a:lnTo>
                    <a:pt x="283171" y="502627"/>
                  </a:lnTo>
                  <a:lnTo>
                    <a:pt x="287299" y="510247"/>
                  </a:lnTo>
                  <a:lnTo>
                    <a:pt x="288658" y="507707"/>
                  </a:lnTo>
                  <a:lnTo>
                    <a:pt x="290563" y="511492"/>
                  </a:lnTo>
                  <a:lnTo>
                    <a:pt x="290626" y="512787"/>
                  </a:lnTo>
                  <a:lnTo>
                    <a:pt x="289801" y="513905"/>
                  </a:lnTo>
                  <a:lnTo>
                    <a:pt x="289839" y="514057"/>
                  </a:lnTo>
                  <a:lnTo>
                    <a:pt x="291731" y="515327"/>
                  </a:lnTo>
                  <a:lnTo>
                    <a:pt x="292214" y="515327"/>
                  </a:lnTo>
                  <a:lnTo>
                    <a:pt x="293217" y="517867"/>
                  </a:lnTo>
                  <a:lnTo>
                    <a:pt x="293624" y="517867"/>
                  </a:lnTo>
                  <a:lnTo>
                    <a:pt x="295262" y="521677"/>
                  </a:lnTo>
                  <a:lnTo>
                    <a:pt x="295948" y="522947"/>
                  </a:lnTo>
                  <a:lnTo>
                    <a:pt x="295605" y="522947"/>
                  </a:lnTo>
                  <a:lnTo>
                    <a:pt x="296900" y="524217"/>
                  </a:lnTo>
                  <a:lnTo>
                    <a:pt x="295656" y="524217"/>
                  </a:lnTo>
                  <a:lnTo>
                    <a:pt x="295605" y="522947"/>
                  </a:lnTo>
                  <a:lnTo>
                    <a:pt x="294576" y="522947"/>
                  </a:lnTo>
                  <a:lnTo>
                    <a:pt x="294932" y="524217"/>
                  </a:lnTo>
                  <a:lnTo>
                    <a:pt x="295541" y="525487"/>
                  </a:lnTo>
                  <a:lnTo>
                    <a:pt x="297929" y="529297"/>
                  </a:lnTo>
                  <a:lnTo>
                    <a:pt x="298513" y="526757"/>
                  </a:lnTo>
                  <a:lnTo>
                    <a:pt x="300431" y="528027"/>
                  </a:lnTo>
                  <a:lnTo>
                    <a:pt x="300774" y="531329"/>
                  </a:lnTo>
                  <a:lnTo>
                    <a:pt x="300913" y="530618"/>
                  </a:lnTo>
                  <a:lnTo>
                    <a:pt x="300863" y="531329"/>
                  </a:lnTo>
                  <a:lnTo>
                    <a:pt x="309219" y="531329"/>
                  </a:lnTo>
                  <a:close/>
                </a:path>
                <a:path w="379095" h="660400">
                  <a:moveTo>
                    <a:pt x="311442" y="530847"/>
                  </a:moveTo>
                  <a:lnTo>
                    <a:pt x="310464" y="529615"/>
                  </a:lnTo>
                  <a:lnTo>
                    <a:pt x="310070" y="530567"/>
                  </a:lnTo>
                  <a:lnTo>
                    <a:pt x="311442" y="530847"/>
                  </a:lnTo>
                  <a:close/>
                </a:path>
                <a:path w="379095" h="660400">
                  <a:moveTo>
                    <a:pt x="311696" y="526757"/>
                  </a:moveTo>
                  <a:lnTo>
                    <a:pt x="307174" y="525487"/>
                  </a:lnTo>
                  <a:lnTo>
                    <a:pt x="310464" y="529615"/>
                  </a:lnTo>
                  <a:lnTo>
                    <a:pt x="311696" y="526757"/>
                  </a:lnTo>
                  <a:close/>
                </a:path>
                <a:path w="379095" h="660400">
                  <a:moveTo>
                    <a:pt x="320001" y="565277"/>
                  </a:moveTo>
                  <a:lnTo>
                    <a:pt x="319836" y="564857"/>
                  </a:lnTo>
                  <a:lnTo>
                    <a:pt x="319278" y="567397"/>
                  </a:lnTo>
                  <a:lnTo>
                    <a:pt x="320001" y="565277"/>
                  </a:lnTo>
                  <a:close/>
                </a:path>
                <a:path w="379095" h="660400">
                  <a:moveTo>
                    <a:pt x="351612" y="594614"/>
                  </a:moveTo>
                  <a:lnTo>
                    <a:pt x="351523" y="594436"/>
                  </a:lnTo>
                  <a:lnTo>
                    <a:pt x="351345" y="594207"/>
                  </a:lnTo>
                  <a:lnTo>
                    <a:pt x="351358" y="594360"/>
                  </a:lnTo>
                  <a:lnTo>
                    <a:pt x="351421" y="594512"/>
                  </a:lnTo>
                  <a:lnTo>
                    <a:pt x="351421" y="594664"/>
                  </a:lnTo>
                  <a:lnTo>
                    <a:pt x="351612" y="594614"/>
                  </a:lnTo>
                  <a:close/>
                </a:path>
                <a:path w="379095" h="660400">
                  <a:moveTo>
                    <a:pt x="352425" y="601687"/>
                  </a:moveTo>
                  <a:lnTo>
                    <a:pt x="352361" y="601129"/>
                  </a:lnTo>
                  <a:lnTo>
                    <a:pt x="352272" y="601306"/>
                  </a:lnTo>
                  <a:lnTo>
                    <a:pt x="352425" y="601687"/>
                  </a:lnTo>
                  <a:close/>
                </a:path>
                <a:path w="379095" h="660400">
                  <a:moveTo>
                    <a:pt x="353479" y="599147"/>
                  </a:moveTo>
                  <a:lnTo>
                    <a:pt x="351929" y="596607"/>
                  </a:lnTo>
                  <a:lnTo>
                    <a:pt x="352361" y="601129"/>
                  </a:lnTo>
                  <a:lnTo>
                    <a:pt x="353479" y="599147"/>
                  </a:lnTo>
                  <a:close/>
                </a:path>
                <a:path w="379095" h="660400">
                  <a:moveTo>
                    <a:pt x="366420" y="649605"/>
                  </a:moveTo>
                  <a:lnTo>
                    <a:pt x="366077" y="649160"/>
                  </a:lnTo>
                  <a:lnTo>
                    <a:pt x="365633" y="648385"/>
                  </a:lnTo>
                  <a:lnTo>
                    <a:pt x="365201" y="647661"/>
                  </a:lnTo>
                  <a:lnTo>
                    <a:pt x="365328" y="648055"/>
                  </a:lnTo>
                  <a:lnTo>
                    <a:pt x="365671" y="648665"/>
                  </a:lnTo>
                  <a:lnTo>
                    <a:pt x="366420" y="649605"/>
                  </a:lnTo>
                  <a:close/>
                </a:path>
                <a:path w="379095" h="660400">
                  <a:moveTo>
                    <a:pt x="378523" y="651217"/>
                  </a:moveTo>
                  <a:lnTo>
                    <a:pt x="374561" y="649947"/>
                  </a:lnTo>
                  <a:lnTo>
                    <a:pt x="375615" y="647407"/>
                  </a:lnTo>
                  <a:lnTo>
                    <a:pt x="376148" y="646137"/>
                  </a:lnTo>
                  <a:lnTo>
                    <a:pt x="377748" y="642327"/>
                  </a:lnTo>
                  <a:lnTo>
                    <a:pt x="373735" y="639787"/>
                  </a:lnTo>
                  <a:lnTo>
                    <a:pt x="373164" y="639432"/>
                  </a:lnTo>
                  <a:lnTo>
                    <a:pt x="373380" y="638517"/>
                  </a:lnTo>
                  <a:lnTo>
                    <a:pt x="371741" y="637362"/>
                  </a:lnTo>
                  <a:lnTo>
                    <a:pt x="372732" y="639152"/>
                  </a:lnTo>
                  <a:lnTo>
                    <a:pt x="371729" y="638517"/>
                  </a:lnTo>
                  <a:lnTo>
                    <a:pt x="371678" y="637324"/>
                  </a:lnTo>
                  <a:lnTo>
                    <a:pt x="370535" y="635977"/>
                  </a:lnTo>
                  <a:lnTo>
                    <a:pt x="369519" y="633437"/>
                  </a:lnTo>
                  <a:lnTo>
                    <a:pt x="369989" y="633437"/>
                  </a:lnTo>
                  <a:lnTo>
                    <a:pt x="365480" y="625817"/>
                  </a:lnTo>
                  <a:lnTo>
                    <a:pt x="364782" y="622007"/>
                  </a:lnTo>
                  <a:lnTo>
                    <a:pt x="362496" y="616927"/>
                  </a:lnTo>
                  <a:lnTo>
                    <a:pt x="361772" y="615327"/>
                  </a:lnTo>
                  <a:lnTo>
                    <a:pt x="361772" y="616927"/>
                  </a:lnTo>
                  <a:lnTo>
                    <a:pt x="358508" y="615657"/>
                  </a:lnTo>
                  <a:lnTo>
                    <a:pt x="359067" y="614032"/>
                  </a:lnTo>
                  <a:lnTo>
                    <a:pt x="361772" y="616927"/>
                  </a:lnTo>
                  <a:lnTo>
                    <a:pt x="361772" y="615327"/>
                  </a:lnTo>
                  <a:lnTo>
                    <a:pt x="361353" y="614387"/>
                  </a:lnTo>
                  <a:lnTo>
                    <a:pt x="360781" y="613117"/>
                  </a:lnTo>
                  <a:lnTo>
                    <a:pt x="359829" y="614387"/>
                  </a:lnTo>
                  <a:lnTo>
                    <a:pt x="359244" y="613537"/>
                  </a:lnTo>
                  <a:lnTo>
                    <a:pt x="359841" y="611847"/>
                  </a:lnTo>
                  <a:lnTo>
                    <a:pt x="358622" y="610577"/>
                  </a:lnTo>
                  <a:lnTo>
                    <a:pt x="351358" y="602957"/>
                  </a:lnTo>
                  <a:lnTo>
                    <a:pt x="352056" y="601687"/>
                  </a:lnTo>
                  <a:lnTo>
                    <a:pt x="352272" y="601306"/>
                  </a:lnTo>
                  <a:lnTo>
                    <a:pt x="351383" y="599147"/>
                  </a:lnTo>
                  <a:lnTo>
                    <a:pt x="350875" y="597877"/>
                  </a:lnTo>
                  <a:lnTo>
                    <a:pt x="351269" y="597877"/>
                  </a:lnTo>
                  <a:lnTo>
                    <a:pt x="349821" y="596607"/>
                  </a:lnTo>
                  <a:lnTo>
                    <a:pt x="348957" y="595337"/>
                  </a:lnTo>
                  <a:lnTo>
                    <a:pt x="349465" y="594067"/>
                  </a:lnTo>
                  <a:lnTo>
                    <a:pt x="350126" y="592797"/>
                  </a:lnTo>
                  <a:lnTo>
                    <a:pt x="350291" y="594067"/>
                  </a:lnTo>
                  <a:lnTo>
                    <a:pt x="351028" y="594067"/>
                  </a:lnTo>
                  <a:lnTo>
                    <a:pt x="351358" y="595337"/>
                  </a:lnTo>
                  <a:lnTo>
                    <a:pt x="351104" y="592797"/>
                  </a:lnTo>
                  <a:lnTo>
                    <a:pt x="350989" y="591527"/>
                  </a:lnTo>
                  <a:lnTo>
                    <a:pt x="349745" y="590257"/>
                  </a:lnTo>
                  <a:lnTo>
                    <a:pt x="347256" y="587717"/>
                  </a:lnTo>
                  <a:lnTo>
                    <a:pt x="347129" y="587717"/>
                  </a:lnTo>
                  <a:lnTo>
                    <a:pt x="348132" y="590257"/>
                  </a:lnTo>
                  <a:lnTo>
                    <a:pt x="344462" y="583907"/>
                  </a:lnTo>
                  <a:lnTo>
                    <a:pt x="340893" y="577557"/>
                  </a:lnTo>
                  <a:lnTo>
                    <a:pt x="338112" y="573747"/>
                  </a:lnTo>
                  <a:lnTo>
                    <a:pt x="326199" y="573747"/>
                  </a:lnTo>
                  <a:lnTo>
                    <a:pt x="324789" y="573747"/>
                  </a:lnTo>
                  <a:lnTo>
                    <a:pt x="324878" y="573049"/>
                  </a:lnTo>
                  <a:lnTo>
                    <a:pt x="324942" y="572477"/>
                  </a:lnTo>
                  <a:lnTo>
                    <a:pt x="325094" y="571207"/>
                  </a:lnTo>
                  <a:lnTo>
                    <a:pt x="325894" y="573049"/>
                  </a:lnTo>
                  <a:lnTo>
                    <a:pt x="337604" y="573049"/>
                  </a:lnTo>
                  <a:lnTo>
                    <a:pt x="337185" y="572477"/>
                  </a:lnTo>
                  <a:lnTo>
                    <a:pt x="336372" y="571207"/>
                  </a:lnTo>
                  <a:lnTo>
                    <a:pt x="333921" y="567397"/>
                  </a:lnTo>
                  <a:lnTo>
                    <a:pt x="333108" y="566127"/>
                  </a:lnTo>
                  <a:lnTo>
                    <a:pt x="332803" y="567397"/>
                  </a:lnTo>
                  <a:lnTo>
                    <a:pt x="328498" y="562317"/>
                  </a:lnTo>
                  <a:lnTo>
                    <a:pt x="330949" y="562317"/>
                  </a:lnTo>
                  <a:lnTo>
                    <a:pt x="326948" y="557237"/>
                  </a:lnTo>
                  <a:lnTo>
                    <a:pt x="327215" y="557237"/>
                  </a:lnTo>
                  <a:lnTo>
                    <a:pt x="325907" y="555967"/>
                  </a:lnTo>
                  <a:lnTo>
                    <a:pt x="324662" y="554697"/>
                  </a:lnTo>
                  <a:lnTo>
                    <a:pt x="323799" y="552157"/>
                  </a:lnTo>
                  <a:lnTo>
                    <a:pt x="325399" y="553427"/>
                  </a:lnTo>
                  <a:lnTo>
                    <a:pt x="324777" y="552157"/>
                  </a:lnTo>
                  <a:lnTo>
                    <a:pt x="323545" y="549617"/>
                  </a:lnTo>
                  <a:lnTo>
                    <a:pt x="325513" y="550887"/>
                  </a:lnTo>
                  <a:lnTo>
                    <a:pt x="324573" y="549617"/>
                  </a:lnTo>
                  <a:lnTo>
                    <a:pt x="323634" y="548347"/>
                  </a:lnTo>
                  <a:lnTo>
                    <a:pt x="320840" y="544537"/>
                  </a:lnTo>
                  <a:lnTo>
                    <a:pt x="322846" y="548347"/>
                  </a:lnTo>
                  <a:lnTo>
                    <a:pt x="318274" y="545807"/>
                  </a:lnTo>
                  <a:lnTo>
                    <a:pt x="318782" y="543267"/>
                  </a:lnTo>
                  <a:lnTo>
                    <a:pt x="316534" y="543267"/>
                  </a:lnTo>
                  <a:lnTo>
                    <a:pt x="314515" y="540727"/>
                  </a:lnTo>
                  <a:lnTo>
                    <a:pt x="316826" y="541997"/>
                  </a:lnTo>
                  <a:lnTo>
                    <a:pt x="316357" y="540727"/>
                  </a:lnTo>
                  <a:lnTo>
                    <a:pt x="314972" y="536917"/>
                  </a:lnTo>
                  <a:lnTo>
                    <a:pt x="317741" y="539457"/>
                  </a:lnTo>
                  <a:lnTo>
                    <a:pt x="317271" y="536917"/>
                  </a:lnTo>
                  <a:lnTo>
                    <a:pt x="316585" y="533107"/>
                  </a:lnTo>
                  <a:lnTo>
                    <a:pt x="316357" y="531837"/>
                  </a:lnTo>
                  <a:lnTo>
                    <a:pt x="311442" y="530847"/>
                  </a:lnTo>
                  <a:lnTo>
                    <a:pt x="313258" y="533107"/>
                  </a:lnTo>
                  <a:lnTo>
                    <a:pt x="311721" y="531837"/>
                  </a:lnTo>
                  <a:lnTo>
                    <a:pt x="311569" y="533107"/>
                  </a:lnTo>
                  <a:lnTo>
                    <a:pt x="309880" y="531837"/>
                  </a:lnTo>
                  <a:lnTo>
                    <a:pt x="300824" y="531837"/>
                  </a:lnTo>
                  <a:lnTo>
                    <a:pt x="300659" y="531837"/>
                  </a:lnTo>
                  <a:lnTo>
                    <a:pt x="300405" y="533107"/>
                  </a:lnTo>
                  <a:lnTo>
                    <a:pt x="310019" y="545807"/>
                  </a:lnTo>
                  <a:lnTo>
                    <a:pt x="310210" y="548347"/>
                  </a:lnTo>
                  <a:lnTo>
                    <a:pt x="312966" y="550887"/>
                  </a:lnTo>
                  <a:lnTo>
                    <a:pt x="314515" y="553427"/>
                  </a:lnTo>
                  <a:lnTo>
                    <a:pt x="316318" y="557237"/>
                  </a:lnTo>
                  <a:lnTo>
                    <a:pt x="316166" y="555967"/>
                  </a:lnTo>
                  <a:lnTo>
                    <a:pt x="317677" y="554697"/>
                  </a:lnTo>
                  <a:lnTo>
                    <a:pt x="319138" y="557237"/>
                  </a:lnTo>
                  <a:lnTo>
                    <a:pt x="314807" y="558507"/>
                  </a:lnTo>
                  <a:lnTo>
                    <a:pt x="320598" y="563587"/>
                  </a:lnTo>
                  <a:lnTo>
                    <a:pt x="320001" y="565277"/>
                  </a:lnTo>
                  <a:lnTo>
                    <a:pt x="323964" y="575005"/>
                  </a:lnTo>
                  <a:lnTo>
                    <a:pt x="324497" y="576287"/>
                  </a:lnTo>
                  <a:lnTo>
                    <a:pt x="324561" y="575652"/>
                  </a:lnTo>
                  <a:lnTo>
                    <a:pt x="328752" y="580097"/>
                  </a:lnTo>
                  <a:lnTo>
                    <a:pt x="330390" y="587717"/>
                  </a:lnTo>
                  <a:lnTo>
                    <a:pt x="335000" y="595337"/>
                  </a:lnTo>
                  <a:lnTo>
                    <a:pt x="335546" y="595337"/>
                  </a:lnTo>
                  <a:lnTo>
                    <a:pt x="335610" y="592797"/>
                  </a:lnTo>
                  <a:lnTo>
                    <a:pt x="337197" y="594067"/>
                  </a:lnTo>
                  <a:lnTo>
                    <a:pt x="336943" y="599147"/>
                  </a:lnTo>
                  <a:lnTo>
                    <a:pt x="337997" y="601687"/>
                  </a:lnTo>
                  <a:lnTo>
                    <a:pt x="340499" y="599147"/>
                  </a:lnTo>
                  <a:lnTo>
                    <a:pt x="340309" y="602957"/>
                  </a:lnTo>
                  <a:lnTo>
                    <a:pt x="340804" y="601687"/>
                  </a:lnTo>
                  <a:lnTo>
                    <a:pt x="341503" y="602957"/>
                  </a:lnTo>
                  <a:lnTo>
                    <a:pt x="346837" y="614387"/>
                  </a:lnTo>
                  <a:lnTo>
                    <a:pt x="353314" y="624547"/>
                  </a:lnTo>
                  <a:lnTo>
                    <a:pt x="359422" y="635977"/>
                  </a:lnTo>
                  <a:lnTo>
                    <a:pt x="363651" y="647407"/>
                  </a:lnTo>
                  <a:lnTo>
                    <a:pt x="363499" y="646137"/>
                  </a:lnTo>
                  <a:lnTo>
                    <a:pt x="364324" y="647407"/>
                  </a:lnTo>
                  <a:lnTo>
                    <a:pt x="365213" y="648677"/>
                  </a:lnTo>
                  <a:lnTo>
                    <a:pt x="364883" y="647407"/>
                  </a:lnTo>
                  <a:lnTo>
                    <a:pt x="366979" y="647407"/>
                  </a:lnTo>
                  <a:lnTo>
                    <a:pt x="368566" y="653757"/>
                  </a:lnTo>
                  <a:lnTo>
                    <a:pt x="371043" y="653757"/>
                  </a:lnTo>
                  <a:lnTo>
                    <a:pt x="372376" y="660107"/>
                  </a:lnTo>
                  <a:lnTo>
                    <a:pt x="374484" y="660107"/>
                  </a:lnTo>
                  <a:lnTo>
                    <a:pt x="373087" y="658837"/>
                  </a:lnTo>
                  <a:lnTo>
                    <a:pt x="376593" y="660107"/>
                  </a:lnTo>
                  <a:lnTo>
                    <a:pt x="376428" y="658837"/>
                  </a:lnTo>
                  <a:lnTo>
                    <a:pt x="375666" y="652487"/>
                  </a:lnTo>
                  <a:lnTo>
                    <a:pt x="378523" y="65121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9183" y="2658744"/>
              <a:ext cx="4041775" cy="4724400"/>
            </a:xfrm>
            <a:custGeom>
              <a:avLst/>
              <a:gdLst/>
              <a:ahLst/>
              <a:cxnLst/>
              <a:rect l="l" t="t" r="r" b="b"/>
              <a:pathLst>
                <a:path w="4041775" h="4724400">
                  <a:moveTo>
                    <a:pt x="1816" y="2163749"/>
                  </a:moveTo>
                  <a:lnTo>
                    <a:pt x="1714" y="2157196"/>
                  </a:lnTo>
                  <a:lnTo>
                    <a:pt x="1092" y="2168042"/>
                  </a:lnTo>
                  <a:lnTo>
                    <a:pt x="1816" y="2163749"/>
                  </a:lnTo>
                  <a:close/>
                </a:path>
                <a:path w="4041775" h="4724400">
                  <a:moveTo>
                    <a:pt x="2120" y="2308428"/>
                  </a:moveTo>
                  <a:lnTo>
                    <a:pt x="1181" y="2304427"/>
                  </a:lnTo>
                  <a:lnTo>
                    <a:pt x="584" y="2313927"/>
                  </a:lnTo>
                  <a:lnTo>
                    <a:pt x="0" y="2309698"/>
                  </a:lnTo>
                  <a:lnTo>
                    <a:pt x="203" y="2316264"/>
                  </a:lnTo>
                  <a:lnTo>
                    <a:pt x="1778" y="2326906"/>
                  </a:lnTo>
                  <a:lnTo>
                    <a:pt x="1333" y="2321547"/>
                  </a:lnTo>
                  <a:lnTo>
                    <a:pt x="1397" y="2315832"/>
                  </a:lnTo>
                  <a:lnTo>
                    <a:pt x="2120" y="2308428"/>
                  </a:lnTo>
                  <a:close/>
                </a:path>
                <a:path w="4041775" h="4724400">
                  <a:moveTo>
                    <a:pt x="2336" y="2247392"/>
                  </a:moveTo>
                  <a:lnTo>
                    <a:pt x="1638" y="2247811"/>
                  </a:lnTo>
                  <a:lnTo>
                    <a:pt x="2120" y="2248344"/>
                  </a:lnTo>
                  <a:lnTo>
                    <a:pt x="2336" y="2247392"/>
                  </a:lnTo>
                  <a:close/>
                </a:path>
                <a:path w="4041775" h="4724400">
                  <a:moveTo>
                    <a:pt x="2387" y="2288489"/>
                  </a:moveTo>
                  <a:lnTo>
                    <a:pt x="1790" y="2284260"/>
                  </a:lnTo>
                  <a:lnTo>
                    <a:pt x="635" y="2278850"/>
                  </a:lnTo>
                  <a:lnTo>
                    <a:pt x="2387" y="2288489"/>
                  </a:lnTo>
                  <a:close/>
                </a:path>
                <a:path w="4041775" h="4724400">
                  <a:moveTo>
                    <a:pt x="2451" y="2171039"/>
                  </a:moveTo>
                  <a:lnTo>
                    <a:pt x="2349" y="2169566"/>
                  </a:lnTo>
                  <a:lnTo>
                    <a:pt x="2032" y="2162352"/>
                  </a:lnTo>
                  <a:lnTo>
                    <a:pt x="1943" y="2163102"/>
                  </a:lnTo>
                  <a:lnTo>
                    <a:pt x="1879" y="2163305"/>
                  </a:lnTo>
                  <a:lnTo>
                    <a:pt x="1816" y="2163749"/>
                  </a:lnTo>
                  <a:lnTo>
                    <a:pt x="1841" y="2165083"/>
                  </a:lnTo>
                  <a:lnTo>
                    <a:pt x="1841" y="2166937"/>
                  </a:lnTo>
                  <a:lnTo>
                    <a:pt x="1803" y="2170087"/>
                  </a:lnTo>
                  <a:lnTo>
                    <a:pt x="2273" y="2170112"/>
                  </a:lnTo>
                  <a:lnTo>
                    <a:pt x="2451" y="2171039"/>
                  </a:lnTo>
                  <a:close/>
                </a:path>
                <a:path w="4041775" h="4724400">
                  <a:moveTo>
                    <a:pt x="2489" y="2194014"/>
                  </a:moveTo>
                  <a:lnTo>
                    <a:pt x="1651" y="2185390"/>
                  </a:lnTo>
                  <a:lnTo>
                    <a:pt x="1143" y="2187194"/>
                  </a:lnTo>
                  <a:lnTo>
                    <a:pt x="1066" y="2194877"/>
                  </a:lnTo>
                  <a:lnTo>
                    <a:pt x="660" y="2192020"/>
                  </a:lnTo>
                  <a:lnTo>
                    <a:pt x="1155" y="2200884"/>
                  </a:lnTo>
                  <a:lnTo>
                    <a:pt x="1663" y="2199055"/>
                  </a:lnTo>
                  <a:lnTo>
                    <a:pt x="2489" y="2194014"/>
                  </a:lnTo>
                  <a:close/>
                </a:path>
                <a:path w="4041775" h="4724400">
                  <a:moveTo>
                    <a:pt x="2857" y="2335390"/>
                  </a:moveTo>
                  <a:lnTo>
                    <a:pt x="2616" y="2332710"/>
                  </a:lnTo>
                  <a:lnTo>
                    <a:pt x="1778" y="2326919"/>
                  </a:lnTo>
                  <a:lnTo>
                    <a:pt x="2006" y="2329764"/>
                  </a:lnTo>
                  <a:lnTo>
                    <a:pt x="2324" y="2332571"/>
                  </a:lnTo>
                  <a:lnTo>
                    <a:pt x="2857" y="2335390"/>
                  </a:lnTo>
                  <a:close/>
                </a:path>
                <a:path w="4041775" h="4724400">
                  <a:moveTo>
                    <a:pt x="3098" y="2007908"/>
                  </a:moveTo>
                  <a:lnTo>
                    <a:pt x="2755" y="2008073"/>
                  </a:lnTo>
                  <a:lnTo>
                    <a:pt x="2857" y="2004047"/>
                  </a:lnTo>
                  <a:lnTo>
                    <a:pt x="1524" y="2005495"/>
                  </a:lnTo>
                  <a:lnTo>
                    <a:pt x="1295" y="2004898"/>
                  </a:lnTo>
                  <a:lnTo>
                    <a:pt x="1612" y="2011641"/>
                  </a:lnTo>
                  <a:lnTo>
                    <a:pt x="3098" y="2007908"/>
                  </a:lnTo>
                  <a:close/>
                </a:path>
                <a:path w="4041775" h="4724400">
                  <a:moveTo>
                    <a:pt x="3505" y="2244255"/>
                  </a:moveTo>
                  <a:lnTo>
                    <a:pt x="2933" y="2237879"/>
                  </a:lnTo>
                  <a:lnTo>
                    <a:pt x="2616" y="2241156"/>
                  </a:lnTo>
                  <a:lnTo>
                    <a:pt x="2349" y="2247341"/>
                  </a:lnTo>
                  <a:lnTo>
                    <a:pt x="2908" y="2244902"/>
                  </a:lnTo>
                  <a:lnTo>
                    <a:pt x="3505" y="2244255"/>
                  </a:lnTo>
                  <a:close/>
                </a:path>
                <a:path w="4041775" h="4724400">
                  <a:moveTo>
                    <a:pt x="4000" y="2298903"/>
                  </a:moveTo>
                  <a:lnTo>
                    <a:pt x="3949" y="2298484"/>
                  </a:lnTo>
                  <a:lnTo>
                    <a:pt x="3937" y="2298255"/>
                  </a:lnTo>
                  <a:lnTo>
                    <a:pt x="3657" y="2299690"/>
                  </a:lnTo>
                  <a:lnTo>
                    <a:pt x="3784" y="2299500"/>
                  </a:lnTo>
                  <a:lnTo>
                    <a:pt x="4000" y="2298903"/>
                  </a:lnTo>
                  <a:close/>
                </a:path>
                <a:path w="4041775" h="4724400">
                  <a:moveTo>
                    <a:pt x="4254" y="2270048"/>
                  </a:moveTo>
                  <a:lnTo>
                    <a:pt x="3975" y="2270785"/>
                  </a:lnTo>
                  <a:lnTo>
                    <a:pt x="3213" y="2272207"/>
                  </a:lnTo>
                  <a:lnTo>
                    <a:pt x="2921" y="2277567"/>
                  </a:lnTo>
                  <a:lnTo>
                    <a:pt x="4254" y="2273808"/>
                  </a:lnTo>
                  <a:lnTo>
                    <a:pt x="4254" y="2270048"/>
                  </a:lnTo>
                  <a:close/>
                </a:path>
                <a:path w="4041775" h="4724400">
                  <a:moveTo>
                    <a:pt x="4279" y="2342680"/>
                  </a:moveTo>
                  <a:lnTo>
                    <a:pt x="3848" y="2344902"/>
                  </a:lnTo>
                  <a:lnTo>
                    <a:pt x="3225" y="2349436"/>
                  </a:lnTo>
                  <a:lnTo>
                    <a:pt x="3568" y="2350236"/>
                  </a:lnTo>
                  <a:lnTo>
                    <a:pt x="3835" y="2347963"/>
                  </a:lnTo>
                  <a:lnTo>
                    <a:pt x="4064" y="2345385"/>
                  </a:lnTo>
                  <a:lnTo>
                    <a:pt x="4279" y="2342680"/>
                  </a:lnTo>
                  <a:close/>
                </a:path>
                <a:path w="4041775" h="4724400">
                  <a:moveTo>
                    <a:pt x="4432" y="2269464"/>
                  </a:moveTo>
                  <a:lnTo>
                    <a:pt x="4254" y="2269096"/>
                  </a:lnTo>
                  <a:lnTo>
                    <a:pt x="4254" y="2270048"/>
                  </a:lnTo>
                  <a:lnTo>
                    <a:pt x="4381" y="2269680"/>
                  </a:lnTo>
                  <a:lnTo>
                    <a:pt x="4432" y="2269464"/>
                  </a:lnTo>
                  <a:close/>
                </a:path>
                <a:path w="4041775" h="4724400">
                  <a:moveTo>
                    <a:pt x="4432" y="2245271"/>
                  </a:moveTo>
                  <a:lnTo>
                    <a:pt x="4038" y="2243721"/>
                  </a:lnTo>
                  <a:lnTo>
                    <a:pt x="3505" y="2244255"/>
                  </a:lnTo>
                  <a:lnTo>
                    <a:pt x="4394" y="2253792"/>
                  </a:lnTo>
                  <a:lnTo>
                    <a:pt x="4432" y="2245271"/>
                  </a:lnTo>
                  <a:close/>
                </a:path>
                <a:path w="4041775" h="4724400">
                  <a:moveTo>
                    <a:pt x="4660" y="2494013"/>
                  </a:moveTo>
                  <a:lnTo>
                    <a:pt x="4546" y="2489530"/>
                  </a:lnTo>
                  <a:lnTo>
                    <a:pt x="4508" y="2493302"/>
                  </a:lnTo>
                  <a:lnTo>
                    <a:pt x="4660" y="2494013"/>
                  </a:lnTo>
                  <a:close/>
                </a:path>
                <a:path w="4041775" h="4724400">
                  <a:moveTo>
                    <a:pt x="4775" y="2408872"/>
                  </a:moveTo>
                  <a:lnTo>
                    <a:pt x="3505" y="2408097"/>
                  </a:lnTo>
                  <a:lnTo>
                    <a:pt x="4305" y="2413673"/>
                  </a:lnTo>
                  <a:lnTo>
                    <a:pt x="4775" y="2408872"/>
                  </a:lnTo>
                  <a:close/>
                </a:path>
                <a:path w="4041775" h="4724400">
                  <a:moveTo>
                    <a:pt x="4851" y="2304681"/>
                  </a:moveTo>
                  <a:lnTo>
                    <a:pt x="4749" y="2302027"/>
                  </a:lnTo>
                  <a:lnTo>
                    <a:pt x="4584" y="2299563"/>
                  </a:lnTo>
                  <a:lnTo>
                    <a:pt x="4368" y="2297442"/>
                  </a:lnTo>
                  <a:lnTo>
                    <a:pt x="4470" y="2296833"/>
                  </a:lnTo>
                  <a:lnTo>
                    <a:pt x="4508" y="2296363"/>
                  </a:lnTo>
                  <a:lnTo>
                    <a:pt x="4279" y="2296464"/>
                  </a:lnTo>
                  <a:lnTo>
                    <a:pt x="4305" y="2296769"/>
                  </a:lnTo>
                  <a:lnTo>
                    <a:pt x="4330" y="2297150"/>
                  </a:lnTo>
                  <a:lnTo>
                    <a:pt x="4356" y="2297442"/>
                  </a:lnTo>
                  <a:lnTo>
                    <a:pt x="4267" y="2297976"/>
                  </a:lnTo>
                  <a:lnTo>
                    <a:pt x="4140" y="2298522"/>
                  </a:lnTo>
                  <a:lnTo>
                    <a:pt x="4000" y="2298903"/>
                  </a:lnTo>
                  <a:lnTo>
                    <a:pt x="4216" y="2301151"/>
                  </a:lnTo>
                  <a:lnTo>
                    <a:pt x="4559" y="2302903"/>
                  </a:lnTo>
                  <a:lnTo>
                    <a:pt x="4851" y="2304681"/>
                  </a:lnTo>
                  <a:close/>
                </a:path>
                <a:path w="4041775" h="4724400">
                  <a:moveTo>
                    <a:pt x="4889" y="2492997"/>
                  </a:moveTo>
                  <a:lnTo>
                    <a:pt x="4787" y="2493886"/>
                  </a:lnTo>
                  <a:lnTo>
                    <a:pt x="4711" y="2494254"/>
                  </a:lnTo>
                  <a:lnTo>
                    <a:pt x="4660" y="2494013"/>
                  </a:lnTo>
                  <a:lnTo>
                    <a:pt x="4737" y="2497188"/>
                  </a:lnTo>
                  <a:lnTo>
                    <a:pt x="4800" y="2495296"/>
                  </a:lnTo>
                  <a:lnTo>
                    <a:pt x="4889" y="2492997"/>
                  </a:lnTo>
                  <a:close/>
                </a:path>
                <a:path w="4041775" h="4724400">
                  <a:moveTo>
                    <a:pt x="4927" y="2196325"/>
                  </a:moveTo>
                  <a:lnTo>
                    <a:pt x="3556" y="2193366"/>
                  </a:lnTo>
                  <a:lnTo>
                    <a:pt x="4229" y="2194141"/>
                  </a:lnTo>
                  <a:lnTo>
                    <a:pt x="3568" y="2192261"/>
                  </a:lnTo>
                  <a:lnTo>
                    <a:pt x="3073" y="2188235"/>
                  </a:lnTo>
                  <a:lnTo>
                    <a:pt x="3822" y="2197722"/>
                  </a:lnTo>
                  <a:lnTo>
                    <a:pt x="3619" y="2198497"/>
                  </a:lnTo>
                  <a:lnTo>
                    <a:pt x="3543" y="2199690"/>
                  </a:lnTo>
                  <a:lnTo>
                    <a:pt x="4191" y="2202192"/>
                  </a:lnTo>
                  <a:lnTo>
                    <a:pt x="3835" y="2197722"/>
                  </a:lnTo>
                  <a:lnTo>
                    <a:pt x="4191" y="2196465"/>
                  </a:lnTo>
                  <a:lnTo>
                    <a:pt x="4927" y="2196325"/>
                  </a:lnTo>
                  <a:close/>
                </a:path>
                <a:path w="4041775" h="4724400">
                  <a:moveTo>
                    <a:pt x="4965" y="2180425"/>
                  </a:moveTo>
                  <a:lnTo>
                    <a:pt x="4483" y="2171509"/>
                  </a:lnTo>
                  <a:lnTo>
                    <a:pt x="3873" y="2169261"/>
                  </a:lnTo>
                  <a:lnTo>
                    <a:pt x="3403" y="2173198"/>
                  </a:lnTo>
                  <a:lnTo>
                    <a:pt x="3390" y="2182863"/>
                  </a:lnTo>
                  <a:lnTo>
                    <a:pt x="3860" y="2178024"/>
                  </a:lnTo>
                  <a:lnTo>
                    <a:pt x="4140" y="2171750"/>
                  </a:lnTo>
                  <a:lnTo>
                    <a:pt x="4965" y="2180425"/>
                  </a:lnTo>
                  <a:close/>
                </a:path>
                <a:path w="4041775" h="4724400">
                  <a:moveTo>
                    <a:pt x="5118" y="2394953"/>
                  </a:moveTo>
                  <a:lnTo>
                    <a:pt x="4483" y="2387714"/>
                  </a:lnTo>
                  <a:lnTo>
                    <a:pt x="3022" y="2385568"/>
                  </a:lnTo>
                  <a:lnTo>
                    <a:pt x="5118" y="2394953"/>
                  </a:lnTo>
                  <a:close/>
                </a:path>
                <a:path w="4041775" h="4724400">
                  <a:moveTo>
                    <a:pt x="5181" y="2320798"/>
                  </a:moveTo>
                  <a:lnTo>
                    <a:pt x="5143" y="2315108"/>
                  </a:lnTo>
                  <a:lnTo>
                    <a:pt x="4724" y="2314308"/>
                  </a:lnTo>
                  <a:lnTo>
                    <a:pt x="3937" y="2311806"/>
                  </a:lnTo>
                  <a:lnTo>
                    <a:pt x="4025" y="2318016"/>
                  </a:lnTo>
                  <a:lnTo>
                    <a:pt x="4635" y="2322398"/>
                  </a:lnTo>
                  <a:lnTo>
                    <a:pt x="4838" y="2332583"/>
                  </a:lnTo>
                  <a:lnTo>
                    <a:pt x="5067" y="2326792"/>
                  </a:lnTo>
                  <a:lnTo>
                    <a:pt x="5181" y="2320798"/>
                  </a:lnTo>
                  <a:close/>
                </a:path>
                <a:path w="4041775" h="4724400">
                  <a:moveTo>
                    <a:pt x="5384" y="2384996"/>
                  </a:moveTo>
                  <a:lnTo>
                    <a:pt x="5232" y="2384882"/>
                  </a:lnTo>
                  <a:lnTo>
                    <a:pt x="5143" y="2385847"/>
                  </a:lnTo>
                  <a:lnTo>
                    <a:pt x="5219" y="2385555"/>
                  </a:lnTo>
                  <a:lnTo>
                    <a:pt x="5308" y="2385301"/>
                  </a:lnTo>
                  <a:lnTo>
                    <a:pt x="5384" y="2384996"/>
                  </a:lnTo>
                  <a:close/>
                </a:path>
                <a:path w="4041775" h="4724400">
                  <a:moveTo>
                    <a:pt x="5410" y="2365908"/>
                  </a:moveTo>
                  <a:lnTo>
                    <a:pt x="5219" y="2361793"/>
                  </a:lnTo>
                  <a:lnTo>
                    <a:pt x="5041" y="2366492"/>
                  </a:lnTo>
                  <a:lnTo>
                    <a:pt x="3606" y="2376055"/>
                  </a:lnTo>
                  <a:lnTo>
                    <a:pt x="4254" y="2382901"/>
                  </a:lnTo>
                  <a:lnTo>
                    <a:pt x="4737" y="2384323"/>
                  </a:lnTo>
                  <a:lnTo>
                    <a:pt x="5143" y="2384793"/>
                  </a:lnTo>
                  <a:lnTo>
                    <a:pt x="5207" y="2364498"/>
                  </a:lnTo>
                  <a:lnTo>
                    <a:pt x="5410" y="2365908"/>
                  </a:lnTo>
                  <a:close/>
                </a:path>
                <a:path w="4041775" h="4724400">
                  <a:moveTo>
                    <a:pt x="5638" y="2309774"/>
                  </a:moveTo>
                  <a:lnTo>
                    <a:pt x="5283" y="2307171"/>
                  </a:lnTo>
                  <a:lnTo>
                    <a:pt x="4851" y="2304681"/>
                  </a:lnTo>
                  <a:lnTo>
                    <a:pt x="5016" y="2307945"/>
                  </a:lnTo>
                  <a:lnTo>
                    <a:pt x="5130" y="2311400"/>
                  </a:lnTo>
                  <a:lnTo>
                    <a:pt x="5143" y="2315108"/>
                  </a:lnTo>
                  <a:lnTo>
                    <a:pt x="5346" y="2315464"/>
                  </a:lnTo>
                  <a:lnTo>
                    <a:pt x="5473" y="2315527"/>
                  </a:lnTo>
                  <a:lnTo>
                    <a:pt x="5397" y="2314130"/>
                  </a:lnTo>
                  <a:lnTo>
                    <a:pt x="5638" y="2309774"/>
                  </a:lnTo>
                  <a:close/>
                </a:path>
                <a:path w="4041775" h="4724400">
                  <a:moveTo>
                    <a:pt x="6197" y="2425204"/>
                  </a:moveTo>
                  <a:lnTo>
                    <a:pt x="5969" y="2425204"/>
                  </a:lnTo>
                  <a:lnTo>
                    <a:pt x="5969" y="2426500"/>
                  </a:lnTo>
                  <a:lnTo>
                    <a:pt x="6197" y="2425204"/>
                  </a:lnTo>
                  <a:close/>
                </a:path>
                <a:path w="4041775" h="4724400">
                  <a:moveTo>
                    <a:pt x="6210" y="2654782"/>
                  </a:moveTo>
                  <a:lnTo>
                    <a:pt x="5956" y="2650375"/>
                  </a:lnTo>
                  <a:lnTo>
                    <a:pt x="5740" y="2645956"/>
                  </a:lnTo>
                  <a:lnTo>
                    <a:pt x="5803" y="2640584"/>
                  </a:lnTo>
                  <a:lnTo>
                    <a:pt x="5245" y="2645943"/>
                  </a:lnTo>
                  <a:lnTo>
                    <a:pt x="4914" y="2652077"/>
                  </a:lnTo>
                  <a:lnTo>
                    <a:pt x="5905" y="2657957"/>
                  </a:lnTo>
                  <a:lnTo>
                    <a:pt x="6045" y="2656903"/>
                  </a:lnTo>
                  <a:lnTo>
                    <a:pt x="6108" y="2655849"/>
                  </a:lnTo>
                  <a:lnTo>
                    <a:pt x="6210" y="2654782"/>
                  </a:lnTo>
                  <a:close/>
                </a:path>
                <a:path w="4041775" h="4724400">
                  <a:moveTo>
                    <a:pt x="6388" y="2269388"/>
                  </a:moveTo>
                  <a:lnTo>
                    <a:pt x="5918" y="2264435"/>
                  </a:lnTo>
                  <a:lnTo>
                    <a:pt x="6184" y="2254300"/>
                  </a:lnTo>
                  <a:lnTo>
                    <a:pt x="5816" y="2254504"/>
                  </a:lnTo>
                  <a:lnTo>
                    <a:pt x="5308" y="2256332"/>
                  </a:lnTo>
                  <a:lnTo>
                    <a:pt x="4914" y="2253564"/>
                  </a:lnTo>
                  <a:lnTo>
                    <a:pt x="5905" y="2264435"/>
                  </a:lnTo>
                  <a:lnTo>
                    <a:pt x="5829" y="2268182"/>
                  </a:lnTo>
                  <a:lnTo>
                    <a:pt x="6388" y="2269388"/>
                  </a:lnTo>
                  <a:close/>
                </a:path>
                <a:path w="4041775" h="4724400">
                  <a:moveTo>
                    <a:pt x="6756" y="2206739"/>
                  </a:moveTo>
                  <a:lnTo>
                    <a:pt x="6718" y="2203716"/>
                  </a:lnTo>
                  <a:lnTo>
                    <a:pt x="4876" y="2188045"/>
                  </a:lnTo>
                  <a:lnTo>
                    <a:pt x="6756" y="2206739"/>
                  </a:lnTo>
                  <a:close/>
                </a:path>
                <a:path w="4041775" h="4724400">
                  <a:moveTo>
                    <a:pt x="6997" y="2083244"/>
                  </a:moveTo>
                  <a:lnTo>
                    <a:pt x="6159" y="2074621"/>
                  </a:lnTo>
                  <a:lnTo>
                    <a:pt x="5613" y="2073440"/>
                  </a:lnTo>
                  <a:lnTo>
                    <a:pt x="6997" y="2083244"/>
                  </a:lnTo>
                  <a:close/>
                </a:path>
                <a:path w="4041775" h="4724400">
                  <a:moveTo>
                    <a:pt x="7378" y="2130679"/>
                  </a:moveTo>
                  <a:lnTo>
                    <a:pt x="7188" y="2121992"/>
                  </a:lnTo>
                  <a:lnTo>
                    <a:pt x="6705" y="2112327"/>
                  </a:lnTo>
                  <a:lnTo>
                    <a:pt x="6756" y="2103221"/>
                  </a:lnTo>
                  <a:lnTo>
                    <a:pt x="7264" y="2101392"/>
                  </a:lnTo>
                  <a:lnTo>
                    <a:pt x="5397" y="2096389"/>
                  </a:lnTo>
                  <a:lnTo>
                    <a:pt x="6299" y="2118131"/>
                  </a:lnTo>
                  <a:lnTo>
                    <a:pt x="6629" y="2128431"/>
                  </a:lnTo>
                  <a:lnTo>
                    <a:pt x="6502" y="2136864"/>
                  </a:lnTo>
                  <a:lnTo>
                    <a:pt x="7378" y="2130679"/>
                  </a:lnTo>
                  <a:close/>
                </a:path>
                <a:path w="4041775" h="4724400">
                  <a:moveTo>
                    <a:pt x="7950" y="2928531"/>
                  </a:moveTo>
                  <a:lnTo>
                    <a:pt x="6807" y="2935503"/>
                  </a:lnTo>
                  <a:lnTo>
                    <a:pt x="5041" y="2943301"/>
                  </a:lnTo>
                  <a:lnTo>
                    <a:pt x="6451" y="2942450"/>
                  </a:lnTo>
                  <a:lnTo>
                    <a:pt x="7810" y="2940304"/>
                  </a:lnTo>
                  <a:lnTo>
                    <a:pt x="7543" y="2935440"/>
                  </a:lnTo>
                  <a:lnTo>
                    <a:pt x="7670" y="2931706"/>
                  </a:lnTo>
                  <a:lnTo>
                    <a:pt x="7950" y="2928531"/>
                  </a:lnTo>
                  <a:close/>
                </a:path>
                <a:path w="4041775" h="4724400">
                  <a:moveTo>
                    <a:pt x="7962" y="2261616"/>
                  </a:moveTo>
                  <a:lnTo>
                    <a:pt x="7366" y="2262746"/>
                  </a:lnTo>
                  <a:lnTo>
                    <a:pt x="7556" y="2264130"/>
                  </a:lnTo>
                  <a:lnTo>
                    <a:pt x="7962" y="2261616"/>
                  </a:lnTo>
                  <a:close/>
                </a:path>
                <a:path w="4041775" h="4724400">
                  <a:moveTo>
                    <a:pt x="8356" y="2526119"/>
                  </a:moveTo>
                  <a:lnTo>
                    <a:pt x="7899" y="2514104"/>
                  </a:lnTo>
                  <a:lnTo>
                    <a:pt x="7226" y="2514104"/>
                  </a:lnTo>
                  <a:lnTo>
                    <a:pt x="8356" y="2526119"/>
                  </a:lnTo>
                  <a:close/>
                </a:path>
                <a:path w="4041775" h="4724400">
                  <a:moveTo>
                    <a:pt x="8394" y="2234717"/>
                  </a:moveTo>
                  <a:lnTo>
                    <a:pt x="7454" y="2230704"/>
                  </a:lnTo>
                  <a:lnTo>
                    <a:pt x="6819" y="2237181"/>
                  </a:lnTo>
                  <a:lnTo>
                    <a:pt x="5626" y="2228748"/>
                  </a:lnTo>
                  <a:lnTo>
                    <a:pt x="6248" y="2233625"/>
                  </a:lnTo>
                  <a:lnTo>
                    <a:pt x="6896" y="2238070"/>
                  </a:lnTo>
                  <a:lnTo>
                    <a:pt x="7620" y="2239340"/>
                  </a:lnTo>
                  <a:lnTo>
                    <a:pt x="8394" y="2234717"/>
                  </a:lnTo>
                  <a:close/>
                </a:path>
                <a:path w="4041775" h="4724400">
                  <a:moveTo>
                    <a:pt x="8572" y="2350325"/>
                  </a:moveTo>
                  <a:lnTo>
                    <a:pt x="8483" y="2343137"/>
                  </a:lnTo>
                  <a:lnTo>
                    <a:pt x="8470" y="2342210"/>
                  </a:lnTo>
                  <a:lnTo>
                    <a:pt x="8470" y="2341854"/>
                  </a:lnTo>
                  <a:lnTo>
                    <a:pt x="8420" y="2338235"/>
                  </a:lnTo>
                  <a:lnTo>
                    <a:pt x="7391" y="2341854"/>
                  </a:lnTo>
                  <a:lnTo>
                    <a:pt x="6756" y="2334628"/>
                  </a:lnTo>
                  <a:lnTo>
                    <a:pt x="6807" y="2342210"/>
                  </a:lnTo>
                  <a:lnTo>
                    <a:pt x="6438" y="2340902"/>
                  </a:lnTo>
                  <a:lnTo>
                    <a:pt x="5854" y="2338590"/>
                  </a:lnTo>
                  <a:lnTo>
                    <a:pt x="5270" y="2343137"/>
                  </a:lnTo>
                  <a:lnTo>
                    <a:pt x="5130" y="2341054"/>
                  </a:lnTo>
                  <a:lnTo>
                    <a:pt x="5003" y="2339302"/>
                  </a:lnTo>
                  <a:lnTo>
                    <a:pt x="4838" y="2332596"/>
                  </a:lnTo>
                  <a:lnTo>
                    <a:pt x="4699" y="2336114"/>
                  </a:lnTo>
                  <a:lnTo>
                    <a:pt x="4521" y="2339302"/>
                  </a:lnTo>
                  <a:lnTo>
                    <a:pt x="4318" y="2342159"/>
                  </a:lnTo>
                  <a:lnTo>
                    <a:pt x="4279" y="2342680"/>
                  </a:lnTo>
                  <a:lnTo>
                    <a:pt x="4343" y="2342159"/>
                  </a:lnTo>
                  <a:lnTo>
                    <a:pt x="4533" y="2341334"/>
                  </a:lnTo>
                  <a:lnTo>
                    <a:pt x="4648" y="2341054"/>
                  </a:lnTo>
                  <a:lnTo>
                    <a:pt x="4584" y="2342413"/>
                  </a:lnTo>
                  <a:lnTo>
                    <a:pt x="4775" y="2342540"/>
                  </a:lnTo>
                  <a:lnTo>
                    <a:pt x="5092" y="2343302"/>
                  </a:lnTo>
                  <a:lnTo>
                    <a:pt x="4838" y="2348941"/>
                  </a:lnTo>
                  <a:lnTo>
                    <a:pt x="4749" y="2344178"/>
                  </a:lnTo>
                  <a:lnTo>
                    <a:pt x="4660" y="2343137"/>
                  </a:lnTo>
                  <a:lnTo>
                    <a:pt x="4559" y="2342388"/>
                  </a:lnTo>
                  <a:lnTo>
                    <a:pt x="4445" y="2342197"/>
                  </a:lnTo>
                  <a:lnTo>
                    <a:pt x="5219" y="2361793"/>
                  </a:lnTo>
                  <a:lnTo>
                    <a:pt x="5384" y="2357653"/>
                  </a:lnTo>
                  <a:lnTo>
                    <a:pt x="5245" y="2348941"/>
                  </a:lnTo>
                  <a:lnTo>
                    <a:pt x="5105" y="2343302"/>
                  </a:lnTo>
                  <a:lnTo>
                    <a:pt x="6489" y="2346490"/>
                  </a:lnTo>
                  <a:lnTo>
                    <a:pt x="7137" y="2356396"/>
                  </a:lnTo>
                  <a:lnTo>
                    <a:pt x="8572" y="2350325"/>
                  </a:lnTo>
                  <a:close/>
                </a:path>
                <a:path w="4041775" h="4724400">
                  <a:moveTo>
                    <a:pt x="9486" y="2133562"/>
                  </a:moveTo>
                  <a:lnTo>
                    <a:pt x="9093" y="2130780"/>
                  </a:lnTo>
                  <a:lnTo>
                    <a:pt x="8153" y="2140445"/>
                  </a:lnTo>
                  <a:lnTo>
                    <a:pt x="8864" y="2140039"/>
                  </a:lnTo>
                  <a:lnTo>
                    <a:pt x="9486" y="2133562"/>
                  </a:lnTo>
                  <a:close/>
                </a:path>
                <a:path w="4041775" h="4724400">
                  <a:moveTo>
                    <a:pt x="10121" y="2306764"/>
                  </a:moveTo>
                  <a:lnTo>
                    <a:pt x="9423" y="2307196"/>
                  </a:lnTo>
                  <a:lnTo>
                    <a:pt x="9639" y="2297938"/>
                  </a:lnTo>
                  <a:lnTo>
                    <a:pt x="8775" y="2299932"/>
                  </a:lnTo>
                  <a:lnTo>
                    <a:pt x="8229" y="2298789"/>
                  </a:lnTo>
                  <a:lnTo>
                    <a:pt x="9004" y="2315070"/>
                  </a:lnTo>
                  <a:lnTo>
                    <a:pt x="10121" y="2306764"/>
                  </a:lnTo>
                  <a:close/>
                </a:path>
                <a:path w="4041775" h="4724400">
                  <a:moveTo>
                    <a:pt x="10668" y="2473947"/>
                  </a:moveTo>
                  <a:lnTo>
                    <a:pt x="10325" y="2473579"/>
                  </a:lnTo>
                  <a:lnTo>
                    <a:pt x="10121" y="2472944"/>
                  </a:lnTo>
                  <a:lnTo>
                    <a:pt x="10147" y="2473109"/>
                  </a:lnTo>
                  <a:lnTo>
                    <a:pt x="10350" y="2473833"/>
                  </a:lnTo>
                  <a:lnTo>
                    <a:pt x="10668" y="2473947"/>
                  </a:lnTo>
                  <a:close/>
                </a:path>
                <a:path w="4041775" h="4724400">
                  <a:moveTo>
                    <a:pt x="10871" y="2450604"/>
                  </a:moveTo>
                  <a:lnTo>
                    <a:pt x="9893" y="2450604"/>
                  </a:lnTo>
                  <a:lnTo>
                    <a:pt x="8610" y="2463304"/>
                  </a:lnTo>
                  <a:lnTo>
                    <a:pt x="9893" y="2463304"/>
                  </a:lnTo>
                  <a:lnTo>
                    <a:pt x="9347" y="2476004"/>
                  </a:lnTo>
                  <a:lnTo>
                    <a:pt x="9944" y="2476004"/>
                  </a:lnTo>
                  <a:lnTo>
                    <a:pt x="10096" y="2472842"/>
                  </a:lnTo>
                  <a:lnTo>
                    <a:pt x="10566" y="2463304"/>
                  </a:lnTo>
                  <a:lnTo>
                    <a:pt x="10871" y="2450604"/>
                  </a:lnTo>
                  <a:close/>
                </a:path>
                <a:path w="4041775" h="4724400">
                  <a:moveTo>
                    <a:pt x="10985" y="3492004"/>
                  </a:moveTo>
                  <a:lnTo>
                    <a:pt x="10769" y="3479304"/>
                  </a:lnTo>
                  <a:lnTo>
                    <a:pt x="10325" y="3492004"/>
                  </a:lnTo>
                  <a:lnTo>
                    <a:pt x="10985" y="3492004"/>
                  </a:lnTo>
                  <a:close/>
                </a:path>
                <a:path w="4041775" h="4724400">
                  <a:moveTo>
                    <a:pt x="11087" y="2245753"/>
                  </a:moveTo>
                  <a:lnTo>
                    <a:pt x="10718" y="2242972"/>
                  </a:lnTo>
                  <a:lnTo>
                    <a:pt x="10617" y="2241943"/>
                  </a:lnTo>
                  <a:lnTo>
                    <a:pt x="10045" y="2236012"/>
                  </a:lnTo>
                  <a:lnTo>
                    <a:pt x="9436" y="2244750"/>
                  </a:lnTo>
                  <a:lnTo>
                    <a:pt x="9639" y="2246122"/>
                  </a:lnTo>
                  <a:lnTo>
                    <a:pt x="9207" y="2253996"/>
                  </a:lnTo>
                  <a:lnTo>
                    <a:pt x="7962" y="2261616"/>
                  </a:lnTo>
                  <a:lnTo>
                    <a:pt x="8585" y="2260447"/>
                  </a:lnTo>
                  <a:lnTo>
                    <a:pt x="9448" y="2258415"/>
                  </a:lnTo>
                  <a:lnTo>
                    <a:pt x="10629" y="2253170"/>
                  </a:lnTo>
                  <a:lnTo>
                    <a:pt x="10426" y="2251748"/>
                  </a:lnTo>
                  <a:lnTo>
                    <a:pt x="9867" y="2250567"/>
                  </a:lnTo>
                  <a:lnTo>
                    <a:pt x="9982" y="2245944"/>
                  </a:lnTo>
                  <a:lnTo>
                    <a:pt x="10363" y="2241943"/>
                  </a:lnTo>
                  <a:lnTo>
                    <a:pt x="10642" y="2245969"/>
                  </a:lnTo>
                  <a:lnTo>
                    <a:pt x="11087" y="2245753"/>
                  </a:lnTo>
                  <a:close/>
                </a:path>
                <a:path w="4041775" h="4724400">
                  <a:moveTo>
                    <a:pt x="11404" y="2245118"/>
                  </a:moveTo>
                  <a:lnTo>
                    <a:pt x="11290" y="2245728"/>
                  </a:lnTo>
                  <a:lnTo>
                    <a:pt x="11099" y="2245753"/>
                  </a:lnTo>
                  <a:lnTo>
                    <a:pt x="11264" y="2247011"/>
                  </a:lnTo>
                  <a:lnTo>
                    <a:pt x="11391" y="2247493"/>
                  </a:lnTo>
                  <a:lnTo>
                    <a:pt x="11404" y="2245118"/>
                  </a:lnTo>
                  <a:close/>
                </a:path>
                <a:path w="4041775" h="4724400">
                  <a:moveTo>
                    <a:pt x="12750" y="2379827"/>
                  </a:moveTo>
                  <a:lnTo>
                    <a:pt x="12687" y="2379611"/>
                  </a:lnTo>
                  <a:lnTo>
                    <a:pt x="11493" y="2375331"/>
                  </a:lnTo>
                  <a:lnTo>
                    <a:pt x="9537" y="2375573"/>
                  </a:lnTo>
                  <a:lnTo>
                    <a:pt x="7353" y="2379230"/>
                  </a:lnTo>
                  <a:lnTo>
                    <a:pt x="5384" y="2384996"/>
                  </a:lnTo>
                  <a:lnTo>
                    <a:pt x="5943" y="2385288"/>
                  </a:lnTo>
                  <a:lnTo>
                    <a:pt x="6451" y="2385288"/>
                  </a:lnTo>
                  <a:lnTo>
                    <a:pt x="7251" y="2395309"/>
                  </a:lnTo>
                  <a:lnTo>
                    <a:pt x="7848" y="2389733"/>
                  </a:lnTo>
                  <a:lnTo>
                    <a:pt x="8382" y="2383929"/>
                  </a:lnTo>
                  <a:lnTo>
                    <a:pt x="9093" y="2379611"/>
                  </a:lnTo>
                  <a:lnTo>
                    <a:pt x="9918" y="2381516"/>
                  </a:lnTo>
                  <a:lnTo>
                    <a:pt x="10502" y="2392388"/>
                  </a:lnTo>
                  <a:lnTo>
                    <a:pt x="11747" y="2392388"/>
                  </a:lnTo>
                  <a:lnTo>
                    <a:pt x="11468" y="2389733"/>
                  </a:lnTo>
                  <a:lnTo>
                    <a:pt x="12750" y="2379827"/>
                  </a:lnTo>
                  <a:close/>
                </a:path>
                <a:path w="4041775" h="4724400">
                  <a:moveTo>
                    <a:pt x="13119" y="2401430"/>
                  </a:moveTo>
                  <a:lnTo>
                    <a:pt x="13055" y="2400960"/>
                  </a:lnTo>
                  <a:lnTo>
                    <a:pt x="12687" y="2401176"/>
                  </a:lnTo>
                  <a:lnTo>
                    <a:pt x="13119" y="2401430"/>
                  </a:lnTo>
                  <a:close/>
                </a:path>
                <a:path w="4041775" h="4724400">
                  <a:moveTo>
                    <a:pt x="13576" y="2412809"/>
                  </a:moveTo>
                  <a:lnTo>
                    <a:pt x="12661" y="2400960"/>
                  </a:lnTo>
                  <a:lnTo>
                    <a:pt x="12001" y="2394788"/>
                  </a:lnTo>
                  <a:lnTo>
                    <a:pt x="10642" y="2394788"/>
                  </a:lnTo>
                  <a:lnTo>
                    <a:pt x="9296" y="2394788"/>
                  </a:lnTo>
                  <a:lnTo>
                    <a:pt x="8915" y="2398839"/>
                  </a:lnTo>
                  <a:lnTo>
                    <a:pt x="9969" y="2399119"/>
                  </a:lnTo>
                  <a:lnTo>
                    <a:pt x="11023" y="2405176"/>
                  </a:lnTo>
                  <a:lnTo>
                    <a:pt x="12090" y="2411069"/>
                  </a:lnTo>
                  <a:lnTo>
                    <a:pt x="13576" y="2412809"/>
                  </a:lnTo>
                  <a:close/>
                </a:path>
                <a:path w="4041775" h="4724400">
                  <a:moveTo>
                    <a:pt x="13957" y="2401938"/>
                  </a:moveTo>
                  <a:lnTo>
                    <a:pt x="13119" y="2401430"/>
                  </a:lnTo>
                  <a:lnTo>
                    <a:pt x="13652" y="2405176"/>
                  </a:lnTo>
                  <a:lnTo>
                    <a:pt x="13957" y="2401938"/>
                  </a:lnTo>
                  <a:close/>
                </a:path>
                <a:path w="4041775" h="4724400">
                  <a:moveTo>
                    <a:pt x="16421" y="4114304"/>
                  </a:moveTo>
                  <a:lnTo>
                    <a:pt x="15125" y="4114304"/>
                  </a:lnTo>
                  <a:lnTo>
                    <a:pt x="16408" y="4120781"/>
                  </a:lnTo>
                  <a:lnTo>
                    <a:pt x="16421" y="4114304"/>
                  </a:lnTo>
                  <a:close/>
                </a:path>
                <a:path w="4041775" h="4724400">
                  <a:moveTo>
                    <a:pt x="16446" y="4139704"/>
                  </a:moveTo>
                  <a:lnTo>
                    <a:pt x="15684" y="4127004"/>
                  </a:lnTo>
                  <a:lnTo>
                    <a:pt x="15354" y="4127004"/>
                  </a:lnTo>
                  <a:lnTo>
                    <a:pt x="15570" y="4139704"/>
                  </a:lnTo>
                  <a:lnTo>
                    <a:pt x="16446" y="4139704"/>
                  </a:lnTo>
                  <a:close/>
                </a:path>
                <a:path w="4041775" h="4724400">
                  <a:moveTo>
                    <a:pt x="17627" y="4127004"/>
                  </a:moveTo>
                  <a:lnTo>
                    <a:pt x="16408" y="4120781"/>
                  </a:lnTo>
                  <a:lnTo>
                    <a:pt x="16383" y="4127004"/>
                  </a:lnTo>
                  <a:lnTo>
                    <a:pt x="17627" y="4127004"/>
                  </a:lnTo>
                  <a:close/>
                </a:path>
                <a:path w="4041775" h="4724400">
                  <a:moveTo>
                    <a:pt x="18656" y="3282327"/>
                  </a:moveTo>
                  <a:lnTo>
                    <a:pt x="18173" y="3280651"/>
                  </a:lnTo>
                  <a:lnTo>
                    <a:pt x="17322" y="3277628"/>
                  </a:lnTo>
                  <a:lnTo>
                    <a:pt x="17932" y="3281959"/>
                  </a:lnTo>
                  <a:lnTo>
                    <a:pt x="18249" y="3284372"/>
                  </a:lnTo>
                  <a:lnTo>
                    <a:pt x="18389" y="3283712"/>
                  </a:lnTo>
                  <a:lnTo>
                    <a:pt x="18656" y="3282327"/>
                  </a:lnTo>
                  <a:close/>
                </a:path>
                <a:path w="4041775" h="4724400">
                  <a:moveTo>
                    <a:pt x="20307" y="4486999"/>
                  </a:moveTo>
                  <a:lnTo>
                    <a:pt x="20243" y="4482604"/>
                  </a:lnTo>
                  <a:lnTo>
                    <a:pt x="19088" y="4495304"/>
                  </a:lnTo>
                  <a:lnTo>
                    <a:pt x="20307" y="4486999"/>
                  </a:lnTo>
                  <a:close/>
                </a:path>
                <a:path w="4041775" h="4724400">
                  <a:moveTo>
                    <a:pt x="21526" y="3161804"/>
                  </a:moveTo>
                  <a:lnTo>
                    <a:pt x="21082" y="3149295"/>
                  </a:lnTo>
                  <a:lnTo>
                    <a:pt x="21056" y="3150832"/>
                  </a:lnTo>
                  <a:lnTo>
                    <a:pt x="21526" y="3161804"/>
                  </a:lnTo>
                  <a:close/>
                </a:path>
                <a:path w="4041775" h="4724400">
                  <a:moveTo>
                    <a:pt x="22453" y="3009404"/>
                  </a:moveTo>
                  <a:lnTo>
                    <a:pt x="22059" y="2996704"/>
                  </a:lnTo>
                  <a:lnTo>
                    <a:pt x="21158" y="3000476"/>
                  </a:lnTo>
                  <a:lnTo>
                    <a:pt x="22453" y="3009404"/>
                  </a:lnTo>
                  <a:close/>
                </a:path>
                <a:path w="4041775" h="4724400">
                  <a:moveTo>
                    <a:pt x="23139" y="3301504"/>
                  </a:moveTo>
                  <a:lnTo>
                    <a:pt x="21932" y="3313785"/>
                  </a:lnTo>
                  <a:lnTo>
                    <a:pt x="21983" y="3314204"/>
                  </a:lnTo>
                  <a:lnTo>
                    <a:pt x="23139" y="3301504"/>
                  </a:lnTo>
                  <a:close/>
                </a:path>
                <a:path w="4041775" h="4724400">
                  <a:moveTo>
                    <a:pt x="23317" y="3288588"/>
                  </a:moveTo>
                  <a:lnTo>
                    <a:pt x="23050" y="3289516"/>
                  </a:lnTo>
                  <a:lnTo>
                    <a:pt x="22771" y="3289782"/>
                  </a:lnTo>
                  <a:lnTo>
                    <a:pt x="22491" y="3289998"/>
                  </a:lnTo>
                  <a:lnTo>
                    <a:pt x="22758" y="3291281"/>
                  </a:lnTo>
                  <a:lnTo>
                    <a:pt x="23050" y="3291306"/>
                  </a:lnTo>
                  <a:lnTo>
                    <a:pt x="23317" y="3288588"/>
                  </a:lnTo>
                  <a:close/>
                </a:path>
                <a:path w="4041775" h="4724400">
                  <a:moveTo>
                    <a:pt x="23380" y="3174504"/>
                  </a:moveTo>
                  <a:lnTo>
                    <a:pt x="22161" y="3161804"/>
                  </a:lnTo>
                  <a:lnTo>
                    <a:pt x="23152" y="3174504"/>
                  </a:lnTo>
                  <a:lnTo>
                    <a:pt x="22974" y="3187204"/>
                  </a:lnTo>
                  <a:lnTo>
                    <a:pt x="23380" y="3174504"/>
                  </a:lnTo>
                  <a:close/>
                </a:path>
                <a:path w="4041775" h="4724400">
                  <a:moveTo>
                    <a:pt x="23977" y="3289249"/>
                  </a:moveTo>
                  <a:lnTo>
                    <a:pt x="23152" y="3298444"/>
                  </a:lnTo>
                  <a:lnTo>
                    <a:pt x="23444" y="3296374"/>
                  </a:lnTo>
                  <a:lnTo>
                    <a:pt x="23710" y="3293414"/>
                  </a:lnTo>
                  <a:lnTo>
                    <a:pt x="23977" y="3289249"/>
                  </a:lnTo>
                  <a:close/>
                </a:path>
                <a:path w="4041775" h="4724400">
                  <a:moveTo>
                    <a:pt x="24485" y="3238004"/>
                  </a:moveTo>
                  <a:lnTo>
                    <a:pt x="24142" y="3225304"/>
                  </a:lnTo>
                  <a:lnTo>
                    <a:pt x="23469" y="3225304"/>
                  </a:lnTo>
                  <a:lnTo>
                    <a:pt x="24485" y="3238004"/>
                  </a:lnTo>
                  <a:close/>
                </a:path>
                <a:path w="4041775" h="4724400">
                  <a:moveTo>
                    <a:pt x="24980" y="2882404"/>
                  </a:moveTo>
                  <a:lnTo>
                    <a:pt x="23710" y="2869704"/>
                  </a:lnTo>
                  <a:lnTo>
                    <a:pt x="22834" y="2869704"/>
                  </a:lnTo>
                  <a:lnTo>
                    <a:pt x="22021" y="2857004"/>
                  </a:lnTo>
                  <a:lnTo>
                    <a:pt x="21259" y="2857004"/>
                  </a:lnTo>
                  <a:lnTo>
                    <a:pt x="21221" y="2856814"/>
                  </a:lnTo>
                  <a:lnTo>
                    <a:pt x="21221" y="2857004"/>
                  </a:lnTo>
                  <a:lnTo>
                    <a:pt x="20942" y="2857004"/>
                  </a:lnTo>
                  <a:lnTo>
                    <a:pt x="23342" y="2882404"/>
                  </a:lnTo>
                  <a:lnTo>
                    <a:pt x="19494" y="2882404"/>
                  </a:lnTo>
                  <a:lnTo>
                    <a:pt x="17945" y="2869704"/>
                  </a:lnTo>
                  <a:lnTo>
                    <a:pt x="17437" y="2857004"/>
                  </a:lnTo>
                  <a:lnTo>
                    <a:pt x="18249" y="2844304"/>
                  </a:lnTo>
                  <a:lnTo>
                    <a:pt x="21221" y="2856814"/>
                  </a:lnTo>
                  <a:lnTo>
                    <a:pt x="20840" y="2844304"/>
                  </a:lnTo>
                  <a:lnTo>
                    <a:pt x="20447" y="2831604"/>
                  </a:lnTo>
                  <a:lnTo>
                    <a:pt x="20955" y="2831604"/>
                  </a:lnTo>
                  <a:lnTo>
                    <a:pt x="22148" y="2844304"/>
                  </a:lnTo>
                  <a:lnTo>
                    <a:pt x="22034" y="2831604"/>
                  </a:lnTo>
                  <a:lnTo>
                    <a:pt x="21209" y="2831604"/>
                  </a:lnTo>
                  <a:lnTo>
                    <a:pt x="20612" y="2818904"/>
                  </a:lnTo>
                  <a:lnTo>
                    <a:pt x="21183" y="2806204"/>
                  </a:lnTo>
                  <a:lnTo>
                    <a:pt x="23850" y="2793504"/>
                  </a:lnTo>
                  <a:lnTo>
                    <a:pt x="22567" y="2793504"/>
                  </a:lnTo>
                  <a:lnTo>
                    <a:pt x="20193" y="2806204"/>
                  </a:lnTo>
                  <a:lnTo>
                    <a:pt x="10807" y="2806204"/>
                  </a:lnTo>
                  <a:lnTo>
                    <a:pt x="11226" y="2793504"/>
                  </a:lnTo>
                  <a:lnTo>
                    <a:pt x="12090" y="2780804"/>
                  </a:lnTo>
                  <a:lnTo>
                    <a:pt x="13157" y="2780804"/>
                  </a:lnTo>
                  <a:lnTo>
                    <a:pt x="14160" y="2768104"/>
                  </a:lnTo>
                  <a:lnTo>
                    <a:pt x="17360" y="2768104"/>
                  </a:lnTo>
                  <a:lnTo>
                    <a:pt x="18986" y="2780804"/>
                  </a:lnTo>
                  <a:lnTo>
                    <a:pt x="19799" y="2780804"/>
                  </a:lnTo>
                  <a:lnTo>
                    <a:pt x="19050" y="2768104"/>
                  </a:lnTo>
                  <a:lnTo>
                    <a:pt x="20624" y="2768104"/>
                  </a:lnTo>
                  <a:lnTo>
                    <a:pt x="20307" y="2755404"/>
                  </a:lnTo>
                  <a:lnTo>
                    <a:pt x="18440" y="2755404"/>
                  </a:lnTo>
                  <a:lnTo>
                    <a:pt x="17767" y="2742704"/>
                  </a:lnTo>
                  <a:lnTo>
                    <a:pt x="18821" y="2742704"/>
                  </a:lnTo>
                  <a:lnTo>
                    <a:pt x="18669" y="2730004"/>
                  </a:lnTo>
                  <a:lnTo>
                    <a:pt x="15646" y="2730004"/>
                  </a:lnTo>
                  <a:lnTo>
                    <a:pt x="14109" y="2717304"/>
                  </a:lnTo>
                  <a:lnTo>
                    <a:pt x="13716" y="2717304"/>
                  </a:lnTo>
                  <a:lnTo>
                    <a:pt x="14427" y="2704604"/>
                  </a:lnTo>
                  <a:lnTo>
                    <a:pt x="14744" y="2704604"/>
                  </a:lnTo>
                  <a:lnTo>
                    <a:pt x="14757" y="2702826"/>
                  </a:lnTo>
                  <a:lnTo>
                    <a:pt x="14960" y="2701887"/>
                  </a:lnTo>
                  <a:lnTo>
                    <a:pt x="14770" y="2702522"/>
                  </a:lnTo>
                  <a:lnTo>
                    <a:pt x="14922" y="2691904"/>
                  </a:lnTo>
                  <a:lnTo>
                    <a:pt x="15544" y="2666504"/>
                  </a:lnTo>
                  <a:lnTo>
                    <a:pt x="15633" y="2653804"/>
                  </a:lnTo>
                  <a:lnTo>
                    <a:pt x="16141" y="2653804"/>
                  </a:lnTo>
                  <a:lnTo>
                    <a:pt x="16725" y="2641104"/>
                  </a:lnTo>
                  <a:lnTo>
                    <a:pt x="17678" y="2653804"/>
                  </a:lnTo>
                  <a:lnTo>
                    <a:pt x="17284" y="2641104"/>
                  </a:lnTo>
                  <a:lnTo>
                    <a:pt x="17741" y="2641104"/>
                  </a:lnTo>
                  <a:lnTo>
                    <a:pt x="17183" y="2628404"/>
                  </a:lnTo>
                  <a:lnTo>
                    <a:pt x="16344" y="2615704"/>
                  </a:lnTo>
                  <a:lnTo>
                    <a:pt x="15506" y="2628404"/>
                  </a:lnTo>
                  <a:lnTo>
                    <a:pt x="16217" y="2641104"/>
                  </a:lnTo>
                  <a:lnTo>
                    <a:pt x="12966" y="2641104"/>
                  </a:lnTo>
                  <a:lnTo>
                    <a:pt x="11277" y="2628404"/>
                  </a:lnTo>
                  <a:lnTo>
                    <a:pt x="10325" y="2618981"/>
                  </a:lnTo>
                  <a:lnTo>
                    <a:pt x="10325" y="2958604"/>
                  </a:lnTo>
                  <a:lnTo>
                    <a:pt x="8610" y="2958604"/>
                  </a:lnTo>
                  <a:lnTo>
                    <a:pt x="9753" y="2945904"/>
                  </a:lnTo>
                  <a:lnTo>
                    <a:pt x="10007" y="2945904"/>
                  </a:lnTo>
                  <a:lnTo>
                    <a:pt x="10325" y="2958604"/>
                  </a:lnTo>
                  <a:lnTo>
                    <a:pt x="10325" y="2618981"/>
                  </a:lnTo>
                  <a:lnTo>
                    <a:pt x="9994" y="2615704"/>
                  </a:lnTo>
                  <a:lnTo>
                    <a:pt x="9931" y="2603004"/>
                  </a:lnTo>
                  <a:lnTo>
                    <a:pt x="11290" y="2603004"/>
                  </a:lnTo>
                  <a:lnTo>
                    <a:pt x="10693" y="2590304"/>
                  </a:lnTo>
                  <a:lnTo>
                    <a:pt x="9207" y="2577604"/>
                  </a:lnTo>
                  <a:lnTo>
                    <a:pt x="8013" y="2564904"/>
                  </a:lnTo>
                  <a:lnTo>
                    <a:pt x="8242" y="2552204"/>
                  </a:lnTo>
                  <a:lnTo>
                    <a:pt x="9893" y="2539504"/>
                  </a:lnTo>
                  <a:lnTo>
                    <a:pt x="11633" y="2552204"/>
                  </a:lnTo>
                  <a:lnTo>
                    <a:pt x="13017" y="2552204"/>
                  </a:lnTo>
                  <a:lnTo>
                    <a:pt x="12661" y="2564904"/>
                  </a:lnTo>
                  <a:lnTo>
                    <a:pt x="12192" y="2564904"/>
                  </a:lnTo>
                  <a:lnTo>
                    <a:pt x="12014" y="2577604"/>
                  </a:lnTo>
                  <a:lnTo>
                    <a:pt x="12763" y="2564904"/>
                  </a:lnTo>
                  <a:lnTo>
                    <a:pt x="13347" y="2564904"/>
                  </a:lnTo>
                  <a:lnTo>
                    <a:pt x="13830" y="2577604"/>
                  </a:lnTo>
                  <a:lnTo>
                    <a:pt x="14008" y="2577604"/>
                  </a:lnTo>
                  <a:lnTo>
                    <a:pt x="14135" y="2526119"/>
                  </a:lnTo>
                  <a:lnTo>
                    <a:pt x="14630" y="2514104"/>
                  </a:lnTo>
                  <a:lnTo>
                    <a:pt x="14033" y="2501404"/>
                  </a:lnTo>
                  <a:lnTo>
                    <a:pt x="12738" y="2501404"/>
                  </a:lnTo>
                  <a:lnTo>
                    <a:pt x="13017" y="2514104"/>
                  </a:lnTo>
                  <a:lnTo>
                    <a:pt x="12141" y="2514104"/>
                  </a:lnTo>
                  <a:lnTo>
                    <a:pt x="11455" y="2501404"/>
                  </a:lnTo>
                  <a:lnTo>
                    <a:pt x="9613" y="2501404"/>
                  </a:lnTo>
                  <a:lnTo>
                    <a:pt x="8839" y="2488704"/>
                  </a:lnTo>
                  <a:lnTo>
                    <a:pt x="8394" y="2476004"/>
                  </a:lnTo>
                  <a:lnTo>
                    <a:pt x="8534" y="2463304"/>
                  </a:lnTo>
                  <a:lnTo>
                    <a:pt x="7658" y="2450604"/>
                  </a:lnTo>
                  <a:lnTo>
                    <a:pt x="6705" y="2437904"/>
                  </a:lnTo>
                  <a:lnTo>
                    <a:pt x="6007" y="2437904"/>
                  </a:lnTo>
                  <a:lnTo>
                    <a:pt x="5969" y="2426500"/>
                  </a:lnTo>
                  <a:lnTo>
                    <a:pt x="4000" y="2437904"/>
                  </a:lnTo>
                  <a:lnTo>
                    <a:pt x="5219" y="2437904"/>
                  </a:lnTo>
                  <a:lnTo>
                    <a:pt x="5664" y="2463304"/>
                  </a:lnTo>
                  <a:lnTo>
                    <a:pt x="6946" y="2450604"/>
                  </a:lnTo>
                  <a:lnTo>
                    <a:pt x="5676" y="2463304"/>
                  </a:lnTo>
                  <a:lnTo>
                    <a:pt x="5207" y="2463304"/>
                  </a:lnTo>
                  <a:lnTo>
                    <a:pt x="4826" y="2476004"/>
                  </a:lnTo>
                  <a:lnTo>
                    <a:pt x="3771" y="2488704"/>
                  </a:lnTo>
                  <a:lnTo>
                    <a:pt x="4419" y="2488704"/>
                  </a:lnTo>
                  <a:lnTo>
                    <a:pt x="4508" y="2486672"/>
                  </a:lnTo>
                  <a:lnTo>
                    <a:pt x="4610" y="2488171"/>
                  </a:lnTo>
                  <a:lnTo>
                    <a:pt x="4660" y="2486622"/>
                  </a:lnTo>
                  <a:lnTo>
                    <a:pt x="4686" y="2485402"/>
                  </a:lnTo>
                  <a:lnTo>
                    <a:pt x="4724" y="2484247"/>
                  </a:lnTo>
                  <a:lnTo>
                    <a:pt x="4622" y="2484018"/>
                  </a:lnTo>
                  <a:lnTo>
                    <a:pt x="4978" y="2476004"/>
                  </a:lnTo>
                  <a:lnTo>
                    <a:pt x="4724" y="2488704"/>
                  </a:lnTo>
                  <a:lnTo>
                    <a:pt x="5105" y="2488704"/>
                  </a:lnTo>
                  <a:lnTo>
                    <a:pt x="5092" y="2488946"/>
                  </a:lnTo>
                  <a:lnTo>
                    <a:pt x="4978" y="2490889"/>
                  </a:lnTo>
                  <a:lnTo>
                    <a:pt x="4889" y="2492997"/>
                  </a:lnTo>
                  <a:lnTo>
                    <a:pt x="4991" y="2492070"/>
                  </a:lnTo>
                  <a:lnTo>
                    <a:pt x="5105" y="2490330"/>
                  </a:lnTo>
                  <a:lnTo>
                    <a:pt x="5181" y="2488704"/>
                  </a:lnTo>
                  <a:lnTo>
                    <a:pt x="7188" y="2488704"/>
                  </a:lnTo>
                  <a:lnTo>
                    <a:pt x="7734" y="2501404"/>
                  </a:lnTo>
                  <a:lnTo>
                    <a:pt x="8153" y="2514104"/>
                  </a:lnTo>
                  <a:lnTo>
                    <a:pt x="8648" y="2514104"/>
                  </a:lnTo>
                  <a:lnTo>
                    <a:pt x="8394" y="2526119"/>
                  </a:lnTo>
                  <a:lnTo>
                    <a:pt x="8420" y="2526804"/>
                  </a:lnTo>
                  <a:lnTo>
                    <a:pt x="6565" y="2526804"/>
                  </a:lnTo>
                  <a:lnTo>
                    <a:pt x="6350" y="2526804"/>
                  </a:lnTo>
                  <a:lnTo>
                    <a:pt x="5232" y="2526804"/>
                  </a:lnTo>
                  <a:lnTo>
                    <a:pt x="5245" y="2539504"/>
                  </a:lnTo>
                  <a:lnTo>
                    <a:pt x="4483" y="2552204"/>
                  </a:lnTo>
                  <a:lnTo>
                    <a:pt x="4229" y="2552204"/>
                  </a:lnTo>
                  <a:lnTo>
                    <a:pt x="4876" y="2564904"/>
                  </a:lnTo>
                  <a:lnTo>
                    <a:pt x="4597" y="2564904"/>
                  </a:lnTo>
                  <a:lnTo>
                    <a:pt x="6553" y="2577604"/>
                  </a:lnTo>
                  <a:lnTo>
                    <a:pt x="5397" y="2577604"/>
                  </a:lnTo>
                  <a:lnTo>
                    <a:pt x="6400" y="2590304"/>
                  </a:lnTo>
                  <a:lnTo>
                    <a:pt x="6045" y="2590304"/>
                  </a:lnTo>
                  <a:lnTo>
                    <a:pt x="6388" y="2615704"/>
                  </a:lnTo>
                  <a:lnTo>
                    <a:pt x="6908" y="2626182"/>
                  </a:lnTo>
                  <a:lnTo>
                    <a:pt x="6553" y="2625585"/>
                  </a:lnTo>
                  <a:lnTo>
                    <a:pt x="6045" y="2631605"/>
                  </a:lnTo>
                  <a:lnTo>
                    <a:pt x="5842" y="2636393"/>
                  </a:lnTo>
                  <a:lnTo>
                    <a:pt x="5803" y="2640584"/>
                  </a:lnTo>
                  <a:lnTo>
                    <a:pt x="6553" y="2633345"/>
                  </a:lnTo>
                  <a:lnTo>
                    <a:pt x="7048" y="2630805"/>
                  </a:lnTo>
                  <a:lnTo>
                    <a:pt x="7200" y="2641104"/>
                  </a:lnTo>
                  <a:lnTo>
                    <a:pt x="6210" y="2666504"/>
                  </a:lnTo>
                  <a:lnTo>
                    <a:pt x="6756" y="2666504"/>
                  </a:lnTo>
                  <a:lnTo>
                    <a:pt x="6756" y="2691904"/>
                  </a:lnTo>
                  <a:lnTo>
                    <a:pt x="5588" y="2691904"/>
                  </a:lnTo>
                  <a:lnTo>
                    <a:pt x="5346" y="2704604"/>
                  </a:lnTo>
                  <a:lnTo>
                    <a:pt x="5245" y="2717304"/>
                  </a:lnTo>
                  <a:lnTo>
                    <a:pt x="5765" y="2717304"/>
                  </a:lnTo>
                  <a:lnTo>
                    <a:pt x="4305" y="2730004"/>
                  </a:lnTo>
                  <a:lnTo>
                    <a:pt x="4241" y="2742704"/>
                  </a:lnTo>
                  <a:lnTo>
                    <a:pt x="4699" y="2768104"/>
                  </a:lnTo>
                  <a:lnTo>
                    <a:pt x="4787" y="2780804"/>
                  </a:lnTo>
                  <a:lnTo>
                    <a:pt x="6489" y="2780804"/>
                  </a:lnTo>
                  <a:lnTo>
                    <a:pt x="6731" y="2793504"/>
                  </a:lnTo>
                  <a:lnTo>
                    <a:pt x="7124" y="2806204"/>
                  </a:lnTo>
                  <a:lnTo>
                    <a:pt x="9042" y="2806204"/>
                  </a:lnTo>
                  <a:lnTo>
                    <a:pt x="9436" y="2818904"/>
                  </a:lnTo>
                  <a:lnTo>
                    <a:pt x="9105" y="2831604"/>
                  </a:lnTo>
                  <a:lnTo>
                    <a:pt x="8610" y="2844304"/>
                  </a:lnTo>
                  <a:lnTo>
                    <a:pt x="8445" y="2857004"/>
                  </a:lnTo>
                  <a:lnTo>
                    <a:pt x="8013" y="2857004"/>
                  </a:lnTo>
                  <a:lnTo>
                    <a:pt x="8318" y="2844304"/>
                  </a:lnTo>
                  <a:lnTo>
                    <a:pt x="7391" y="2869704"/>
                  </a:lnTo>
                  <a:lnTo>
                    <a:pt x="8178" y="2882404"/>
                  </a:lnTo>
                  <a:lnTo>
                    <a:pt x="9144" y="2895104"/>
                  </a:lnTo>
                  <a:lnTo>
                    <a:pt x="8686" y="2920504"/>
                  </a:lnTo>
                  <a:lnTo>
                    <a:pt x="8674" y="2933204"/>
                  </a:lnTo>
                  <a:lnTo>
                    <a:pt x="8712" y="2920504"/>
                  </a:lnTo>
                  <a:lnTo>
                    <a:pt x="9093" y="2920504"/>
                  </a:lnTo>
                  <a:lnTo>
                    <a:pt x="8750" y="2933204"/>
                  </a:lnTo>
                  <a:lnTo>
                    <a:pt x="8940" y="2933204"/>
                  </a:lnTo>
                  <a:lnTo>
                    <a:pt x="9321" y="2945904"/>
                  </a:lnTo>
                  <a:lnTo>
                    <a:pt x="7861" y="2945904"/>
                  </a:lnTo>
                  <a:lnTo>
                    <a:pt x="7327" y="2958604"/>
                  </a:lnTo>
                  <a:lnTo>
                    <a:pt x="8267" y="2958604"/>
                  </a:lnTo>
                  <a:lnTo>
                    <a:pt x="11633" y="2971304"/>
                  </a:lnTo>
                  <a:lnTo>
                    <a:pt x="9029" y="2971304"/>
                  </a:lnTo>
                  <a:lnTo>
                    <a:pt x="9804" y="2984004"/>
                  </a:lnTo>
                  <a:lnTo>
                    <a:pt x="10426" y="2996704"/>
                  </a:lnTo>
                  <a:lnTo>
                    <a:pt x="11315" y="3009404"/>
                  </a:lnTo>
                  <a:lnTo>
                    <a:pt x="12331" y="3009404"/>
                  </a:lnTo>
                  <a:lnTo>
                    <a:pt x="11798" y="3022104"/>
                  </a:lnTo>
                  <a:lnTo>
                    <a:pt x="10655" y="3022104"/>
                  </a:lnTo>
                  <a:lnTo>
                    <a:pt x="13347" y="3047504"/>
                  </a:lnTo>
                  <a:lnTo>
                    <a:pt x="9994" y="3047504"/>
                  </a:lnTo>
                  <a:lnTo>
                    <a:pt x="11201" y="3060204"/>
                  </a:lnTo>
                  <a:lnTo>
                    <a:pt x="11684" y="3060204"/>
                  </a:lnTo>
                  <a:lnTo>
                    <a:pt x="12153" y="3072904"/>
                  </a:lnTo>
                  <a:lnTo>
                    <a:pt x="12166" y="3085604"/>
                  </a:lnTo>
                  <a:lnTo>
                    <a:pt x="13906" y="3098304"/>
                  </a:lnTo>
                  <a:lnTo>
                    <a:pt x="12890" y="3098304"/>
                  </a:lnTo>
                  <a:lnTo>
                    <a:pt x="11887" y="3111004"/>
                  </a:lnTo>
                  <a:lnTo>
                    <a:pt x="11849" y="3123704"/>
                  </a:lnTo>
                  <a:lnTo>
                    <a:pt x="11760" y="3174504"/>
                  </a:lnTo>
                  <a:lnTo>
                    <a:pt x="10922" y="3199904"/>
                  </a:lnTo>
                  <a:lnTo>
                    <a:pt x="11874" y="3199904"/>
                  </a:lnTo>
                  <a:lnTo>
                    <a:pt x="11341" y="3212604"/>
                  </a:lnTo>
                  <a:lnTo>
                    <a:pt x="18884" y="3212604"/>
                  </a:lnTo>
                  <a:lnTo>
                    <a:pt x="17678" y="3199904"/>
                  </a:lnTo>
                  <a:lnTo>
                    <a:pt x="22364" y="3199904"/>
                  </a:lnTo>
                  <a:lnTo>
                    <a:pt x="21653" y="3212604"/>
                  </a:lnTo>
                  <a:lnTo>
                    <a:pt x="22059" y="3212604"/>
                  </a:lnTo>
                  <a:lnTo>
                    <a:pt x="22771" y="3225304"/>
                  </a:lnTo>
                  <a:lnTo>
                    <a:pt x="23012" y="3238004"/>
                  </a:lnTo>
                  <a:lnTo>
                    <a:pt x="23190" y="3225304"/>
                  </a:lnTo>
                  <a:lnTo>
                    <a:pt x="23469" y="3225304"/>
                  </a:lnTo>
                  <a:lnTo>
                    <a:pt x="22440" y="3212604"/>
                  </a:lnTo>
                  <a:lnTo>
                    <a:pt x="24053" y="3212604"/>
                  </a:lnTo>
                  <a:lnTo>
                    <a:pt x="23609" y="3199904"/>
                  </a:lnTo>
                  <a:lnTo>
                    <a:pt x="22555" y="3199904"/>
                  </a:lnTo>
                  <a:lnTo>
                    <a:pt x="21818" y="3187204"/>
                  </a:lnTo>
                  <a:lnTo>
                    <a:pt x="21488" y="3174504"/>
                  </a:lnTo>
                  <a:lnTo>
                    <a:pt x="20980" y="3161804"/>
                  </a:lnTo>
                  <a:lnTo>
                    <a:pt x="20980" y="3149104"/>
                  </a:lnTo>
                  <a:lnTo>
                    <a:pt x="21056" y="3150832"/>
                  </a:lnTo>
                  <a:lnTo>
                    <a:pt x="21069" y="3149104"/>
                  </a:lnTo>
                  <a:lnTo>
                    <a:pt x="21107" y="3136404"/>
                  </a:lnTo>
                  <a:lnTo>
                    <a:pt x="22186" y="3136404"/>
                  </a:lnTo>
                  <a:lnTo>
                    <a:pt x="22199" y="3123704"/>
                  </a:lnTo>
                  <a:lnTo>
                    <a:pt x="21780" y="3098304"/>
                  </a:lnTo>
                  <a:lnTo>
                    <a:pt x="20802" y="3085604"/>
                  </a:lnTo>
                  <a:lnTo>
                    <a:pt x="19138" y="3072904"/>
                  </a:lnTo>
                  <a:lnTo>
                    <a:pt x="22961" y="3072904"/>
                  </a:lnTo>
                  <a:lnTo>
                    <a:pt x="13665" y="3047504"/>
                  </a:lnTo>
                  <a:lnTo>
                    <a:pt x="21259" y="3047504"/>
                  </a:lnTo>
                  <a:lnTo>
                    <a:pt x="18884" y="3050743"/>
                  </a:lnTo>
                  <a:lnTo>
                    <a:pt x="24053" y="3061347"/>
                  </a:lnTo>
                  <a:lnTo>
                    <a:pt x="22301" y="3054489"/>
                  </a:lnTo>
                  <a:lnTo>
                    <a:pt x="22491" y="3050590"/>
                  </a:lnTo>
                  <a:lnTo>
                    <a:pt x="22682" y="3047504"/>
                  </a:lnTo>
                  <a:lnTo>
                    <a:pt x="23164" y="3047504"/>
                  </a:lnTo>
                  <a:lnTo>
                    <a:pt x="23507" y="3034804"/>
                  </a:lnTo>
                  <a:lnTo>
                    <a:pt x="19100" y="3034804"/>
                  </a:lnTo>
                  <a:lnTo>
                    <a:pt x="20396" y="3022104"/>
                  </a:lnTo>
                  <a:lnTo>
                    <a:pt x="21463" y="3022104"/>
                  </a:lnTo>
                  <a:lnTo>
                    <a:pt x="22542" y="3009404"/>
                  </a:lnTo>
                  <a:lnTo>
                    <a:pt x="19024" y="3009404"/>
                  </a:lnTo>
                  <a:lnTo>
                    <a:pt x="18402" y="3009404"/>
                  </a:lnTo>
                  <a:lnTo>
                    <a:pt x="18478" y="2996704"/>
                  </a:lnTo>
                  <a:lnTo>
                    <a:pt x="19024" y="3009404"/>
                  </a:lnTo>
                  <a:lnTo>
                    <a:pt x="21158" y="3000476"/>
                  </a:lnTo>
                  <a:lnTo>
                    <a:pt x="20104" y="2993174"/>
                  </a:lnTo>
                  <a:lnTo>
                    <a:pt x="21805" y="2984004"/>
                  </a:lnTo>
                  <a:lnTo>
                    <a:pt x="22491" y="2984004"/>
                  </a:lnTo>
                  <a:lnTo>
                    <a:pt x="22466" y="2971304"/>
                  </a:lnTo>
                  <a:lnTo>
                    <a:pt x="22377" y="2958604"/>
                  </a:lnTo>
                  <a:lnTo>
                    <a:pt x="21590" y="2971304"/>
                  </a:lnTo>
                  <a:lnTo>
                    <a:pt x="20967" y="2958604"/>
                  </a:lnTo>
                  <a:lnTo>
                    <a:pt x="19189" y="2945904"/>
                  </a:lnTo>
                  <a:lnTo>
                    <a:pt x="17335" y="2933204"/>
                  </a:lnTo>
                  <a:lnTo>
                    <a:pt x="21082" y="2933204"/>
                  </a:lnTo>
                  <a:lnTo>
                    <a:pt x="21475" y="2920504"/>
                  </a:lnTo>
                  <a:lnTo>
                    <a:pt x="19278" y="2920504"/>
                  </a:lnTo>
                  <a:lnTo>
                    <a:pt x="16129" y="2907804"/>
                  </a:lnTo>
                  <a:lnTo>
                    <a:pt x="13042" y="2895104"/>
                  </a:lnTo>
                  <a:lnTo>
                    <a:pt x="11036" y="2882404"/>
                  </a:lnTo>
                  <a:lnTo>
                    <a:pt x="12052" y="2882404"/>
                  </a:lnTo>
                  <a:lnTo>
                    <a:pt x="10782" y="2857004"/>
                  </a:lnTo>
                  <a:lnTo>
                    <a:pt x="13360" y="2869704"/>
                  </a:lnTo>
                  <a:lnTo>
                    <a:pt x="16497" y="2882404"/>
                  </a:lnTo>
                  <a:lnTo>
                    <a:pt x="19532" y="2895104"/>
                  </a:lnTo>
                  <a:lnTo>
                    <a:pt x="21856" y="2907804"/>
                  </a:lnTo>
                  <a:lnTo>
                    <a:pt x="22923" y="2907804"/>
                  </a:lnTo>
                  <a:lnTo>
                    <a:pt x="22910" y="2895104"/>
                  </a:lnTo>
                  <a:lnTo>
                    <a:pt x="23863" y="2895104"/>
                  </a:lnTo>
                  <a:lnTo>
                    <a:pt x="24434" y="2907804"/>
                  </a:lnTo>
                  <a:lnTo>
                    <a:pt x="24752" y="2895104"/>
                  </a:lnTo>
                  <a:lnTo>
                    <a:pt x="24980" y="2882404"/>
                  </a:lnTo>
                  <a:close/>
                </a:path>
                <a:path w="4041775" h="4724400">
                  <a:moveTo>
                    <a:pt x="25641" y="3408997"/>
                  </a:moveTo>
                  <a:lnTo>
                    <a:pt x="25361" y="3403104"/>
                  </a:lnTo>
                  <a:lnTo>
                    <a:pt x="25222" y="3405809"/>
                  </a:lnTo>
                  <a:lnTo>
                    <a:pt x="25641" y="3408997"/>
                  </a:lnTo>
                  <a:close/>
                </a:path>
                <a:path w="4041775" h="4724400">
                  <a:moveTo>
                    <a:pt x="26543" y="3415804"/>
                  </a:moveTo>
                  <a:lnTo>
                    <a:pt x="25641" y="3408997"/>
                  </a:lnTo>
                  <a:lnTo>
                    <a:pt x="25971" y="3415804"/>
                  </a:lnTo>
                  <a:lnTo>
                    <a:pt x="26543" y="3415804"/>
                  </a:lnTo>
                  <a:close/>
                </a:path>
                <a:path w="4041775" h="4724400">
                  <a:moveTo>
                    <a:pt x="27216" y="3568154"/>
                  </a:moveTo>
                  <a:lnTo>
                    <a:pt x="26593" y="3567303"/>
                  </a:lnTo>
                  <a:lnTo>
                    <a:pt x="26949" y="3568916"/>
                  </a:lnTo>
                  <a:lnTo>
                    <a:pt x="27203" y="3569563"/>
                  </a:lnTo>
                  <a:lnTo>
                    <a:pt x="27216" y="3568154"/>
                  </a:lnTo>
                  <a:close/>
                </a:path>
                <a:path w="4041775" h="4724400">
                  <a:moveTo>
                    <a:pt x="27711" y="3607574"/>
                  </a:moveTo>
                  <a:lnTo>
                    <a:pt x="27597" y="3605314"/>
                  </a:lnTo>
                  <a:lnTo>
                    <a:pt x="27457" y="3603853"/>
                  </a:lnTo>
                  <a:lnTo>
                    <a:pt x="27330" y="3602786"/>
                  </a:lnTo>
                  <a:lnTo>
                    <a:pt x="27711" y="3607574"/>
                  </a:lnTo>
                  <a:close/>
                </a:path>
                <a:path w="4041775" h="4724400">
                  <a:moveTo>
                    <a:pt x="29184" y="3466604"/>
                  </a:moveTo>
                  <a:lnTo>
                    <a:pt x="28879" y="3453904"/>
                  </a:lnTo>
                  <a:lnTo>
                    <a:pt x="27978" y="3453904"/>
                  </a:lnTo>
                  <a:lnTo>
                    <a:pt x="26924" y="3466604"/>
                  </a:lnTo>
                  <a:lnTo>
                    <a:pt x="29184" y="3466604"/>
                  </a:lnTo>
                  <a:close/>
                </a:path>
                <a:path w="4041775" h="4724400">
                  <a:moveTo>
                    <a:pt x="29895" y="3791940"/>
                  </a:moveTo>
                  <a:lnTo>
                    <a:pt x="29629" y="3790912"/>
                  </a:lnTo>
                  <a:lnTo>
                    <a:pt x="29616" y="3791089"/>
                  </a:lnTo>
                  <a:lnTo>
                    <a:pt x="29616" y="3791432"/>
                  </a:lnTo>
                  <a:lnTo>
                    <a:pt x="29705" y="3791712"/>
                  </a:lnTo>
                  <a:lnTo>
                    <a:pt x="29806" y="3791864"/>
                  </a:lnTo>
                  <a:close/>
                </a:path>
                <a:path w="4041775" h="4724400">
                  <a:moveTo>
                    <a:pt x="30924" y="3873004"/>
                  </a:moveTo>
                  <a:lnTo>
                    <a:pt x="30289" y="3860304"/>
                  </a:lnTo>
                  <a:lnTo>
                    <a:pt x="30924" y="3873004"/>
                  </a:lnTo>
                  <a:close/>
                </a:path>
                <a:path w="4041775" h="4724400">
                  <a:moveTo>
                    <a:pt x="30988" y="4054614"/>
                  </a:moveTo>
                  <a:lnTo>
                    <a:pt x="30581" y="4063504"/>
                  </a:lnTo>
                  <a:lnTo>
                    <a:pt x="30835" y="4063504"/>
                  </a:lnTo>
                  <a:lnTo>
                    <a:pt x="30988" y="4054614"/>
                  </a:lnTo>
                  <a:close/>
                </a:path>
                <a:path w="4041775" h="4724400">
                  <a:moveTo>
                    <a:pt x="31026" y="4660404"/>
                  </a:moveTo>
                  <a:lnTo>
                    <a:pt x="30619" y="4647704"/>
                  </a:lnTo>
                  <a:lnTo>
                    <a:pt x="30264" y="4655324"/>
                  </a:lnTo>
                  <a:lnTo>
                    <a:pt x="30378" y="4660404"/>
                  </a:lnTo>
                  <a:lnTo>
                    <a:pt x="31026" y="4660404"/>
                  </a:lnTo>
                  <a:close/>
                </a:path>
                <a:path w="4041775" h="4724400">
                  <a:moveTo>
                    <a:pt x="31165" y="4050804"/>
                  </a:moveTo>
                  <a:lnTo>
                    <a:pt x="30988" y="4054614"/>
                  </a:lnTo>
                  <a:lnTo>
                    <a:pt x="31165" y="4050804"/>
                  </a:lnTo>
                  <a:close/>
                </a:path>
                <a:path w="4041775" h="4724400">
                  <a:moveTo>
                    <a:pt x="31330" y="3797528"/>
                  </a:moveTo>
                  <a:lnTo>
                    <a:pt x="31267" y="3788791"/>
                  </a:lnTo>
                  <a:lnTo>
                    <a:pt x="30594" y="3792639"/>
                  </a:lnTo>
                  <a:lnTo>
                    <a:pt x="29895" y="3791953"/>
                  </a:lnTo>
                  <a:lnTo>
                    <a:pt x="31330" y="3797528"/>
                  </a:lnTo>
                  <a:close/>
                </a:path>
                <a:path w="4041775" h="4724400">
                  <a:moveTo>
                    <a:pt x="31394" y="4012704"/>
                  </a:moveTo>
                  <a:lnTo>
                    <a:pt x="31153" y="4012704"/>
                  </a:lnTo>
                  <a:lnTo>
                    <a:pt x="31013" y="4017340"/>
                  </a:lnTo>
                  <a:lnTo>
                    <a:pt x="31394" y="4012704"/>
                  </a:lnTo>
                  <a:close/>
                </a:path>
                <a:path w="4041775" h="4724400">
                  <a:moveTo>
                    <a:pt x="33121" y="4469904"/>
                  </a:moveTo>
                  <a:lnTo>
                    <a:pt x="32918" y="4469904"/>
                  </a:lnTo>
                  <a:lnTo>
                    <a:pt x="32588" y="4457204"/>
                  </a:lnTo>
                  <a:lnTo>
                    <a:pt x="32029" y="4469904"/>
                  </a:lnTo>
                  <a:lnTo>
                    <a:pt x="31546" y="4444504"/>
                  </a:lnTo>
                  <a:lnTo>
                    <a:pt x="31343" y="4419104"/>
                  </a:lnTo>
                  <a:lnTo>
                    <a:pt x="30962" y="4393704"/>
                  </a:lnTo>
                  <a:lnTo>
                    <a:pt x="29895" y="4368304"/>
                  </a:lnTo>
                  <a:lnTo>
                    <a:pt x="29197" y="4368304"/>
                  </a:lnTo>
                  <a:lnTo>
                    <a:pt x="28676" y="4355604"/>
                  </a:lnTo>
                  <a:lnTo>
                    <a:pt x="28892" y="4342904"/>
                  </a:lnTo>
                  <a:lnTo>
                    <a:pt x="29248" y="4342904"/>
                  </a:lnTo>
                  <a:lnTo>
                    <a:pt x="29121" y="4317504"/>
                  </a:lnTo>
                  <a:lnTo>
                    <a:pt x="28155" y="4317504"/>
                  </a:lnTo>
                  <a:lnTo>
                    <a:pt x="28194" y="4304804"/>
                  </a:lnTo>
                  <a:lnTo>
                    <a:pt x="30708" y="4304804"/>
                  </a:lnTo>
                  <a:lnTo>
                    <a:pt x="29832" y="4292104"/>
                  </a:lnTo>
                  <a:lnTo>
                    <a:pt x="29197" y="4279404"/>
                  </a:lnTo>
                  <a:lnTo>
                    <a:pt x="28346" y="4279404"/>
                  </a:lnTo>
                  <a:lnTo>
                    <a:pt x="26797" y="4266704"/>
                  </a:lnTo>
                  <a:lnTo>
                    <a:pt x="26289" y="4266704"/>
                  </a:lnTo>
                  <a:lnTo>
                    <a:pt x="25908" y="4254004"/>
                  </a:lnTo>
                  <a:lnTo>
                    <a:pt x="29057" y="4254004"/>
                  </a:lnTo>
                  <a:lnTo>
                    <a:pt x="29692" y="4228604"/>
                  </a:lnTo>
                  <a:lnTo>
                    <a:pt x="29006" y="4215904"/>
                  </a:lnTo>
                  <a:lnTo>
                    <a:pt x="28562" y="4215904"/>
                  </a:lnTo>
                  <a:lnTo>
                    <a:pt x="29921" y="4203204"/>
                  </a:lnTo>
                  <a:lnTo>
                    <a:pt x="27749" y="4203204"/>
                  </a:lnTo>
                  <a:lnTo>
                    <a:pt x="27736" y="4215904"/>
                  </a:lnTo>
                  <a:lnTo>
                    <a:pt x="25908" y="4215904"/>
                  </a:lnTo>
                  <a:lnTo>
                    <a:pt x="25374" y="4203204"/>
                  </a:lnTo>
                  <a:lnTo>
                    <a:pt x="25933" y="4190504"/>
                  </a:lnTo>
                  <a:lnTo>
                    <a:pt x="27317" y="4190504"/>
                  </a:lnTo>
                  <a:lnTo>
                    <a:pt x="28663" y="4177804"/>
                  </a:lnTo>
                  <a:lnTo>
                    <a:pt x="29197" y="4165104"/>
                  </a:lnTo>
                  <a:lnTo>
                    <a:pt x="29591" y="4165104"/>
                  </a:lnTo>
                  <a:lnTo>
                    <a:pt x="29273" y="4152404"/>
                  </a:lnTo>
                  <a:lnTo>
                    <a:pt x="29057" y="4152404"/>
                  </a:lnTo>
                  <a:lnTo>
                    <a:pt x="29502" y="4139704"/>
                  </a:lnTo>
                  <a:lnTo>
                    <a:pt x="27508" y="4139704"/>
                  </a:lnTo>
                  <a:lnTo>
                    <a:pt x="29083" y="4129887"/>
                  </a:lnTo>
                  <a:lnTo>
                    <a:pt x="29781" y="4139704"/>
                  </a:lnTo>
                  <a:lnTo>
                    <a:pt x="29946" y="4127004"/>
                  </a:lnTo>
                  <a:lnTo>
                    <a:pt x="29540" y="4127004"/>
                  </a:lnTo>
                  <a:lnTo>
                    <a:pt x="29438" y="4114304"/>
                  </a:lnTo>
                  <a:lnTo>
                    <a:pt x="29108" y="4114304"/>
                  </a:lnTo>
                  <a:lnTo>
                    <a:pt x="29210" y="4088904"/>
                  </a:lnTo>
                  <a:lnTo>
                    <a:pt x="29425" y="4088904"/>
                  </a:lnTo>
                  <a:lnTo>
                    <a:pt x="28867" y="4079278"/>
                  </a:lnTo>
                  <a:lnTo>
                    <a:pt x="28867" y="4127004"/>
                  </a:lnTo>
                  <a:lnTo>
                    <a:pt x="27025" y="4127004"/>
                  </a:lnTo>
                  <a:lnTo>
                    <a:pt x="27724" y="4152404"/>
                  </a:lnTo>
                  <a:lnTo>
                    <a:pt x="26860" y="4139704"/>
                  </a:lnTo>
                  <a:lnTo>
                    <a:pt x="25755" y="4127004"/>
                  </a:lnTo>
                  <a:lnTo>
                    <a:pt x="25031" y="4114304"/>
                  </a:lnTo>
                  <a:lnTo>
                    <a:pt x="25311" y="4101604"/>
                  </a:lnTo>
                  <a:lnTo>
                    <a:pt x="25831" y="4101604"/>
                  </a:lnTo>
                  <a:lnTo>
                    <a:pt x="26530" y="4114304"/>
                  </a:lnTo>
                  <a:lnTo>
                    <a:pt x="27178" y="4114304"/>
                  </a:lnTo>
                  <a:lnTo>
                    <a:pt x="27393" y="4115930"/>
                  </a:lnTo>
                  <a:lnTo>
                    <a:pt x="27305" y="4114304"/>
                  </a:lnTo>
                  <a:lnTo>
                    <a:pt x="27635" y="4114304"/>
                  </a:lnTo>
                  <a:lnTo>
                    <a:pt x="26365" y="4101604"/>
                  </a:lnTo>
                  <a:lnTo>
                    <a:pt x="28308" y="4101604"/>
                  </a:lnTo>
                  <a:lnTo>
                    <a:pt x="28638" y="4114304"/>
                  </a:lnTo>
                  <a:lnTo>
                    <a:pt x="28867" y="4127004"/>
                  </a:lnTo>
                  <a:lnTo>
                    <a:pt x="28867" y="4079278"/>
                  </a:lnTo>
                  <a:lnTo>
                    <a:pt x="28689" y="4076204"/>
                  </a:lnTo>
                  <a:lnTo>
                    <a:pt x="30149" y="4076204"/>
                  </a:lnTo>
                  <a:lnTo>
                    <a:pt x="30581" y="4063504"/>
                  </a:lnTo>
                  <a:lnTo>
                    <a:pt x="28232" y="4063504"/>
                  </a:lnTo>
                  <a:lnTo>
                    <a:pt x="27889" y="4050804"/>
                  </a:lnTo>
                  <a:lnTo>
                    <a:pt x="29210" y="4038104"/>
                  </a:lnTo>
                  <a:lnTo>
                    <a:pt x="30772" y="4025404"/>
                  </a:lnTo>
                  <a:lnTo>
                    <a:pt x="31013" y="4017340"/>
                  </a:lnTo>
                  <a:lnTo>
                    <a:pt x="30353" y="4025404"/>
                  </a:lnTo>
                  <a:lnTo>
                    <a:pt x="29603" y="4025404"/>
                  </a:lnTo>
                  <a:lnTo>
                    <a:pt x="29870" y="4012704"/>
                  </a:lnTo>
                  <a:lnTo>
                    <a:pt x="30403" y="4012704"/>
                  </a:lnTo>
                  <a:lnTo>
                    <a:pt x="31178" y="4000004"/>
                  </a:lnTo>
                  <a:lnTo>
                    <a:pt x="28676" y="4000004"/>
                  </a:lnTo>
                  <a:lnTo>
                    <a:pt x="30454" y="3987304"/>
                  </a:lnTo>
                  <a:lnTo>
                    <a:pt x="27851" y="3987304"/>
                  </a:lnTo>
                  <a:lnTo>
                    <a:pt x="27216" y="3974604"/>
                  </a:lnTo>
                  <a:lnTo>
                    <a:pt x="28752" y="3974604"/>
                  </a:lnTo>
                  <a:lnTo>
                    <a:pt x="28625" y="3961904"/>
                  </a:lnTo>
                  <a:lnTo>
                    <a:pt x="26593" y="3961904"/>
                  </a:lnTo>
                  <a:lnTo>
                    <a:pt x="26581" y="3949204"/>
                  </a:lnTo>
                  <a:lnTo>
                    <a:pt x="28765" y="3961904"/>
                  </a:lnTo>
                  <a:lnTo>
                    <a:pt x="28143" y="3949204"/>
                  </a:lnTo>
                  <a:lnTo>
                    <a:pt x="29895" y="3949204"/>
                  </a:lnTo>
                  <a:lnTo>
                    <a:pt x="29159" y="3936504"/>
                  </a:lnTo>
                  <a:lnTo>
                    <a:pt x="28905" y="3936504"/>
                  </a:lnTo>
                  <a:lnTo>
                    <a:pt x="28994" y="3923804"/>
                  </a:lnTo>
                  <a:lnTo>
                    <a:pt x="26466" y="3923804"/>
                  </a:lnTo>
                  <a:lnTo>
                    <a:pt x="26352" y="3911104"/>
                  </a:lnTo>
                  <a:lnTo>
                    <a:pt x="27597" y="3911104"/>
                  </a:lnTo>
                  <a:lnTo>
                    <a:pt x="27533" y="3898404"/>
                  </a:lnTo>
                  <a:lnTo>
                    <a:pt x="28511" y="3898404"/>
                  </a:lnTo>
                  <a:lnTo>
                    <a:pt x="29730" y="3911104"/>
                  </a:lnTo>
                  <a:lnTo>
                    <a:pt x="30289" y="3911104"/>
                  </a:lnTo>
                  <a:lnTo>
                    <a:pt x="30276" y="3898404"/>
                  </a:lnTo>
                  <a:lnTo>
                    <a:pt x="29908" y="3885704"/>
                  </a:lnTo>
                  <a:lnTo>
                    <a:pt x="29806" y="3898404"/>
                  </a:lnTo>
                  <a:lnTo>
                    <a:pt x="29591" y="3898404"/>
                  </a:lnTo>
                  <a:lnTo>
                    <a:pt x="27330" y="3873004"/>
                  </a:lnTo>
                  <a:lnTo>
                    <a:pt x="27927" y="3873004"/>
                  </a:lnTo>
                  <a:lnTo>
                    <a:pt x="27749" y="3860304"/>
                  </a:lnTo>
                  <a:lnTo>
                    <a:pt x="30175" y="3860304"/>
                  </a:lnTo>
                  <a:lnTo>
                    <a:pt x="29425" y="3847604"/>
                  </a:lnTo>
                  <a:lnTo>
                    <a:pt x="29959" y="3847604"/>
                  </a:lnTo>
                  <a:lnTo>
                    <a:pt x="30848" y="3834904"/>
                  </a:lnTo>
                  <a:lnTo>
                    <a:pt x="31330" y="3847604"/>
                  </a:lnTo>
                  <a:lnTo>
                    <a:pt x="31216" y="3834904"/>
                  </a:lnTo>
                  <a:lnTo>
                    <a:pt x="30391" y="3822204"/>
                  </a:lnTo>
                  <a:lnTo>
                    <a:pt x="29603" y="3809504"/>
                  </a:lnTo>
                  <a:lnTo>
                    <a:pt x="29616" y="3796804"/>
                  </a:lnTo>
                  <a:lnTo>
                    <a:pt x="28930" y="3796804"/>
                  </a:lnTo>
                  <a:lnTo>
                    <a:pt x="29235" y="3784104"/>
                  </a:lnTo>
                  <a:lnTo>
                    <a:pt x="29591" y="3771404"/>
                  </a:lnTo>
                  <a:lnTo>
                    <a:pt x="29578" y="3758704"/>
                  </a:lnTo>
                  <a:lnTo>
                    <a:pt x="28765" y="3746004"/>
                  </a:lnTo>
                  <a:lnTo>
                    <a:pt x="30937" y="3733304"/>
                  </a:lnTo>
                  <a:lnTo>
                    <a:pt x="27228" y="3733304"/>
                  </a:lnTo>
                  <a:lnTo>
                    <a:pt x="27190" y="3720604"/>
                  </a:lnTo>
                  <a:lnTo>
                    <a:pt x="29692" y="3720604"/>
                  </a:lnTo>
                  <a:lnTo>
                    <a:pt x="28663" y="3707904"/>
                  </a:lnTo>
                  <a:lnTo>
                    <a:pt x="27698" y="3695204"/>
                  </a:lnTo>
                  <a:lnTo>
                    <a:pt x="27266" y="3695204"/>
                  </a:lnTo>
                  <a:lnTo>
                    <a:pt x="27876" y="3682504"/>
                  </a:lnTo>
                  <a:lnTo>
                    <a:pt x="28016" y="3682504"/>
                  </a:lnTo>
                  <a:lnTo>
                    <a:pt x="28219" y="3695204"/>
                  </a:lnTo>
                  <a:lnTo>
                    <a:pt x="29375" y="3682504"/>
                  </a:lnTo>
                  <a:lnTo>
                    <a:pt x="30530" y="3695204"/>
                  </a:lnTo>
                  <a:lnTo>
                    <a:pt x="32524" y="3695204"/>
                  </a:lnTo>
                  <a:lnTo>
                    <a:pt x="30530" y="3682504"/>
                  </a:lnTo>
                  <a:lnTo>
                    <a:pt x="29514" y="3657104"/>
                  </a:lnTo>
                  <a:lnTo>
                    <a:pt x="27520" y="3644404"/>
                  </a:lnTo>
                  <a:lnTo>
                    <a:pt x="28575" y="3644404"/>
                  </a:lnTo>
                  <a:lnTo>
                    <a:pt x="28917" y="3631704"/>
                  </a:lnTo>
                  <a:lnTo>
                    <a:pt x="26390" y="3631704"/>
                  </a:lnTo>
                  <a:lnTo>
                    <a:pt x="25895" y="3619004"/>
                  </a:lnTo>
                  <a:lnTo>
                    <a:pt x="26187" y="3606304"/>
                  </a:lnTo>
                  <a:lnTo>
                    <a:pt x="27330" y="3606304"/>
                  </a:lnTo>
                  <a:lnTo>
                    <a:pt x="26174" y="3593604"/>
                  </a:lnTo>
                  <a:lnTo>
                    <a:pt x="26936" y="3593604"/>
                  </a:lnTo>
                  <a:lnTo>
                    <a:pt x="26466" y="3568204"/>
                  </a:lnTo>
                  <a:lnTo>
                    <a:pt x="24815" y="3568204"/>
                  </a:lnTo>
                  <a:lnTo>
                    <a:pt x="24345" y="3555504"/>
                  </a:lnTo>
                  <a:lnTo>
                    <a:pt x="24930" y="3555504"/>
                  </a:lnTo>
                  <a:lnTo>
                    <a:pt x="24815" y="3568204"/>
                  </a:lnTo>
                  <a:lnTo>
                    <a:pt x="25336" y="3555504"/>
                  </a:lnTo>
                  <a:lnTo>
                    <a:pt x="24218" y="3542804"/>
                  </a:lnTo>
                  <a:lnTo>
                    <a:pt x="25311" y="3542804"/>
                  </a:lnTo>
                  <a:lnTo>
                    <a:pt x="26454" y="3555504"/>
                  </a:lnTo>
                  <a:lnTo>
                    <a:pt x="26352" y="3568204"/>
                  </a:lnTo>
                  <a:lnTo>
                    <a:pt x="27990" y="3555504"/>
                  </a:lnTo>
                  <a:lnTo>
                    <a:pt x="27660" y="3555504"/>
                  </a:lnTo>
                  <a:lnTo>
                    <a:pt x="26974" y="3542804"/>
                  </a:lnTo>
                  <a:lnTo>
                    <a:pt x="27571" y="3530104"/>
                  </a:lnTo>
                  <a:lnTo>
                    <a:pt x="28194" y="3542804"/>
                  </a:lnTo>
                  <a:lnTo>
                    <a:pt x="29464" y="3530104"/>
                  </a:lnTo>
                  <a:lnTo>
                    <a:pt x="30010" y="3530104"/>
                  </a:lnTo>
                  <a:lnTo>
                    <a:pt x="30378" y="3517404"/>
                  </a:lnTo>
                  <a:lnTo>
                    <a:pt x="31102" y="3504704"/>
                  </a:lnTo>
                  <a:lnTo>
                    <a:pt x="30175" y="3517404"/>
                  </a:lnTo>
                  <a:lnTo>
                    <a:pt x="28816" y="3517404"/>
                  </a:lnTo>
                  <a:lnTo>
                    <a:pt x="27393" y="3530104"/>
                  </a:lnTo>
                  <a:lnTo>
                    <a:pt x="26581" y="3521075"/>
                  </a:lnTo>
                  <a:lnTo>
                    <a:pt x="26581" y="3530104"/>
                  </a:lnTo>
                  <a:lnTo>
                    <a:pt x="25755" y="3530104"/>
                  </a:lnTo>
                  <a:lnTo>
                    <a:pt x="26225" y="3517404"/>
                  </a:lnTo>
                  <a:lnTo>
                    <a:pt x="26581" y="3530104"/>
                  </a:lnTo>
                  <a:lnTo>
                    <a:pt x="26581" y="3521075"/>
                  </a:lnTo>
                  <a:lnTo>
                    <a:pt x="26250" y="3517404"/>
                  </a:lnTo>
                  <a:lnTo>
                    <a:pt x="26682" y="3517404"/>
                  </a:lnTo>
                  <a:lnTo>
                    <a:pt x="25781" y="3504704"/>
                  </a:lnTo>
                  <a:lnTo>
                    <a:pt x="26898" y="3504704"/>
                  </a:lnTo>
                  <a:lnTo>
                    <a:pt x="26746" y="3492004"/>
                  </a:lnTo>
                  <a:lnTo>
                    <a:pt x="28790" y="3492004"/>
                  </a:lnTo>
                  <a:lnTo>
                    <a:pt x="28155" y="3479304"/>
                  </a:lnTo>
                  <a:lnTo>
                    <a:pt x="26162" y="3479304"/>
                  </a:lnTo>
                  <a:lnTo>
                    <a:pt x="26301" y="3466604"/>
                  </a:lnTo>
                  <a:lnTo>
                    <a:pt x="26924" y="3466604"/>
                  </a:lnTo>
                  <a:lnTo>
                    <a:pt x="26225" y="3453904"/>
                  </a:lnTo>
                  <a:lnTo>
                    <a:pt x="26466" y="3441204"/>
                  </a:lnTo>
                  <a:lnTo>
                    <a:pt x="26225" y="3428504"/>
                  </a:lnTo>
                  <a:lnTo>
                    <a:pt x="25603" y="3428504"/>
                  </a:lnTo>
                  <a:lnTo>
                    <a:pt x="24714" y="3415804"/>
                  </a:lnTo>
                  <a:lnTo>
                    <a:pt x="25222" y="3405809"/>
                  </a:lnTo>
                  <a:lnTo>
                    <a:pt x="24866" y="3403104"/>
                  </a:lnTo>
                  <a:lnTo>
                    <a:pt x="25031" y="3403104"/>
                  </a:lnTo>
                  <a:lnTo>
                    <a:pt x="24295" y="3390404"/>
                  </a:lnTo>
                  <a:lnTo>
                    <a:pt x="22987" y="3390404"/>
                  </a:lnTo>
                  <a:lnTo>
                    <a:pt x="22491" y="3377704"/>
                  </a:lnTo>
                  <a:lnTo>
                    <a:pt x="23380" y="3377704"/>
                  </a:lnTo>
                  <a:lnTo>
                    <a:pt x="24218" y="3365004"/>
                  </a:lnTo>
                  <a:lnTo>
                    <a:pt x="23507" y="3352304"/>
                  </a:lnTo>
                  <a:lnTo>
                    <a:pt x="25539" y="3352304"/>
                  </a:lnTo>
                  <a:lnTo>
                    <a:pt x="24549" y="3339604"/>
                  </a:lnTo>
                  <a:lnTo>
                    <a:pt x="23914" y="3339604"/>
                  </a:lnTo>
                  <a:lnTo>
                    <a:pt x="23190" y="3326904"/>
                  </a:lnTo>
                  <a:lnTo>
                    <a:pt x="21894" y="3314204"/>
                  </a:lnTo>
                  <a:lnTo>
                    <a:pt x="21932" y="3313785"/>
                  </a:lnTo>
                  <a:lnTo>
                    <a:pt x="20726" y="3301504"/>
                  </a:lnTo>
                  <a:lnTo>
                    <a:pt x="19456" y="3301504"/>
                  </a:lnTo>
                  <a:lnTo>
                    <a:pt x="18237" y="3288804"/>
                  </a:lnTo>
                  <a:lnTo>
                    <a:pt x="17538" y="3288804"/>
                  </a:lnTo>
                  <a:lnTo>
                    <a:pt x="16903" y="3301504"/>
                  </a:lnTo>
                  <a:lnTo>
                    <a:pt x="16611" y="3301504"/>
                  </a:lnTo>
                  <a:lnTo>
                    <a:pt x="15417" y="3276104"/>
                  </a:lnTo>
                  <a:lnTo>
                    <a:pt x="16446" y="3276104"/>
                  </a:lnTo>
                  <a:lnTo>
                    <a:pt x="17310" y="3288804"/>
                  </a:lnTo>
                  <a:lnTo>
                    <a:pt x="16967" y="3276104"/>
                  </a:lnTo>
                  <a:lnTo>
                    <a:pt x="19862" y="3276104"/>
                  </a:lnTo>
                  <a:lnTo>
                    <a:pt x="19481" y="3288804"/>
                  </a:lnTo>
                  <a:lnTo>
                    <a:pt x="19913" y="3288804"/>
                  </a:lnTo>
                  <a:lnTo>
                    <a:pt x="21310" y="3301504"/>
                  </a:lnTo>
                  <a:lnTo>
                    <a:pt x="22250" y="3301504"/>
                  </a:lnTo>
                  <a:lnTo>
                    <a:pt x="22021" y="3288804"/>
                  </a:lnTo>
                  <a:lnTo>
                    <a:pt x="24206" y="3276104"/>
                  </a:lnTo>
                  <a:lnTo>
                    <a:pt x="23304" y="3276104"/>
                  </a:lnTo>
                  <a:lnTo>
                    <a:pt x="24574" y="3263404"/>
                  </a:lnTo>
                  <a:lnTo>
                    <a:pt x="21564" y="3243986"/>
                  </a:lnTo>
                  <a:lnTo>
                    <a:pt x="21564" y="3263404"/>
                  </a:lnTo>
                  <a:lnTo>
                    <a:pt x="21336" y="3276104"/>
                  </a:lnTo>
                  <a:lnTo>
                    <a:pt x="20637" y="3276104"/>
                  </a:lnTo>
                  <a:lnTo>
                    <a:pt x="20675" y="3263404"/>
                  </a:lnTo>
                  <a:lnTo>
                    <a:pt x="21564" y="3263404"/>
                  </a:lnTo>
                  <a:lnTo>
                    <a:pt x="21564" y="3243986"/>
                  </a:lnTo>
                  <a:lnTo>
                    <a:pt x="20637" y="3238004"/>
                  </a:lnTo>
                  <a:lnTo>
                    <a:pt x="19761" y="3225304"/>
                  </a:lnTo>
                  <a:lnTo>
                    <a:pt x="10909" y="3225304"/>
                  </a:lnTo>
                  <a:lnTo>
                    <a:pt x="10363" y="3225304"/>
                  </a:lnTo>
                  <a:lnTo>
                    <a:pt x="10261" y="3250704"/>
                  </a:lnTo>
                  <a:lnTo>
                    <a:pt x="11366" y="3250704"/>
                  </a:lnTo>
                  <a:lnTo>
                    <a:pt x="10502" y="3263404"/>
                  </a:lnTo>
                  <a:lnTo>
                    <a:pt x="10071" y="3250704"/>
                  </a:lnTo>
                  <a:lnTo>
                    <a:pt x="9563" y="3250704"/>
                  </a:lnTo>
                  <a:lnTo>
                    <a:pt x="10350" y="3263404"/>
                  </a:lnTo>
                  <a:lnTo>
                    <a:pt x="9093" y="3263404"/>
                  </a:lnTo>
                  <a:lnTo>
                    <a:pt x="8686" y="3250704"/>
                  </a:lnTo>
                  <a:lnTo>
                    <a:pt x="8940" y="3276104"/>
                  </a:lnTo>
                  <a:lnTo>
                    <a:pt x="14185" y="3276104"/>
                  </a:lnTo>
                  <a:lnTo>
                    <a:pt x="13042" y="3288804"/>
                  </a:lnTo>
                  <a:lnTo>
                    <a:pt x="13246" y="3288804"/>
                  </a:lnTo>
                  <a:lnTo>
                    <a:pt x="14947" y="3301504"/>
                  </a:lnTo>
                  <a:lnTo>
                    <a:pt x="12776" y="3301504"/>
                  </a:lnTo>
                  <a:lnTo>
                    <a:pt x="12661" y="3314204"/>
                  </a:lnTo>
                  <a:lnTo>
                    <a:pt x="12941" y="3326904"/>
                  </a:lnTo>
                  <a:lnTo>
                    <a:pt x="13982" y="3339604"/>
                  </a:lnTo>
                  <a:lnTo>
                    <a:pt x="14122" y="3339604"/>
                  </a:lnTo>
                  <a:lnTo>
                    <a:pt x="14046" y="3365004"/>
                  </a:lnTo>
                  <a:lnTo>
                    <a:pt x="14185" y="3377704"/>
                  </a:lnTo>
                  <a:lnTo>
                    <a:pt x="14503" y="3365004"/>
                  </a:lnTo>
                  <a:lnTo>
                    <a:pt x="16967" y="3377704"/>
                  </a:lnTo>
                  <a:lnTo>
                    <a:pt x="15100" y="3377704"/>
                  </a:lnTo>
                  <a:lnTo>
                    <a:pt x="15468" y="3390404"/>
                  </a:lnTo>
                  <a:lnTo>
                    <a:pt x="15214" y="3390404"/>
                  </a:lnTo>
                  <a:lnTo>
                    <a:pt x="14643" y="3403104"/>
                  </a:lnTo>
                  <a:lnTo>
                    <a:pt x="14820" y="3415804"/>
                  </a:lnTo>
                  <a:lnTo>
                    <a:pt x="14960" y="3415804"/>
                  </a:lnTo>
                  <a:lnTo>
                    <a:pt x="14262" y="3428504"/>
                  </a:lnTo>
                  <a:lnTo>
                    <a:pt x="16903" y="3428504"/>
                  </a:lnTo>
                  <a:lnTo>
                    <a:pt x="16268" y="3441204"/>
                  </a:lnTo>
                  <a:lnTo>
                    <a:pt x="15278" y="3453904"/>
                  </a:lnTo>
                  <a:lnTo>
                    <a:pt x="15303" y="3466604"/>
                  </a:lnTo>
                  <a:lnTo>
                    <a:pt x="16141" y="3453904"/>
                  </a:lnTo>
                  <a:lnTo>
                    <a:pt x="15951" y="3466604"/>
                  </a:lnTo>
                  <a:lnTo>
                    <a:pt x="14376" y="3479304"/>
                  </a:lnTo>
                  <a:lnTo>
                    <a:pt x="12509" y="3479304"/>
                  </a:lnTo>
                  <a:lnTo>
                    <a:pt x="11188" y="3492004"/>
                  </a:lnTo>
                  <a:lnTo>
                    <a:pt x="12446" y="3492004"/>
                  </a:lnTo>
                  <a:lnTo>
                    <a:pt x="13335" y="3504704"/>
                  </a:lnTo>
                  <a:lnTo>
                    <a:pt x="10426" y="3504704"/>
                  </a:lnTo>
                  <a:lnTo>
                    <a:pt x="10629" y="3517404"/>
                  </a:lnTo>
                  <a:lnTo>
                    <a:pt x="11709" y="3530104"/>
                  </a:lnTo>
                  <a:lnTo>
                    <a:pt x="12585" y="3542804"/>
                  </a:lnTo>
                  <a:lnTo>
                    <a:pt x="12128" y="3555504"/>
                  </a:lnTo>
                  <a:lnTo>
                    <a:pt x="14414" y="3555504"/>
                  </a:lnTo>
                  <a:lnTo>
                    <a:pt x="14147" y="3568204"/>
                  </a:lnTo>
                  <a:lnTo>
                    <a:pt x="13398" y="3580904"/>
                  </a:lnTo>
                  <a:lnTo>
                    <a:pt x="13169" y="3589959"/>
                  </a:lnTo>
                  <a:lnTo>
                    <a:pt x="12954" y="3588626"/>
                  </a:lnTo>
                  <a:lnTo>
                    <a:pt x="12636" y="3589248"/>
                  </a:lnTo>
                  <a:lnTo>
                    <a:pt x="12903" y="3592169"/>
                  </a:lnTo>
                  <a:lnTo>
                    <a:pt x="13093" y="3593084"/>
                  </a:lnTo>
                  <a:lnTo>
                    <a:pt x="13093" y="3593604"/>
                  </a:lnTo>
                  <a:lnTo>
                    <a:pt x="13487" y="3593604"/>
                  </a:lnTo>
                  <a:lnTo>
                    <a:pt x="14020" y="3606304"/>
                  </a:lnTo>
                  <a:lnTo>
                    <a:pt x="14579" y="3619004"/>
                  </a:lnTo>
                  <a:lnTo>
                    <a:pt x="15278" y="3631704"/>
                  </a:lnTo>
                  <a:lnTo>
                    <a:pt x="16217" y="3631704"/>
                  </a:lnTo>
                  <a:lnTo>
                    <a:pt x="14389" y="3644404"/>
                  </a:lnTo>
                  <a:lnTo>
                    <a:pt x="15100" y="3657104"/>
                  </a:lnTo>
                  <a:lnTo>
                    <a:pt x="15862" y="3682504"/>
                  </a:lnTo>
                  <a:lnTo>
                    <a:pt x="14236" y="3682504"/>
                  </a:lnTo>
                  <a:lnTo>
                    <a:pt x="14655" y="3707904"/>
                  </a:lnTo>
                  <a:lnTo>
                    <a:pt x="14147" y="3707904"/>
                  </a:lnTo>
                  <a:lnTo>
                    <a:pt x="14224" y="3720604"/>
                  </a:lnTo>
                  <a:lnTo>
                    <a:pt x="14706" y="3733304"/>
                  </a:lnTo>
                  <a:lnTo>
                    <a:pt x="15455" y="3733304"/>
                  </a:lnTo>
                  <a:lnTo>
                    <a:pt x="16332" y="3746004"/>
                  </a:lnTo>
                  <a:lnTo>
                    <a:pt x="15290" y="3746004"/>
                  </a:lnTo>
                  <a:lnTo>
                    <a:pt x="14884" y="3758704"/>
                  </a:lnTo>
                  <a:lnTo>
                    <a:pt x="14998" y="3771404"/>
                  </a:lnTo>
                  <a:lnTo>
                    <a:pt x="15722" y="3771404"/>
                  </a:lnTo>
                  <a:lnTo>
                    <a:pt x="17208" y="3784104"/>
                  </a:lnTo>
                  <a:lnTo>
                    <a:pt x="15659" y="3796804"/>
                  </a:lnTo>
                  <a:lnTo>
                    <a:pt x="15138" y="3809504"/>
                  </a:lnTo>
                  <a:lnTo>
                    <a:pt x="14719" y="3834904"/>
                  </a:lnTo>
                  <a:lnTo>
                    <a:pt x="15379" y="3847604"/>
                  </a:lnTo>
                  <a:lnTo>
                    <a:pt x="14655" y="3847604"/>
                  </a:lnTo>
                  <a:lnTo>
                    <a:pt x="14960" y="3873004"/>
                  </a:lnTo>
                  <a:lnTo>
                    <a:pt x="14135" y="3898404"/>
                  </a:lnTo>
                  <a:lnTo>
                    <a:pt x="14020" y="3911104"/>
                  </a:lnTo>
                  <a:lnTo>
                    <a:pt x="16459" y="3923804"/>
                  </a:lnTo>
                  <a:lnTo>
                    <a:pt x="17970" y="3936504"/>
                  </a:lnTo>
                  <a:lnTo>
                    <a:pt x="21297" y="3936504"/>
                  </a:lnTo>
                  <a:lnTo>
                    <a:pt x="20688" y="3949204"/>
                  </a:lnTo>
                  <a:lnTo>
                    <a:pt x="18262" y="3949204"/>
                  </a:lnTo>
                  <a:lnTo>
                    <a:pt x="17868" y="3961904"/>
                  </a:lnTo>
                  <a:lnTo>
                    <a:pt x="17665" y="3974604"/>
                  </a:lnTo>
                  <a:lnTo>
                    <a:pt x="16776" y="3974604"/>
                  </a:lnTo>
                  <a:lnTo>
                    <a:pt x="16738" y="4017340"/>
                  </a:lnTo>
                  <a:lnTo>
                    <a:pt x="16459" y="4038104"/>
                  </a:lnTo>
                  <a:lnTo>
                    <a:pt x="16065" y="4076204"/>
                  </a:lnTo>
                  <a:lnTo>
                    <a:pt x="15925" y="4101604"/>
                  </a:lnTo>
                  <a:lnTo>
                    <a:pt x="18211" y="4101604"/>
                  </a:lnTo>
                  <a:lnTo>
                    <a:pt x="18173" y="4114304"/>
                  </a:lnTo>
                  <a:lnTo>
                    <a:pt x="17653" y="4127004"/>
                  </a:lnTo>
                  <a:lnTo>
                    <a:pt x="18135" y="4127004"/>
                  </a:lnTo>
                  <a:lnTo>
                    <a:pt x="17360" y="4139704"/>
                  </a:lnTo>
                  <a:lnTo>
                    <a:pt x="17830" y="4139704"/>
                  </a:lnTo>
                  <a:lnTo>
                    <a:pt x="17792" y="4152404"/>
                  </a:lnTo>
                  <a:lnTo>
                    <a:pt x="17373" y="4165104"/>
                  </a:lnTo>
                  <a:lnTo>
                    <a:pt x="16281" y="4165104"/>
                  </a:lnTo>
                  <a:lnTo>
                    <a:pt x="16192" y="4190504"/>
                  </a:lnTo>
                  <a:lnTo>
                    <a:pt x="17983" y="4177804"/>
                  </a:lnTo>
                  <a:lnTo>
                    <a:pt x="18415" y="4190504"/>
                  </a:lnTo>
                  <a:lnTo>
                    <a:pt x="20015" y="4190504"/>
                  </a:lnTo>
                  <a:lnTo>
                    <a:pt x="18567" y="4203204"/>
                  </a:lnTo>
                  <a:lnTo>
                    <a:pt x="18351" y="4228604"/>
                  </a:lnTo>
                  <a:lnTo>
                    <a:pt x="18554" y="4254004"/>
                  </a:lnTo>
                  <a:lnTo>
                    <a:pt x="18326" y="4266704"/>
                  </a:lnTo>
                  <a:lnTo>
                    <a:pt x="19151" y="4279404"/>
                  </a:lnTo>
                  <a:lnTo>
                    <a:pt x="19570" y="4279404"/>
                  </a:lnTo>
                  <a:lnTo>
                    <a:pt x="19697" y="4304804"/>
                  </a:lnTo>
                  <a:lnTo>
                    <a:pt x="20053" y="4304804"/>
                  </a:lnTo>
                  <a:lnTo>
                    <a:pt x="22110" y="4292104"/>
                  </a:lnTo>
                  <a:lnTo>
                    <a:pt x="21920" y="4304804"/>
                  </a:lnTo>
                  <a:lnTo>
                    <a:pt x="19812" y="4317504"/>
                  </a:lnTo>
                  <a:lnTo>
                    <a:pt x="19088" y="4317504"/>
                  </a:lnTo>
                  <a:lnTo>
                    <a:pt x="18618" y="4330204"/>
                  </a:lnTo>
                  <a:lnTo>
                    <a:pt x="17208" y="4342904"/>
                  </a:lnTo>
                  <a:lnTo>
                    <a:pt x="18199" y="4342904"/>
                  </a:lnTo>
                  <a:lnTo>
                    <a:pt x="18656" y="4355604"/>
                  </a:lnTo>
                  <a:lnTo>
                    <a:pt x="19265" y="4368304"/>
                  </a:lnTo>
                  <a:lnTo>
                    <a:pt x="18173" y="4368304"/>
                  </a:lnTo>
                  <a:lnTo>
                    <a:pt x="18821" y="4393704"/>
                  </a:lnTo>
                  <a:lnTo>
                    <a:pt x="18554" y="4406404"/>
                  </a:lnTo>
                  <a:lnTo>
                    <a:pt x="18097" y="4431804"/>
                  </a:lnTo>
                  <a:lnTo>
                    <a:pt x="18148" y="4457204"/>
                  </a:lnTo>
                  <a:lnTo>
                    <a:pt x="20396" y="4457204"/>
                  </a:lnTo>
                  <a:lnTo>
                    <a:pt x="17691" y="4469904"/>
                  </a:lnTo>
                  <a:lnTo>
                    <a:pt x="18008" y="4482604"/>
                  </a:lnTo>
                  <a:lnTo>
                    <a:pt x="20243" y="4482604"/>
                  </a:lnTo>
                  <a:lnTo>
                    <a:pt x="20955" y="4482604"/>
                  </a:lnTo>
                  <a:lnTo>
                    <a:pt x="20307" y="4486999"/>
                  </a:lnTo>
                  <a:lnTo>
                    <a:pt x="20434" y="4495304"/>
                  </a:lnTo>
                  <a:lnTo>
                    <a:pt x="19824" y="4533404"/>
                  </a:lnTo>
                  <a:lnTo>
                    <a:pt x="20421" y="4584204"/>
                  </a:lnTo>
                  <a:lnTo>
                    <a:pt x="20574" y="4622304"/>
                  </a:lnTo>
                  <a:lnTo>
                    <a:pt x="18618" y="4673104"/>
                  </a:lnTo>
                  <a:lnTo>
                    <a:pt x="19646" y="4660404"/>
                  </a:lnTo>
                  <a:lnTo>
                    <a:pt x="19773" y="4671199"/>
                  </a:lnTo>
                  <a:lnTo>
                    <a:pt x="19799" y="4673714"/>
                  </a:lnTo>
                  <a:lnTo>
                    <a:pt x="19900" y="4675975"/>
                  </a:lnTo>
                  <a:lnTo>
                    <a:pt x="19900" y="4673104"/>
                  </a:lnTo>
                  <a:lnTo>
                    <a:pt x="21996" y="4673104"/>
                  </a:lnTo>
                  <a:lnTo>
                    <a:pt x="20040" y="4698504"/>
                  </a:lnTo>
                  <a:lnTo>
                    <a:pt x="21018" y="4711204"/>
                  </a:lnTo>
                  <a:lnTo>
                    <a:pt x="21450" y="4723904"/>
                  </a:lnTo>
                  <a:lnTo>
                    <a:pt x="25844" y="4723904"/>
                  </a:lnTo>
                  <a:lnTo>
                    <a:pt x="27965" y="4711204"/>
                  </a:lnTo>
                  <a:lnTo>
                    <a:pt x="30187" y="4711204"/>
                  </a:lnTo>
                  <a:lnTo>
                    <a:pt x="29552" y="4698504"/>
                  </a:lnTo>
                  <a:lnTo>
                    <a:pt x="30556" y="4685804"/>
                  </a:lnTo>
                  <a:lnTo>
                    <a:pt x="31343" y="4673104"/>
                  </a:lnTo>
                  <a:lnTo>
                    <a:pt x="30022" y="4660404"/>
                  </a:lnTo>
                  <a:lnTo>
                    <a:pt x="30264" y="4655324"/>
                  </a:lnTo>
                  <a:lnTo>
                    <a:pt x="30086" y="4647704"/>
                  </a:lnTo>
                  <a:lnTo>
                    <a:pt x="30594" y="4635004"/>
                  </a:lnTo>
                  <a:lnTo>
                    <a:pt x="30924" y="4635004"/>
                  </a:lnTo>
                  <a:lnTo>
                    <a:pt x="30835" y="4622304"/>
                  </a:lnTo>
                  <a:lnTo>
                    <a:pt x="31178" y="4596904"/>
                  </a:lnTo>
                  <a:lnTo>
                    <a:pt x="31737" y="4584204"/>
                  </a:lnTo>
                  <a:lnTo>
                    <a:pt x="32296" y="4558804"/>
                  </a:lnTo>
                  <a:lnTo>
                    <a:pt x="31432" y="4558804"/>
                  </a:lnTo>
                  <a:lnTo>
                    <a:pt x="31775" y="4546104"/>
                  </a:lnTo>
                  <a:lnTo>
                    <a:pt x="30746" y="4546104"/>
                  </a:lnTo>
                  <a:lnTo>
                    <a:pt x="30581" y="4558804"/>
                  </a:lnTo>
                  <a:lnTo>
                    <a:pt x="29210" y="4558804"/>
                  </a:lnTo>
                  <a:lnTo>
                    <a:pt x="30492" y="4546104"/>
                  </a:lnTo>
                  <a:lnTo>
                    <a:pt x="30632" y="4533404"/>
                  </a:lnTo>
                  <a:lnTo>
                    <a:pt x="30861" y="4508004"/>
                  </a:lnTo>
                  <a:lnTo>
                    <a:pt x="32397" y="4508004"/>
                  </a:lnTo>
                  <a:lnTo>
                    <a:pt x="32105" y="4495304"/>
                  </a:lnTo>
                  <a:lnTo>
                    <a:pt x="31534" y="4495304"/>
                  </a:lnTo>
                  <a:lnTo>
                    <a:pt x="30314" y="4482604"/>
                  </a:lnTo>
                  <a:lnTo>
                    <a:pt x="32753" y="4482604"/>
                  </a:lnTo>
                  <a:lnTo>
                    <a:pt x="33121" y="4469904"/>
                  </a:lnTo>
                  <a:close/>
                </a:path>
                <a:path w="4041775" h="4724400">
                  <a:moveTo>
                    <a:pt x="3691090" y="16192"/>
                  </a:moveTo>
                  <a:lnTo>
                    <a:pt x="3663873" y="0"/>
                  </a:lnTo>
                  <a:lnTo>
                    <a:pt x="3663442" y="31648"/>
                  </a:lnTo>
                  <a:lnTo>
                    <a:pt x="3691090" y="16192"/>
                  </a:lnTo>
                  <a:close/>
                </a:path>
                <a:path w="4041775" h="4724400">
                  <a:moveTo>
                    <a:pt x="3755542" y="156413"/>
                  </a:moveTo>
                  <a:lnTo>
                    <a:pt x="3754120" y="155422"/>
                  </a:lnTo>
                  <a:lnTo>
                    <a:pt x="3754272" y="156362"/>
                  </a:lnTo>
                  <a:lnTo>
                    <a:pt x="3753980" y="156591"/>
                  </a:lnTo>
                  <a:lnTo>
                    <a:pt x="3753777" y="157289"/>
                  </a:lnTo>
                  <a:lnTo>
                    <a:pt x="3755542" y="156413"/>
                  </a:lnTo>
                  <a:close/>
                </a:path>
                <a:path w="4041775" h="4724400">
                  <a:moveTo>
                    <a:pt x="3757853" y="168973"/>
                  </a:moveTo>
                  <a:lnTo>
                    <a:pt x="3757701" y="168033"/>
                  </a:lnTo>
                  <a:lnTo>
                    <a:pt x="3756914" y="167055"/>
                  </a:lnTo>
                  <a:lnTo>
                    <a:pt x="3756190" y="166547"/>
                  </a:lnTo>
                  <a:lnTo>
                    <a:pt x="3755415" y="165582"/>
                  </a:lnTo>
                  <a:lnTo>
                    <a:pt x="3755199" y="166281"/>
                  </a:lnTo>
                  <a:lnTo>
                    <a:pt x="3757218" y="168948"/>
                  </a:lnTo>
                  <a:lnTo>
                    <a:pt x="3757853" y="168973"/>
                  </a:lnTo>
                  <a:close/>
                </a:path>
                <a:path w="4041775" h="4724400">
                  <a:moveTo>
                    <a:pt x="3762946" y="167055"/>
                  </a:moveTo>
                  <a:lnTo>
                    <a:pt x="3760787" y="163449"/>
                  </a:lnTo>
                  <a:lnTo>
                    <a:pt x="3760139" y="163423"/>
                  </a:lnTo>
                  <a:lnTo>
                    <a:pt x="3758133" y="160743"/>
                  </a:lnTo>
                  <a:lnTo>
                    <a:pt x="3759225" y="163626"/>
                  </a:lnTo>
                  <a:lnTo>
                    <a:pt x="3759873" y="163639"/>
                  </a:lnTo>
                  <a:lnTo>
                    <a:pt x="3762946" y="167055"/>
                  </a:lnTo>
                  <a:close/>
                </a:path>
                <a:path w="4041775" h="4724400">
                  <a:moveTo>
                    <a:pt x="3781399" y="208381"/>
                  </a:moveTo>
                  <a:lnTo>
                    <a:pt x="3780967" y="207657"/>
                  </a:lnTo>
                  <a:lnTo>
                    <a:pt x="3778199" y="209346"/>
                  </a:lnTo>
                  <a:lnTo>
                    <a:pt x="3781399" y="208381"/>
                  </a:lnTo>
                  <a:close/>
                </a:path>
                <a:path w="4041775" h="4724400">
                  <a:moveTo>
                    <a:pt x="3806215" y="241985"/>
                  </a:moveTo>
                  <a:lnTo>
                    <a:pt x="3805936" y="241719"/>
                  </a:lnTo>
                  <a:lnTo>
                    <a:pt x="3805593" y="241439"/>
                  </a:lnTo>
                  <a:lnTo>
                    <a:pt x="3805199" y="241173"/>
                  </a:lnTo>
                  <a:lnTo>
                    <a:pt x="3805720" y="241668"/>
                  </a:lnTo>
                  <a:lnTo>
                    <a:pt x="3805999" y="241884"/>
                  </a:lnTo>
                  <a:lnTo>
                    <a:pt x="3806215" y="241985"/>
                  </a:lnTo>
                  <a:close/>
                </a:path>
                <a:path w="4041775" h="4724400">
                  <a:moveTo>
                    <a:pt x="3807256" y="242481"/>
                  </a:moveTo>
                  <a:lnTo>
                    <a:pt x="3806545" y="239572"/>
                  </a:lnTo>
                  <a:lnTo>
                    <a:pt x="3805428" y="239141"/>
                  </a:lnTo>
                  <a:lnTo>
                    <a:pt x="3807256" y="242481"/>
                  </a:lnTo>
                  <a:close/>
                </a:path>
                <a:path w="4041775" h="4724400">
                  <a:moveTo>
                    <a:pt x="3807396" y="243039"/>
                  </a:moveTo>
                  <a:lnTo>
                    <a:pt x="3807256" y="242481"/>
                  </a:lnTo>
                  <a:lnTo>
                    <a:pt x="3806215" y="241985"/>
                  </a:lnTo>
                  <a:lnTo>
                    <a:pt x="3807396" y="243039"/>
                  </a:lnTo>
                  <a:close/>
                </a:path>
                <a:path w="4041775" h="4724400">
                  <a:moveTo>
                    <a:pt x="3809619" y="242976"/>
                  </a:moveTo>
                  <a:lnTo>
                    <a:pt x="3808374" y="239179"/>
                  </a:lnTo>
                  <a:lnTo>
                    <a:pt x="3807574" y="242481"/>
                  </a:lnTo>
                  <a:lnTo>
                    <a:pt x="3807498" y="243141"/>
                  </a:lnTo>
                  <a:lnTo>
                    <a:pt x="3808082" y="243662"/>
                  </a:lnTo>
                  <a:lnTo>
                    <a:pt x="3808298" y="244970"/>
                  </a:lnTo>
                  <a:lnTo>
                    <a:pt x="3809619" y="242976"/>
                  </a:lnTo>
                  <a:close/>
                </a:path>
                <a:path w="4041775" h="4724400">
                  <a:moveTo>
                    <a:pt x="3886949" y="376047"/>
                  </a:moveTo>
                  <a:lnTo>
                    <a:pt x="3886416" y="376123"/>
                  </a:lnTo>
                  <a:lnTo>
                    <a:pt x="3886149" y="376720"/>
                  </a:lnTo>
                  <a:lnTo>
                    <a:pt x="3886390" y="377253"/>
                  </a:lnTo>
                  <a:lnTo>
                    <a:pt x="3886898" y="378333"/>
                  </a:lnTo>
                  <a:lnTo>
                    <a:pt x="3886949" y="376047"/>
                  </a:lnTo>
                  <a:close/>
                </a:path>
                <a:path w="4041775" h="4724400">
                  <a:moveTo>
                    <a:pt x="3902303" y="406666"/>
                  </a:moveTo>
                  <a:lnTo>
                    <a:pt x="3902049" y="406133"/>
                  </a:lnTo>
                  <a:lnTo>
                    <a:pt x="3900970" y="408000"/>
                  </a:lnTo>
                  <a:lnTo>
                    <a:pt x="3902303" y="406666"/>
                  </a:lnTo>
                  <a:close/>
                </a:path>
                <a:path w="4041775" h="4724400">
                  <a:moveTo>
                    <a:pt x="3917886" y="429514"/>
                  </a:moveTo>
                  <a:lnTo>
                    <a:pt x="3916349" y="427443"/>
                  </a:lnTo>
                  <a:lnTo>
                    <a:pt x="3916845" y="428510"/>
                  </a:lnTo>
                  <a:lnTo>
                    <a:pt x="3917886" y="429514"/>
                  </a:lnTo>
                  <a:close/>
                </a:path>
                <a:path w="4041775" h="4724400">
                  <a:moveTo>
                    <a:pt x="3918394" y="430568"/>
                  </a:moveTo>
                  <a:lnTo>
                    <a:pt x="3917886" y="429514"/>
                  </a:lnTo>
                  <a:lnTo>
                    <a:pt x="3916527" y="431977"/>
                  </a:lnTo>
                  <a:lnTo>
                    <a:pt x="3918394" y="430568"/>
                  </a:lnTo>
                  <a:close/>
                </a:path>
                <a:path w="4041775" h="4724400">
                  <a:moveTo>
                    <a:pt x="4037190" y="682498"/>
                  </a:moveTo>
                  <a:lnTo>
                    <a:pt x="4036390" y="681913"/>
                  </a:lnTo>
                  <a:lnTo>
                    <a:pt x="4037038" y="684441"/>
                  </a:lnTo>
                  <a:lnTo>
                    <a:pt x="4037190" y="682498"/>
                  </a:lnTo>
                  <a:close/>
                </a:path>
                <a:path w="4041775" h="4724400">
                  <a:moveTo>
                    <a:pt x="4041711" y="686892"/>
                  </a:moveTo>
                  <a:lnTo>
                    <a:pt x="4040657" y="685571"/>
                  </a:lnTo>
                  <a:lnTo>
                    <a:pt x="4040860" y="684961"/>
                  </a:lnTo>
                  <a:lnTo>
                    <a:pt x="4039349" y="686485"/>
                  </a:lnTo>
                  <a:lnTo>
                    <a:pt x="4041711" y="686892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3019" y="5017439"/>
              <a:ext cx="1136650" cy="2400300"/>
            </a:xfrm>
            <a:custGeom>
              <a:avLst/>
              <a:gdLst/>
              <a:ahLst/>
              <a:cxnLst/>
              <a:rect l="l" t="t" r="r" b="b"/>
              <a:pathLst>
                <a:path w="1136650" h="2400300">
                  <a:moveTo>
                    <a:pt x="774" y="89839"/>
                  </a:moveTo>
                  <a:lnTo>
                    <a:pt x="419" y="90055"/>
                  </a:lnTo>
                  <a:lnTo>
                    <a:pt x="0" y="91579"/>
                  </a:lnTo>
                  <a:lnTo>
                    <a:pt x="330" y="98602"/>
                  </a:lnTo>
                  <a:lnTo>
                    <a:pt x="215" y="93891"/>
                  </a:lnTo>
                  <a:lnTo>
                    <a:pt x="546" y="92214"/>
                  </a:lnTo>
                  <a:lnTo>
                    <a:pt x="774" y="89839"/>
                  </a:lnTo>
                  <a:close/>
                </a:path>
                <a:path w="1136650" h="2400300">
                  <a:moveTo>
                    <a:pt x="825" y="146215"/>
                  </a:moveTo>
                  <a:lnTo>
                    <a:pt x="317" y="148043"/>
                  </a:lnTo>
                  <a:lnTo>
                    <a:pt x="444" y="147789"/>
                  </a:lnTo>
                  <a:lnTo>
                    <a:pt x="825" y="146215"/>
                  </a:lnTo>
                  <a:close/>
                </a:path>
                <a:path w="1136650" h="2400300">
                  <a:moveTo>
                    <a:pt x="2286" y="146837"/>
                  </a:moveTo>
                  <a:lnTo>
                    <a:pt x="457" y="147955"/>
                  </a:lnTo>
                  <a:lnTo>
                    <a:pt x="1143" y="153416"/>
                  </a:lnTo>
                  <a:lnTo>
                    <a:pt x="1968" y="156413"/>
                  </a:lnTo>
                  <a:lnTo>
                    <a:pt x="1981" y="150063"/>
                  </a:lnTo>
                  <a:lnTo>
                    <a:pt x="2286" y="146837"/>
                  </a:lnTo>
                  <a:close/>
                </a:path>
                <a:path w="1136650" h="2400300">
                  <a:moveTo>
                    <a:pt x="5397" y="64566"/>
                  </a:moveTo>
                  <a:lnTo>
                    <a:pt x="5321" y="62471"/>
                  </a:lnTo>
                  <a:lnTo>
                    <a:pt x="5270" y="60325"/>
                  </a:lnTo>
                  <a:lnTo>
                    <a:pt x="5321" y="58267"/>
                  </a:lnTo>
                  <a:lnTo>
                    <a:pt x="4610" y="57480"/>
                  </a:lnTo>
                  <a:lnTo>
                    <a:pt x="5181" y="60820"/>
                  </a:lnTo>
                  <a:lnTo>
                    <a:pt x="5397" y="64566"/>
                  </a:lnTo>
                  <a:close/>
                </a:path>
                <a:path w="1136650" h="2400300">
                  <a:moveTo>
                    <a:pt x="6210" y="79057"/>
                  </a:moveTo>
                  <a:lnTo>
                    <a:pt x="5715" y="72961"/>
                  </a:lnTo>
                  <a:lnTo>
                    <a:pt x="5473" y="66954"/>
                  </a:lnTo>
                  <a:lnTo>
                    <a:pt x="5461" y="67360"/>
                  </a:lnTo>
                  <a:lnTo>
                    <a:pt x="3632" y="65366"/>
                  </a:lnTo>
                  <a:lnTo>
                    <a:pt x="4914" y="79844"/>
                  </a:lnTo>
                  <a:lnTo>
                    <a:pt x="6210" y="79057"/>
                  </a:lnTo>
                  <a:close/>
                </a:path>
                <a:path w="1136650" h="2400300">
                  <a:moveTo>
                    <a:pt x="8102" y="110807"/>
                  </a:moveTo>
                  <a:lnTo>
                    <a:pt x="8051" y="107480"/>
                  </a:lnTo>
                  <a:lnTo>
                    <a:pt x="7785" y="105549"/>
                  </a:lnTo>
                  <a:lnTo>
                    <a:pt x="7874" y="111493"/>
                  </a:lnTo>
                  <a:lnTo>
                    <a:pt x="8077" y="114287"/>
                  </a:lnTo>
                  <a:lnTo>
                    <a:pt x="8102" y="110807"/>
                  </a:lnTo>
                  <a:close/>
                </a:path>
                <a:path w="1136650" h="2400300">
                  <a:moveTo>
                    <a:pt x="8636" y="117208"/>
                  </a:moveTo>
                  <a:lnTo>
                    <a:pt x="8382" y="117373"/>
                  </a:lnTo>
                  <a:lnTo>
                    <a:pt x="8216" y="115989"/>
                  </a:lnTo>
                  <a:lnTo>
                    <a:pt x="8077" y="114287"/>
                  </a:lnTo>
                  <a:lnTo>
                    <a:pt x="8064" y="120992"/>
                  </a:lnTo>
                  <a:lnTo>
                    <a:pt x="7797" y="128346"/>
                  </a:lnTo>
                  <a:lnTo>
                    <a:pt x="8267" y="128092"/>
                  </a:lnTo>
                  <a:lnTo>
                    <a:pt x="8636" y="117208"/>
                  </a:lnTo>
                  <a:close/>
                </a:path>
                <a:path w="1136650" h="2400300">
                  <a:moveTo>
                    <a:pt x="8851" y="4406"/>
                  </a:moveTo>
                  <a:lnTo>
                    <a:pt x="8661" y="2997"/>
                  </a:lnTo>
                  <a:lnTo>
                    <a:pt x="8813" y="1397"/>
                  </a:lnTo>
                  <a:lnTo>
                    <a:pt x="8610" y="0"/>
                  </a:lnTo>
                  <a:lnTo>
                    <a:pt x="7912" y="393"/>
                  </a:lnTo>
                  <a:lnTo>
                    <a:pt x="8001" y="6438"/>
                  </a:lnTo>
                  <a:lnTo>
                    <a:pt x="8585" y="10668"/>
                  </a:lnTo>
                  <a:lnTo>
                    <a:pt x="8851" y="4406"/>
                  </a:lnTo>
                  <a:close/>
                </a:path>
                <a:path w="1136650" h="2400300">
                  <a:moveTo>
                    <a:pt x="9131" y="74307"/>
                  </a:moveTo>
                  <a:lnTo>
                    <a:pt x="7556" y="76758"/>
                  </a:lnTo>
                  <a:lnTo>
                    <a:pt x="8864" y="80568"/>
                  </a:lnTo>
                  <a:lnTo>
                    <a:pt x="9131" y="74307"/>
                  </a:lnTo>
                  <a:close/>
                </a:path>
                <a:path w="1136650" h="2400300">
                  <a:moveTo>
                    <a:pt x="9690" y="89179"/>
                  </a:moveTo>
                  <a:lnTo>
                    <a:pt x="9385" y="92392"/>
                  </a:lnTo>
                  <a:lnTo>
                    <a:pt x="9309" y="100076"/>
                  </a:lnTo>
                  <a:lnTo>
                    <a:pt x="9690" y="89179"/>
                  </a:lnTo>
                  <a:close/>
                </a:path>
                <a:path w="1136650" h="2400300">
                  <a:moveTo>
                    <a:pt x="10020" y="254952"/>
                  </a:moveTo>
                  <a:lnTo>
                    <a:pt x="9791" y="250532"/>
                  </a:lnTo>
                  <a:lnTo>
                    <a:pt x="9398" y="247688"/>
                  </a:lnTo>
                  <a:lnTo>
                    <a:pt x="9156" y="243281"/>
                  </a:lnTo>
                  <a:lnTo>
                    <a:pt x="8636" y="245110"/>
                  </a:lnTo>
                  <a:lnTo>
                    <a:pt x="9156" y="256984"/>
                  </a:lnTo>
                  <a:lnTo>
                    <a:pt x="9715" y="258191"/>
                  </a:lnTo>
                  <a:lnTo>
                    <a:pt x="10020" y="254952"/>
                  </a:lnTo>
                  <a:close/>
                </a:path>
                <a:path w="1136650" h="2400300">
                  <a:moveTo>
                    <a:pt x="12001" y="422808"/>
                  </a:moveTo>
                  <a:lnTo>
                    <a:pt x="11963" y="419785"/>
                  </a:lnTo>
                  <a:lnTo>
                    <a:pt x="8724" y="420243"/>
                  </a:lnTo>
                  <a:lnTo>
                    <a:pt x="12001" y="422808"/>
                  </a:lnTo>
                  <a:close/>
                </a:path>
                <a:path w="1136650" h="2400300">
                  <a:moveTo>
                    <a:pt x="13589" y="214744"/>
                  </a:moveTo>
                  <a:lnTo>
                    <a:pt x="12788" y="209156"/>
                  </a:lnTo>
                  <a:lnTo>
                    <a:pt x="12484" y="212369"/>
                  </a:lnTo>
                  <a:lnTo>
                    <a:pt x="12128" y="212585"/>
                  </a:lnTo>
                  <a:lnTo>
                    <a:pt x="11607" y="214401"/>
                  </a:lnTo>
                  <a:lnTo>
                    <a:pt x="13589" y="214744"/>
                  </a:lnTo>
                  <a:close/>
                </a:path>
                <a:path w="1136650" h="2400300">
                  <a:moveTo>
                    <a:pt x="14909" y="245973"/>
                  </a:moveTo>
                  <a:lnTo>
                    <a:pt x="14351" y="244779"/>
                  </a:lnTo>
                  <a:lnTo>
                    <a:pt x="13830" y="232879"/>
                  </a:lnTo>
                  <a:lnTo>
                    <a:pt x="13449" y="243801"/>
                  </a:lnTo>
                  <a:lnTo>
                    <a:pt x="13944" y="246761"/>
                  </a:lnTo>
                  <a:lnTo>
                    <a:pt x="14478" y="250977"/>
                  </a:lnTo>
                  <a:lnTo>
                    <a:pt x="14859" y="252158"/>
                  </a:lnTo>
                  <a:lnTo>
                    <a:pt x="14909" y="245973"/>
                  </a:lnTo>
                  <a:close/>
                </a:path>
                <a:path w="1136650" h="2400300">
                  <a:moveTo>
                    <a:pt x="15074" y="2355659"/>
                  </a:moveTo>
                  <a:lnTo>
                    <a:pt x="14643" y="2352446"/>
                  </a:lnTo>
                  <a:lnTo>
                    <a:pt x="14020" y="2361501"/>
                  </a:lnTo>
                  <a:lnTo>
                    <a:pt x="15074" y="2355659"/>
                  </a:lnTo>
                  <a:close/>
                </a:path>
                <a:path w="1136650" h="2400300">
                  <a:moveTo>
                    <a:pt x="17297" y="404418"/>
                  </a:moveTo>
                  <a:lnTo>
                    <a:pt x="17094" y="407543"/>
                  </a:lnTo>
                  <a:lnTo>
                    <a:pt x="16827" y="409295"/>
                  </a:lnTo>
                  <a:lnTo>
                    <a:pt x="16535" y="410451"/>
                  </a:lnTo>
                  <a:lnTo>
                    <a:pt x="16929" y="410616"/>
                  </a:lnTo>
                  <a:lnTo>
                    <a:pt x="17233" y="409194"/>
                  </a:lnTo>
                  <a:lnTo>
                    <a:pt x="17297" y="404418"/>
                  </a:lnTo>
                  <a:close/>
                </a:path>
                <a:path w="1136650" h="2400300">
                  <a:moveTo>
                    <a:pt x="18135" y="571500"/>
                  </a:moveTo>
                  <a:lnTo>
                    <a:pt x="17843" y="568693"/>
                  </a:lnTo>
                  <a:lnTo>
                    <a:pt x="17614" y="567169"/>
                  </a:lnTo>
                  <a:lnTo>
                    <a:pt x="17843" y="569633"/>
                  </a:lnTo>
                  <a:lnTo>
                    <a:pt x="17995" y="570788"/>
                  </a:lnTo>
                  <a:lnTo>
                    <a:pt x="18135" y="571500"/>
                  </a:lnTo>
                  <a:close/>
                </a:path>
                <a:path w="1136650" h="2400300">
                  <a:moveTo>
                    <a:pt x="20662" y="580542"/>
                  </a:moveTo>
                  <a:lnTo>
                    <a:pt x="20650" y="573887"/>
                  </a:lnTo>
                  <a:lnTo>
                    <a:pt x="20027" y="572008"/>
                  </a:lnTo>
                  <a:lnTo>
                    <a:pt x="19431" y="570382"/>
                  </a:lnTo>
                  <a:lnTo>
                    <a:pt x="19532" y="564489"/>
                  </a:lnTo>
                  <a:lnTo>
                    <a:pt x="18757" y="561187"/>
                  </a:lnTo>
                  <a:lnTo>
                    <a:pt x="18808" y="574890"/>
                  </a:lnTo>
                  <a:lnTo>
                    <a:pt x="18135" y="571500"/>
                  </a:lnTo>
                  <a:lnTo>
                    <a:pt x="18986" y="579996"/>
                  </a:lnTo>
                  <a:lnTo>
                    <a:pt x="18554" y="584454"/>
                  </a:lnTo>
                  <a:lnTo>
                    <a:pt x="20662" y="580542"/>
                  </a:lnTo>
                  <a:close/>
                </a:path>
                <a:path w="1136650" h="2400300">
                  <a:moveTo>
                    <a:pt x="25603" y="1253363"/>
                  </a:moveTo>
                  <a:lnTo>
                    <a:pt x="23749" y="1257325"/>
                  </a:lnTo>
                  <a:lnTo>
                    <a:pt x="25577" y="1255483"/>
                  </a:lnTo>
                  <a:lnTo>
                    <a:pt x="25603" y="1253363"/>
                  </a:lnTo>
                  <a:close/>
                </a:path>
                <a:path w="1136650" h="2400300">
                  <a:moveTo>
                    <a:pt x="26060" y="1433245"/>
                  </a:moveTo>
                  <a:lnTo>
                    <a:pt x="25793" y="1432217"/>
                  </a:lnTo>
                  <a:lnTo>
                    <a:pt x="25781" y="1432394"/>
                  </a:lnTo>
                  <a:lnTo>
                    <a:pt x="25781" y="1432737"/>
                  </a:lnTo>
                  <a:lnTo>
                    <a:pt x="25869" y="1433017"/>
                  </a:lnTo>
                  <a:lnTo>
                    <a:pt x="25971" y="1433169"/>
                  </a:lnTo>
                  <a:close/>
                </a:path>
                <a:path w="1136650" h="2400300">
                  <a:moveTo>
                    <a:pt x="26403" y="1132700"/>
                  </a:moveTo>
                  <a:lnTo>
                    <a:pt x="25908" y="1132014"/>
                  </a:lnTo>
                  <a:lnTo>
                    <a:pt x="25374" y="1133411"/>
                  </a:lnTo>
                  <a:lnTo>
                    <a:pt x="25285" y="1139786"/>
                  </a:lnTo>
                  <a:lnTo>
                    <a:pt x="26403" y="1132700"/>
                  </a:lnTo>
                  <a:close/>
                </a:path>
                <a:path w="1136650" h="2400300">
                  <a:moveTo>
                    <a:pt x="28613" y="1354315"/>
                  </a:moveTo>
                  <a:lnTo>
                    <a:pt x="28219" y="1345145"/>
                  </a:lnTo>
                  <a:lnTo>
                    <a:pt x="28168" y="1349375"/>
                  </a:lnTo>
                  <a:lnTo>
                    <a:pt x="28613" y="1354315"/>
                  </a:lnTo>
                  <a:close/>
                </a:path>
                <a:path w="1136650" h="2400300">
                  <a:moveTo>
                    <a:pt x="28613" y="1354315"/>
                  </a:moveTo>
                  <a:lnTo>
                    <a:pt x="26238" y="1359674"/>
                  </a:lnTo>
                  <a:lnTo>
                    <a:pt x="28562" y="1358519"/>
                  </a:lnTo>
                  <a:lnTo>
                    <a:pt x="28613" y="1354315"/>
                  </a:lnTo>
                  <a:close/>
                </a:path>
                <a:path w="1136650" h="2400300">
                  <a:moveTo>
                    <a:pt x="38366" y="2372626"/>
                  </a:moveTo>
                  <a:lnTo>
                    <a:pt x="16751" y="2372766"/>
                  </a:lnTo>
                  <a:lnTo>
                    <a:pt x="16687" y="2371382"/>
                  </a:lnTo>
                  <a:lnTo>
                    <a:pt x="17132" y="2369820"/>
                  </a:lnTo>
                  <a:lnTo>
                    <a:pt x="15087" y="2371953"/>
                  </a:lnTo>
                  <a:lnTo>
                    <a:pt x="15367" y="2372766"/>
                  </a:lnTo>
                  <a:lnTo>
                    <a:pt x="6705" y="2372817"/>
                  </a:lnTo>
                  <a:lnTo>
                    <a:pt x="22694" y="2400135"/>
                  </a:lnTo>
                  <a:lnTo>
                    <a:pt x="38366" y="2372626"/>
                  </a:lnTo>
                  <a:close/>
                </a:path>
                <a:path w="1136650" h="2400300">
                  <a:moveTo>
                    <a:pt x="1112126" y="773988"/>
                  </a:moveTo>
                  <a:lnTo>
                    <a:pt x="1111186" y="771664"/>
                  </a:lnTo>
                  <a:lnTo>
                    <a:pt x="1110576" y="777176"/>
                  </a:lnTo>
                  <a:lnTo>
                    <a:pt x="1109992" y="774725"/>
                  </a:lnTo>
                  <a:lnTo>
                    <a:pt x="1110170" y="778535"/>
                  </a:lnTo>
                  <a:lnTo>
                    <a:pt x="1111707" y="784720"/>
                  </a:lnTo>
                  <a:lnTo>
                    <a:pt x="1111300" y="781608"/>
                  </a:lnTo>
                  <a:lnTo>
                    <a:pt x="1111377" y="778294"/>
                  </a:lnTo>
                  <a:lnTo>
                    <a:pt x="1112126" y="773988"/>
                  </a:lnTo>
                  <a:close/>
                </a:path>
                <a:path w="1136650" h="2400300">
                  <a:moveTo>
                    <a:pt x="1112304" y="689965"/>
                  </a:moveTo>
                  <a:lnTo>
                    <a:pt x="1112227" y="686155"/>
                  </a:lnTo>
                  <a:lnTo>
                    <a:pt x="1111567" y="692454"/>
                  </a:lnTo>
                  <a:lnTo>
                    <a:pt x="1112304" y="689965"/>
                  </a:lnTo>
                  <a:close/>
                </a:path>
                <a:path w="1136650" h="2400300">
                  <a:moveTo>
                    <a:pt x="1112456" y="762406"/>
                  </a:moveTo>
                  <a:lnTo>
                    <a:pt x="1111872" y="759955"/>
                  </a:lnTo>
                  <a:lnTo>
                    <a:pt x="1110742" y="756818"/>
                  </a:lnTo>
                  <a:lnTo>
                    <a:pt x="1112456" y="762406"/>
                  </a:lnTo>
                  <a:close/>
                </a:path>
                <a:path w="1136650" h="2400300">
                  <a:moveTo>
                    <a:pt x="1112545" y="738543"/>
                  </a:moveTo>
                  <a:lnTo>
                    <a:pt x="1111846" y="738784"/>
                  </a:lnTo>
                  <a:lnTo>
                    <a:pt x="1112329" y="739089"/>
                  </a:lnTo>
                  <a:lnTo>
                    <a:pt x="1112545" y="738543"/>
                  </a:lnTo>
                  <a:close/>
                </a:path>
                <a:path w="1136650" h="2400300">
                  <a:moveTo>
                    <a:pt x="1112761" y="692962"/>
                  </a:moveTo>
                  <a:lnTo>
                    <a:pt x="1112532" y="689152"/>
                  </a:lnTo>
                  <a:lnTo>
                    <a:pt x="1112431" y="689597"/>
                  </a:lnTo>
                  <a:lnTo>
                    <a:pt x="1112304" y="689965"/>
                  </a:lnTo>
                  <a:lnTo>
                    <a:pt x="1112266" y="693648"/>
                  </a:lnTo>
                  <a:lnTo>
                    <a:pt x="1112761" y="692962"/>
                  </a:lnTo>
                  <a:close/>
                </a:path>
                <a:path w="1136650" h="2400300">
                  <a:moveTo>
                    <a:pt x="1112774" y="789647"/>
                  </a:moveTo>
                  <a:lnTo>
                    <a:pt x="1112532" y="788085"/>
                  </a:lnTo>
                  <a:lnTo>
                    <a:pt x="1111707" y="784720"/>
                  </a:lnTo>
                  <a:lnTo>
                    <a:pt x="1111935" y="786384"/>
                  </a:lnTo>
                  <a:lnTo>
                    <a:pt x="1112240" y="788009"/>
                  </a:lnTo>
                  <a:lnTo>
                    <a:pt x="1112774" y="789647"/>
                  </a:lnTo>
                  <a:close/>
                </a:path>
                <a:path w="1136650" h="2400300">
                  <a:moveTo>
                    <a:pt x="1112888" y="707542"/>
                  </a:moveTo>
                  <a:lnTo>
                    <a:pt x="1112088" y="702525"/>
                  </a:lnTo>
                  <a:lnTo>
                    <a:pt x="1111567" y="703580"/>
                  </a:lnTo>
                  <a:lnTo>
                    <a:pt x="1111465" y="708050"/>
                  </a:lnTo>
                  <a:lnTo>
                    <a:pt x="1111072" y="706386"/>
                  </a:lnTo>
                  <a:lnTo>
                    <a:pt x="1111529" y="711530"/>
                  </a:lnTo>
                  <a:lnTo>
                    <a:pt x="1112050" y="710463"/>
                  </a:lnTo>
                  <a:lnTo>
                    <a:pt x="1112888" y="707542"/>
                  </a:lnTo>
                  <a:close/>
                </a:path>
                <a:path w="1136650" h="2400300">
                  <a:moveTo>
                    <a:pt x="1113142" y="692454"/>
                  </a:moveTo>
                  <a:lnTo>
                    <a:pt x="1112761" y="692962"/>
                  </a:lnTo>
                  <a:lnTo>
                    <a:pt x="1113053" y="697814"/>
                  </a:lnTo>
                  <a:lnTo>
                    <a:pt x="1113142" y="692454"/>
                  </a:lnTo>
                  <a:close/>
                </a:path>
                <a:path w="1136650" h="2400300">
                  <a:moveTo>
                    <a:pt x="1113726" y="736714"/>
                  </a:moveTo>
                  <a:lnTo>
                    <a:pt x="1113167" y="733018"/>
                  </a:lnTo>
                  <a:lnTo>
                    <a:pt x="1112850" y="734923"/>
                  </a:lnTo>
                  <a:lnTo>
                    <a:pt x="1112558" y="738517"/>
                  </a:lnTo>
                  <a:lnTo>
                    <a:pt x="1113129" y="737095"/>
                  </a:lnTo>
                  <a:lnTo>
                    <a:pt x="1113726" y="736714"/>
                  </a:lnTo>
                  <a:close/>
                </a:path>
                <a:path w="1136650" h="2400300">
                  <a:moveTo>
                    <a:pt x="1114031" y="768464"/>
                  </a:moveTo>
                  <a:lnTo>
                    <a:pt x="1114005" y="768337"/>
                  </a:lnTo>
                  <a:lnTo>
                    <a:pt x="1113967" y="768083"/>
                  </a:lnTo>
                  <a:lnTo>
                    <a:pt x="1113688" y="768921"/>
                  </a:lnTo>
                  <a:lnTo>
                    <a:pt x="1113815" y="768819"/>
                  </a:lnTo>
                  <a:lnTo>
                    <a:pt x="1114031" y="768464"/>
                  </a:lnTo>
                  <a:close/>
                </a:path>
                <a:path w="1136650" h="2400300">
                  <a:moveTo>
                    <a:pt x="1114044" y="881773"/>
                  </a:moveTo>
                  <a:lnTo>
                    <a:pt x="1113942" y="879157"/>
                  </a:lnTo>
                  <a:lnTo>
                    <a:pt x="1113891" y="881354"/>
                  </a:lnTo>
                  <a:lnTo>
                    <a:pt x="1114044" y="881773"/>
                  </a:lnTo>
                  <a:close/>
                </a:path>
                <a:path w="1136650" h="2400300">
                  <a:moveTo>
                    <a:pt x="1114120" y="599452"/>
                  </a:moveTo>
                  <a:lnTo>
                    <a:pt x="1113777" y="599554"/>
                  </a:lnTo>
                  <a:lnTo>
                    <a:pt x="1113891" y="597204"/>
                  </a:lnTo>
                  <a:lnTo>
                    <a:pt x="1112558" y="598055"/>
                  </a:lnTo>
                  <a:lnTo>
                    <a:pt x="1112316" y="597700"/>
                  </a:lnTo>
                  <a:lnTo>
                    <a:pt x="1112621" y="601624"/>
                  </a:lnTo>
                  <a:lnTo>
                    <a:pt x="1114120" y="599452"/>
                  </a:lnTo>
                  <a:close/>
                </a:path>
                <a:path w="1136650" h="2400300">
                  <a:moveTo>
                    <a:pt x="1114171" y="793877"/>
                  </a:moveTo>
                  <a:lnTo>
                    <a:pt x="1113739" y="795172"/>
                  </a:lnTo>
                  <a:lnTo>
                    <a:pt x="1113091" y="797801"/>
                  </a:lnTo>
                  <a:lnTo>
                    <a:pt x="1113447" y="798271"/>
                  </a:lnTo>
                  <a:lnTo>
                    <a:pt x="1113713" y="796950"/>
                  </a:lnTo>
                  <a:lnTo>
                    <a:pt x="1113955" y="795451"/>
                  </a:lnTo>
                  <a:lnTo>
                    <a:pt x="1114171" y="793877"/>
                  </a:lnTo>
                  <a:close/>
                </a:path>
                <a:path w="1136650" h="2400300">
                  <a:moveTo>
                    <a:pt x="1114386" y="751700"/>
                  </a:moveTo>
                  <a:lnTo>
                    <a:pt x="1114107" y="752132"/>
                  </a:lnTo>
                  <a:lnTo>
                    <a:pt x="1113332" y="752957"/>
                  </a:lnTo>
                  <a:lnTo>
                    <a:pt x="1113040" y="756069"/>
                  </a:lnTo>
                  <a:lnTo>
                    <a:pt x="1114374" y="753884"/>
                  </a:lnTo>
                  <a:lnTo>
                    <a:pt x="1114386" y="753224"/>
                  </a:lnTo>
                  <a:lnTo>
                    <a:pt x="1114386" y="751700"/>
                  </a:lnTo>
                  <a:close/>
                </a:path>
                <a:path w="1136650" h="2400300">
                  <a:moveTo>
                    <a:pt x="1114437" y="832332"/>
                  </a:moveTo>
                  <a:lnTo>
                    <a:pt x="1113180" y="831888"/>
                  </a:lnTo>
                  <a:lnTo>
                    <a:pt x="1113955" y="835126"/>
                  </a:lnTo>
                  <a:lnTo>
                    <a:pt x="1114437" y="832332"/>
                  </a:lnTo>
                  <a:close/>
                </a:path>
                <a:path w="1136650" h="2400300">
                  <a:moveTo>
                    <a:pt x="1114552" y="766978"/>
                  </a:moveTo>
                  <a:lnTo>
                    <a:pt x="1114323" y="767041"/>
                  </a:lnTo>
                  <a:lnTo>
                    <a:pt x="1114348" y="767219"/>
                  </a:lnTo>
                  <a:lnTo>
                    <a:pt x="1114374" y="767448"/>
                  </a:lnTo>
                  <a:lnTo>
                    <a:pt x="1114399" y="767613"/>
                  </a:lnTo>
                  <a:lnTo>
                    <a:pt x="1114513" y="767257"/>
                  </a:lnTo>
                  <a:lnTo>
                    <a:pt x="1114552" y="766978"/>
                  </a:lnTo>
                  <a:close/>
                </a:path>
                <a:path w="1136650" h="2400300">
                  <a:moveTo>
                    <a:pt x="1114564" y="751370"/>
                  </a:moveTo>
                  <a:lnTo>
                    <a:pt x="1114386" y="751154"/>
                  </a:lnTo>
                  <a:lnTo>
                    <a:pt x="1114386" y="751700"/>
                  </a:lnTo>
                  <a:lnTo>
                    <a:pt x="1114526" y="751484"/>
                  </a:lnTo>
                  <a:close/>
                </a:path>
                <a:path w="1136650" h="2400300">
                  <a:moveTo>
                    <a:pt x="1114653" y="737311"/>
                  </a:moveTo>
                  <a:lnTo>
                    <a:pt x="1114259" y="736409"/>
                  </a:lnTo>
                  <a:lnTo>
                    <a:pt x="1113726" y="736727"/>
                  </a:lnTo>
                  <a:lnTo>
                    <a:pt x="1114577" y="742264"/>
                  </a:lnTo>
                  <a:lnTo>
                    <a:pt x="1114653" y="737311"/>
                  </a:lnTo>
                  <a:close/>
                </a:path>
                <a:path w="1136650" h="2400300">
                  <a:moveTo>
                    <a:pt x="1114818" y="824242"/>
                  </a:moveTo>
                  <a:lnTo>
                    <a:pt x="1114209" y="820039"/>
                  </a:lnTo>
                  <a:lnTo>
                    <a:pt x="1112761" y="818781"/>
                  </a:lnTo>
                  <a:lnTo>
                    <a:pt x="1114818" y="824242"/>
                  </a:lnTo>
                  <a:close/>
                </a:path>
                <a:path w="1136650" h="2400300">
                  <a:moveTo>
                    <a:pt x="1114869" y="771817"/>
                  </a:moveTo>
                  <a:lnTo>
                    <a:pt x="1114767" y="770280"/>
                  </a:lnTo>
                  <a:lnTo>
                    <a:pt x="1114615" y="768845"/>
                  </a:lnTo>
                  <a:lnTo>
                    <a:pt x="1114399" y="767613"/>
                  </a:lnTo>
                  <a:lnTo>
                    <a:pt x="1114310" y="767930"/>
                  </a:lnTo>
                  <a:lnTo>
                    <a:pt x="1114171" y="768235"/>
                  </a:lnTo>
                  <a:lnTo>
                    <a:pt x="1114031" y="768464"/>
                  </a:lnTo>
                  <a:lnTo>
                    <a:pt x="1114234" y="769772"/>
                  </a:lnTo>
                  <a:lnTo>
                    <a:pt x="1114577" y="770788"/>
                  </a:lnTo>
                  <a:lnTo>
                    <a:pt x="1114869" y="771817"/>
                  </a:lnTo>
                  <a:close/>
                </a:path>
                <a:path w="1136650" h="2400300">
                  <a:moveTo>
                    <a:pt x="1115034" y="975131"/>
                  </a:moveTo>
                  <a:lnTo>
                    <a:pt x="1114793" y="972578"/>
                  </a:lnTo>
                  <a:lnTo>
                    <a:pt x="1114602" y="970013"/>
                  </a:lnTo>
                  <a:lnTo>
                    <a:pt x="1114679" y="966901"/>
                  </a:lnTo>
                  <a:lnTo>
                    <a:pt x="1114094" y="970013"/>
                  </a:lnTo>
                  <a:lnTo>
                    <a:pt x="1113751" y="973569"/>
                  </a:lnTo>
                  <a:lnTo>
                    <a:pt x="1114717" y="976985"/>
                  </a:lnTo>
                  <a:lnTo>
                    <a:pt x="1114856" y="976363"/>
                  </a:lnTo>
                  <a:lnTo>
                    <a:pt x="1115034" y="975131"/>
                  </a:lnTo>
                  <a:close/>
                </a:path>
                <a:path w="1136650" h="2400300">
                  <a:moveTo>
                    <a:pt x="1115212" y="807377"/>
                  </a:moveTo>
                  <a:lnTo>
                    <a:pt x="1115034" y="804989"/>
                  </a:lnTo>
                  <a:lnTo>
                    <a:pt x="1114844" y="807707"/>
                  </a:lnTo>
                  <a:lnTo>
                    <a:pt x="1114348" y="809675"/>
                  </a:lnTo>
                  <a:lnTo>
                    <a:pt x="1113370" y="813269"/>
                  </a:lnTo>
                  <a:lnTo>
                    <a:pt x="1114005" y="817245"/>
                  </a:lnTo>
                  <a:lnTo>
                    <a:pt x="1114463" y="818070"/>
                  </a:lnTo>
                  <a:lnTo>
                    <a:pt x="1114894" y="818349"/>
                  </a:lnTo>
                  <a:lnTo>
                    <a:pt x="1115009" y="806564"/>
                  </a:lnTo>
                  <a:lnTo>
                    <a:pt x="1115212" y="807377"/>
                  </a:lnTo>
                  <a:close/>
                </a:path>
                <a:path w="1136650" h="2400300">
                  <a:moveTo>
                    <a:pt x="1115326" y="708888"/>
                  </a:moveTo>
                  <a:lnTo>
                    <a:pt x="1113955" y="707174"/>
                  </a:lnTo>
                  <a:lnTo>
                    <a:pt x="1114628" y="707618"/>
                  </a:lnTo>
                  <a:lnTo>
                    <a:pt x="1113980" y="706539"/>
                  </a:lnTo>
                  <a:lnTo>
                    <a:pt x="1113485" y="704189"/>
                  </a:lnTo>
                  <a:lnTo>
                    <a:pt x="1114209" y="709701"/>
                  </a:lnTo>
                  <a:lnTo>
                    <a:pt x="1114005" y="710158"/>
                  </a:lnTo>
                  <a:lnTo>
                    <a:pt x="1113929" y="710844"/>
                  </a:lnTo>
                  <a:lnTo>
                    <a:pt x="1114564" y="712292"/>
                  </a:lnTo>
                  <a:lnTo>
                    <a:pt x="1114221" y="709701"/>
                  </a:lnTo>
                  <a:lnTo>
                    <a:pt x="1114577" y="708964"/>
                  </a:lnTo>
                  <a:lnTo>
                    <a:pt x="1115326" y="708888"/>
                  </a:lnTo>
                  <a:close/>
                </a:path>
                <a:path w="1136650" h="2400300">
                  <a:moveTo>
                    <a:pt x="1115402" y="699643"/>
                  </a:moveTo>
                  <a:lnTo>
                    <a:pt x="1115047" y="690054"/>
                  </a:lnTo>
                  <a:lnTo>
                    <a:pt x="1113459" y="691476"/>
                  </a:lnTo>
                  <a:lnTo>
                    <a:pt x="1113815" y="701065"/>
                  </a:lnTo>
                  <a:lnTo>
                    <a:pt x="1114298" y="698246"/>
                  </a:lnTo>
                  <a:lnTo>
                    <a:pt x="1114602" y="694613"/>
                  </a:lnTo>
                  <a:lnTo>
                    <a:pt x="1115402" y="699643"/>
                  </a:lnTo>
                  <a:close/>
                </a:path>
                <a:path w="1136650" h="2400300">
                  <a:moveTo>
                    <a:pt x="1115644" y="774776"/>
                  </a:moveTo>
                  <a:lnTo>
                    <a:pt x="1115288" y="773264"/>
                  </a:lnTo>
                  <a:lnTo>
                    <a:pt x="1114869" y="771817"/>
                  </a:lnTo>
                  <a:lnTo>
                    <a:pt x="1115021" y="773709"/>
                  </a:lnTo>
                  <a:lnTo>
                    <a:pt x="1115110" y="775716"/>
                  </a:lnTo>
                  <a:lnTo>
                    <a:pt x="1115110" y="777849"/>
                  </a:lnTo>
                  <a:lnTo>
                    <a:pt x="1114717" y="777405"/>
                  </a:lnTo>
                  <a:lnTo>
                    <a:pt x="1113942" y="775957"/>
                  </a:lnTo>
                  <a:lnTo>
                    <a:pt x="1114005" y="779564"/>
                  </a:lnTo>
                  <a:lnTo>
                    <a:pt x="1114602" y="782104"/>
                  </a:lnTo>
                  <a:lnTo>
                    <a:pt x="1114666" y="784885"/>
                  </a:lnTo>
                  <a:lnTo>
                    <a:pt x="1114767" y="788022"/>
                  </a:lnTo>
                  <a:lnTo>
                    <a:pt x="1115021" y="784656"/>
                  </a:lnTo>
                  <a:lnTo>
                    <a:pt x="1115161" y="781177"/>
                  </a:lnTo>
                  <a:lnTo>
                    <a:pt x="1115136" y="777887"/>
                  </a:lnTo>
                  <a:lnTo>
                    <a:pt x="1115326" y="778078"/>
                  </a:lnTo>
                  <a:lnTo>
                    <a:pt x="1115453" y="778116"/>
                  </a:lnTo>
                  <a:lnTo>
                    <a:pt x="1115377" y="777303"/>
                  </a:lnTo>
                  <a:lnTo>
                    <a:pt x="1115644" y="774776"/>
                  </a:lnTo>
                  <a:close/>
                </a:path>
                <a:path w="1136650" h="2400300">
                  <a:moveTo>
                    <a:pt x="1115847" y="1134122"/>
                  </a:moveTo>
                  <a:lnTo>
                    <a:pt x="1114691" y="1138174"/>
                  </a:lnTo>
                  <a:lnTo>
                    <a:pt x="1112888" y="1142707"/>
                  </a:lnTo>
                  <a:lnTo>
                    <a:pt x="1114298" y="1142212"/>
                  </a:lnTo>
                  <a:lnTo>
                    <a:pt x="1115669" y="1140968"/>
                  </a:lnTo>
                  <a:lnTo>
                    <a:pt x="1115415" y="1138135"/>
                  </a:lnTo>
                  <a:lnTo>
                    <a:pt x="1115568" y="1135964"/>
                  </a:lnTo>
                  <a:lnTo>
                    <a:pt x="1115847" y="1134122"/>
                  </a:lnTo>
                  <a:close/>
                </a:path>
                <a:path w="1136650" h="2400300">
                  <a:moveTo>
                    <a:pt x="1116355" y="742543"/>
                  </a:moveTo>
                  <a:lnTo>
                    <a:pt x="1115999" y="742657"/>
                  </a:lnTo>
                  <a:lnTo>
                    <a:pt x="1115491" y="743724"/>
                  </a:lnTo>
                  <a:lnTo>
                    <a:pt x="1115110" y="742111"/>
                  </a:lnTo>
                  <a:lnTo>
                    <a:pt x="1116076" y="748436"/>
                  </a:lnTo>
                  <a:lnTo>
                    <a:pt x="1116355" y="742543"/>
                  </a:lnTo>
                  <a:close/>
                </a:path>
                <a:path w="1136650" h="2400300">
                  <a:moveTo>
                    <a:pt x="1116520" y="751319"/>
                  </a:moveTo>
                  <a:lnTo>
                    <a:pt x="1116076" y="748436"/>
                  </a:lnTo>
                  <a:lnTo>
                    <a:pt x="1115974" y="750620"/>
                  </a:lnTo>
                  <a:lnTo>
                    <a:pt x="1116520" y="751319"/>
                  </a:lnTo>
                  <a:close/>
                </a:path>
                <a:path w="1136650" h="2400300">
                  <a:moveTo>
                    <a:pt x="1116634" y="959281"/>
                  </a:moveTo>
                  <a:lnTo>
                    <a:pt x="1115479" y="958176"/>
                  </a:lnTo>
                  <a:lnTo>
                    <a:pt x="1114945" y="961669"/>
                  </a:lnTo>
                  <a:lnTo>
                    <a:pt x="1114729" y="964450"/>
                  </a:lnTo>
                  <a:lnTo>
                    <a:pt x="1114691" y="966901"/>
                  </a:lnTo>
                  <a:lnTo>
                    <a:pt x="1115453" y="962685"/>
                  </a:lnTo>
                  <a:lnTo>
                    <a:pt x="1116634" y="959281"/>
                  </a:lnTo>
                  <a:close/>
                </a:path>
                <a:path w="1136650" h="2400300">
                  <a:moveTo>
                    <a:pt x="1116838" y="661860"/>
                  </a:moveTo>
                  <a:lnTo>
                    <a:pt x="1116711" y="660882"/>
                  </a:lnTo>
                  <a:lnTo>
                    <a:pt x="1116672" y="661263"/>
                  </a:lnTo>
                  <a:lnTo>
                    <a:pt x="1116838" y="661860"/>
                  </a:lnTo>
                  <a:close/>
                </a:path>
                <a:path w="1136650" h="2400300">
                  <a:moveTo>
                    <a:pt x="1117104" y="714933"/>
                  </a:moveTo>
                  <a:lnTo>
                    <a:pt x="1117079" y="713181"/>
                  </a:lnTo>
                  <a:lnTo>
                    <a:pt x="1115301" y="704088"/>
                  </a:lnTo>
                  <a:lnTo>
                    <a:pt x="1117104" y="714933"/>
                  </a:lnTo>
                  <a:close/>
                </a:path>
                <a:path w="1136650" h="2400300">
                  <a:moveTo>
                    <a:pt x="1117765" y="643216"/>
                  </a:moveTo>
                  <a:lnTo>
                    <a:pt x="1116965" y="638200"/>
                  </a:lnTo>
                  <a:lnTo>
                    <a:pt x="1116418" y="637514"/>
                  </a:lnTo>
                  <a:lnTo>
                    <a:pt x="1117765" y="643216"/>
                  </a:lnTo>
                  <a:close/>
                </a:path>
                <a:path w="1136650" h="2400300">
                  <a:moveTo>
                    <a:pt x="1117955" y="653745"/>
                  </a:moveTo>
                  <a:lnTo>
                    <a:pt x="1116126" y="650849"/>
                  </a:lnTo>
                  <a:lnTo>
                    <a:pt x="1116444" y="658685"/>
                  </a:lnTo>
                  <a:lnTo>
                    <a:pt x="1116711" y="660882"/>
                  </a:lnTo>
                  <a:lnTo>
                    <a:pt x="1117447" y="654812"/>
                  </a:lnTo>
                  <a:lnTo>
                    <a:pt x="1117955" y="653745"/>
                  </a:lnTo>
                  <a:close/>
                </a:path>
                <a:path w="1136650" h="2400300">
                  <a:moveTo>
                    <a:pt x="1118133" y="746798"/>
                  </a:moveTo>
                  <a:lnTo>
                    <a:pt x="1117523" y="747458"/>
                  </a:lnTo>
                  <a:lnTo>
                    <a:pt x="1117714" y="748258"/>
                  </a:lnTo>
                  <a:lnTo>
                    <a:pt x="1118133" y="746798"/>
                  </a:lnTo>
                  <a:close/>
                </a:path>
                <a:path w="1136650" h="2400300">
                  <a:moveTo>
                    <a:pt x="1118425" y="812609"/>
                  </a:moveTo>
                  <a:lnTo>
                    <a:pt x="1117422" y="813511"/>
                  </a:lnTo>
                  <a:lnTo>
                    <a:pt x="1115123" y="818451"/>
                  </a:lnTo>
                  <a:lnTo>
                    <a:pt x="1114983" y="818400"/>
                  </a:lnTo>
                  <a:lnTo>
                    <a:pt x="1114882" y="818959"/>
                  </a:lnTo>
                  <a:lnTo>
                    <a:pt x="1114958" y="818781"/>
                  </a:lnTo>
                  <a:lnTo>
                    <a:pt x="1115060" y="818642"/>
                  </a:lnTo>
                  <a:lnTo>
                    <a:pt x="1115123" y="818476"/>
                  </a:lnTo>
                  <a:lnTo>
                    <a:pt x="1115669" y="818629"/>
                  </a:lnTo>
                  <a:lnTo>
                    <a:pt x="1116177" y="818629"/>
                  </a:lnTo>
                  <a:lnTo>
                    <a:pt x="1116952" y="824445"/>
                  </a:lnTo>
                  <a:lnTo>
                    <a:pt x="1117625" y="822413"/>
                  </a:lnTo>
                  <a:lnTo>
                    <a:pt x="1118425" y="812609"/>
                  </a:lnTo>
                  <a:close/>
                </a:path>
                <a:path w="1136650" h="2400300">
                  <a:moveTo>
                    <a:pt x="1118438" y="798309"/>
                  </a:moveTo>
                  <a:lnTo>
                    <a:pt x="1118362" y="794143"/>
                  </a:lnTo>
                  <a:lnTo>
                    <a:pt x="1118362" y="793610"/>
                  </a:lnTo>
                  <a:lnTo>
                    <a:pt x="1118349" y="793394"/>
                  </a:lnTo>
                  <a:lnTo>
                    <a:pt x="1118323" y="791286"/>
                  </a:lnTo>
                  <a:lnTo>
                    <a:pt x="1117295" y="793394"/>
                  </a:lnTo>
                  <a:lnTo>
                    <a:pt x="1116672" y="789203"/>
                  </a:lnTo>
                  <a:lnTo>
                    <a:pt x="1116698" y="793610"/>
                  </a:lnTo>
                  <a:lnTo>
                    <a:pt x="1116330" y="792861"/>
                  </a:lnTo>
                  <a:lnTo>
                    <a:pt x="1115758" y="791514"/>
                  </a:lnTo>
                  <a:lnTo>
                    <a:pt x="1115161" y="794143"/>
                  </a:lnTo>
                  <a:lnTo>
                    <a:pt x="1115021" y="792937"/>
                  </a:lnTo>
                  <a:lnTo>
                    <a:pt x="1114907" y="791908"/>
                  </a:lnTo>
                  <a:lnTo>
                    <a:pt x="1114767" y="788022"/>
                  </a:lnTo>
                  <a:lnTo>
                    <a:pt x="1114615" y="790067"/>
                  </a:lnTo>
                  <a:lnTo>
                    <a:pt x="1114425" y="791908"/>
                  </a:lnTo>
                  <a:lnTo>
                    <a:pt x="1114209" y="793572"/>
                  </a:lnTo>
                  <a:lnTo>
                    <a:pt x="1114171" y="793877"/>
                  </a:lnTo>
                  <a:lnTo>
                    <a:pt x="1114247" y="793572"/>
                  </a:lnTo>
                  <a:lnTo>
                    <a:pt x="1114437" y="793102"/>
                  </a:lnTo>
                  <a:lnTo>
                    <a:pt x="1114539" y="792937"/>
                  </a:lnTo>
                  <a:lnTo>
                    <a:pt x="1114475" y="793724"/>
                  </a:lnTo>
                  <a:lnTo>
                    <a:pt x="1114666" y="793800"/>
                  </a:lnTo>
                  <a:lnTo>
                    <a:pt x="1114983" y="794245"/>
                  </a:lnTo>
                  <a:lnTo>
                    <a:pt x="1114729" y="797509"/>
                  </a:lnTo>
                  <a:lnTo>
                    <a:pt x="1114640" y="794753"/>
                  </a:lnTo>
                  <a:lnTo>
                    <a:pt x="1114475" y="793724"/>
                  </a:lnTo>
                  <a:lnTo>
                    <a:pt x="1114348" y="793623"/>
                  </a:lnTo>
                  <a:lnTo>
                    <a:pt x="1115047" y="804976"/>
                  </a:lnTo>
                  <a:lnTo>
                    <a:pt x="1115237" y="802576"/>
                  </a:lnTo>
                  <a:lnTo>
                    <a:pt x="1115110" y="797509"/>
                  </a:lnTo>
                  <a:lnTo>
                    <a:pt x="1114996" y="794245"/>
                  </a:lnTo>
                  <a:lnTo>
                    <a:pt x="1116368" y="796086"/>
                  </a:lnTo>
                  <a:lnTo>
                    <a:pt x="1116977" y="801839"/>
                  </a:lnTo>
                  <a:lnTo>
                    <a:pt x="1118438" y="798309"/>
                  </a:lnTo>
                  <a:close/>
                </a:path>
                <a:path w="1136650" h="2400300">
                  <a:moveTo>
                    <a:pt x="1118654" y="731177"/>
                  </a:moveTo>
                  <a:lnTo>
                    <a:pt x="1117714" y="728840"/>
                  </a:lnTo>
                  <a:lnTo>
                    <a:pt x="1117079" y="732612"/>
                  </a:lnTo>
                  <a:lnTo>
                    <a:pt x="1116685" y="730961"/>
                  </a:lnTo>
                  <a:lnTo>
                    <a:pt x="1117523" y="737755"/>
                  </a:lnTo>
                  <a:lnTo>
                    <a:pt x="1118654" y="731177"/>
                  </a:lnTo>
                  <a:close/>
                </a:path>
                <a:path w="1136650" h="2400300">
                  <a:moveTo>
                    <a:pt x="1118704" y="812355"/>
                  </a:moveTo>
                  <a:lnTo>
                    <a:pt x="1118501" y="811530"/>
                  </a:lnTo>
                  <a:lnTo>
                    <a:pt x="1118425" y="812609"/>
                  </a:lnTo>
                  <a:lnTo>
                    <a:pt x="1118704" y="812355"/>
                  </a:lnTo>
                  <a:close/>
                </a:path>
                <a:path w="1136650" h="2400300">
                  <a:moveTo>
                    <a:pt x="1119136" y="1520228"/>
                  </a:moveTo>
                  <a:lnTo>
                    <a:pt x="1118908" y="1518475"/>
                  </a:lnTo>
                  <a:lnTo>
                    <a:pt x="1118628" y="1517497"/>
                  </a:lnTo>
                  <a:lnTo>
                    <a:pt x="1118298" y="1517853"/>
                  </a:lnTo>
                  <a:lnTo>
                    <a:pt x="1118565" y="1519555"/>
                  </a:lnTo>
                  <a:lnTo>
                    <a:pt x="1118831" y="1520278"/>
                  </a:lnTo>
                  <a:lnTo>
                    <a:pt x="1119136" y="1520228"/>
                  </a:lnTo>
                  <a:close/>
                </a:path>
                <a:path w="1136650" h="2400300">
                  <a:moveTo>
                    <a:pt x="1119339" y="670928"/>
                  </a:moveTo>
                  <a:lnTo>
                    <a:pt x="1116838" y="661860"/>
                  </a:lnTo>
                  <a:lnTo>
                    <a:pt x="1117701" y="668832"/>
                  </a:lnTo>
                  <a:lnTo>
                    <a:pt x="1117092" y="674357"/>
                  </a:lnTo>
                  <a:lnTo>
                    <a:pt x="1119339" y="670928"/>
                  </a:lnTo>
                  <a:close/>
                </a:path>
                <a:path w="1136650" h="2400300">
                  <a:moveTo>
                    <a:pt x="1119974" y="823671"/>
                  </a:moveTo>
                  <a:lnTo>
                    <a:pt x="1119238" y="822744"/>
                  </a:lnTo>
                  <a:lnTo>
                    <a:pt x="1118603" y="826503"/>
                  </a:lnTo>
                  <a:lnTo>
                    <a:pt x="1119974" y="823671"/>
                  </a:lnTo>
                  <a:close/>
                </a:path>
                <a:path w="1136650" h="2400300">
                  <a:moveTo>
                    <a:pt x="1120089" y="672426"/>
                  </a:moveTo>
                  <a:lnTo>
                    <a:pt x="1119695" y="670801"/>
                  </a:lnTo>
                  <a:lnTo>
                    <a:pt x="1118717" y="676427"/>
                  </a:lnTo>
                  <a:lnTo>
                    <a:pt x="1119428" y="676186"/>
                  </a:lnTo>
                  <a:lnTo>
                    <a:pt x="1120089" y="672426"/>
                  </a:lnTo>
                  <a:close/>
                </a:path>
                <a:path w="1136650" h="2400300">
                  <a:moveTo>
                    <a:pt x="1120127" y="773023"/>
                  </a:moveTo>
                  <a:lnTo>
                    <a:pt x="1119428" y="773264"/>
                  </a:lnTo>
                  <a:lnTo>
                    <a:pt x="1119682" y="767892"/>
                  </a:lnTo>
                  <a:lnTo>
                    <a:pt x="1118806" y="769061"/>
                  </a:lnTo>
                  <a:lnTo>
                    <a:pt x="1118260" y="768388"/>
                  </a:lnTo>
                  <a:lnTo>
                    <a:pt x="1118971" y="777849"/>
                  </a:lnTo>
                  <a:lnTo>
                    <a:pt x="1120127" y="773023"/>
                  </a:lnTo>
                  <a:close/>
                </a:path>
                <a:path w="1136650" h="2400300">
                  <a:moveTo>
                    <a:pt x="1120190" y="823950"/>
                  </a:moveTo>
                  <a:lnTo>
                    <a:pt x="1120152" y="823302"/>
                  </a:lnTo>
                  <a:lnTo>
                    <a:pt x="1119974" y="823671"/>
                  </a:lnTo>
                  <a:lnTo>
                    <a:pt x="1120190" y="823950"/>
                  </a:lnTo>
                  <a:close/>
                </a:path>
                <a:path w="1136650" h="2400300">
                  <a:moveTo>
                    <a:pt x="1121308" y="737590"/>
                  </a:moveTo>
                  <a:lnTo>
                    <a:pt x="1120940" y="735965"/>
                  </a:lnTo>
                  <a:lnTo>
                    <a:pt x="1120838" y="735368"/>
                  </a:lnTo>
                  <a:lnTo>
                    <a:pt x="1120305" y="731926"/>
                  </a:lnTo>
                  <a:lnTo>
                    <a:pt x="1119657" y="737006"/>
                  </a:lnTo>
                  <a:lnTo>
                    <a:pt x="1119847" y="737806"/>
                  </a:lnTo>
                  <a:lnTo>
                    <a:pt x="1119403" y="742378"/>
                  </a:lnTo>
                  <a:lnTo>
                    <a:pt x="1118133" y="746798"/>
                  </a:lnTo>
                  <a:lnTo>
                    <a:pt x="1118755" y="746125"/>
                  </a:lnTo>
                  <a:lnTo>
                    <a:pt x="1119619" y="744943"/>
                  </a:lnTo>
                  <a:lnTo>
                    <a:pt x="1120813" y="741895"/>
                  </a:lnTo>
                  <a:lnTo>
                    <a:pt x="1120622" y="741070"/>
                  </a:lnTo>
                  <a:lnTo>
                    <a:pt x="1120063" y="740384"/>
                  </a:lnTo>
                  <a:lnTo>
                    <a:pt x="1120190" y="737806"/>
                  </a:lnTo>
                  <a:lnTo>
                    <a:pt x="1120597" y="735368"/>
                  </a:lnTo>
                  <a:lnTo>
                    <a:pt x="1120863" y="737704"/>
                  </a:lnTo>
                  <a:lnTo>
                    <a:pt x="1121308" y="737590"/>
                  </a:lnTo>
                  <a:close/>
                </a:path>
                <a:path w="1136650" h="2400300">
                  <a:moveTo>
                    <a:pt x="1121613" y="737222"/>
                  </a:moveTo>
                  <a:lnTo>
                    <a:pt x="1121498" y="737577"/>
                  </a:lnTo>
                  <a:lnTo>
                    <a:pt x="1121308" y="737590"/>
                  </a:lnTo>
                  <a:lnTo>
                    <a:pt x="1121473" y="738314"/>
                  </a:lnTo>
                  <a:lnTo>
                    <a:pt x="1121587" y="738593"/>
                  </a:lnTo>
                  <a:lnTo>
                    <a:pt x="1121613" y="737222"/>
                  </a:lnTo>
                  <a:close/>
                </a:path>
                <a:path w="1136650" h="2400300">
                  <a:moveTo>
                    <a:pt x="1121994" y="2150148"/>
                  </a:moveTo>
                  <a:lnTo>
                    <a:pt x="1121905" y="2149005"/>
                  </a:lnTo>
                  <a:lnTo>
                    <a:pt x="1121892" y="2147138"/>
                  </a:lnTo>
                  <a:lnTo>
                    <a:pt x="1121867" y="2145385"/>
                  </a:lnTo>
                  <a:lnTo>
                    <a:pt x="1121765" y="2146236"/>
                  </a:lnTo>
                  <a:lnTo>
                    <a:pt x="1121791" y="2147671"/>
                  </a:lnTo>
                  <a:lnTo>
                    <a:pt x="1121994" y="2150148"/>
                  </a:lnTo>
                  <a:close/>
                </a:path>
                <a:path w="1136650" h="2400300">
                  <a:moveTo>
                    <a:pt x="1123213" y="834605"/>
                  </a:moveTo>
                  <a:lnTo>
                    <a:pt x="1122362" y="827862"/>
                  </a:lnTo>
                  <a:lnTo>
                    <a:pt x="1122807" y="828001"/>
                  </a:lnTo>
                  <a:lnTo>
                    <a:pt x="1122730" y="827722"/>
                  </a:lnTo>
                  <a:lnTo>
                    <a:pt x="1122362" y="827849"/>
                  </a:lnTo>
                  <a:lnTo>
                    <a:pt x="1122349" y="827722"/>
                  </a:lnTo>
                  <a:lnTo>
                    <a:pt x="1121714" y="824141"/>
                  </a:lnTo>
                  <a:lnTo>
                    <a:pt x="1121181" y="821194"/>
                  </a:lnTo>
                  <a:lnTo>
                    <a:pt x="1122502" y="815454"/>
                  </a:lnTo>
                  <a:lnTo>
                    <a:pt x="1121537" y="809802"/>
                  </a:lnTo>
                  <a:lnTo>
                    <a:pt x="1118704" y="812355"/>
                  </a:lnTo>
                  <a:lnTo>
                    <a:pt x="1119670" y="816432"/>
                  </a:lnTo>
                  <a:lnTo>
                    <a:pt x="1120343" y="824141"/>
                  </a:lnTo>
                  <a:lnTo>
                    <a:pt x="1120190" y="823950"/>
                  </a:lnTo>
                  <a:lnTo>
                    <a:pt x="1120914" y="836295"/>
                  </a:lnTo>
                  <a:lnTo>
                    <a:pt x="1123213" y="834605"/>
                  </a:lnTo>
                  <a:close/>
                </a:path>
                <a:path w="1136650" h="2400300">
                  <a:moveTo>
                    <a:pt x="1123632" y="828294"/>
                  </a:moveTo>
                  <a:lnTo>
                    <a:pt x="1122807" y="828001"/>
                  </a:lnTo>
                  <a:lnTo>
                    <a:pt x="1123315" y="830173"/>
                  </a:lnTo>
                  <a:lnTo>
                    <a:pt x="1123632" y="828294"/>
                  </a:lnTo>
                  <a:close/>
                </a:path>
                <a:path w="1136650" h="2400300">
                  <a:moveTo>
                    <a:pt x="1125347" y="1339596"/>
                  </a:moveTo>
                  <a:lnTo>
                    <a:pt x="1124432" y="1337691"/>
                  </a:lnTo>
                  <a:lnTo>
                    <a:pt x="1124026" y="1336865"/>
                  </a:lnTo>
                  <a:lnTo>
                    <a:pt x="1124623" y="1339380"/>
                  </a:lnTo>
                  <a:lnTo>
                    <a:pt x="1124940" y="1340777"/>
                  </a:lnTo>
                  <a:lnTo>
                    <a:pt x="1125080" y="1340396"/>
                  </a:lnTo>
                  <a:lnTo>
                    <a:pt x="1125207" y="1339989"/>
                  </a:lnTo>
                  <a:lnTo>
                    <a:pt x="1125347" y="1339596"/>
                  </a:lnTo>
                  <a:close/>
                </a:path>
                <a:path w="1136650" h="2400300">
                  <a:moveTo>
                    <a:pt x="1130655" y="1343609"/>
                  </a:moveTo>
                  <a:lnTo>
                    <a:pt x="1129792" y="1348943"/>
                  </a:lnTo>
                  <a:lnTo>
                    <a:pt x="1130084" y="1347749"/>
                  </a:lnTo>
                  <a:lnTo>
                    <a:pt x="1130388" y="1346034"/>
                  </a:lnTo>
                  <a:lnTo>
                    <a:pt x="1130655" y="1343609"/>
                  </a:lnTo>
                  <a:close/>
                </a:path>
                <a:path w="1136650" h="2400300">
                  <a:moveTo>
                    <a:pt x="1132941" y="1505585"/>
                  </a:moveTo>
                  <a:lnTo>
                    <a:pt x="1132319" y="1505089"/>
                  </a:lnTo>
                  <a:lnTo>
                    <a:pt x="1132674" y="1506029"/>
                  </a:lnTo>
                  <a:lnTo>
                    <a:pt x="1132916" y="1506397"/>
                  </a:lnTo>
                  <a:lnTo>
                    <a:pt x="1132941" y="1505585"/>
                  </a:lnTo>
                  <a:close/>
                </a:path>
                <a:path w="1136650" h="2400300">
                  <a:moveTo>
                    <a:pt x="1133309" y="1528483"/>
                  </a:moveTo>
                  <a:lnTo>
                    <a:pt x="1133208" y="1527162"/>
                  </a:lnTo>
                  <a:lnTo>
                    <a:pt x="1133081" y="1526324"/>
                  </a:lnTo>
                  <a:lnTo>
                    <a:pt x="1132941" y="1525701"/>
                  </a:lnTo>
                  <a:lnTo>
                    <a:pt x="1133309" y="1528483"/>
                  </a:lnTo>
                  <a:close/>
                </a:path>
                <a:path w="1136650" h="2400300">
                  <a:moveTo>
                    <a:pt x="1135430" y="2034590"/>
                  </a:moveTo>
                  <a:lnTo>
                    <a:pt x="1135392" y="2034006"/>
                  </a:lnTo>
                  <a:lnTo>
                    <a:pt x="1135329" y="2034298"/>
                  </a:lnTo>
                  <a:lnTo>
                    <a:pt x="1135303" y="2034641"/>
                  </a:lnTo>
                  <a:lnTo>
                    <a:pt x="1135227" y="2034908"/>
                  </a:lnTo>
                  <a:lnTo>
                    <a:pt x="1135418" y="2034997"/>
                  </a:lnTo>
                  <a:lnTo>
                    <a:pt x="1135430" y="2034590"/>
                  </a:lnTo>
                  <a:close/>
                </a:path>
                <a:path w="1136650" h="2400300">
                  <a:moveTo>
                    <a:pt x="1136269" y="1638795"/>
                  </a:moveTo>
                  <a:lnTo>
                    <a:pt x="1136243" y="1633728"/>
                  </a:lnTo>
                  <a:lnTo>
                    <a:pt x="1135557" y="1635963"/>
                  </a:lnTo>
                  <a:lnTo>
                    <a:pt x="1134859" y="1635569"/>
                  </a:lnTo>
                  <a:lnTo>
                    <a:pt x="1136269" y="163879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5336" y="5820613"/>
              <a:ext cx="3748404" cy="1403985"/>
            </a:xfrm>
            <a:custGeom>
              <a:avLst/>
              <a:gdLst/>
              <a:ahLst/>
              <a:cxnLst/>
              <a:rect l="l" t="t" r="r" b="b"/>
              <a:pathLst>
                <a:path w="3748404" h="1403984">
                  <a:moveTo>
                    <a:pt x="1676" y="84924"/>
                  </a:moveTo>
                  <a:lnTo>
                    <a:pt x="1155" y="85991"/>
                  </a:lnTo>
                  <a:lnTo>
                    <a:pt x="1308" y="85940"/>
                  </a:lnTo>
                  <a:lnTo>
                    <a:pt x="1676" y="84924"/>
                  </a:lnTo>
                  <a:close/>
                </a:path>
                <a:path w="3748404" h="1403984">
                  <a:moveTo>
                    <a:pt x="1816" y="72936"/>
                  </a:moveTo>
                  <a:lnTo>
                    <a:pt x="1587" y="72605"/>
                  </a:lnTo>
                  <a:lnTo>
                    <a:pt x="1435" y="72898"/>
                  </a:lnTo>
                  <a:lnTo>
                    <a:pt x="1676" y="75145"/>
                  </a:lnTo>
                  <a:lnTo>
                    <a:pt x="876" y="79781"/>
                  </a:lnTo>
                  <a:lnTo>
                    <a:pt x="1524" y="79781"/>
                  </a:lnTo>
                  <a:lnTo>
                    <a:pt x="1587" y="78244"/>
                  </a:lnTo>
                  <a:lnTo>
                    <a:pt x="1714" y="78600"/>
                  </a:lnTo>
                  <a:lnTo>
                    <a:pt x="1651" y="76873"/>
                  </a:lnTo>
                  <a:lnTo>
                    <a:pt x="1752" y="74726"/>
                  </a:lnTo>
                  <a:lnTo>
                    <a:pt x="1701" y="75018"/>
                  </a:lnTo>
                  <a:lnTo>
                    <a:pt x="1752" y="74307"/>
                  </a:lnTo>
                  <a:lnTo>
                    <a:pt x="1778" y="73609"/>
                  </a:lnTo>
                  <a:lnTo>
                    <a:pt x="1816" y="72936"/>
                  </a:lnTo>
                  <a:close/>
                </a:path>
                <a:path w="3748404" h="1403984">
                  <a:moveTo>
                    <a:pt x="2108" y="67081"/>
                  </a:moveTo>
                  <a:lnTo>
                    <a:pt x="1752" y="74726"/>
                  </a:lnTo>
                  <a:lnTo>
                    <a:pt x="1955" y="73596"/>
                  </a:lnTo>
                  <a:lnTo>
                    <a:pt x="2108" y="67081"/>
                  </a:lnTo>
                  <a:close/>
                </a:path>
                <a:path w="3748404" h="1403984">
                  <a:moveTo>
                    <a:pt x="3136" y="85280"/>
                  </a:moveTo>
                  <a:lnTo>
                    <a:pt x="1308" y="85940"/>
                  </a:lnTo>
                  <a:lnTo>
                    <a:pt x="1968" y="89115"/>
                  </a:lnTo>
                  <a:lnTo>
                    <a:pt x="2794" y="90855"/>
                  </a:lnTo>
                  <a:lnTo>
                    <a:pt x="2819" y="87160"/>
                  </a:lnTo>
                  <a:lnTo>
                    <a:pt x="3136" y="85280"/>
                  </a:lnTo>
                  <a:close/>
                </a:path>
                <a:path w="3748404" h="1403984">
                  <a:moveTo>
                    <a:pt x="3200" y="43421"/>
                  </a:moveTo>
                  <a:lnTo>
                    <a:pt x="1638" y="52247"/>
                  </a:lnTo>
                  <a:lnTo>
                    <a:pt x="1460" y="52311"/>
                  </a:lnTo>
                  <a:lnTo>
                    <a:pt x="1041" y="53213"/>
                  </a:lnTo>
                  <a:lnTo>
                    <a:pt x="1346" y="57277"/>
                  </a:lnTo>
                  <a:lnTo>
                    <a:pt x="1244" y="54533"/>
                  </a:lnTo>
                  <a:lnTo>
                    <a:pt x="1295" y="54381"/>
                  </a:lnTo>
                  <a:lnTo>
                    <a:pt x="2705" y="54381"/>
                  </a:lnTo>
                  <a:lnTo>
                    <a:pt x="3200" y="43421"/>
                  </a:lnTo>
                  <a:close/>
                </a:path>
                <a:path w="3748404" h="1403984">
                  <a:moveTo>
                    <a:pt x="3505" y="41681"/>
                  </a:moveTo>
                  <a:lnTo>
                    <a:pt x="3276" y="41681"/>
                  </a:lnTo>
                  <a:lnTo>
                    <a:pt x="3200" y="43421"/>
                  </a:lnTo>
                  <a:lnTo>
                    <a:pt x="3505" y="41681"/>
                  </a:lnTo>
                  <a:close/>
                </a:path>
                <a:path w="3748404" h="1403984">
                  <a:moveTo>
                    <a:pt x="6515" y="37503"/>
                  </a:moveTo>
                  <a:lnTo>
                    <a:pt x="6451" y="36283"/>
                  </a:lnTo>
                  <a:lnTo>
                    <a:pt x="6413" y="35039"/>
                  </a:lnTo>
                  <a:lnTo>
                    <a:pt x="6464" y="33845"/>
                  </a:lnTo>
                  <a:lnTo>
                    <a:pt x="5740" y="33388"/>
                  </a:lnTo>
                  <a:lnTo>
                    <a:pt x="6311" y="35331"/>
                  </a:lnTo>
                  <a:lnTo>
                    <a:pt x="6515" y="37503"/>
                  </a:lnTo>
                  <a:close/>
                </a:path>
                <a:path w="3748404" h="1403984">
                  <a:moveTo>
                    <a:pt x="7277" y="45923"/>
                  </a:moveTo>
                  <a:lnTo>
                    <a:pt x="6807" y="42392"/>
                  </a:lnTo>
                  <a:lnTo>
                    <a:pt x="6565" y="38430"/>
                  </a:lnTo>
                  <a:lnTo>
                    <a:pt x="6578" y="38900"/>
                  </a:lnTo>
                  <a:lnTo>
                    <a:pt x="6565" y="39128"/>
                  </a:lnTo>
                  <a:lnTo>
                    <a:pt x="4749" y="37973"/>
                  </a:lnTo>
                  <a:lnTo>
                    <a:pt x="5981" y="46380"/>
                  </a:lnTo>
                  <a:lnTo>
                    <a:pt x="7277" y="45923"/>
                  </a:lnTo>
                  <a:close/>
                </a:path>
                <a:path w="3748404" h="1403984">
                  <a:moveTo>
                    <a:pt x="7797" y="66941"/>
                  </a:moveTo>
                  <a:lnTo>
                    <a:pt x="7454" y="66725"/>
                  </a:lnTo>
                  <a:lnTo>
                    <a:pt x="7264" y="66382"/>
                  </a:lnTo>
                  <a:lnTo>
                    <a:pt x="7467" y="66878"/>
                  </a:lnTo>
                  <a:lnTo>
                    <a:pt x="7797" y="66941"/>
                  </a:lnTo>
                  <a:close/>
                </a:path>
                <a:path w="3748404" h="1403984">
                  <a:moveTo>
                    <a:pt x="8432" y="1368094"/>
                  </a:moveTo>
                  <a:lnTo>
                    <a:pt x="8013" y="1366240"/>
                  </a:lnTo>
                  <a:lnTo>
                    <a:pt x="7366" y="1371498"/>
                  </a:lnTo>
                  <a:lnTo>
                    <a:pt x="8432" y="1368094"/>
                  </a:lnTo>
                  <a:close/>
                </a:path>
                <a:path w="3748404" h="1403984">
                  <a:moveTo>
                    <a:pt x="9080" y="64350"/>
                  </a:moveTo>
                  <a:lnTo>
                    <a:pt x="9029" y="62420"/>
                  </a:lnTo>
                  <a:lnTo>
                    <a:pt x="8775" y="61290"/>
                  </a:lnTo>
                  <a:lnTo>
                    <a:pt x="8788" y="62395"/>
                  </a:lnTo>
                  <a:lnTo>
                    <a:pt x="8851" y="64757"/>
                  </a:lnTo>
                  <a:lnTo>
                    <a:pt x="9042" y="66382"/>
                  </a:lnTo>
                  <a:lnTo>
                    <a:pt x="9080" y="64350"/>
                  </a:lnTo>
                  <a:close/>
                </a:path>
                <a:path w="3748404" h="1403984">
                  <a:moveTo>
                    <a:pt x="9588" y="68072"/>
                  </a:moveTo>
                  <a:lnTo>
                    <a:pt x="9334" y="68173"/>
                  </a:lnTo>
                  <a:lnTo>
                    <a:pt x="9169" y="67373"/>
                  </a:lnTo>
                  <a:lnTo>
                    <a:pt x="9042" y="66382"/>
                  </a:lnTo>
                  <a:lnTo>
                    <a:pt x="9004" y="70281"/>
                  </a:lnTo>
                  <a:lnTo>
                    <a:pt x="8712" y="74549"/>
                  </a:lnTo>
                  <a:lnTo>
                    <a:pt x="9182" y="74396"/>
                  </a:lnTo>
                  <a:lnTo>
                    <a:pt x="9588" y="68072"/>
                  </a:lnTo>
                  <a:close/>
                </a:path>
                <a:path w="3748404" h="1403984">
                  <a:moveTo>
                    <a:pt x="9677" y="54381"/>
                  </a:moveTo>
                  <a:lnTo>
                    <a:pt x="7112" y="54381"/>
                  </a:lnTo>
                  <a:lnTo>
                    <a:pt x="5791" y="67081"/>
                  </a:lnTo>
                  <a:lnTo>
                    <a:pt x="6223" y="67081"/>
                  </a:lnTo>
                  <a:lnTo>
                    <a:pt x="9677" y="54381"/>
                  </a:lnTo>
                  <a:close/>
                </a:path>
                <a:path w="3748404" h="1403984">
                  <a:moveTo>
                    <a:pt x="10198" y="2565"/>
                  </a:moveTo>
                  <a:lnTo>
                    <a:pt x="10007" y="1739"/>
                  </a:lnTo>
                  <a:lnTo>
                    <a:pt x="10172" y="812"/>
                  </a:lnTo>
                  <a:lnTo>
                    <a:pt x="9969" y="0"/>
                  </a:lnTo>
                  <a:lnTo>
                    <a:pt x="9271" y="228"/>
                  </a:lnTo>
                  <a:lnTo>
                    <a:pt x="9334" y="3746"/>
                  </a:lnTo>
                  <a:lnTo>
                    <a:pt x="9918" y="6197"/>
                  </a:lnTo>
                  <a:lnTo>
                    <a:pt x="10198" y="2565"/>
                  </a:lnTo>
                  <a:close/>
                </a:path>
                <a:path w="3748404" h="1403984">
                  <a:moveTo>
                    <a:pt x="10223" y="43154"/>
                  </a:moveTo>
                  <a:lnTo>
                    <a:pt x="8636" y="44577"/>
                  </a:lnTo>
                  <a:lnTo>
                    <a:pt x="9944" y="46786"/>
                  </a:lnTo>
                  <a:lnTo>
                    <a:pt x="10223" y="43154"/>
                  </a:lnTo>
                  <a:close/>
                </a:path>
                <a:path w="3748404" h="1403984">
                  <a:moveTo>
                    <a:pt x="10515" y="148069"/>
                  </a:moveTo>
                  <a:lnTo>
                    <a:pt x="10287" y="145503"/>
                  </a:lnTo>
                  <a:lnTo>
                    <a:pt x="9906" y="143852"/>
                  </a:lnTo>
                  <a:lnTo>
                    <a:pt x="9677" y="141300"/>
                  </a:lnTo>
                  <a:lnTo>
                    <a:pt x="9156" y="142354"/>
                  </a:lnTo>
                  <a:lnTo>
                    <a:pt x="9639" y="149250"/>
                  </a:lnTo>
                  <a:lnTo>
                    <a:pt x="10185" y="149961"/>
                  </a:lnTo>
                  <a:lnTo>
                    <a:pt x="10515" y="148069"/>
                  </a:lnTo>
                  <a:close/>
                </a:path>
                <a:path w="3748404" h="1403984">
                  <a:moveTo>
                    <a:pt x="10744" y="51790"/>
                  </a:moveTo>
                  <a:lnTo>
                    <a:pt x="10426" y="53657"/>
                  </a:lnTo>
                  <a:lnTo>
                    <a:pt x="10325" y="58127"/>
                  </a:lnTo>
                  <a:lnTo>
                    <a:pt x="10744" y="51790"/>
                  </a:lnTo>
                  <a:close/>
                </a:path>
                <a:path w="3748404" h="1403984">
                  <a:moveTo>
                    <a:pt x="14211" y="124726"/>
                  </a:moveTo>
                  <a:lnTo>
                    <a:pt x="13423" y="121475"/>
                  </a:lnTo>
                  <a:lnTo>
                    <a:pt x="13106" y="123342"/>
                  </a:lnTo>
                  <a:lnTo>
                    <a:pt x="12750" y="123469"/>
                  </a:lnTo>
                  <a:lnTo>
                    <a:pt x="12230" y="124523"/>
                  </a:lnTo>
                  <a:lnTo>
                    <a:pt x="14211" y="124726"/>
                  </a:lnTo>
                  <a:close/>
                </a:path>
                <a:path w="3748404" h="1403984">
                  <a:moveTo>
                    <a:pt x="14325" y="168681"/>
                  </a:moveTo>
                  <a:lnTo>
                    <a:pt x="13817" y="155981"/>
                  </a:lnTo>
                  <a:lnTo>
                    <a:pt x="11074" y="155981"/>
                  </a:lnTo>
                  <a:lnTo>
                    <a:pt x="13487" y="168681"/>
                  </a:lnTo>
                  <a:lnTo>
                    <a:pt x="14325" y="168681"/>
                  </a:lnTo>
                  <a:close/>
                </a:path>
                <a:path w="3748404" h="1403984">
                  <a:moveTo>
                    <a:pt x="15582" y="151599"/>
                  </a:moveTo>
                  <a:lnTo>
                    <a:pt x="15417" y="142849"/>
                  </a:lnTo>
                  <a:lnTo>
                    <a:pt x="14871" y="142151"/>
                  </a:lnTo>
                  <a:lnTo>
                    <a:pt x="14389" y="135242"/>
                  </a:lnTo>
                  <a:lnTo>
                    <a:pt x="13970" y="141592"/>
                  </a:lnTo>
                  <a:lnTo>
                    <a:pt x="14516" y="142278"/>
                  </a:lnTo>
                  <a:lnTo>
                    <a:pt x="15582" y="151599"/>
                  </a:lnTo>
                  <a:close/>
                </a:path>
                <a:path w="3748404" h="1403984">
                  <a:moveTo>
                    <a:pt x="16598" y="219481"/>
                  </a:moveTo>
                  <a:lnTo>
                    <a:pt x="15011" y="228307"/>
                  </a:lnTo>
                  <a:lnTo>
                    <a:pt x="15024" y="229641"/>
                  </a:lnTo>
                  <a:lnTo>
                    <a:pt x="16598" y="219481"/>
                  </a:lnTo>
                  <a:close/>
                </a:path>
                <a:path w="3748404" h="1403984">
                  <a:moveTo>
                    <a:pt x="17284" y="234873"/>
                  </a:moveTo>
                  <a:lnTo>
                    <a:pt x="17056" y="236689"/>
                  </a:lnTo>
                  <a:lnTo>
                    <a:pt x="16789" y="237705"/>
                  </a:lnTo>
                  <a:lnTo>
                    <a:pt x="16611" y="238112"/>
                  </a:lnTo>
                  <a:lnTo>
                    <a:pt x="16484" y="232181"/>
                  </a:lnTo>
                  <a:lnTo>
                    <a:pt x="15443" y="232181"/>
                  </a:lnTo>
                  <a:lnTo>
                    <a:pt x="16764" y="244881"/>
                  </a:lnTo>
                  <a:lnTo>
                    <a:pt x="16611" y="238417"/>
                  </a:lnTo>
                  <a:lnTo>
                    <a:pt x="16878" y="238480"/>
                  </a:lnTo>
                  <a:lnTo>
                    <a:pt x="17195" y="237655"/>
                  </a:lnTo>
                  <a:lnTo>
                    <a:pt x="17284" y="234873"/>
                  </a:lnTo>
                  <a:close/>
                </a:path>
                <a:path w="3748404" h="1403984">
                  <a:moveTo>
                    <a:pt x="17551" y="331901"/>
                  </a:moveTo>
                  <a:lnTo>
                    <a:pt x="17259" y="330276"/>
                  </a:lnTo>
                  <a:lnTo>
                    <a:pt x="17043" y="329387"/>
                  </a:lnTo>
                  <a:lnTo>
                    <a:pt x="17259" y="330822"/>
                  </a:lnTo>
                  <a:lnTo>
                    <a:pt x="17399" y="331482"/>
                  </a:lnTo>
                  <a:lnTo>
                    <a:pt x="17551" y="331901"/>
                  </a:lnTo>
                  <a:close/>
                </a:path>
                <a:path w="3748404" h="1403984">
                  <a:moveTo>
                    <a:pt x="18707" y="498881"/>
                  </a:moveTo>
                  <a:lnTo>
                    <a:pt x="18300" y="486181"/>
                  </a:lnTo>
                  <a:lnTo>
                    <a:pt x="17716" y="486181"/>
                  </a:lnTo>
                  <a:lnTo>
                    <a:pt x="17030" y="486181"/>
                  </a:lnTo>
                  <a:lnTo>
                    <a:pt x="14973" y="498881"/>
                  </a:lnTo>
                  <a:lnTo>
                    <a:pt x="17094" y="498881"/>
                  </a:lnTo>
                  <a:lnTo>
                    <a:pt x="17830" y="503593"/>
                  </a:lnTo>
                  <a:lnTo>
                    <a:pt x="17970" y="498881"/>
                  </a:lnTo>
                  <a:lnTo>
                    <a:pt x="18707" y="498881"/>
                  </a:lnTo>
                  <a:close/>
                </a:path>
                <a:path w="3748404" h="1403984">
                  <a:moveTo>
                    <a:pt x="18973" y="327837"/>
                  </a:moveTo>
                  <a:lnTo>
                    <a:pt x="18199" y="325920"/>
                  </a:lnTo>
                  <a:lnTo>
                    <a:pt x="18199" y="333870"/>
                  </a:lnTo>
                  <a:lnTo>
                    <a:pt x="17551" y="331901"/>
                  </a:lnTo>
                  <a:lnTo>
                    <a:pt x="18072" y="335051"/>
                  </a:lnTo>
                  <a:lnTo>
                    <a:pt x="18211" y="333870"/>
                  </a:lnTo>
                  <a:lnTo>
                    <a:pt x="18973" y="327837"/>
                  </a:lnTo>
                  <a:close/>
                </a:path>
                <a:path w="3748404" h="1403984">
                  <a:moveTo>
                    <a:pt x="19062" y="511581"/>
                  </a:moveTo>
                  <a:lnTo>
                    <a:pt x="17830" y="503593"/>
                  </a:lnTo>
                  <a:lnTo>
                    <a:pt x="17576" y="511581"/>
                  </a:lnTo>
                  <a:lnTo>
                    <a:pt x="19062" y="511581"/>
                  </a:lnTo>
                  <a:close/>
                </a:path>
                <a:path w="3748404" h="1403984">
                  <a:moveTo>
                    <a:pt x="19189" y="408089"/>
                  </a:moveTo>
                  <a:lnTo>
                    <a:pt x="18262" y="405993"/>
                  </a:lnTo>
                  <a:lnTo>
                    <a:pt x="18732" y="397281"/>
                  </a:lnTo>
                  <a:lnTo>
                    <a:pt x="16700" y="397281"/>
                  </a:lnTo>
                  <a:lnTo>
                    <a:pt x="16941" y="399656"/>
                  </a:lnTo>
                  <a:lnTo>
                    <a:pt x="14058" y="401929"/>
                  </a:lnTo>
                  <a:lnTo>
                    <a:pt x="17653" y="406260"/>
                  </a:lnTo>
                  <a:lnTo>
                    <a:pt x="18059" y="409981"/>
                  </a:lnTo>
                  <a:lnTo>
                    <a:pt x="18211" y="406933"/>
                  </a:lnTo>
                  <a:lnTo>
                    <a:pt x="19189" y="408089"/>
                  </a:lnTo>
                  <a:close/>
                </a:path>
                <a:path w="3748404" h="1403984">
                  <a:moveTo>
                    <a:pt x="19697" y="575081"/>
                  </a:moveTo>
                  <a:lnTo>
                    <a:pt x="17995" y="562381"/>
                  </a:lnTo>
                  <a:lnTo>
                    <a:pt x="18453" y="575081"/>
                  </a:lnTo>
                  <a:lnTo>
                    <a:pt x="19697" y="575081"/>
                  </a:lnTo>
                  <a:close/>
                </a:path>
                <a:path w="3748404" h="1403984">
                  <a:moveTo>
                    <a:pt x="19723" y="699630"/>
                  </a:moveTo>
                  <a:lnTo>
                    <a:pt x="19342" y="695248"/>
                  </a:lnTo>
                  <a:lnTo>
                    <a:pt x="18745" y="701446"/>
                  </a:lnTo>
                  <a:lnTo>
                    <a:pt x="18783" y="701852"/>
                  </a:lnTo>
                  <a:lnTo>
                    <a:pt x="19723" y="699630"/>
                  </a:lnTo>
                  <a:close/>
                </a:path>
                <a:path w="3748404" h="1403984">
                  <a:moveTo>
                    <a:pt x="19913" y="689381"/>
                  </a:moveTo>
                  <a:lnTo>
                    <a:pt x="18834" y="689381"/>
                  </a:lnTo>
                  <a:lnTo>
                    <a:pt x="19342" y="695248"/>
                  </a:lnTo>
                  <a:lnTo>
                    <a:pt x="19913" y="689381"/>
                  </a:lnTo>
                  <a:close/>
                </a:path>
                <a:path w="3748404" h="1403984">
                  <a:moveTo>
                    <a:pt x="20078" y="473481"/>
                  </a:moveTo>
                  <a:lnTo>
                    <a:pt x="17945" y="473481"/>
                  </a:lnTo>
                  <a:lnTo>
                    <a:pt x="17716" y="486181"/>
                  </a:lnTo>
                  <a:lnTo>
                    <a:pt x="20078" y="473481"/>
                  </a:lnTo>
                  <a:close/>
                </a:path>
                <a:path w="3748404" h="1403984">
                  <a:moveTo>
                    <a:pt x="20751" y="308381"/>
                  </a:moveTo>
                  <a:lnTo>
                    <a:pt x="19596" y="308381"/>
                  </a:lnTo>
                  <a:lnTo>
                    <a:pt x="20129" y="321081"/>
                  </a:lnTo>
                  <a:lnTo>
                    <a:pt x="20751" y="308381"/>
                  </a:lnTo>
                  <a:close/>
                </a:path>
                <a:path w="3748404" h="1403984">
                  <a:moveTo>
                    <a:pt x="20789" y="328980"/>
                  </a:moveTo>
                  <a:lnTo>
                    <a:pt x="18122" y="335051"/>
                  </a:lnTo>
                  <a:lnTo>
                    <a:pt x="18097" y="335229"/>
                  </a:lnTo>
                  <a:lnTo>
                    <a:pt x="18364" y="336842"/>
                  </a:lnTo>
                  <a:lnTo>
                    <a:pt x="17919" y="339432"/>
                  </a:lnTo>
                  <a:lnTo>
                    <a:pt x="20040" y="337159"/>
                  </a:lnTo>
                  <a:lnTo>
                    <a:pt x="20789" y="328980"/>
                  </a:lnTo>
                  <a:close/>
                </a:path>
                <a:path w="3748404" h="1403984">
                  <a:moveTo>
                    <a:pt x="21361" y="778281"/>
                  </a:moveTo>
                  <a:lnTo>
                    <a:pt x="21323" y="777201"/>
                  </a:lnTo>
                  <a:lnTo>
                    <a:pt x="21221" y="778281"/>
                  </a:lnTo>
                  <a:lnTo>
                    <a:pt x="21361" y="778281"/>
                  </a:lnTo>
                  <a:close/>
                </a:path>
                <a:path w="3748404" h="1403984">
                  <a:moveTo>
                    <a:pt x="21653" y="1044981"/>
                  </a:moveTo>
                  <a:lnTo>
                    <a:pt x="20840" y="1044981"/>
                  </a:lnTo>
                  <a:lnTo>
                    <a:pt x="20828" y="1057681"/>
                  </a:lnTo>
                  <a:lnTo>
                    <a:pt x="21653" y="1044981"/>
                  </a:lnTo>
                  <a:close/>
                </a:path>
                <a:path w="3748404" h="1403984">
                  <a:moveTo>
                    <a:pt x="21666" y="1133881"/>
                  </a:moveTo>
                  <a:lnTo>
                    <a:pt x="20828" y="1121181"/>
                  </a:lnTo>
                  <a:lnTo>
                    <a:pt x="21666" y="1133881"/>
                  </a:lnTo>
                  <a:close/>
                </a:path>
                <a:path w="3748404" h="1403984">
                  <a:moveTo>
                    <a:pt x="22390" y="1006881"/>
                  </a:moveTo>
                  <a:lnTo>
                    <a:pt x="20701" y="994181"/>
                  </a:lnTo>
                  <a:lnTo>
                    <a:pt x="20421" y="994181"/>
                  </a:lnTo>
                  <a:lnTo>
                    <a:pt x="22390" y="1006881"/>
                  </a:lnTo>
                  <a:close/>
                </a:path>
                <a:path w="3748404" h="1403984">
                  <a:moveTo>
                    <a:pt x="22555" y="832383"/>
                  </a:moveTo>
                  <a:lnTo>
                    <a:pt x="22288" y="831786"/>
                  </a:lnTo>
                  <a:lnTo>
                    <a:pt x="22288" y="831989"/>
                  </a:lnTo>
                  <a:lnTo>
                    <a:pt x="22364" y="832256"/>
                  </a:lnTo>
                  <a:lnTo>
                    <a:pt x="22555" y="832383"/>
                  </a:lnTo>
                  <a:close/>
                </a:path>
                <a:path w="3748404" h="1403984">
                  <a:moveTo>
                    <a:pt x="22707" y="727913"/>
                  </a:moveTo>
                  <a:lnTo>
                    <a:pt x="20853" y="730211"/>
                  </a:lnTo>
                  <a:lnTo>
                    <a:pt x="22669" y="729145"/>
                  </a:lnTo>
                  <a:lnTo>
                    <a:pt x="22707" y="727913"/>
                  </a:lnTo>
                  <a:close/>
                </a:path>
                <a:path w="3748404" h="1403984">
                  <a:moveTo>
                    <a:pt x="23799" y="994181"/>
                  </a:moveTo>
                  <a:lnTo>
                    <a:pt x="22860" y="981481"/>
                  </a:lnTo>
                  <a:lnTo>
                    <a:pt x="22606" y="994181"/>
                  </a:lnTo>
                  <a:lnTo>
                    <a:pt x="23799" y="994181"/>
                  </a:lnTo>
                  <a:close/>
                </a:path>
                <a:path w="3748404" h="1403984">
                  <a:moveTo>
                    <a:pt x="23914" y="657834"/>
                  </a:moveTo>
                  <a:lnTo>
                    <a:pt x="23418" y="657440"/>
                  </a:lnTo>
                  <a:lnTo>
                    <a:pt x="22885" y="658253"/>
                  </a:lnTo>
                  <a:lnTo>
                    <a:pt x="22771" y="661949"/>
                  </a:lnTo>
                  <a:lnTo>
                    <a:pt x="23914" y="657834"/>
                  </a:lnTo>
                  <a:close/>
                </a:path>
                <a:path w="3748404" h="1403984">
                  <a:moveTo>
                    <a:pt x="23939" y="676681"/>
                  </a:moveTo>
                  <a:lnTo>
                    <a:pt x="23241" y="676681"/>
                  </a:lnTo>
                  <a:lnTo>
                    <a:pt x="23406" y="678967"/>
                  </a:lnTo>
                  <a:lnTo>
                    <a:pt x="23939" y="676681"/>
                  </a:lnTo>
                  <a:close/>
                </a:path>
                <a:path w="3748404" h="1403984">
                  <a:moveTo>
                    <a:pt x="24079" y="689381"/>
                  </a:moveTo>
                  <a:lnTo>
                    <a:pt x="19723" y="699630"/>
                  </a:lnTo>
                  <a:lnTo>
                    <a:pt x="19913" y="701751"/>
                  </a:lnTo>
                  <a:lnTo>
                    <a:pt x="24079" y="689381"/>
                  </a:lnTo>
                  <a:close/>
                </a:path>
                <a:path w="3748404" h="1403984">
                  <a:moveTo>
                    <a:pt x="24142" y="689381"/>
                  </a:moveTo>
                  <a:lnTo>
                    <a:pt x="23406" y="678967"/>
                  </a:lnTo>
                  <a:lnTo>
                    <a:pt x="21602" y="686625"/>
                  </a:lnTo>
                  <a:lnTo>
                    <a:pt x="21729" y="689381"/>
                  </a:lnTo>
                  <a:lnTo>
                    <a:pt x="24079" y="689381"/>
                  </a:lnTo>
                  <a:close/>
                </a:path>
                <a:path w="3748404" h="1403984">
                  <a:moveTo>
                    <a:pt x="24168" y="1235481"/>
                  </a:moveTo>
                  <a:lnTo>
                    <a:pt x="22631" y="1222781"/>
                  </a:lnTo>
                  <a:lnTo>
                    <a:pt x="22428" y="1222781"/>
                  </a:lnTo>
                  <a:lnTo>
                    <a:pt x="22021" y="1210081"/>
                  </a:lnTo>
                  <a:lnTo>
                    <a:pt x="21920" y="1197381"/>
                  </a:lnTo>
                  <a:lnTo>
                    <a:pt x="21615" y="1184681"/>
                  </a:lnTo>
                  <a:lnTo>
                    <a:pt x="20637" y="1171981"/>
                  </a:lnTo>
                  <a:lnTo>
                    <a:pt x="19926" y="1171981"/>
                  </a:lnTo>
                  <a:lnTo>
                    <a:pt x="19456" y="1159281"/>
                  </a:lnTo>
                  <a:lnTo>
                    <a:pt x="19697" y="1159281"/>
                  </a:lnTo>
                  <a:lnTo>
                    <a:pt x="20078" y="1146581"/>
                  </a:lnTo>
                  <a:lnTo>
                    <a:pt x="19443" y="1146581"/>
                  </a:lnTo>
                  <a:lnTo>
                    <a:pt x="19075" y="1133881"/>
                  </a:lnTo>
                  <a:lnTo>
                    <a:pt x="19977" y="1133881"/>
                  </a:lnTo>
                  <a:lnTo>
                    <a:pt x="20726" y="1121181"/>
                  </a:lnTo>
                  <a:lnTo>
                    <a:pt x="19367" y="1121181"/>
                  </a:lnTo>
                  <a:lnTo>
                    <a:pt x="17843" y="1108481"/>
                  </a:lnTo>
                  <a:lnTo>
                    <a:pt x="17373" y="1108481"/>
                  </a:lnTo>
                  <a:lnTo>
                    <a:pt x="17030" y="1095781"/>
                  </a:lnTo>
                  <a:lnTo>
                    <a:pt x="18072" y="1108481"/>
                  </a:lnTo>
                  <a:lnTo>
                    <a:pt x="18808" y="1095781"/>
                  </a:lnTo>
                  <a:lnTo>
                    <a:pt x="20180" y="1108481"/>
                  </a:lnTo>
                  <a:lnTo>
                    <a:pt x="20878" y="1095781"/>
                  </a:lnTo>
                  <a:lnTo>
                    <a:pt x="20231" y="1083081"/>
                  </a:lnTo>
                  <a:lnTo>
                    <a:pt x="19837" y="1083081"/>
                  </a:lnTo>
                  <a:lnTo>
                    <a:pt x="21221" y="1070381"/>
                  </a:lnTo>
                  <a:lnTo>
                    <a:pt x="19011" y="1070381"/>
                  </a:lnTo>
                  <a:lnTo>
                    <a:pt x="18973" y="1083081"/>
                  </a:lnTo>
                  <a:lnTo>
                    <a:pt x="17691" y="1083081"/>
                  </a:lnTo>
                  <a:lnTo>
                    <a:pt x="16281" y="1070381"/>
                  </a:lnTo>
                  <a:lnTo>
                    <a:pt x="16637" y="1070381"/>
                  </a:lnTo>
                  <a:lnTo>
                    <a:pt x="20726" y="1057681"/>
                  </a:lnTo>
                  <a:lnTo>
                    <a:pt x="20612" y="1044981"/>
                  </a:lnTo>
                  <a:lnTo>
                    <a:pt x="19685" y="1044981"/>
                  </a:lnTo>
                  <a:lnTo>
                    <a:pt x="20993" y="1032281"/>
                  </a:lnTo>
                  <a:lnTo>
                    <a:pt x="22326" y="1032281"/>
                  </a:lnTo>
                  <a:lnTo>
                    <a:pt x="20523" y="1024420"/>
                  </a:lnTo>
                  <a:lnTo>
                    <a:pt x="19329" y="1032281"/>
                  </a:lnTo>
                  <a:lnTo>
                    <a:pt x="18567" y="1032281"/>
                  </a:lnTo>
                  <a:lnTo>
                    <a:pt x="19189" y="1044981"/>
                  </a:lnTo>
                  <a:lnTo>
                    <a:pt x="18516" y="1032281"/>
                  </a:lnTo>
                  <a:lnTo>
                    <a:pt x="15544" y="1032281"/>
                  </a:lnTo>
                  <a:lnTo>
                    <a:pt x="16929" y="1019581"/>
                  </a:lnTo>
                  <a:lnTo>
                    <a:pt x="18732" y="1019581"/>
                  </a:lnTo>
                  <a:lnTo>
                    <a:pt x="18948" y="1020546"/>
                  </a:lnTo>
                  <a:lnTo>
                    <a:pt x="18872" y="1019581"/>
                  </a:lnTo>
                  <a:lnTo>
                    <a:pt x="19405" y="1019581"/>
                  </a:lnTo>
                  <a:lnTo>
                    <a:pt x="20523" y="1024420"/>
                  </a:lnTo>
                  <a:lnTo>
                    <a:pt x="21247" y="1019581"/>
                  </a:lnTo>
                  <a:lnTo>
                    <a:pt x="22529" y="1019581"/>
                  </a:lnTo>
                  <a:lnTo>
                    <a:pt x="19850" y="1006881"/>
                  </a:lnTo>
                  <a:lnTo>
                    <a:pt x="20383" y="1006881"/>
                  </a:lnTo>
                  <a:lnTo>
                    <a:pt x="20421" y="994181"/>
                  </a:lnTo>
                  <a:lnTo>
                    <a:pt x="19977" y="994181"/>
                  </a:lnTo>
                  <a:lnTo>
                    <a:pt x="19697" y="981481"/>
                  </a:lnTo>
                  <a:lnTo>
                    <a:pt x="21056" y="981481"/>
                  </a:lnTo>
                  <a:lnTo>
                    <a:pt x="22644" y="968781"/>
                  </a:lnTo>
                  <a:lnTo>
                    <a:pt x="21793" y="968781"/>
                  </a:lnTo>
                  <a:lnTo>
                    <a:pt x="22339" y="956081"/>
                  </a:lnTo>
                  <a:lnTo>
                    <a:pt x="19862" y="943381"/>
                  </a:lnTo>
                  <a:lnTo>
                    <a:pt x="20789" y="943381"/>
                  </a:lnTo>
                  <a:lnTo>
                    <a:pt x="20701" y="930681"/>
                  </a:lnTo>
                  <a:lnTo>
                    <a:pt x="22034" y="930681"/>
                  </a:lnTo>
                  <a:lnTo>
                    <a:pt x="20713" y="917981"/>
                  </a:lnTo>
                  <a:lnTo>
                    <a:pt x="21031" y="917981"/>
                  </a:lnTo>
                  <a:lnTo>
                    <a:pt x="21488" y="905281"/>
                  </a:lnTo>
                  <a:lnTo>
                    <a:pt x="20421" y="917981"/>
                  </a:lnTo>
                  <a:lnTo>
                    <a:pt x="18707" y="905281"/>
                  </a:lnTo>
                  <a:lnTo>
                    <a:pt x="19532" y="892581"/>
                  </a:lnTo>
                  <a:lnTo>
                    <a:pt x="20104" y="905281"/>
                  </a:lnTo>
                  <a:lnTo>
                    <a:pt x="19837" y="892581"/>
                  </a:lnTo>
                  <a:lnTo>
                    <a:pt x="20802" y="892581"/>
                  </a:lnTo>
                  <a:lnTo>
                    <a:pt x="22021" y="905281"/>
                  </a:lnTo>
                  <a:lnTo>
                    <a:pt x="23114" y="905281"/>
                  </a:lnTo>
                  <a:lnTo>
                    <a:pt x="22288" y="892581"/>
                  </a:lnTo>
                  <a:lnTo>
                    <a:pt x="21907" y="892581"/>
                  </a:lnTo>
                  <a:lnTo>
                    <a:pt x="19735" y="879881"/>
                  </a:lnTo>
                  <a:lnTo>
                    <a:pt x="23342" y="879881"/>
                  </a:lnTo>
                  <a:lnTo>
                    <a:pt x="21894" y="867181"/>
                  </a:lnTo>
                  <a:lnTo>
                    <a:pt x="23837" y="867181"/>
                  </a:lnTo>
                  <a:lnTo>
                    <a:pt x="23749" y="854481"/>
                  </a:lnTo>
                  <a:lnTo>
                    <a:pt x="22961" y="854481"/>
                  </a:lnTo>
                  <a:lnTo>
                    <a:pt x="22225" y="841781"/>
                  </a:lnTo>
                  <a:lnTo>
                    <a:pt x="21793" y="841781"/>
                  </a:lnTo>
                  <a:lnTo>
                    <a:pt x="21602" y="829081"/>
                  </a:lnTo>
                  <a:lnTo>
                    <a:pt x="21958" y="829081"/>
                  </a:lnTo>
                  <a:lnTo>
                    <a:pt x="22352" y="816381"/>
                  </a:lnTo>
                  <a:lnTo>
                    <a:pt x="21590" y="803681"/>
                  </a:lnTo>
                  <a:lnTo>
                    <a:pt x="20129" y="803681"/>
                  </a:lnTo>
                  <a:lnTo>
                    <a:pt x="19367" y="790981"/>
                  </a:lnTo>
                  <a:lnTo>
                    <a:pt x="21475" y="790981"/>
                  </a:lnTo>
                  <a:lnTo>
                    <a:pt x="19151" y="778281"/>
                  </a:lnTo>
                  <a:lnTo>
                    <a:pt x="20929" y="765581"/>
                  </a:lnTo>
                  <a:lnTo>
                    <a:pt x="21323" y="777201"/>
                  </a:lnTo>
                  <a:lnTo>
                    <a:pt x="22428" y="765581"/>
                  </a:lnTo>
                  <a:lnTo>
                    <a:pt x="23304" y="770928"/>
                  </a:lnTo>
                  <a:lnTo>
                    <a:pt x="22656" y="752881"/>
                  </a:lnTo>
                  <a:lnTo>
                    <a:pt x="21755" y="752881"/>
                  </a:lnTo>
                  <a:lnTo>
                    <a:pt x="23774" y="740181"/>
                  </a:lnTo>
                  <a:lnTo>
                    <a:pt x="18605" y="740181"/>
                  </a:lnTo>
                  <a:lnTo>
                    <a:pt x="19164" y="727481"/>
                  </a:lnTo>
                  <a:lnTo>
                    <a:pt x="20624" y="727481"/>
                  </a:lnTo>
                  <a:lnTo>
                    <a:pt x="19519" y="714781"/>
                  </a:lnTo>
                  <a:lnTo>
                    <a:pt x="20269" y="714781"/>
                  </a:lnTo>
                  <a:lnTo>
                    <a:pt x="19875" y="702081"/>
                  </a:lnTo>
                  <a:lnTo>
                    <a:pt x="19913" y="701751"/>
                  </a:lnTo>
                  <a:lnTo>
                    <a:pt x="19799" y="702081"/>
                  </a:lnTo>
                  <a:lnTo>
                    <a:pt x="18796" y="702081"/>
                  </a:lnTo>
                  <a:lnTo>
                    <a:pt x="18783" y="701852"/>
                  </a:lnTo>
                  <a:lnTo>
                    <a:pt x="18681" y="702081"/>
                  </a:lnTo>
                  <a:lnTo>
                    <a:pt x="18745" y="701446"/>
                  </a:lnTo>
                  <a:lnTo>
                    <a:pt x="17729" y="689381"/>
                  </a:lnTo>
                  <a:lnTo>
                    <a:pt x="18503" y="689381"/>
                  </a:lnTo>
                  <a:lnTo>
                    <a:pt x="19329" y="676681"/>
                  </a:lnTo>
                  <a:lnTo>
                    <a:pt x="19850" y="676681"/>
                  </a:lnTo>
                  <a:lnTo>
                    <a:pt x="20459" y="683717"/>
                  </a:lnTo>
                  <a:lnTo>
                    <a:pt x="19913" y="689381"/>
                  </a:lnTo>
                  <a:lnTo>
                    <a:pt x="20955" y="689381"/>
                  </a:lnTo>
                  <a:lnTo>
                    <a:pt x="21158" y="689381"/>
                  </a:lnTo>
                  <a:lnTo>
                    <a:pt x="21107" y="688733"/>
                  </a:lnTo>
                  <a:lnTo>
                    <a:pt x="21602" y="686625"/>
                  </a:lnTo>
                  <a:lnTo>
                    <a:pt x="21145" y="676681"/>
                  </a:lnTo>
                  <a:lnTo>
                    <a:pt x="20599" y="682307"/>
                  </a:lnTo>
                  <a:lnTo>
                    <a:pt x="20154" y="676681"/>
                  </a:lnTo>
                  <a:lnTo>
                    <a:pt x="20307" y="676681"/>
                  </a:lnTo>
                  <a:lnTo>
                    <a:pt x="19418" y="663981"/>
                  </a:lnTo>
                  <a:lnTo>
                    <a:pt x="22479" y="663981"/>
                  </a:lnTo>
                  <a:lnTo>
                    <a:pt x="21869" y="651281"/>
                  </a:lnTo>
                  <a:lnTo>
                    <a:pt x="20091" y="651281"/>
                  </a:lnTo>
                  <a:lnTo>
                    <a:pt x="21666" y="638581"/>
                  </a:lnTo>
                  <a:lnTo>
                    <a:pt x="20053" y="638581"/>
                  </a:lnTo>
                  <a:lnTo>
                    <a:pt x="20789" y="625881"/>
                  </a:lnTo>
                  <a:lnTo>
                    <a:pt x="19939" y="625881"/>
                  </a:lnTo>
                  <a:lnTo>
                    <a:pt x="18681" y="613181"/>
                  </a:lnTo>
                  <a:lnTo>
                    <a:pt x="19646" y="613181"/>
                  </a:lnTo>
                  <a:lnTo>
                    <a:pt x="18999" y="600481"/>
                  </a:lnTo>
                  <a:lnTo>
                    <a:pt x="17614" y="613181"/>
                  </a:lnTo>
                  <a:lnTo>
                    <a:pt x="17030" y="600481"/>
                  </a:lnTo>
                  <a:lnTo>
                    <a:pt x="14795" y="600481"/>
                  </a:lnTo>
                  <a:lnTo>
                    <a:pt x="20243" y="587781"/>
                  </a:lnTo>
                  <a:lnTo>
                    <a:pt x="17665" y="575081"/>
                  </a:lnTo>
                  <a:lnTo>
                    <a:pt x="18453" y="575081"/>
                  </a:lnTo>
                  <a:lnTo>
                    <a:pt x="16167" y="562381"/>
                  </a:lnTo>
                  <a:lnTo>
                    <a:pt x="17475" y="549681"/>
                  </a:lnTo>
                  <a:lnTo>
                    <a:pt x="15976" y="562381"/>
                  </a:lnTo>
                  <a:lnTo>
                    <a:pt x="14135" y="549681"/>
                  </a:lnTo>
                  <a:lnTo>
                    <a:pt x="10960" y="549681"/>
                  </a:lnTo>
                  <a:lnTo>
                    <a:pt x="9817" y="536981"/>
                  </a:lnTo>
                  <a:lnTo>
                    <a:pt x="13030" y="536981"/>
                  </a:lnTo>
                  <a:lnTo>
                    <a:pt x="14287" y="549681"/>
                  </a:lnTo>
                  <a:lnTo>
                    <a:pt x="17335" y="549681"/>
                  </a:lnTo>
                  <a:lnTo>
                    <a:pt x="17030" y="541477"/>
                  </a:lnTo>
                  <a:lnTo>
                    <a:pt x="17094" y="541629"/>
                  </a:lnTo>
                  <a:lnTo>
                    <a:pt x="17399" y="541642"/>
                  </a:lnTo>
                  <a:lnTo>
                    <a:pt x="17665" y="540054"/>
                  </a:lnTo>
                  <a:lnTo>
                    <a:pt x="17411" y="540588"/>
                  </a:lnTo>
                  <a:lnTo>
                    <a:pt x="17132" y="540753"/>
                  </a:lnTo>
                  <a:lnTo>
                    <a:pt x="17005" y="540804"/>
                  </a:lnTo>
                  <a:lnTo>
                    <a:pt x="16878" y="536981"/>
                  </a:lnTo>
                  <a:lnTo>
                    <a:pt x="17703" y="536981"/>
                  </a:lnTo>
                  <a:lnTo>
                    <a:pt x="19062" y="524281"/>
                  </a:lnTo>
                  <a:lnTo>
                    <a:pt x="16014" y="514223"/>
                  </a:lnTo>
                  <a:lnTo>
                    <a:pt x="16014" y="536981"/>
                  </a:lnTo>
                  <a:lnTo>
                    <a:pt x="15125" y="536981"/>
                  </a:lnTo>
                  <a:lnTo>
                    <a:pt x="15494" y="524281"/>
                  </a:lnTo>
                  <a:lnTo>
                    <a:pt x="16014" y="536981"/>
                  </a:lnTo>
                  <a:lnTo>
                    <a:pt x="16014" y="514223"/>
                  </a:lnTo>
                  <a:lnTo>
                    <a:pt x="15214" y="511581"/>
                  </a:lnTo>
                  <a:lnTo>
                    <a:pt x="13487" y="498881"/>
                  </a:lnTo>
                  <a:lnTo>
                    <a:pt x="12344" y="486181"/>
                  </a:lnTo>
                  <a:lnTo>
                    <a:pt x="14033" y="498881"/>
                  </a:lnTo>
                  <a:lnTo>
                    <a:pt x="15062" y="486181"/>
                  </a:lnTo>
                  <a:lnTo>
                    <a:pt x="15773" y="486181"/>
                  </a:lnTo>
                  <a:lnTo>
                    <a:pt x="16776" y="473481"/>
                  </a:lnTo>
                  <a:lnTo>
                    <a:pt x="13931" y="473481"/>
                  </a:lnTo>
                  <a:lnTo>
                    <a:pt x="15951" y="460781"/>
                  </a:lnTo>
                  <a:lnTo>
                    <a:pt x="15405" y="460781"/>
                  </a:lnTo>
                  <a:lnTo>
                    <a:pt x="16103" y="448081"/>
                  </a:lnTo>
                  <a:lnTo>
                    <a:pt x="17043" y="448081"/>
                  </a:lnTo>
                  <a:lnTo>
                    <a:pt x="17068" y="460781"/>
                  </a:lnTo>
                  <a:lnTo>
                    <a:pt x="17145" y="448081"/>
                  </a:lnTo>
                  <a:lnTo>
                    <a:pt x="16802" y="435381"/>
                  </a:lnTo>
                  <a:lnTo>
                    <a:pt x="15875" y="422681"/>
                  </a:lnTo>
                  <a:lnTo>
                    <a:pt x="18059" y="422681"/>
                  </a:lnTo>
                  <a:lnTo>
                    <a:pt x="8877" y="397281"/>
                  </a:lnTo>
                  <a:lnTo>
                    <a:pt x="14351" y="397281"/>
                  </a:lnTo>
                  <a:lnTo>
                    <a:pt x="16891" y="384581"/>
                  </a:lnTo>
                  <a:lnTo>
                    <a:pt x="13728" y="384581"/>
                  </a:lnTo>
                  <a:lnTo>
                    <a:pt x="13830" y="371881"/>
                  </a:lnTo>
                  <a:lnTo>
                    <a:pt x="17208" y="371881"/>
                  </a:lnTo>
                  <a:lnTo>
                    <a:pt x="18211" y="359181"/>
                  </a:lnTo>
                  <a:lnTo>
                    <a:pt x="17526" y="371881"/>
                  </a:lnTo>
                  <a:lnTo>
                    <a:pt x="18237" y="359181"/>
                  </a:lnTo>
                  <a:lnTo>
                    <a:pt x="17868" y="346481"/>
                  </a:lnTo>
                  <a:lnTo>
                    <a:pt x="17056" y="359181"/>
                  </a:lnTo>
                  <a:lnTo>
                    <a:pt x="16471" y="346481"/>
                  </a:lnTo>
                  <a:lnTo>
                    <a:pt x="14732" y="346481"/>
                  </a:lnTo>
                  <a:lnTo>
                    <a:pt x="12915" y="333781"/>
                  </a:lnTo>
                  <a:lnTo>
                    <a:pt x="17094" y="333781"/>
                  </a:lnTo>
                  <a:lnTo>
                    <a:pt x="14922" y="321081"/>
                  </a:lnTo>
                  <a:lnTo>
                    <a:pt x="11811" y="321081"/>
                  </a:lnTo>
                  <a:lnTo>
                    <a:pt x="8775" y="308381"/>
                  </a:lnTo>
                  <a:lnTo>
                    <a:pt x="7835" y="308381"/>
                  </a:lnTo>
                  <a:lnTo>
                    <a:pt x="6604" y="295681"/>
                  </a:lnTo>
                  <a:lnTo>
                    <a:pt x="9169" y="295681"/>
                  </a:lnTo>
                  <a:lnTo>
                    <a:pt x="12255" y="308381"/>
                  </a:lnTo>
                  <a:lnTo>
                    <a:pt x="15252" y="321081"/>
                  </a:lnTo>
                  <a:lnTo>
                    <a:pt x="18618" y="321081"/>
                  </a:lnTo>
                  <a:lnTo>
                    <a:pt x="19596" y="308381"/>
                  </a:lnTo>
                  <a:lnTo>
                    <a:pt x="19075" y="308381"/>
                  </a:lnTo>
                  <a:lnTo>
                    <a:pt x="18605" y="305777"/>
                  </a:lnTo>
                  <a:lnTo>
                    <a:pt x="18618" y="308381"/>
                  </a:lnTo>
                  <a:lnTo>
                    <a:pt x="16954" y="308381"/>
                  </a:lnTo>
                  <a:lnTo>
                    <a:pt x="12966" y="295681"/>
                  </a:lnTo>
                  <a:lnTo>
                    <a:pt x="13309" y="282981"/>
                  </a:lnTo>
                  <a:lnTo>
                    <a:pt x="14135" y="282981"/>
                  </a:lnTo>
                  <a:lnTo>
                    <a:pt x="17106" y="295681"/>
                  </a:lnTo>
                  <a:lnTo>
                    <a:pt x="16789" y="295681"/>
                  </a:lnTo>
                  <a:lnTo>
                    <a:pt x="18605" y="305777"/>
                  </a:lnTo>
                  <a:lnTo>
                    <a:pt x="18567" y="295681"/>
                  </a:lnTo>
                  <a:lnTo>
                    <a:pt x="17818" y="295681"/>
                  </a:lnTo>
                  <a:lnTo>
                    <a:pt x="17068" y="282981"/>
                  </a:lnTo>
                  <a:lnTo>
                    <a:pt x="18821" y="282981"/>
                  </a:lnTo>
                  <a:lnTo>
                    <a:pt x="15176" y="270281"/>
                  </a:lnTo>
                  <a:lnTo>
                    <a:pt x="17183" y="270281"/>
                  </a:lnTo>
                  <a:lnTo>
                    <a:pt x="17310" y="257581"/>
                  </a:lnTo>
                  <a:lnTo>
                    <a:pt x="6845" y="257581"/>
                  </a:lnTo>
                  <a:lnTo>
                    <a:pt x="9105" y="244881"/>
                  </a:lnTo>
                  <a:lnTo>
                    <a:pt x="10299" y="244881"/>
                  </a:lnTo>
                  <a:lnTo>
                    <a:pt x="11912" y="245567"/>
                  </a:lnTo>
                  <a:lnTo>
                    <a:pt x="11887" y="243814"/>
                  </a:lnTo>
                  <a:lnTo>
                    <a:pt x="10439" y="243941"/>
                  </a:lnTo>
                  <a:lnTo>
                    <a:pt x="12192" y="232181"/>
                  </a:lnTo>
                  <a:lnTo>
                    <a:pt x="14884" y="244881"/>
                  </a:lnTo>
                  <a:lnTo>
                    <a:pt x="15443" y="232181"/>
                  </a:lnTo>
                  <a:lnTo>
                    <a:pt x="15049" y="232181"/>
                  </a:lnTo>
                  <a:lnTo>
                    <a:pt x="15024" y="229641"/>
                  </a:lnTo>
                  <a:lnTo>
                    <a:pt x="14630" y="232181"/>
                  </a:lnTo>
                  <a:lnTo>
                    <a:pt x="14312" y="232181"/>
                  </a:lnTo>
                  <a:lnTo>
                    <a:pt x="15011" y="228307"/>
                  </a:lnTo>
                  <a:lnTo>
                    <a:pt x="14922" y="219481"/>
                  </a:lnTo>
                  <a:lnTo>
                    <a:pt x="10147" y="219481"/>
                  </a:lnTo>
                  <a:lnTo>
                    <a:pt x="9512" y="206781"/>
                  </a:lnTo>
                  <a:lnTo>
                    <a:pt x="11087" y="206781"/>
                  </a:lnTo>
                  <a:lnTo>
                    <a:pt x="11214" y="199580"/>
                  </a:lnTo>
                  <a:lnTo>
                    <a:pt x="11290" y="199351"/>
                  </a:lnTo>
                  <a:lnTo>
                    <a:pt x="11214" y="199491"/>
                  </a:lnTo>
                  <a:lnTo>
                    <a:pt x="11315" y="194081"/>
                  </a:lnTo>
                  <a:lnTo>
                    <a:pt x="12026" y="181381"/>
                  </a:lnTo>
                  <a:lnTo>
                    <a:pt x="12166" y="181381"/>
                  </a:lnTo>
                  <a:lnTo>
                    <a:pt x="12687" y="168681"/>
                  </a:lnTo>
                  <a:lnTo>
                    <a:pt x="10807" y="168681"/>
                  </a:lnTo>
                  <a:lnTo>
                    <a:pt x="7975" y="155981"/>
                  </a:lnTo>
                  <a:lnTo>
                    <a:pt x="6680" y="143281"/>
                  </a:lnTo>
                  <a:lnTo>
                    <a:pt x="8013" y="143281"/>
                  </a:lnTo>
                  <a:lnTo>
                    <a:pt x="7467" y="130581"/>
                  </a:lnTo>
                  <a:lnTo>
                    <a:pt x="6019" y="130581"/>
                  </a:lnTo>
                  <a:lnTo>
                    <a:pt x="4851" y="117881"/>
                  </a:lnTo>
                  <a:lnTo>
                    <a:pt x="5130" y="117881"/>
                  </a:lnTo>
                  <a:lnTo>
                    <a:pt x="6819" y="105181"/>
                  </a:lnTo>
                  <a:lnTo>
                    <a:pt x="8534" y="117881"/>
                  </a:lnTo>
                  <a:lnTo>
                    <a:pt x="8712" y="117881"/>
                  </a:lnTo>
                  <a:lnTo>
                    <a:pt x="8813" y="130581"/>
                  </a:lnTo>
                  <a:lnTo>
                    <a:pt x="9601" y="117881"/>
                  </a:lnTo>
                  <a:lnTo>
                    <a:pt x="10160" y="130581"/>
                  </a:lnTo>
                  <a:lnTo>
                    <a:pt x="10833" y="130581"/>
                  </a:lnTo>
                  <a:lnTo>
                    <a:pt x="10960" y="117881"/>
                  </a:lnTo>
                  <a:lnTo>
                    <a:pt x="11074" y="105181"/>
                  </a:lnTo>
                  <a:lnTo>
                    <a:pt x="11671" y="92481"/>
                  </a:lnTo>
                  <a:lnTo>
                    <a:pt x="11087" y="92481"/>
                  </a:lnTo>
                  <a:lnTo>
                    <a:pt x="10477" y="79781"/>
                  </a:lnTo>
                  <a:lnTo>
                    <a:pt x="9791" y="79781"/>
                  </a:lnTo>
                  <a:lnTo>
                    <a:pt x="10058" y="92481"/>
                  </a:lnTo>
                  <a:lnTo>
                    <a:pt x="8686" y="92481"/>
                  </a:lnTo>
                  <a:lnTo>
                    <a:pt x="8102" y="79781"/>
                  </a:lnTo>
                  <a:lnTo>
                    <a:pt x="7493" y="92481"/>
                  </a:lnTo>
                  <a:lnTo>
                    <a:pt x="6489" y="79781"/>
                  </a:lnTo>
                  <a:lnTo>
                    <a:pt x="4953" y="79781"/>
                  </a:lnTo>
                  <a:lnTo>
                    <a:pt x="5689" y="67081"/>
                  </a:lnTo>
                  <a:lnTo>
                    <a:pt x="4800" y="54381"/>
                  </a:lnTo>
                  <a:lnTo>
                    <a:pt x="4152" y="54381"/>
                  </a:lnTo>
                  <a:lnTo>
                    <a:pt x="1562" y="67081"/>
                  </a:lnTo>
                  <a:lnTo>
                    <a:pt x="2108" y="67081"/>
                  </a:lnTo>
                  <a:lnTo>
                    <a:pt x="3086" y="67081"/>
                  </a:lnTo>
                  <a:lnTo>
                    <a:pt x="1955" y="73596"/>
                  </a:lnTo>
                  <a:lnTo>
                    <a:pt x="1828" y="78549"/>
                  </a:lnTo>
                  <a:lnTo>
                    <a:pt x="1765" y="78740"/>
                  </a:lnTo>
                  <a:lnTo>
                    <a:pt x="1714" y="78600"/>
                  </a:lnTo>
                  <a:lnTo>
                    <a:pt x="1778" y="80441"/>
                  </a:lnTo>
                  <a:lnTo>
                    <a:pt x="1816" y="79781"/>
                  </a:lnTo>
                  <a:lnTo>
                    <a:pt x="4876" y="79781"/>
                  </a:lnTo>
                  <a:lnTo>
                    <a:pt x="4876" y="92481"/>
                  </a:lnTo>
                  <a:lnTo>
                    <a:pt x="5397" y="92481"/>
                  </a:lnTo>
                  <a:lnTo>
                    <a:pt x="3975" y="105181"/>
                  </a:lnTo>
                  <a:lnTo>
                    <a:pt x="2171" y="105181"/>
                  </a:lnTo>
                  <a:lnTo>
                    <a:pt x="1384" y="117881"/>
                  </a:lnTo>
                  <a:lnTo>
                    <a:pt x="1701" y="117881"/>
                  </a:lnTo>
                  <a:lnTo>
                    <a:pt x="1422" y="130581"/>
                  </a:lnTo>
                  <a:lnTo>
                    <a:pt x="2209" y="130581"/>
                  </a:lnTo>
                  <a:lnTo>
                    <a:pt x="3136" y="143281"/>
                  </a:lnTo>
                  <a:lnTo>
                    <a:pt x="3644" y="155981"/>
                  </a:lnTo>
                  <a:lnTo>
                    <a:pt x="3784" y="168681"/>
                  </a:lnTo>
                  <a:lnTo>
                    <a:pt x="2730" y="181381"/>
                  </a:lnTo>
                  <a:lnTo>
                    <a:pt x="3556" y="181381"/>
                  </a:lnTo>
                  <a:lnTo>
                    <a:pt x="3187" y="194081"/>
                  </a:lnTo>
                  <a:lnTo>
                    <a:pt x="2400" y="194081"/>
                  </a:lnTo>
                  <a:lnTo>
                    <a:pt x="774" y="206781"/>
                  </a:lnTo>
                  <a:lnTo>
                    <a:pt x="2082" y="206781"/>
                  </a:lnTo>
                  <a:lnTo>
                    <a:pt x="584" y="219481"/>
                  </a:lnTo>
                  <a:lnTo>
                    <a:pt x="469" y="232181"/>
                  </a:lnTo>
                  <a:lnTo>
                    <a:pt x="863" y="232181"/>
                  </a:lnTo>
                  <a:lnTo>
                    <a:pt x="901" y="244881"/>
                  </a:lnTo>
                  <a:lnTo>
                    <a:pt x="2514" y="244881"/>
                  </a:lnTo>
                  <a:lnTo>
                    <a:pt x="2451" y="257581"/>
                  </a:lnTo>
                  <a:lnTo>
                    <a:pt x="2933" y="257581"/>
                  </a:lnTo>
                  <a:lnTo>
                    <a:pt x="3619" y="270281"/>
                  </a:lnTo>
                  <a:lnTo>
                    <a:pt x="5397" y="270281"/>
                  </a:lnTo>
                  <a:lnTo>
                    <a:pt x="5041" y="282981"/>
                  </a:lnTo>
                  <a:lnTo>
                    <a:pt x="4495" y="282981"/>
                  </a:lnTo>
                  <a:lnTo>
                    <a:pt x="4292" y="295681"/>
                  </a:lnTo>
                  <a:lnTo>
                    <a:pt x="3860" y="295681"/>
                  </a:lnTo>
                  <a:lnTo>
                    <a:pt x="4191" y="282981"/>
                  </a:lnTo>
                  <a:lnTo>
                    <a:pt x="3200" y="295681"/>
                  </a:lnTo>
                  <a:lnTo>
                    <a:pt x="3949" y="308381"/>
                  </a:lnTo>
                  <a:lnTo>
                    <a:pt x="4851" y="321081"/>
                  </a:lnTo>
                  <a:lnTo>
                    <a:pt x="4343" y="321081"/>
                  </a:lnTo>
                  <a:lnTo>
                    <a:pt x="4876" y="333781"/>
                  </a:lnTo>
                  <a:lnTo>
                    <a:pt x="4508" y="333781"/>
                  </a:lnTo>
                  <a:lnTo>
                    <a:pt x="4876" y="346481"/>
                  </a:lnTo>
                  <a:lnTo>
                    <a:pt x="3771" y="346481"/>
                  </a:lnTo>
                  <a:lnTo>
                    <a:pt x="7086" y="359181"/>
                  </a:lnTo>
                  <a:lnTo>
                    <a:pt x="5765" y="359181"/>
                  </a:lnTo>
                  <a:lnTo>
                    <a:pt x="5499" y="384581"/>
                  </a:lnTo>
                  <a:lnTo>
                    <a:pt x="7861" y="384581"/>
                  </a:lnTo>
                  <a:lnTo>
                    <a:pt x="5930" y="397281"/>
                  </a:lnTo>
                  <a:lnTo>
                    <a:pt x="8572" y="397281"/>
                  </a:lnTo>
                  <a:lnTo>
                    <a:pt x="7454" y="409473"/>
                  </a:lnTo>
                  <a:lnTo>
                    <a:pt x="7543" y="409981"/>
                  </a:lnTo>
                  <a:lnTo>
                    <a:pt x="7404" y="409981"/>
                  </a:lnTo>
                  <a:lnTo>
                    <a:pt x="7454" y="409473"/>
                  </a:lnTo>
                  <a:lnTo>
                    <a:pt x="5207" y="397281"/>
                  </a:lnTo>
                  <a:lnTo>
                    <a:pt x="6718" y="409981"/>
                  </a:lnTo>
                  <a:lnTo>
                    <a:pt x="6108" y="409981"/>
                  </a:lnTo>
                  <a:lnTo>
                    <a:pt x="8432" y="422681"/>
                  </a:lnTo>
                  <a:lnTo>
                    <a:pt x="7239" y="422681"/>
                  </a:lnTo>
                  <a:lnTo>
                    <a:pt x="8953" y="435381"/>
                  </a:lnTo>
                  <a:lnTo>
                    <a:pt x="6858" y="435381"/>
                  </a:lnTo>
                  <a:lnTo>
                    <a:pt x="6680" y="460781"/>
                  </a:lnTo>
                  <a:lnTo>
                    <a:pt x="6540" y="473481"/>
                  </a:lnTo>
                  <a:lnTo>
                    <a:pt x="5613" y="486181"/>
                  </a:lnTo>
                  <a:lnTo>
                    <a:pt x="9296" y="486181"/>
                  </a:lnTo>
                  <a:lnTo>
                    <a:pt x="3987" y="498881"/>
                  </a:lnTo>
                  <a:lnTo>
                    <a:pt x="4737" y="498881"/>
                  </a:lnTo>
                  <a:lnTo>
                    <a:pt x="5638" y="511581"/>
                  </a:lnTo>
                  <a:lnTo>
                    <a:pt x="3416" y="511581"/>
                  </a:lnTo>
                  <a:lnTo>
                    <a:pt x="5867" y="524281"/>
                  </a:lnTo>
                  <a:lnTo>
                    <a:pt x="3187" y="524281"/>
                  </a:lnTo>
                  <a:lnTo>
                    <a:pt x="3365" y="536981"/>
                  </a:lnTo>
                  <a:lnTo>
                    <a:pt x="7442" y="536981"/>
                  </a:lnTo>
                  <a:lnTo>
                    <a:pt x="7607" y="549681"/>
                  </a:lnTo>
                  <a:lnTo>
                    <a:pt x="7188" y="549681"/>
                  </a:lnTo>
                  <a:lnTo>
                    <a:pt x="6172" y="575081"/>
                  </a:lnTo>
                  <a:lnTo>
                    <a:pt x="8318" y="575081"/>
                  </a:lnTo>
                  <a:lnTo>
                    <a:pt x="8229" y="587781"/>
                  </a:lnTo>
                  <a:lnTo>
                    <a:pt x="11061" y="587781"/>
                  </a:lnTo>
                  <a:lnTo>
                    <a:pt x="9169" y="600481"/>
                  </a:lnTo>
                  <a:lnTo>
                    <a:pt x="8623" y="613181"/>
                  </a:lnTo>
                  <a:lnTo>
                    <a:pt x="8915" y="613181"/>
                  </a:lnTo>
                  <a:lnTo>
                    <a:pt x="8153" y="625881"/>
                  </a:lnTo>
                  <a:lnTo>
                    <a:pt x="12954" y="625881"/>
                  </a:lnTo>
                  <a:lnTo>
                    <a:pt x="7797" y="638581"/>
                  </a:lnTo>
                  <a:lnTo>
                    <a:pt x="9093" y="651281"/>
                  </a:lnTo>
                  <a:lnTo>
                    <a:pt x="9944" y="638581"/>
                  </a:lnTo>
                  <a:lnTo>
                    <a:pt x="11087" y="651281"/>
                  </a:lnTo>
                  <a:lnTo>
                    <a:pt x="9093" y="651281"/>
                  </a:lnTo>
                  <a:lnTo>
                    <a:pt x="5549" y="651281"/>
                  </a:lnTo>
                  <a:lnTo>
                    <a:pt x="5156" y="663981"/>
                  </a:lnTo>
                  <a:lnTo>
                    <a:pt x="4699" y="663981"/>
                  </a:lnTo>
                  <a:lnTo>
                    <a:pt x="4470" y="651281"/>
                  </a:lnTo>
                  <a:lnTo>
                    <a:pt x="4000" y="663981"/>
                  </a:lnTo>
                  <a:lnTo>
                    <a:pt x="4241" y="663981"/>
                  </a:lnTo>
                  <a:lnTo>
                    <a:pt x="4064" y="676681"/>
                  </a:lnTo>
                  <a:lnTo>
                    <a:pt x="5270" y="676681"/>
                  </a:lnTo>
                  <a:lnTo>
                    <a:pt x="6096" y="689381"/>
                  </a:lnTo>
                  <a:lnTo>
                    <a:pt x="5600" y="702081"/>
                  </a:lnTo>
                  <a:lnTo>
                    <a:pt x="7239" y="689381"/>
                  </a:lnTo>
                  <a:lnTo>
                    <a:pt x="7886" y="702081"/>
                  </a:lnTo>
                  <a:lnTo>
                    <a:pt x="8204" y="702081"/>
                  </a:lnTo>
                  <a:lnTo>
                    <a:pt x="4826" y="714781"/>
                  </a:lnTo>
                  <a:lnTo>
                    <a:pt x="7467" y="727481"/>
                  </a:lnTo>
                  <a:lnTo>
                    <a:pt x="8013" y="740181"/>
                  </a:lnTo>
                  <a:lnTo>
                    <a:pt x="9436" y="740181"/>
                  </a:lnTo>
                  <a:lnTo>
                    <a:pt x="7569" y="752881"/>
                  </a:lnTo>
                  <a:lnTo>
                    <a:pt x="8216" y="765581"/>
                  </a:lnTo>
                  <a:lnTo>
                    <a:pt x="8928" y="765581"/>
                  </a:lnTo>
                  <a:lnTo>
                    <a:pt x="7277" y="778281"/>
                  </a:lnTo>
                  <a:lnTo>
                    <a:pt x="7594" y="790981"/>
                  </a:lnTo>
                  <a:lnTo>
                    <a:pt x="7099" y="790981"/>
                  </a:lnTo>
                  <a:lnTo>
                    <a:pt x="6819" y="803681"/>
                  </a:lnTo>
                  <a:lnTo>
                    <a:pt x="8140" y="803681"/>
                  </a:lnTo>
                  <a:lnTo>
                    <a:pt x="7683" y="816381"/>
                  </a:lnTo>
                  <a:lnTo>
                    <a:pt x="8458" y="829081"/>
                  </a:lnTo>
                  <a:lnTo>
                    <a:pt x="8331" y="829081"/>
                  </a:lnTo>
                  <a:lnTo>
                    <a:pt x="8382" y="841781"/>
                  </a:lnTo>
                  <a:lnTo>
                    <a:pt x="7734" y="841781"/>
                  </a:lnTo>
                  <a:lnTo>
                    <a:pt x="7251" y="854481"/>
                  </a:lnTo>
                  <a:lnTo>
                    <a:pt x="7848" y="867181"/>
                  </a:lnTo>
                  <a:lnTo>
                    <a:pt x="7137" y="867181"/>
                  </a:lnTo>
                  <a:lnTo>
                    <a:pt x="7378" y="879881"/>
                  </a:lnTo>
                  <a:lnTo>
                    <a:pt x="6477" y="892581"/>
                  </a:lnTo>
                  <a:lnTo>
                    <a:pt x="6286" y="905281"/>
                  </a:lnTo>
                  <a:lnTo>
                    <a:pt x="8686" y="905281"/>
                  </a:lnTo>
                  <a:lnTo>
                    <a:pt x="10147" y="917981"/>
                  </a:lnTo>
                  <a:lnTo>
                    <a:pt x="13919" y="917981"/>
                  </a:lnTo>
                  <a:lnTo>
                    <a:pt x="11899" y="930681"/>
                  </a:lnTo>
                  <a:lnTo>
                    <a:pt x="8864" y="917981"/>
                  </a:lnTo>
                  <a:lnTo>
                    <a:pt x="10871" y="943381"/>
                  </a:lnTo>
                  <a:lnTo>
                    <a:pt x="8839" y="943381"/>
                  </a:lnTo>
                  <a:lnTo>
                    <a:pt x="8750" y="956081"/>
                  </a:lnTo>
                  <a:lnTo>
                    <a:pt x="8280" y="981481"/>
                  </a:lnTo>
                  <a:lnTo>
                    <a:pt x="7772" y="994181"/>
                  </a:lnTo>
                  <a:lnTo>
                    <a:pt x="7518" y="1019581"/>
                  </a:lnTo>
                  <a:lnTo>
                    <a:pt x="6705" y="1019581"/>
                  </a:lnTo>
                  <a:lnTo>
                    <a:pt x="7975" y="1026185"/>
                  </a:lnTo>
                  <a:lnTo>
                    <a:pt x="8013" y="1019581"/>
                  </a:lnTo>
                  <a:lnTo>
                    <a:pt x="9740" y="1019581"/>
                  </a:lnTo>
                  <a:lnTo>
                    <a:pt x="9207" y="1032281"/>
                  </a:lnTo>
                  <a:lnTo>
                    <a:pt x="7975" y="1026185"/>
                  </a:lnTo>
                  <a:lnTo>
                    <a:pt x="7937" y="1032281"/>
                  </a:lnTo>
                  <a:lnTo>
                    <a:pt x="8318" y="1032281"/>
                  </a:lnTo>
                  <a:lnTo>
                    <a:pt x="9321" y="1044981"/>
                  </a:lnTo>
                  <a:lnTo>
                    <a:pt x="8699" y="1044981"/>
                  </a:lnTo>
                  <a:lnTo>
                    <a:pt x="9144" y="1057681"/>
                  </a:lnTo>
                  <a:lnTo>
                    <a:pt x="8305" y="1057681"/>
                  </a:lnTo>
                  <a:lnTo>
                    <a:pt x="8699" y="1044981"/>
                  </a:lnTo>
                  <a:lnTo>
                    <a:pt x="7505" y="1044981"/>
                  </a:lnTo>
                  <a:lnTo>
                    <a:pt x="7683" y="1057681"/>
                  </a:lnTo>
                  <a:lnTo>
                    <a:pt x="7518" y="1070381"/>
                  </a:lnTo>
                  <a:lnTo>
                    <a:pt x="9347" y="1057681"/>
                  </a:lnTo>
                  <a:lnTo>
                    <a:pt x="10261" y="1070381"/>
                  </a:lnTo>
                  <a:lnTo>
                    <a:pt x="9829" y="1070381"/>
                  </a:lnTo>
                  <a:lnTo>
                    <a:pt x="9537" y="1083081"/>
                  </a:lnTo>
                  <a:lnTo>
                    <a:pt x="9664" y="1108481"/>
                  </a:lnTo>
                  <a:lnTo>
                    <a:pt x="9398" y="1108481"/>
                  </a:lnTo>
                  <a:lnTo>
                    <a:pt x="10756" y="1121181"/>
                  </a:lnTo>
                  <a:lnTo>
                    <a:pt x="10642" y="1133881"/>
                  </a:lnTo>
                  <a:lnTo>
                    <a:pt x="9969" y="1146581"/>
                  </a:lnTo>
                  <a:lnTo>
                    <a:pt x="9448" y="1146581"/>
                  </a:lnTo>
                  <a:lnTo>
                    <a:pt x="8026" y="1159281"/>
                  </a:lnTo>
                  <a:lnTo>
                    <a:pt x="9423" y="1159281"/>
                  </a:lnTo>
                  <a:lnTo>
                    <a:pt x="9994" y="1171981"/>
                  </a:lnTo>
                  <a:lnTo>
                    <a:pt x="8877" y="1171981"/>
                  </a:lnTo>
                  <a:lnTo>
                    <a:pt x="9461" y="1184681"/>
                  </a:lnTo>
                  <a:lnTo>
                    <a:pt x="9131" y="1197381"/>
                  </a:lnTo>
                  <a:lnTo>
                    <a:pt x="8597" y="1210081"/>
                  </a:lnTo>
                  <a:lnTo>
                    <a:pt x="8572" y="1222781"/>
                  </a:lnTo>
                  <a:lnTo>
                    <a:pt x="10807" y="1222781"/>
                  </a:lnTo>
                  <a:lnTo>
                    <a:pt x="8051" y="1235481"/>
                  </a:lnTo>
                  <a:lnTo>
                    <a:pt x="10744" y="1235481"/>
                  </a:lnTo>
                  <a:lnTo>
                    <a:pt x="9969" y="1273581"/>
                  </a:lnTo>
                  <a:lnTo>
                    <a:pt x="10426" y="1298981"/>
                  </a:lnTo>
                  <a:lnTo>
                    <a:pt x="10426" y="1324381"/>
                  </a:lnTo>
                  <a:lnTo>
                    <a:pt x="8305" y="1349781"/>
                  </a:lnTo>
                  <a:lnTo>
                    <a:pt x="9372" y="1337081"/>
                  </a:lnTo>
                  <a:lnTo>
                    <a:pt x="9486" y="1349781"/>
                  </a:lnTo>
                  <a:lnTo>
                    <a:pt x="11684" y="1349781"/>
                  </a:lnTo>
                  <a:lnTo>
                    <a:pt x="9626" y="1362481"/>
                  </a:lnTo>
                  <a:lnTo>
                    <a:pt x="11747" y="1362481"/>
                  </a:lnTo>
                  <a:lnTo>
                    <a:pt x="9842" y="1375181"/>
                  </a:lnTo>
                  <a:lnTo>
                    <a:pt x="13868" y="1375181"/>
                  </a:lnTo>
                  <a:lnTo>
                    <a:pt x="16713" y="1362481"/>
                  </a:lnTo>
                  <a:lnTo>
                    <a:pt x="19151" y="1362481"/>
                  </a:lnTo>
                  <a:lnTo>
                    <a:pt x="20205" y="1349781"/>
                  </a:lnTo>
                  <a:lnTo>
                    <a:pt x="21031" y="1349781"/>
                  </a:lnTo>
                  <a:lnTo>
                    <a:pt x="19761" y="1337081"/>
                  </a:lnTo>
                  <a:lnTo>
                    <a:pt x="20408" y="1324381"/>
                  </a:lnTo>
                  <a:lnTo>
                    <a:pt x="20739" y="1324381"/>
                  </a:lnTo>
                  <a:lnTo>
                    <a:pt x="20713" y="1311681"/>
                  </a:lnTo>
                  <a:lnTo>
                    <a:pt x="21107" y="1298981"/>
                  </a:lnTo>
                  <a:lnTo>
                    <a:pt x="21729" y="1298981"/>
                  </a:lnTo>
                  <a:lnTo>
                    <a:pt x="22364" y="1286281"/>
                  </a:lnTo>
                  <a:lnTo>
                    <a:pt x="20866" y="1286281"/>
                  </a:lnTo>
                  <a:lnTo>
                    <a:pt x="21056" y="1273581"/>
                  </a:lnTo>
                  <a:lnTo>
                    <a:pt x="20662" y="1273581"/>
                  </a:lnTo>
                  <a:lnTo>
                    <a:pt x="20421" y="1286281"/>
                  </a:lnTo>
                  <a:lnTo>
                    <a:pt x="19265" y="1286281"/>
                  </a:lnTo>
                  <a:lnTo>
                    <a:pt x="20599" y="1273581"/>
                  </a:lnTo>
                  <a:lnTo>
                    <a:pt x="20802" y="1260881"/>
                  </a:lnTo>
                  <a:lnTo>
                    <a:pt x="21094" y="1248181"/>
                  </a:lnTo>
                  <a:lnTo>
                    <a:pt x="22656" y="1248181"/>
                  </a:lnTo>
                  <a:lnTo>
                    <a:pt x="22644" y="1235481"/>
                  </a:lnTo>
                  <a:lnTo>
                    <a:pt x="20916" y="1248181"/>
                  </a:lnTo>
                  <a:lnTo>
                    <a:pt x="21844" y="1235481"/>
                  </a:lnTo>
                  <a:lnTo>
                    <a:pt x="22644" y="1235481"/>
                  </a:lnTo>
                  <a:lnTo>
                    <a:pt x="24168" y="1235481"/>
                  </a:lnTo>
                  <a:close/>
                </a:path>
                <a:path w="3748404" h="1403984">
                  <a:moveTo>
                    <a:pt x="24498" y="778281"/>
                  </a:moveTo>
                  <a:lnTo>
                    <a:pt x="23304" y="770928"/>
                  </a:lnTo>
                  <a:lnTo>
                    <a:pt x="23571" y="778281"/>
                  </a:lnTo>
                  <a:lnTo>
                    <a:pt x="24498" y="778281"/>
                  </a:lnTo>
                  <a:close/>
                </a:path>
                <a:path w="3748404" h="1403984">
                  <a:moveTo>
                    <a:pt x="25361" y="786549"/>
                  </a:moveTo>
                  <a:lnTo>
                    <a:pt x="25006" y="781215"/>
                  </a:lnTo>
                  <a:lnTo>
                    <a:pt x="24942" y="783678"/>
                  </a:lnTo>
                  <a:lnTo>
                    <a:pt x="25361" y="786549"/>
                  </a:lnTo>
                  <a:close/>
                </a:path>
                <a:path w="3748404" h="1403984">
                  <a:moveTo>
                    <a:pt x="25361" y="786549"/>
                  </a:moveTo>
                  <a:lnTo>
                    <a:pt x="22974" y="789660"/>
                  </a:lnTo>
                  <a:lnTo>
                    <a:pt x="25298" y="788987"/>
                  </a:lnTo>
                  <a:lnTo>
                    <a:pt x="25361" y="786549"/>
                  </a:lnTo>
                  <a:close/>
                </a:path>
                <a:path w="3748404" h="1403984">
                  <a:moveTo>
                    <a:pt x="31661" y="1375994"/>
                  </a:moveTo>
                  <a:lnTo>
                    <a:pt x="0" y="1376133"/>
                  </a:lnTo>
                  <a:lnTo>
                    <a:pt x="15951" y="1403477"/>
                  </a:lnTo>
                  <a:lnTo>
                    <a:pt x="31661" y="1375994"/>
                  </a:lnTo>
                  <a:close/>
                </a:path>
                <a:path w="3748404" h="1403984">
                  <a:moveTo>
                    <a:pt x="3406051" y="639927"/>
                  </a:moveTo>
                  <a:lnTo>
                    <a:pt x="3401263" y="640397"/>
                  </a:lnTo>
                  <a:lnTo>
                    <a:pt x="3405301" y="641146"/>
                  </a:lnTo>
                  <a:lnTo>
                    <a:pt x="3406051" y="639927"/>
                  </a:lnTo>
                  <a:close/>
                </a:path>
                <a:path w="3748404" h="1403984">
                  <a:moveTo>
                    <a:pt x="3411042" y="649909"/>
                  </a:moveTo>
                  <a:lnTo>
                    <a:pt x="3407841" y="650214"/>
                  </a:lnTo>
                  <a:lnTo>
                    <a:pt x="3410559" y="650709"/>
                  </a:lnTo>
                  <a:lnTo>
                    <a:pt x="3411042" y="649909"/>
                  </a:lnTo>
                  <a:close/>
                </a:path>
                <a:path w="3748404" h="1403984">
                  <a:moveTo>
                    <a:pt x="3411448" y="649871"/>
                  </a:moveTo>
                  <a:lnTo>
                    <a:pt x="3411296" y="649490"/>
                  </a:lnTo>
                  <a:lnTo>
                    <a:pt x="3411042" y="649909"/>
                  </a:lnTo>
                  <a:lnTo>
                    <a:pt x="3411448" y="649871"/>
                  </a:lnTo>
                  <a:close/>
                </a:path>
                <a:path w="3748404" h="1403984">
                  <a:moveTo>
                    <a:pt x="3425164" y="640753"/>
                  </a:moveTo>
                  <a:lnTo>
                    <a:pt x="3417074" y="642302"/>
                  </a:lnTo>
                  <a:lnTo>
                    <a:pt x="3423247" y="642086"/>
                  </a:lnTo>
                  <a:lnTo>
                    <a:pt x="3425164" y="640753"/>
                  </a:lnTo>
                  <a:close/>
                </a:path>
                <a:path w="3748404" h="1403984">
                  <a:moveTo>
                    <a:pt x="3425672" y="642924"/>
                  </a:moveTo>
                  <a:lnTo>
                    <a:pt x="3424783" y="642861"/>
                  </a:lnTo>
                  <a:lnTo>
                    <a:pt x="3425037" y="642950"/>
                  </a:lnTo>
                  <a:lnTo>
                    <a:pt x="3425240" y="643064"/>
                  </a:lnTo>
                  <a:lnTo>
                    <a:pt x="3425494" y="643153"/>
                  </a:lnTo>
                  <a:lnTo>
                    <a:pt x="3425583" y="643001"/>
                  </a:lnTo>
                  <a:close/>
                </a:path>
                <a:path w="3748404" h="1403984">
                  <a:moveTo>
                    <a:pt x="3437686" y="650392"/>
                  </a:moveTo>
                  <a:lnTo>
                    <a:pt x="3436010" y="648944"/>
                  </a:lnTo>
                  <a:lnTo>
                    <a:pt x="3434791" y="647877"/>
                  </a:lnTo>
                  <a:lnTo>
                    <a:pt x="3432543" y="645922"/>
                  </a:lnTo>
                  <a:lnTo>
                    <a:pt x="3425494" y="643166"/>
                  </a:lnTo>
                  <a:lnTo>
                    <a:pt x="3425190" y="643699"/>
                  </a:lnTo>
                  <a:lnTo>
                    <a:pt x="3425164" y="644194"/>
                  </a:lnTo>
                  <a:lnTo>
                    <a:pt x="3416643" y="644410"/>
                  </a:lnTo>
                  <a:lnTo>
                    <a:pt x="3420681" y="645223"/>
                  </a:lnTo>
                  <a:lnTo>
                    <a:pt x="3426193" y="646214"/>
                  </a:lnTo>
                  <a:lnTo>
                    <a:pt x="3429800" y="647166"/>
                  </a:lnTo>
                  <a:lnTo>
                    <a:pt x="3428136" y="647877"/>
                  </a:lnTo>
                  <a:lnTo>
                    <a:pt x="3416846" y="647827"/>
                  </a:lnTo>
                  <a:lnTo>
                    <a:pt x="3418954" y="646861"/>
                  </a:lnTo>
                  <a:lnTo>
                    <a:pt x="3413518" y="645858"/>
                  </a:lnTo>
                  <a:lnTo>
                    <a:pt x="3413214" y="646887"/>
                  </a:lnTo>
                  <a:lnTo>
                    <a:pt x="3408286" y="647547"/>
                  </a:lnTo>
                  <a:lnTo>
                    <a:pt x="3402939" y="648322"/>
                  </a:lnTo>
                  <a:lnTo>
                    <a:pt x="3401377" y="649693"/>
                  </a:lnTo>
                  <a:lnTo>
                    <a:pt x="3411296" y="649490"/>
                  </a:lnTo>
                  <a:lnTo>
                    <a:pt x="3421075" y="648944"/>
                  </a:lnTo>
                  <a:lnTo>
                    <a:pt x="3429368" y="650811"/>
                  </a:lnTo>
                  <a:lnTo>
                    <a:pt x="3437686" y="650392"/>
                  </a:lnTo>
                  <a:close/>
                </a:path>
                <a:path w="3748404" h="1403984">
                  <a:moveTo>
                    <a:pt x="3445154" y="644359"/>
                  </a:moveTo>
                  <a:lnTo>
                    <a:pt x="3441192" y="643890"/>
                  </a:lnTo>
                  <a:lnTo>
                    <a:pt x="3438360" y="643216"/>
                  </a:lnTo>
                  <a:lnTo>
                    <a:pt x="3433178" y="641908"/>
                  </a:lnTo>
                  <a:lnTo>
                    <a:pt x="3427336" y="642162"/>
                  </a:lnTo>
                  <a:lnTo>
                    <a:pt x="3426091" y="642543"/>
                  </a:lnTo>
                  <a:lnTo>
                    <a:pt x="3425672" y="642937"/>
                  </a:lnTo>
                  <a:lnTo>
                    <a:pt x="3442868" y="644182"/>
                  </a:lnTo>
                  <a:lnTo>
                    <a:pt x="3441649" y="644296"/>
                  </a:lnTo>
                  <a:lnTo>
                    <a:pt x="3445154" y="644359"/>
                  </a:lnTo>
                  <a:close/>
                </a:path>
                <a:path w="3748404" h="1403984">
                  <a:moveTo>
                    <a:pt x="3461397" y="644537"/>
                  </a:moveTo>
                  <a:lnTo>
                    <a:pt x="3459543" y="643991"/>
                  </a:lnTo>
                  <a:lnTo>
                    <a:pt x="3455759" y="643089"/>
                  </a:lnTo>
                  <a:lnTo>
                    <a:pt x="3455047" y="643394"/>
                  </a:lnTo>
                  <a:lnTo>
                    <a:pt x="3456952" y="643801"/>
                  </a:lnTo>
                  <a:lnTo>
                    <a:pt x="3459124" y="644169"/>
                  </a:lnTo>
                  <a:lnTo>
                    <a:pt x="3461397" y="644537"/>
                  </a:lnTo>
                  <a:close/>
                </a:path>
                <a:path w="3748404" h="1403984">
                  <a:moveTo>
                    <a:pt x="3469906" y="645693"/>
                  </a:moveTo>
                  <a:lnTo>
                    <a:pt x="3468001" y="645464"/>
                  </a:lnTo>
                  <a:lnTo>
                    <a:pt x="3464369" y="644994"/>
                  </a:lnTo>
                  <a:lnTo>
                    <a:pt x="3461397" y="644537"/>
                  </a:lnTo>
                  <a:lnTo>
                    <a:pt x="3461728" y="644639"/>
                  </a:lnTo>
                  <a:lnTo>
                    <a:pt x="3445167" y="644359"/>
                  </a:lnTo>
                  <a:lnTo>
                    <a:pt x="3448647" y="644766"/>
                  </a:lnTo>
                  <a:lnTo>
                    <a:pt x="3460813" y="645325"/>
                  </a:lnTo>
                  <a:lnTo>
                    <a:pt x="3456063" y="644740"/>
                  </a:lnTo>
                  <a:lnTo>
                    <a:pt x="3460102" y="644918"/>
                  </a:lnTo>
                  <a:lnTo>
                    <a:pt x="3461626" y="644855"/>
                  </a:lnTo>
                  <a:lnTo>
                    <a:pt x="3461778" y="644740"/>
                  </a:lnTo>
                  <a:lnTo>
                    <a:pt x="3462540" y="644880"/>
                  </a:lnTo>
                  <a:lnTo>
                    <a:pt x="3462756" y="644994"/>
                  </a:lnTo>
                  <a:lnTo>
                    <a:pt x="3462032" y="644855"/>
                  </a:lnTo>
                  <a:lnTo>
                    <a:pt x="3461626" y="644855"/>
                  </a:lnTo>
                  <a:lnTo>
                    <a:pt x="3461499" y="645033"/>
                  </a:lnTo>
                  <a:lnTo>
                    <a:pt x="3460839" y="645325"/>
                  </a:lnTo>
                  <a:lnTo>
                    <a:pt x="3458019" y="646518"/>
                  </a:lnTo>
                  <a:lnTo>
                    <a:pt x="3449599" y="646582"/>
                  </a:lnTo>
                  <a:lnTo>
                    <a:pt x="3454654" y="648373"/>
                  </a:lnTo>
                  <a:lnTo>
                    <a:pt x="3464903" y="648919"/>
                  </a:lnTo>
                  <a:lnTo>
                    <a:pt x="3461905" y="647687"/>
                  </a:lnTo>
                  <a:lnTo>
                    <a:pt x="3468065" y="647471"/>
                  </a:lnTo>
                  <a:lnTo>
                    <a:pt x="3461639" y="647090"/>
                  </a:lnTo>
                  <a:lnTo>
                    <a:pt x="3462756" y="646798"/>
                  </a:lnTo>
                  <a:lnTo>
                    <a:pt x="3464763" y="646353"/>
                  </a:lnTo>
                  <a:lnTo>
                    <a:pt x="3460966" y="645490"/>
                  </a:lnTo>
                  <a:lnTo>
                    <a:pt x="3464534" y="645477"/>
                  </a:lnTo>
                  <a:lnTo>
                    <a:pt x="3469906" y="645693"/>
                  </a:lnTo>
                  <a:close/>
                </a:path>
                <a:path w="3748404" h="1403984">
                  <a:moveTo>
                    <a:pt x="3474923" y="642962"/>
                  </a:moveTo>
                  <a:lnTo>
                    <a:pt x="3472497" y="643013"/>
                  </a:lnTo>
                  <a:lnTo>
                    <a:pt x="3470097" y="643178"/>
                  </a:lnTo>
                  <a:lnTo>
                    <a:pt x="3467684" y="643547"/>
                  </a:lnTo>
                  <a:lnTo>
                    <a:pt x="3469970" y="643470"/>
                  </a:lnTo>
                  <a:lnTo>
                    <a:pt x="3472345" y="643216"/>
                  </a:lnTo>
                  <a:lnTo>
                    <a:pt x="3474923" y="642962"/>
                  </a:lnTo>
                  <a:close/>
                </a:path>
                <a:path w="3748404" h="1403984">
                  <a:moveTo>
                    <a:pt x="3493998" y="643674"/>
                  </a:moveTo>
                  <a:lnTo>
                    <a:pt x="3485997" y="642531"/>
                  </a:lnTo>
                  <a:lnTo>
                    <a:pt x="3489617" y="642188"/>
                  </a:lnTo>
                  <a:lnTo>
                    <a:pt x="3484041" y="642010"/>
                  </a:lnTo>
                  <a:lnTo>
                    <a:pt x="3474923" y="642950"/>
                  </a:lnTo>
                  <a:lnTo>
                    <a:pt x="3479495" y="642835"/>
                  </a:lnTo>
                  <a:lnTo>
                    <a:pt x="3484334" y="643242"/>
                  </a:lnTo>
                  <a:lnTo>
                    <a:pt x="3490557" y="644385"/>
                  </a:lnTo>
                  <a:lnTo>
                    <a:pt x="3493998" y="643674"/>
                  </a:lnTo>
                  <a:close/>
                </a:path>
                <a:path w="3748404" h="1403984">
                  <a:moveTo>
                    <a:pt x="3498951" y="652500"/>
                  </a:moveTo>
                  <a:lnTo>
                    <a:pt x="3497313" y="651522"/>
                  </a:lnTo>
                  <a:lnTo>
                    <a:pt x="3498316" y="651040"/>
                  </a:lnTo>
                  <a:lnTo>
                    <a:pt x="3484473" y="650849"/>
                  </a:lnTo>
                  <a:lnTo>
                    <a:pt x="3491433" y="652462"/>
                  </a:lnTo>
                  <a:lnTo>
                    <a:pt x="3491128" y="651738"/>
                  </a:lnTo>
                  <a:lnTo>
                    <a:pt x="3498951" y="652500"/>
                  </a:lnTo>
                  <a:close/>
                </a:path>
                <a:path w="3748404" h="1403984">
                  <a:moveTo>
                    <a:pt x="3499053" y="646785"/>
                  </a:moveTo>
                  <a:lnTo>
                    <a:pt x="3497846" y="646417"/>
                  </a:lnTo>
                  <a:lnTo>
                    <a:pt x="3497999" y="646569"/>
                  </a:lnTo>
                  <a:lnTo>
                    <a:pt x="3498494" y="646811"/>
                  </a:lnTo>
                  <a:lnTo>
                    <a:pt x="3498685" y="646811"/>
                  </a:lnTo>
                  <a:lnTo>
                    <a:pt x="3498837" y="646785"/>
                  </a:lnTo>
                  <a:lnTo>
                    <a:pt x="3499053" y="646785"/>
                  </a:lnTo>
                  <a:close/>
                </a:path>
                <a:path w="3748404" h="1403984">
                  <a:moveTo>
                    <a:pt x="3499713" y="647268"/>
                  </a:moveTo>
                  <a:lnTo>
                    <a:pt x="3499269" y="647141"/>
                  </a:lnTo>
                  <a:lnTo>
                    <a:pt x="3498812" y="646963"/>
                  </a:lnTo>
                  <a:lnTo>
                    <a:pt x="3498494" y="646811"/>
                  </a:lnTo>
                  <a:lnTo>
                    <a:pt x="3496589" y="646887"/>
                  </a:lnTo>
                  <a:lnTo>
                    <a:pt x="3495052" y="647128"/>
                  </a:lnTo>
                  <a:lnTo>
                    <a:pt x="3493554" y="647331"/>
                  </a:lnTo>
                  <a:lnTo>
                    <a:pt x="3490772" y="647293"/>
                  </a:lnTo>
                  <a:lnTo>
                    <a:pt x="3487851" y="647204"/>
                  </a:lnTo>
                  <a:lnTo>
                    <a:pt x="3484715" y="647026"/>
                  </a:lnTo>
                  <a:lnTo>
                    <a:pt x="3485413" y="646645"/>
                  </a:lnTo>
                  <a:lnTo>
                    <a:pt x="3487585" y="646010"/>
                  </a:lnTo>
                  <a:lnTo>
                    <a:pt x="3482314" y="645731"/>
                  </a:lnTo>
                  <a:lnTo>
                    <a:pt x="3478568" y="646087"/>
                  </a:lnTo>
                  <a:lnTo>
                    <a:pt x="3474504" y="645883"/>
                  </a:lnTo>
                  <a:lnTo>
                    <a:pt x="3469906" y="645693"/>
                  </a:lnTo>
                  <a:lnTo>
                    <a:pt x="3474809" y="646264"/>
                  </a:lnTo>
                  <a:lnTo>
                    <a:pt x="3479889" y="646722"/>
                  </a:lnTo>
                  <a:lnTo>
                    <a:pt x="3484689" y="647026"/>
                  </a:lnTo>
                  <a:lnTo>
                    <a:pt x="3484384" y="647192"/>
                  </a:lnTo>
                  <a:lnTo>
                    <a:pt x="3484321" y="647319"/>
                  </a:lnTo>
                  <a:lnTo>
                    <a:pt x="3485515" y="647319"/>
                  </a:lnTo>
                  <a:lnTo>
                    <a:pt x="3489198" y="647814"/>
                  </a:lnTo>
                  <a:lnTo>
                    <a:pt x="3491420" y="647623"/>
                  </a:lnTo>
                  <a:lnTo>
                    <a:pt x="3493541" y="647344"/>
                  </a:lnTo>
                  <a:lnTo>
                    <a:pt x="3495802" y="647369"/>
                  </a:lnTo>
                  <a:lnTo>
                    <a:pt x="3497897" y="647344"/>
                  </a:lnTo>
                  <a:lnTo>
                    <a:pt x="3499713" y="647268"/>
                  </a:lnTo>
                  <a:close/>
                </a:path>
                <a:path w="3748404" h="1403984">
                  <a:moveTo>
                    <a:pt x="3500628" y="647484"/>
                  </a:moveTo>
                  <a:lnTo>
                    <a:pt x="3500551" y="647242"/>
                  </a:lnTo>
                  <a:lnTo>
                    <a:pt x="3500285" y="647255"/>
                  </a:lnTo>
                  <a:lnTo>
                    <a:pt x="3499967" y="647255"/>
                  </a:lnTo>
                  <a:lnTo>
                    <a:pt x="3499726" y="647268"/>
                  </a:lnTo>
                  <a:lnTo>
                    <a:pt x="3500234" y="647420"/>
                  </a:lnTo>
                  <a:lnTo>
                    <a:pt x="3500628" y="647484"/>
                  </a:lnTo>
                  <a:close/>
                </a:path>
                <a:path w="3748404" h="1403984">
                  <a:moveTo>
                    <a:pt x="3515715" y="644652"/>
                  </a:moveTo>
                  <a:lnTo>
                    <a:pt x="3507448" y="645820"/>
                  </a:lnTo>
                  <a:lnTo>
                    <a:pt x="3511054" y="645477"/>
                  </a:lnTo>
                  <a:lnTo>
                    <a:pt x="3515715" y="644652"/>
                  </a:lnTo>
                  <a:close/>
                </a:path>
                <a:path w="3748404" h="1403984">
                  <a:moveTo>
                    <a:pt x="3519855" y="648601"/>
                  </a:moveTo>
                  <a:lnTo>
                    <a:pt x="3512870" y="648055"/>
                  </a:lnTo>
                  <a:lnTo>
                    <a:pt x="3519855" y="648601"/>
                  </a:lnTo>
                  <a:close/>
                </a:path>
                <a:path w="3748404" h="1403984">
                  <a:moveTo>
                    <a:pt x="3522929" y="648766"/>
                  </a:moveTo>
                  <a:lnTo>
                    <a:pt x="3522319" y="648436"/>
                  </a:lnTo>
                  <a:lnTo>
                    <a:pt x="3521151" y="647598"/>
                  </a:lnTo>
                  <a:lnTo>
                    <a:pt x="3516642" y="647001"/>
                  </a:lnTo>
                  <a:lnTo>
                    <a:pt x="3519741" y="648550"/>
                  </a:lnTo>
                  <a:lnTo>
                    <a:pt x="3522929" y="648766"/>
                  </a:lnTo>
                  <a:close/>
                </a:path>
                <a:path w="3748404" h="1403984">
                  <a:moveTo>
                    <a:pt x="3523729" y="648830"/>
                  </a:moveTo>
                  <a:lnTo>
                    <a:pt x="3523437" y="648817"/>
                  </a:lnTo>
                  <a:lnTo>
                    <a:pt x="3523221" y="648792"/>
                  </a:lnTo>
                  <a:lnTo>
                    <a:pt x="3522942" y="648779"/>
                  </a:lnTo>
                  <a:lnTo>
                    <a:pt x="3523234" y="648931"/>
                  </a:lnTo>
                  <a:lnTo>
                    <a:pt x="3523411" y="648982"/>
                  </a:lnTo>
                  <a:lnTo>
                    <a:pt x="3523729" y="648830"/>
                  </a:lnTo>
                  <a:close/>
                </a:path>
                <a:path w="3748404" h="1403984">
                  <a:moveTo>
                    <a:pt x="3527577" y="650773"/>
                  </a:moveTo>
                  <a:lnTo>
                    <a:pt x="3524402" y="650455"/>
                  </a:lnTo>
                  <a:lnTo>
                    <a:pt x="3523348" y="650938"/>
                  </a:lnTo>
                  <a:lnTo>
                    <a:pt x="3527577" y="650773"/>
                  </a:lnTo>
                  <a:close/>
                </a:path>
                <a:path w="3748404" h="1403984">
                  <a:moveTo>
                    <a:pt x="3529812" y="652970"/>
                  </a:moveTo>
                  <a:lnTo>
                    <a:pt x="3528898" y="652310"/>
                  </a:lnTo>
                  <a:lnTo>
                    <a:pt x="3527717" y="652411"/>
                  </a:lnTo>
                  <a:lnTo>
                    <a:pt x="3529812" y="652970"/>
                  </a:lnTo>
                  <a:close/>
                </a:path>
                <a:path w="3748404" h="1403984">
                  <a:moveTo>
                    <a:pt x="3536861" y="650392"/>
                  </a:moveTo>
                  <a:lnTo>
                    <a:pt x="3527577" y="650760"/>
                  </a:lnTo>
                  <a:lnTo>
                    <a:pt x="3536150" y="651611"/>
                  </a:lnTo>
                  <a:lnTo>
                    <a:pt x="3535997" y="651243"/>
                  </a:lnTo>
                  <a:lnTo>
                    <a:pt x="3534486" y="650621"/>
                  </a:lnTo>
                  <a:lnTo>
                    <a:pt x="3536861" y="650392"/>
                  </a:lnTo>
                  <a:close/>
                </a:path>
                <a:path w="3748404" h="1403984">
                  <a:moveTo>
                    <a:pt x="3542246" y="648195"/>
                  </a:moveTo>
                  <a:lnTo>
                    <a:pt x="3541928" y="647458"/>
                  </a:lnTo>
                  <a:lnTo>
                    <a:pt x="3541445" y="647915"/>
                  </a:lnTo>
                  <a:lnTo>
                    <a:pt x="3542246" y="648195"/>
                  </a:lnTo>
                  <a:close/>
                </a:path>
                <a:path w="3748404" h="1403984">
                  <a:moveTo>
                    <a:pt x="3545243" y="650113"/>
                  </a:moveTo>
                  <a:lnTo>
                    <a:pt x="3544824" y="649554"/>
                  </a:lnTo>
                  <a:lnTo>
                    <a:pt x="3536683" y="649871"/>
                  </a:lnTo>
                  <a:lnTo>
                    <a:pt x="3543909" y="650417"/>
                  </a:lnTo>
                  <a:lnTo>
                    <a:pt x="3545243" y="650113"/>
                  </a:lnTo>
                  <a:close/>
                </a:path>
                <a:path w="3748404" h="1403984">
                  <a:moveTo>
                    <a:pt x="3550259" y="649325"/>
                  </a:moveTo>
                  <a:lnTo>
                    <a:pt x="3547503" y="648830"/>
                  </a:lnTo>
                  <a:lnTo>
                    <a:pt x="3542271" y="648195"/>
                  </a:lnTo>
                  <a:lnTo>
                    <a:pt x="3544303" y="648893"/>
                  </a:lnTo>
                  <a:lnTo>
                    <a:pt x="3544824" y="649554"/>
                  </a:lnTo>
                  <a:lnTo>
                    <a:pt x="3550259" y="649325"/>
                  </a:lnTo>
                  <a:close/>
                </a:path>
                <a:path w="3748404" h="1403984">
                  <a:moveTo>
                    <a:pt x="3551364" y="656551"/>
                  </a:moveTo>
                  <a:lnTo>
                    <a:pt x="3544760" y="655548"/>
                  </a:lnTo>
                  <a:lnTo>
                    <a:pt x="3544011" y="655434"/>
                  </a:lnTo>
                  <a:lnTo>
                    <a:pt x="3542830" y="655548"/>
                  </a:lnTo>
                  <a:lnTo>
                    <a:pt x="3542639" y="655523"/>
                  </a:lnTo>
                  <a:lnTo>
                    <a:pt x="3536086" y="654634"/>
                  </a:lnTo>
                  <a:lnTo>
                    <a:pt x="3529812" y="652970"/>
                  </a:lnTo>
                  <a:lnTo>
                    <a:pt x="3530765" y="653656"/>
                  </a:lnTo>
                  <a:lnTo>
                    <a:pt x="3532428" y="654634"/>
                  </a:lnTo>
                  <a:lnTo>
                    <a:pt x="3536797" y="656120"/>
                  </a:lnTo>
                  <a:lnTo>
                    <a:pt x="3538016" y="656005"/>
                  </a:lnTo>
                  <a:lnTo>
                    <a:pt x="3539058" y="655523"/>
                  </a:lnTo>
                  <a:lnTo>
                    <a:pt x="3542957" y="655904"/>
                  </a:lnTo>
                  <a:lnTo>
                    <a:pt x="3546322" y="656526"/>
                  </a:lnTo>
                  <a:lnTo>
                    <a:pt x="3542893" y="656564"/>
                  </a:lnTo>
                  <a:lnTo>
                    <a:pt x="3543033" y="657021"/>
                  </a:lnTo>
                  <a:lnTo>
                    <a:pt x="3541966" y="657110"/>
                  </a:lnTo>
                  <a:lnTo>
                    <a:pt x="3541547" y="657199"/>
                  </a:lnTo>
                  <a:lnTo>
                    <a:pt x="3543554" y="657364"/>
                  </a:lnTo>
                  <a:lnTo>
                    <a:pt x="3543046" y="657212"/>
                  </a:lnTo>
                  <a:lnTo>
                    <a:pt x="3543046" y="657021"/>
                  </a:lnTo>
                  <a:lnTo>
                    <a:pt x="3545433" y="656805"/>
                  </a:lnTo>
                  <a:lnTo>
                    <a:pt x="3551364" y="656551"/>
                  </a:lnTo>
                  <a:close/>
                </a:path>
                <a:path w="3748404" h="1403984">
                  <a:moveTo>
                    <a:pt x="3557816" y="652576"/>
                  </a:moveTo>
                  <a:lnTo>
                    <a:pt x="3553015" y="653034"/>
                  </a:lnTo>
                  <a:lnTo>
                    <a:pt x="3543071" y="653237"/>
                  </a:lnTo>
                  <a:lnTo>
                    <a:pt x="3552583" y="654977"/>
                  </a:lnTo>
                  <a:lnTo>
                    <a:pt x="3556038" y="654265"/>
                  </a:lnTo>
                  <a:lnTo>
                    <a:pt x="3550602" y="653275"/>
                  </a:lnTo>
                  <a:lnTo>
                    <a:pt x="3557816" y="652576"/>
                  </a:lnTo>
                  <a:close/>
                </a:path>
                <a:path w="3748404" h="1403984">
                  <a:moveTo>
                    <a:pt x="3592309" y="652399"/>
                  </a:moveTo>
                  <a:lnTo>
                    <a:pt x="3584232" y="652602"/>
                  </a:lnTo>
                  <a:lnTo>
                    <a:pt x="3583571" y="652335"/>
                  </a:lnTo>
                  <a:lnTo>
                    <a:pt x="3582581" y="652195"/>
                  </a:lnTo>
                  <a:lnTo>
                    <a:pt x="3580409" y="652691"/>
                  </a:lnTo>
                  <a:lnTo>
                    <a:pt x="3584219" y="652614"/>
                  </a:lnTo>
                  <a:lnTo>
                    <a:pt x="3585248" y="653034"/>
                  </a:lnTo>
                  <a:lnTo>
                    <a:pt x="3585324" y="653770"/>
                  </a:lnTo>
                  <a:lnTo>
                    <a:pt x="3587927" y="652576"/>
                  </a:lnTo>
                  <a:lnTo>
                    <a:pt x="3587229" y="653199"/>
                  </a:lnTo>
                  <a:lnTo>
                    <a:pt x="3588867" y="652665"/>
                  </a:lnTo>
                  <a:lnTo>
                    <a:pt x="3592309" y="652399"/>
                  </a:lnTo>
                  <a:close/>
                </a:path>
                <a:path w="3748404" h="1403984">
                  <a:moveTo>
                    <a:pt x="3592334" y="654227"/>
                  </a:moveTo>
                  <a:lnTo>
                    <a:pt x="3576383" y="654989"/>
                  </a:lnTo>
                  <a:lnTo>
                    <a:pt x="3578936" y="655129"/>
                  </a:lnTo>
                  <a:lnTo>
                    <a:pt x="3592334" y="654227"/>
                  </a:lnTo>
                  <a:close/>
                </a:path>
                <a:path w="3748404" h="1403984">
                  <a:moveTo>
                    <a:pt x="3594811" y="651154"/>
                  </a:moveTo>
                  <a:lnTo>
                    <a:pt x="3593312" y="650532"/>
                  </a:lnTo>
                  <a:lnTo>
                    <a:pt x="3586810" y="650011"/>
                  </a:lnTo>
                  <a:lnTo>
                    <a:pt x="3589261" y="649782"/>
                  </a:lnTo>
                  <a:lnTo>
                    <a:pt x="3581717" y="649744"/>
                  </a:lnTo>
                  <a:lnTo>
                    <a:pt x="3583228" y="650367"/>
                  </a:lnTo>
                  <a:lnTo>
                    <a:pt x="3587445" y="651484"/>
                  </a:lnTo>
                  <a:lnTo>
                    <a:pt x="3594811" y="651154"/>
                  </a:lnTo>
                  <a:close/>
                </a:path>
                <a:path w="3748404" h="1403984">
                  <a:moveTo>
                    <a:pt x="3608336" y="654304"/>
                  </a:moveTo>
                  <a:lnTo>
                    <a:pt x="3605034" y="653618"/>
                  </a:lnTo>
                  <a:lnTo>
                    <a:pt x="3596843" y="653034"/>
                  </a:lnTo>
                  <a:lnTo>
                    <a:pt x="3600907" y="653783"/>
                  </a:lnTo>
                  <a:lnTo>
                    <a:pt x="3606190" y="654418"/>
                  </a:lnTo>
                  <a:lnTo>
                    <a:pt x="3598799" y="654748"/>
                  </a:lnTo>
                  <a:lnTo>
                    <a:pt x="3606381" y="654786"/>
                  </a:lnTo>
                  <a:lnTo>
                    <a:pt x="3608336" y="654304"/>
                  </a:lnTo>
                  <a:close/>
                </a:path>
                <a:path w="3748404" h="1403984">
                  <a:moveTo>
                    <a:pt x="3609454" y="653173"/>
                  </a:moveTo>
                  <a:lnTo>
                    <a:pt x="3608705" y="652741"/>
                  </a:lnTo>
                  <a:lnTo>
                    <a:pt x="3601643" y="652564"/>
                  </a:lnTo>
                  <a:lnTo>
                    <a:pt x="3609454" y="653173"/>
                  </a:lnTo>
                  <a:close/>
                </a:path>
                <a:path w="3748404" h="1403984">
                  <a:moveTo>
                    <a:pt x="3614318" y="652868"/>
                  </a:moveTo>
                  <a:lnTo>
                    <a:pt x="3613683" y="652729"/>
                  </a:lnTo>
                  <a:lnTo>
                    <a:pt x="3613137" y="652576"/>
                  </a:lnTo>
                  <a:lnTo>
                    <a:pt x="3610432" y="652411"/>
                  </a:lnTo>
                  <a:lnTo>
                    <a:pt x="3607765" y="652183"/>
                  </a:lnTo>
                  <a:lnTo>
                    <a:pt x="3608705" y="652741"/>
                  </a:lnTo>
                  <a:lnTo>
                    <a:pt x="3614318" y="652868"/>
                  </a:lnTo>
                  <a:close/>
                </a:path>
                <a:path w="3748404" h="1403984">
                  <a:moveTo>
                    <a:pt x="3618687" y="652856"/>
                  </a:moveTo>
                  <a:lnTo>
                    <a:pt x="3609556" y="651611"/>
                  </a:lnTo>
                  <a:lnTo>
                    <a:pt x="3613137" y="652576"/>
                  </a:lnTo>
                  <a:lnTo>
                    <a:pt x="3618687" y="652856"/>
                  </a:lnTo>
                  <a:close/>
                </a:path>
                <a:path w="3748404" h="1403984">
                  <a:moveTo>
                    <a:pt x="3640594" y="661784"/>
                  </a:moveTo>
                  <a:lnTo>
                    <a:pt x="3632466" y="660285"/>
                  </a:lnTo>
                  <a:lnTo>
                    <a:pt x="3632746" y="661009"/>
                  </a:lnTo>
                  <a:lnTo>
                    <a:pt x="3638207" y="662012"/>
                  </a:lnTo>
                  <a:lnTo>
                    <a:pt x="3640594" y="661784"/>
                  </a:lnTo>
                  <a:close/>
                </a:path>
                <a:path w="3748404" h="1403984">
                  <a:moveTo>
                    <a:pt x="3669931" y="660120"/>
                  </a:moveTo>
                  <a:lnTo>
                    <a:pt x="3660876" y="659892"/>
                  </a:lnTo>
                  <a:lnTo>
                    <a:pt x="3651478" y="659739"/>
                  </a:lnTo>
                  <a:lnTo>
                    <a:pt x="3642728" y="659447"/>
                  </a:lnTo>
                  <a:lnTo>
                    <a:pt x="3635578" y="658837"/>
                  </a:lnTo>
                  <a:lnTo>
                    <a:pt x="3640772" y="660069"/>
                  </a:lnTo>
                  <a:lnTo>
                    <a:pt x="3648138" y="660387"/>
                  </a:lnTo>
                  <a:lnTo>
                    <a:pt x="3656355" y="660476"/>
                  </a:lnTo>
                  <a:lnTo>
                    <a:pt x="3664064" y="661060"/>
                  </a:lnTo>
                  <a:lnTo>
                    <a:pt x="3665575" y="661670"/>
                  </a:lnTo>
                  <a:lnTo>
                    <a:pt x="3669931" y="660120"/>
                  </a:lnTo>
                  <a:close/>
                </a:path>
                <a:path w="3748404" h="1403984">
                  <a:moveTo>
                    <a:pt x="3689375" y="661670"/>
                  </a:moveTo>
                  <a:lnTo>
                    <a:pt x="3680980" y="662482"/>
                  </a:lnTo>
                  <a:lnTo>
                    <a:pt x="3688334" y="662152"/>
                  </a:lnTo>
                  <a:lnTo>
                    <a:pt x="3689375" y="661670"/>
                  </a:lnTo>
                  <a:close/>
                </a:path>
                <a:path w="3748404" h="1403984">
                  <a:moveTo>
                    <a:pt x="3748354" y="662990"/>
                  </a:moveTo>
                  <a:lnTo>
                    <a:pt x="3747211" y="661581"/>
                  </a:lnTo>
                  <a:lnTo>
                    <a:pt x="3747732" y="661377"/>
                  </a:lnTo>
                  <a:lnTo>
                    <a:pt x="3742004" y="661314"/>
                  </a:lnTo>
                  <a:lnTo>
                    <a:pt x="3745065" y="663016"/>
                  </a:lnTo>
                  <a:lnTo>
                    <a:pt x="3744938" y="662660"/>
                  </a:lnTo>
                  <a:lnTo>
                    <a:pt x="3748354" y="66299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48289" y="3072015"/>
              <a:ext cx="2718435" cy="3434715"/>
            </a:xfrm>
            <a:custGeom>
              <a:avLst/>
              <a:gdLst/>
              <a:ahLst/>
              <a:cxnLst/>
              <a:rect l="l" t="t" r="r" b="b"/>
              <a:pathLst>
                <a:path w="2718434" h="3434715">
                  <a:moveTo>
                    <a:pt x="6400" y="3269729"/>
                  </a:moveTo>
                  <a:lnTo>
                    <a:pt x="4711" y="3267557"/>
                  </a:lnTo>
                  <a:lnTo>
                    <a:pt x="0" y="3269132"/>
                  </a:lnTo>
                  <a:lnTo>
                    <a:pt x="1739" y="3269157"/>
                  </a:lnTo>
                  <a:lnTo>
                    <a:pt x="5105" y="3269183"/>
                  </a:lnTo>
                  <a:lnTo>
                    <a:pt x="6400" y="3269729"/>
                  </a:lnTo>
                  <a:close/>
                </a:path>
                <a:path w="2718434" h="3434715">
                  <a:moveTo>
                    <a:pt x="21272" y="3268256"/>
                  </a:moveTo>
                  <a:lnTo>
                    <a:pt x="13639" y="3267100"/>
                  </a:lnTo>
                  <a:lnTo>
                    <a:pt x="18529" y="3268497"/>
                  </a:lnTo>
                  <a:lnTo>
                    <a:pt x="21272" y="3268256"/>
                  </a:lnTo>
                  <a:close/>
                </a:path>
                <a:path w="2718434" h="3434715">
                  <a:moveTo>
                    <a:pt x="56235" y="3272066"/>
                  </a:moveTo>
                  <a:lnTo>
                    <a:pt x="54991" y="3271901"/>
                  </a:lnTo>
                  <a:lnTo>
                    <a:pt x="52895" y="3271774"/>
                  </a:lnTo>
                  <a:lnTo>
                    <a:pt x="51041" y="3271761"/>
                  </a:lnTo>
                  <a:lnTo>
                    <a:pt x="53670" y="3271926"/>
                  </a:lnTo>
                  <a:lnTo>
                    <a:pt x="56235" y="3272066"/>
                  </a:lnTo>
                  <a:close/>
                </a:path>
                <a:path w="2718434" h="3434715">
                  <a:moveTo>
                    <a:pt x="72758" y="3284118"/>
                  </a:moveTo>
                  <a:lnTo>
                    <a:pt x="67640" y="3284118"/>
                  </a:lnTo>
                  <a:lnTo>
                    <a:pt x="69557" y="3284880"/>
                  </a:lnTo>
                  <a:lnTo>
                    <a:pt x="72758" y="3284118"/>
                  </a:lnTo>
                  <a:close/>
                </a:path>
                <a:path w="2718434" h="3434715">
                  <a:moveTo>
                    <a:pt x="74422" y="3284118"/>
                  </a:moveTo>
                  <a:lnTo>
                    <a:pt x="73533" y="3283940"/>
                  </a:lnTo>
                  <a:lnTo>
                    <a:pt x="72758" y="3284118"/>
                  </a:lnTo>
                  <a:lnTo>
                    <a:pt x="74422" y="3284118"/>
                  </a:lnTo>
                  <a:close/>
                </a:path>
                <a:path w="2718434" h="3434715">
                  <a:moveTo>
                    <a:pt x="217779" y="3296183"/>
                  </a:moveTo>
                  <a:lnTo>
                    <a:pt x="217360" y="3296094"/>
                  </a:lnTo>
                  <a:lnTo>
                    <a:pt x="216852" y="3296031"/>
                  </a:lnTo>
                  <a:lnTo>
                    <a:pt x="216471" y="3295929"/>
                  </a:lnTo>
                  <a:lnTo>
                    <a:pt x="216331" y="3296120"/>
                  </a:lnTo>
                  <a:lnTo>
                    <a:pt x="216928" y="3296170"/>
                  </a:lnTo>
                  <a:lnTo>
                    <a:pt x="217779" y="3296183"/>
                  </a:lnTo>
                  <a:close/>
                </a:path>
                <a:path w="2718434" h="3434715">
                  <a:moveTo>
                    <a:pt x="492036" y="3299739"/>
                  </a:moveTo>
                  <a:lnTo>
                    <a:pt x="491134" y="3299561"/>
                  </a:lnTo>
                  <a:lnTo>
                    <a:pt x="490321" y="3299739"/>
                  </a:lnTo>
                  <a:lnTo>
                    <a:pt x="490575" y="3299777"/>
                  </a:lnTo>
                  <a:lnTo>
                    <a:pt x="492036" y="3299739"/>
                  </a:lnTo>
                  <a:close/>
                </a:path>
                <a:path w="2718434" h="3434715">
                  <a:moveTo>
                    <a:pt x="499592" y="3311550"/>
                  </a:moveTo>
                  <a:lnTo>
                    <a:pt x="491032" y="3311550"/>
                  </a:lnTo>
                  <a:lnTo>
                    <a:pt x="489153" y="3311550"/>
                  </a:lnTo>
                  <a:lnTo>
                    <a:pt x="489089" y="3311677"/>
                  </a:lnTo>
                  <a:lnTo>
                    <a:pt x="487273" y="3311550"/>
                  </a:lnTo>
                  <a:lnTo>
                    <a:pt x="494055" y="3312820"/>
                  </a:lnTo>
                  <a:lnTo>
                    <a:pt x="499046" y="3311677"/>
                  </a:lnTo>
                  <a:lnTo>
                    <a:pt x="499592" y="3311550"/>
                  </a:lnTo>
                  <a:close/>
                </a:path>
                <a:path w="2718434" h="3434715">
                  <a:moveTo>
                    <a:pt x="529526" y="3311944"/>
                  </a:moveTo>
                  <a:lnTo>
                    <a:pt x="529272" y="3311880"/>
                  </a:lnTo>
                  <a:lnTo>
                    <a:pt x="528993" y="3311842"/>
                  </a:lnTo>
                  <a:lnTo>
                    <a:pt x="528726" y="3311766"/>
                  </a:lnTo>
                  <a:lnTo>
                    <a:pt x="524852" y="3312096"/>
                  </a:lnTo>
                  <a:lnTo>
                    <a:pt x="526542" y="3312109"/>
                  </a:lnTo>
                  <a:lnTo>
                    <a:pt x="529526" y="3311944"/>
                  </a:lnTo>
                  <a:close/>
                </a:path>
                <a:path w="2718434" h="3434715">
                  <a:moveTo>
                    <a:pt x="531736" y="3313074"/>
                  </a:moveTo>
                  <a:lnTo>
                    <a:pt x="527113" y="3313684"/>
                  </a:lnTo>
                  <a:lnTo>
                    <a:pt x="530148" y="3313811"/>
                  </a:lnTo>
                  <a:lnTo>
                    <a:pt x="531736" y="3313074"/>
                  </a:lnTo>
                  <a:close/>
                </a:path>
                <a:path w="2718434" h="3434715">
                  <a:moveTo>
                    <a:pt x="616699" y="3322218"/>
                  </a:moveTo>
                  <a:lnTo>
                    <a:pt x="608368" y="3321431"/>
                  </a:lnTo>
                  <a:lnTo>
                    <a:pt x="612927" y="3322218"/>
                  </a:lnTo>
                  <a:lnTo>
                    <a:pt x="616699" y="3322218"/>
                  </a:lnTo>
                  <a:close/>
                </a:path>
                <a:path w="2718434" h="3434715">
                  <a:moveTo>
                    <a:pt x="801700" y="3335172"/>
                  </a:moveTo>
                  <a:lnTo>
                    <a:pt x="798487" y="3334258"/>
                  </a:lnTo>
                  <a:lnTo>
                    <a:pt x="799122" y="3333610"/>
                  </a:lnTo>
                  <a:lnTo>
                    <a:pt x="794296" y="3334715"/>
                  </a:lnTo>
                  <a:lnTo>
                    <a:pt x="801700" y="3335172"/>
                  </a:lnTo>
                  <a:close/>
                </a:path>
                <a:path w="2718434" h="3434715">
                  <a:moveTo>
                    <a:pt x="865809" y="3340773"/>
                  </a:moveTo>
                  <a:lnTo>
                    <a:pt x="861441" y="3338106"/>
                  </a:lnTo>
                  <a:lnTo>
                    <a:pt x="862253" y="3340481"/>
                  </a:lnTo>
                  <a:lnTo>
                    <a:pt x="865809" y="3340773"/>
                  </a:lnTo>
                  <a:close/>
                </a:path>
                <a:path w="2718434" h="3434715">
                  <a:moveTo>
                    <a:pt x="873607" y="3340938"/>
                  </a:moveTo>
                  <a:lnTo>
                    <a:pt x="870013" y="3340633"/>
                  </a:lnTo>
                  <a:lnTo>
                    <a:pt x="865809" y="3340773"/>
                  </a:lnTo>
                  <a:lnTo>
                    <a:pt x="873607" y="3340938"/>
                  </a:lnTo>
                  <a:close/>
                </a:path>
                <a:path w="2718434" h="3434715">
                  <a:moveTo>
                    <a:pt x="930668" y="3341509"/>
                  </a:moveTo>
                  <a:lnTo>
                    <a:pt x="928865" y="3341268"/>
                  </a:lnTo>
                  <a:lnTo>
                    <a:pt x="930643" y="3341522"/>
                  </a:lnTo>
                  <a:close/>
                </a:path>
                <a:path w="2718434" h="3434715">
                  <a:moveTo>
                    <a:pt x="951522" y="3343706"/>
                  </a:moveTo>
                  <a:lnTo>
                    <a:pt x="948283" y="3341649"/>
                  </a:lnTo>
                  <a:lnTo>
                    <a:pt x="949718" y="3343554"/>
                  </a:lnTo>
                  <a:lnTo>
                    <a:pt x="951522" y="3343706"/>
                  </a:lnTo>
                  <a:close/>
                </a:path>
                <a:path w="2718434" h="3434715">
                  <a:moveTo>
                    <a:pt x="959523" y="3342157"/>
                  </a:moveTo>
                  <a:lnTo>
                    <a:pt x="955446" y="3342259"/>
                  </a:lnTo>
                  <a:lnTo>
                    <a:pt x="957364" y="3342271"/>
                  </a:lnTo>
                  <a:lnTo>
                    <a:pt x="958608" y="3342221"/>
                  </a:lnTo>
                  <a:lnTo>
                    <a:pt x="959523" y="3342157"/>
                  </a:lnTo>
                  <a:close/>
                </a:path>
                <a:path w="2718434" h="3434715">
                  <a:moveTo>
                    <a:pt x="972489" y="3328657"/>
                  </a:moveTo>
                  <a:lnTo>
                    <a:pt x="971981" y="3328289"/>
                  </a:lnTo>
                  <a:lnTo>
                    <a:pt x="969479" y="3328378"/>
                  </a:lnTo>
                  <a:lnTo>
                    <a:pt x="968400" y="3328593"/>
                  </a:lnTo>
                  <a:lnTo>
                    <a:pt x="968463" y="3328911"/>
                  </a:lnTo>
                  <a:lnTo>
                    <a:pt x="971029" y="3328822"/>
                  </a:lnTo>
                  <a:lnTo>
                    <a:pt x="972489" y="3328657"/>
                  </a:lnTo>
                  <a:close/>
                </a:path>
                <a:path w="2718434" h="3434715">
                  <a:moveTo>
                    <a:pt x="974788" y="3342729"/>
                  </a:moveTo>
                  <a:lnTo>
                    <a:pt x="970978" y="3342538"/>
                  </a:lnTo>
                  <a:lnTo>
                    <a:pt x="974547" y="3342919"/>
                  </a:lnTo>
                  <a:lnTo>
                    <a:pt x="974788" y="3342729"/>
                  </a:lnTo>
                  <a:close/>
                </a:path>
                <a:path w="2718434" h="3434715">
                  <a:moveTo>
                    <a:pt x="989622" y="3343491"/>
                  </a:moveTo>
                  <a:lnTo>
                    <a:pt x="988237" y="3343745"/>
                  </a:lnTo>
                  <a:lnTo>
                    <a:pt x="987666" y="3343960"/>
                  </a:lnTo>
                  <a:lnTo>
                    <a:pt x="988860" y="3344062"/>
                  </a:lnTo>
                  <a:lnTo>
                    <a:pt x="989622" y="3343491"/>
                  </a:lnTo>
                  <a:close/>
                </a:path>
                <a:path w="2718434" h="3434715">
                  <a:moveTo>
                    <a:pt x="1004455" y="3342894"/>
                  </a:moveTo>
                  <a:lnTo>
                    <a:pt x="999045" y="3342411"/>
                  </a:lnTo>
                  <a:lnTo>
                    <a:pt x="1000239" y="3343046"/>
                  </a:lnTo>
                  <a:lnTo>
                    <a:pt x="1004455" y="3342894"/>
                  </a:lnTo>
                  <a:close/>
                </a:path>
                <a:path w="2718434" h="3434715">
                  <a:moveTo>
                    <a:pt x="1006195" y="3343046"/>
                  </a:moveTo>
                  <a:lnTo>
                    <a:pt x="1005230" y="3342868"/>
                  </a:lnTo>
                  <a:lnTo>
                    <a:pt x="1004455" y="3342894"/>
                  </a:lnTo>
                  <a:lnTo>
                    <a:pt x="1006195" y="3343046"/>
                  </a:lnTo>
                  <a:close/>
                </a:path>
                <a:path w="2718434" h="3434715">
                  <a:moveTo>
                    <a:pt x="1025271" y="3346869"/>
                  </a:moveTo>
                  <a:lnTo>
                    <a:pt x="1023620" y="3346678"/>
                  </a:lnTo>
                  <a:lnTo>
                    <a:pt x="1024229" y="3346983"/>
                  </a:lnTo>
                  <a:lnTo>
                    <a:pt x="1025271" y="3346869"/>
                  </a:lnTo>
                  <a:close/>
                </a:path>
                <a:path w="2718434" h="3434715">
                  <a:moveTo>
                    <a:pt x="1054290" y="3351136"/>
                  </a:moveTo>
                  <a:lnTo>
                    <a:pt x="1053134" y="3350526"/>
                  </a:lnTo>
                  <a:lnTo>
                    <a:pt x="1047750" y="3350056"/>
                  </a:lnTo>
                  <a:lnTo>
                    <a:pt x="1053680" y="3351593"/>
                  </a:lnTo>
                  <a:lnTo>
                    <a:pt x="1054290" y="3351136"/>
                  </a:lnTo>
                  <a:close/>
                </a:path>
                <a:path w="2718434" h="3434715">
                  <a:moveTo>
                    <a:pt x="1132446" y="3352317"/>
                  </a:moveTo>
                  <a:lnTo>
                    <a:pt x="1124496" y="3352317"/>
                  </a:lnTo>
                  <a:lnTo>
                    <a:pt x="1127455" y="3353079"/>
                  </a:lnTo>
                  <a:lnTo>
                    <a:pt x="1132446" y="3352317"/>
                  </a:lnTo>
                  <a:close/>
                </a:path>
                <a:path w="2718434" h="3434715">
                  <a:moveTo>
                    <a:pt x="1134338" y="3352317"/>
                  </a:moveTo>
                  <a:lnTo>
                    <a:pt x="1133348" y="3352190"/>
                  </a:lnTo>
                  <a:lnTo>
                    <a:pt x="1132446" y="3352317"/>
                  </a:lnTo>
                  <a:lnTo>
                    <a:pt x="1134338" y="3352317"/>
                  </a:lnTo>
                  <a:close/>
                </a:path>
                <a:path w="2718434" h="3434715">
                  <a:moveTo>
                    <a:pt x="1225321" y="3357219"/>
                  </a:moveTo>
                  <a:lnTo>
                    <a:pt x="1217599" y="3355848"/>
                  </a:lnTo>
                  <a:lnTo>
                    <a:pt x="1219314" y="3356267"/>
                  </a:lnTo>
                  <a:lnTo>
                    <a:pt x="1221803" y="3356711"/>
                  </a:lnTo>
                  <a:lnTo>
                    <a:pt x="1225321" y="3357219"/>
                  </a:lnTo>
                  <a:close/>
                </a:path>
                <a:path w="2718434" h="3434715">
                  <a:moveTo>
                    <a:pt x="1235621" y="3351250"/>
                  </a:moveTo>
                  <a:lnTo>
                    <a:pt x="1229842" y="3351784"/>
                  </a:lnTo>
                  <a:lnTo>
                    <a:pt x="1230401" y="3351949"/>
                  </a:lnTo>
                  <a:lnTo>
                    <a:pt x="1231557" y="3352317"/>
                  </a:lnTo>
                  <a:lnTo>
                    <a:pt x="1234389" y="3351580"/>
                  </a:lnTo>
                  <a:lnTo>
                    <a:pt x="1235621" y="3351250"/>
                  </a:lnTo>
                  <a:close/>
                </a:path>
                <a:path w="2718434" h="3434715">
                  <a:moveTo>
                    <a:pt x="1331023" y="3363722"/>
                  </a:moveTo>
                  <a:lnTo>
                    <a:pt x="1322476" y="3362985"/>
                  </a:lnTo>
                  <a:lnTo>
                    <a:pt x="1329791" y="3363874"/>
                  </a:lnTo>
                  <a:lnTo>
                    <a:pt x="1331023" y="3363722"/>
                  </a:lnTo>
                  <a:close/>
                </a:path>
                <a:path w="2718434" h="3434715">
                  <a:moveTo>
                    <a:pt x="1334249" y="3363303"/>
                  </a:moveTo>
                  <a:lnTo>
                    <a:pt x="1331023" y="3363722"/>
                  </a:lnTo>
                  <a:lnTo>
                    <a:pt x="1332877" y="3363874"/>
                  </a:lnTo>
                  <a:lnTo>
                    <a:pt x="1334249" y="3363303"/>
                  </a:lnTo>
                  <a:close/>
                </a:path>
                <a:path w="2718434" h="3434715">
                  <a:moveTo>
                    <a:pt x="1346415" y="3362769"/>
                  </a:moveTo>
                  <a:lnTo>
                    <a:pt x="1344815" y="3362604"/>
                  </a:lnTo>
                  <a:lnTo>
                    <a:pt x="1343774" y="3362985"/>
                  </a:lnTo>
                  <a:lnTo>
                    <a:pt x="1346415" y="3362769"/>
                  </a:lnTo>
                  <a:close/>
                </a:path>
                <a:path w="2718434" h="3434715">
                  <a:moveTo>
                    <a:pt x="1348714" y="3362985"/>
                  </a:moveTo>
                  <a:lnTo>
                    <a:pt x="1346517" y="3362756"/>
                  </a:lnTo>
                  <a:lnTo>
                    <a:pt x="1348714" y="3362985"/>
                  </a:lnTo>
                  <a:close/>
                </a:path>
                <a:path w="2718434" h="3434715">
                  <a:moveTo>
                    <a:pt x="1431950" y="3370376"/>
                  </a:moveTo>
                  <a:lnTo>
                    <a:pt x="1427683" y="3366135"/>
                  </a:lnTo>
                  <a:lnTo>
                    <a:pt x="1418361" y="3370669"/>
                  </a:lnTo>
                  <a:lnTo>
                    <a:pt x="1424279" y="3369322"/>
                  </a:lnTo>
                  <a:lnTo>
                    <a:pt x="1427581" y="3369741"/>
                  </a:lnTo>
                  <a:lnTo>
                    <a:pt x="1431950" y="3370376"/>
                  </a:lnTo>
                  <a:close/>
                </a:path>
                <a:path w="2718434" h="3434715">
                  <a:moveTo>
                    <a:pt x="1432534" y="3370453"/>
                  </a:moveTo>
                  <a:lnTo>
                    <a:pt x="1432356" y="3370427"/>
                  </a:lnTo>
                  <a:lnTo>
                    <a:pt x="1432128" y="3370389"/>
                  </a:lnTo>
                  <a:lnTo>
                    <a:pt x="1431963" y="3370364"/>
                  </a:lnTo>
                  <a:lnTo>
                    <a:pt x="1432090" y="3370491"/>
                  </a:lnTo>
                  <a:lnTo>
                    <a:pt x="1432280" y="3370491"/>
                  </a:lnTo>
                  <a:lnTo>
                    <a:pt x="1432534" y="3370453"/>
                  </a:lnTo>
                  <a:close/>
                </a:path>
                <a:path w="2718434" h="3434715">
                  <a:moveTo>
                    <a:pt x="1466735" y="3372510"/>
                  </a:moveTo>
                  <a:lnTo>
                    <a:pt x="1462798" y="3371646"/>
                  </a:lnTo>
                  <a:lnTo>
                    <a:pt x="1462659" y="3371748"/>
                  </a:lnTo>
                  <a:lnTo>
                    <a:pt x="1466735" y="3372510"/>
                  </a:lnTo>
                  <a:close/>
                </a:path>
                <a:path w="2718434" h="3434715">
                  <a:moveTo>
                    <a:pt x="1474266" y="3372637"/>
                  </a:moveTo>
                  <a:lnTo>
                    <a:pt x="1474203" y="3372510"/>
                  </a:lnTo>
                  <a:lnTo>
                    <a:pt x="1471866" y="3372891"/>
                  </a:lnTo>
                  <a:lnTo>
                    <a:pt x="1474266" y="3372637"/>
                  </a:lnTo>
                  <a:close/>
                </a:path>
                <a:path w="2718434" h="3434715">
                  <a:moveTo>
                    <a:pt x="1531962" y="3362401"/>
                  </a:moveTo>
                  <a:lnTo>
                    <a:pt x="1526120" y="3360864"/>
                  </a:lnTo>
                  <a:lnTo>
                    <a:pt x="1519643" y="3358629"/>
                  </a:lnTo>
                  <a:lnTo>
                    <a:pt x="1520266" y="3360089"/>
                  </a:lnTo>
                  <a:lnTo>
                    <a:pt x="1521993" y="3361575"/>
                  </a:lnTo>
                  <a:lnTo>
                    <a:pt x="1526133" y="3361588"/>
                  </a:lnTo>
                  <a:lnTo>
                    <a:pt x="1529283" y="3361931"/>
                  </a:lnTo>
                  <a:lnTo>
                    <a:pt x="1531962" y="3362401"/>
                  </a:lnTo>
                  <a:close/>
                </a:path>
                <a:path w="2718434" h="3434715">
                  <a:moveTo>
                    <a:pt x="1533309" y="3376015"/>
                  </a:moveTo>
                  <a:lnTo>
                    <a:pt x="1531200" y="3376091"/>
                  </a:lnTo>
                  <a:lnTo>
                    <a:pt x="1530210" y="3376193"/>
                  </a:lnTo>
                  <a:lnTo>
                    <a:pt x="1529600" y="3376282"/>
                  </a:lnTo>
                  <a:lnTo>
                    <a:pt x="1530756" y="3376231"/>
                  </a:lnTo>
                  <a:lnTo>
                    <a:pt x="1531988" y="3376155"/>
                  </a:lnTo>
                  <a:lnTo>
                    <a:pt x="1533309" y="3376015"/>
                  </a:lnTo>
                  <a:close/>
                </a:path>
                <a:path w="2718434" h="3434715">
                  <a:moveTo>
                    <a:pt x="1538300" y="3377514"/>
                  </a:moveTo>
                  <a:lnTo>
                    <a:pt x="1526692" y="3376765"/>
                  </a:lnTo>
                  <a:lnTo>
                    <a:pt x="1529600" y="3376282"/>
                  </a:lnTo>
                  <a:lnTo>
                    <a:pt x="1522349" y="3376638"/>
                  </a:lnTo>
                  <a:lnTo>
                    <a:pt x="1518602" y="3375939"/>
                  </a:lnTo>
                  <a:lnTo>
                    <a:pt x="1521777" y="3378276"/>
                  </a:lnTo>
                  <a:lnTo>
                    <a:pt x="1527416" y="3378670"/>
                  </a:lnTo>
                  <a:lnTo>
                    <a:pt x="1529054" y="3378149"/>
                  </a:lnTo>
                  <a:lnTo>
                    <a:pt x="1530451" y="3377654"/>
                  </a:lnTo>
                  <a:lnTo>
                    <a:pt x="1535442" y="3378098"/>
                  </a:lnTo>
                  <a:lnTo>
                    <a:pt x="1538300" y="3377514"/>
                  </a:lnTo>
                  <a:close/>
                </a:path>
                <a:path w="2718434" h="3434715">
                  <a:moveTo>
                    <a:pt x="1597456" y="3366960"/>
                  </a:moveTo>
                  <a:lnTo>
                    <a:pt x="1597190" y="3366922"/>
                  </a:lnTo>
                  <a:lnTo>
                    <a:pt x="1597456" y="3366960"/>
                  </a:lnTo>
                  <a:close/>
                </a:path>
                <a:path w="2718434" h="3434715">
                  <a:moveTo>
                    <a:pt x="1603717" y="3367811"/>
                  </a:moveTo>
                  <a:lnTo>
                    <a:pt x="1600974" y="3367303"/>
                  </a:lnTo>
                  <a:lnTo>
                    <a:pt x="1597456" y="3366960"/>
                  </a:lnTo>
                  <a:lnTo>
                    <a:pt x="1603717" y="3367811"/>
                  </a:lnTo>
                  <a:close/>
                </a:path>
                <a:path w="2718434" h="3434715">
                  <a:moveTo>
                    <a:pt x="1658505" y="3379038"/>
                  </a:moveTo>
                  <a:lnTo>
                    <a:pt x="1658340" y="3375787"/>
                  </a:lnTo>
                  <a:lnTo>
                    <a:pt x="1655953" y="3378898"/>
                  </a:lnTo>
                  <a:lnTo>
                    <a:pt x="1658505" y="3379038"/>
                  </a:lnTo>
                  <a:close/>
                </a:path>
                <a:path w="2718434" h="3434715">
                  <a:moveTo>
                    <a:pt x="1775993" y="3377158"/>
                  </a:moveTo>
                  <a:lnTo>
                    <a:pt x="1771497" y="3376282"/>
                  </a:lnTo>
                  <a:lnTo>
                    <a:pt x="1766328" y="3375609"/>
                  </a:lnTo>
                  <a:lnTo>
                    <a:pt x="1761274" y="3376244"/>
                  </a:lnTo>
                  <a:lnTo>
                    <a:pt x="1762163" y="3376447"/>
                  </a:lnTo>
                  <a:lnTo>
                    <a:pt x="1763052" y="3376561"/>
                  </a:lnTo>
                  <a:lnTo>
                    <a:pt x="1763953" y="3376739"/>
                  </a:lnTo>
                  <a:lnTo>
                    <a:pt x="1767687" y="3376739"/>
                  </a:lnTo>
                  <a:lnTo>
                    <a:pt x="1771459" y="3376790"/>
                  </a:lnTo>
                  <a:lnTo>
                    <a:pt x="1775993" y="3377158"/>
                  </a:lnTo>
                  <a:close/>
                </a:path>
                <a:path w="2718434" h="3434715">
                  <a:moveTo>
                    <a:pt x="1776323" y="3388131"/>
                  </a:moveTo>
                  <a:lnTo>
                    <a:pt x="1775447" y="3388029"/>
                  </a:lnTo>
                  <a:lnTo>
                    <a:pt x="1775129" y="3388258"/>
                  </a:lnTo>
                  <a:lnTo>
                    <a:pt x="1775879" y="3388233"/>
                  </a:lnTo>
                  <a:lnTo>
                    <a:pt x="1776323" y="3388131"/>
                  </a:lnTo>
                  <a:close/>
                </a:path>
                <a:path w="2718434" h="3434715">
                  <a:moveTo>
                    <a:pt x="1777326" y="3388169"/>
                  </a:moveTo>
                  <a:lnTo>
                    <a:pt x="1775879" y="3388233"/>
                  </a:lnTo>
                  <a:lnTo>
                    <a:pt x="1772856" y="3388893"/>
                  </a:lnTo>
                  <a:lnTo>
                    <a:pt x="1775269" y="3388639"/>
                  </a:lnTo>
                  <a:lnTo>
                    <a:pt x="1777326" y="3388169"/>
                  </a:lnTo>
                  <a:close/>
                </a:path>
                <a:path w="2718434" h="3434715">
                  <a:moveTo>
                    <a:pt x="1777847" y="3388156"/>
                  </a:moveTo>
                  <a:lnTo>
                    <a:pt x="1777504" y="3388131"/>
                  </a:lnTo>
                  <a:lnTo>
                    <a:pt x="1777326" y="3388169"/>
                  </a:lnTo>
                  <a:lnTo>
                    <a:pt x="1777847" y="3388156"/>
                  </a:lnTo>
                  <a:close/>
                </a:path>
                <a:path w="2718434" h="3434715">
                  <a:moveTo>
                    <a:pt x="1779308" y="3389477"/>
                  </a:moveTo>
                  <a:lnTo>
                    <a:pt x="1777492" y="3389528"/>
                  </a:lnTo>
                  <a:lnTo>
                    <a:pt x="1778622" y="3390671"/>
                  </a:lnTo>
                  <a:lnTo>
                    <a:pt x="1779308" y="3389477"/>
                  </a:lnTo>
                  <a:close/>
                </a:path>
                <a:path w="2718434" h="3434715">
                  <a:moveTo>
                    <a:pt x="1780451" y="3389439"/>
                  </a:moveTo>
                  <a:lnTo>
                    <a:pt x="1779346" y="3389401"/>
                  </a:lnTo>
                  <a:lnTo>
                    <a:pt x="1780451" y="3389439"/>
                  </a:lnTo>
                  <a:close/>
                </a:path>
                <a:path w="2718434" h="3434715">
                  <a:moveTo>
                    <a:pt x="1799348" y="3389401"/>
                  </a:moveTo>
                  <a:lnTo>
                    <a:pt x="1797227" y="3387369"/>
                  </a:lnTo>
                  <a:lnTo>
                    <a:pt x="1777847" y="3388156"/>
                  </a:lnTo>
                  <a:lnTo>
                    <a:pt x="1782635" y="3388385"/>
                  </a:lnTo>
                  <a:lnTo>
                    <a:pt x="1785099" y="3389401"/>
                  </a:lnTo>
                  <a:lnTo>
                    <a:pt x="1781517" y="3389401"/>
                  </a:lnTo>
                  <a:lnTo>
                    <a:pt x="1780451" y="3389439"/>
                  </a:lnTo>
                  <a:lnTo>
                    <a:pt x="1791995" y="3389782"/>
                  </a:lnTo>
                  <a:lnTo>
                    <a:pt x="1799348" y="3389401"/>
                  </a:lnTo>
                  <a:close/>
                </a:path>
                <a:path w="2718434" h="3434715">
                  <a:moveTo>
                    <a:pt x="1808226" y="3386607"/>
                  </a:moveTo>
                  <a:lnTo>
                    <a:pt x="1806714" y="3385985"/>
                  </a:lnTo>
                  <a:lnTo>
                    <a:pt x="1796618" y="3385807"/>
                  </a:lnTo>
                  <a:lnTo>
                    <a:pt x="1795564" y="3386290"/>
                  </a:lnTo>
                  <a:lnTo>
                    <a:pt x="1798281" y="3386798"/>
                  </a:lnTo>
                  <a:lnTo>
                    <a:pt x="1802041" y="3386810"/>
                  </a:lnTo>
                  <a:lnTo>
                    <a:pt x="1804479" y="3386582"/>
                  </a:lnTo>
                  <a:lnTo>
                    <a:pt x="1808226" y="3386607"/>
                  </a:lnTo>
                  <a:close/>
                </a:path>
                <a:path w="2718434" h="3434715">
                  <a:moveTo>
                    <a:pt x="1816722" y="3391878"/>
                  </a:moveTo>
                  <a:lnTo>
                    <a:pt x="1807489" y="3390849"/>
                  </a:lnTo>
                  <a:lnTo>
                    <a:pt x="1804962" y="3391166"/>
                  </a:lnTo>
                  <a:lnTo>
                    <a:pt x="1801342" y="3391446"/>
                  </a:lnTo>
                  <a:lnTo>
                    <a:pt x="1800326" y="3391763"/>
                  </a:lnTo>
                  <a:lnTo>
                    <a:pt x="1805559" y="3392182"/>
                  </a:lnTo>
                  <a:lnTo>
                    <a:pt x="1806613" y="3391700"/>
                  </a:lnTo>
                  <a:lnTo>
                    <a:pt x="1816722" y="3391878"/>
                  </a:lnTo>
                  <a:close/>
                </a:path>
                <a:path w="2718434" h="3434715">
                  <a:moveTo>
                    <a:pt x="1835124" y="3389274"/>
                  </a:moveTo>
                  <a:lnTo>
                    <a:pt x="1829041" y="3388512"/>
                  </a:lnTo>
                  <a:lnTo>
                    <a:pt x="1833092" y="3389274"/>
                  </a:lnTo>
                  <a:lnTo>
                    <a:pt x="1835124" y="3389274"/>
                  </a:lnTo>
                  <a:close/>
                </a:path>
                <a:path w="2718434" h="3434715">
                  <a:moveTo>
                    <a:pt x="1836889" y="3392233"/>
                  </a:moveTo>
                  <a:lnTo>
                    <a:pt x="1834184" y="3391725"/>
                  </a:lnTo>
                  <a:lnTo>
                    <a:pt x="1834019" y="3391370"/>
                  </a:lnTo>
                  <a:lnTo>
                    <a:pt x="1832521" y="3390747"/>
                  </a:lnTo>
                  <a:lnTo>
                    <a:pt x="1832089" y="3392703"/>
                  </a:lnTo>
                  <a:lnTo>
                    <a:pt x="1836889" y="3392233"/>
                  </a:lnTo>
                  <a:close/>
                </a:path>
                <a:path w="2718434" h="3434715">
                  <a:moveTo>
                    <a:pt x="1890395" y="3385413"/>
                  </a:moveTo>
                  <a:lnTo>
                    <a:pt x="1889569" y="3383534"/>
                  </a:lnTo>
                  <a:lnTo>
                    <a:pt x="1884883" y="3383889"/>
                  </a:lnTo>
                  <a:lnTo>
                    <a:pt x="1882292" y="3384537"/>
                  </a:lnTo>
                  <a:lnTo>
                    <a:pt x="1887677" y="3384918"/>
                  </a:lnTo>
                  <a:lnTo>
                    <a:pt x="1890395" y="3385413"/>
                  </a:lnTo>
                  <a:close/>
                </a:path>
                <a:path w="2718434" h="3434715">
                  <a:moveTo>
                    <a:pt x="1891017" y="3384004"/>
                  </a:moveTo>
                  <a:lnTo>
                    <a:pt x="1889848" y="3383521"/>
                  </a:lnTo>
                  <a:lnTo>
                    <a:pt x="1889506" y="3383381"/>
                  </a:lnTo>
                  <a:lnTo>
                    <a:pt x="1889569" y="3383534"/>
                  </a:lnTo>
                  <a:lnTo>
                    <a:pt x="1889709" y="3383521"/>
                  </a:lnTo>
                  <a:lnTo>
                    <a:pt x="1891017" y="3384004"/>
                  </a:lnTo>
                  <a:close/>
                </a:path>
                <a:path w="2718434" h="3434715">
                  <a:moveTo>
                    <a:pt x="1901075" y="3384918"/>
                  </a:moveTo>
                  <a:lnTo>
                    <a:pt x="1900339" y="3384766"/>
                  </a:lnTo>
                  <a:lnTo>
                    <a:pt x="1900034" y="3384677"/>
                  </a:lnTo>
                  <a:lnTo>
                    <a:pt x="1900237" y="3384639"/>
                  </a:lnTo>
                  <a:lnTo>
                    <a:pt x="1897545" y="3384524"/>
                  </a:lnTo>
                  <a:lnTo>
                    <a:pt x="1897164" y="3384512"/>
                  </a:lnTo>
                  <a:lnTo>
                    <a:pt x="1899132" y="3384689"/>
                  </a:lnTo>
                  <a:lnTo>
                    <a:pt x="1901075" y="3384918"/>
                  </a:lnTo>
                  <a:close/>
                </a:path>
                <a:path w="2718434" h="3434715">
                  <a:moveTo>
                    <a:pt x="1904047" y="3384791"/>
                  </a:moveTo>
                  <a:lnTo>
                    <a:pt x="1900847" y="3384524"/>
                  </a:lnTo>
                  <a:lnTo>
                    <a:pt x="1900237" y="3384639"/>
                  </a:lnTo>
                  <a:lnTo>
                    <a:pt x="1904047" y="3384791"/>
                  </a:lnTo>
                  <a:close/>
                </a:path>
                <a:path w="2718434" h="3434715">
                  <a:moveTo>
                    <a:pt x="1905914" y="3385616"/>
                  </a:moveTo>
                  <a:lnTo>
                    <a:pt x="1904504" y="3385350"/>
                  </a:lnTo>
                  <a:lnTo>
                    <a:pt x="1902866" y="3385108"/>
                  </a:lnTo>
                  <a:lnTo>
                    <a:pt x="1901075" y="3384918"/>
                  </a:lnTo>
                  <a:lnTo>
                    <a:pt x="1901863" y="3385058"/>
                  </a:lnTo>
                  <a:lnTo>
                    <a:pt x="1903323" y="3385286"/>
                  </a:lnTo>
                  <a:lnTo>
                    <a:pt x="1905914" y="3385616"/>
                  </a:lnTo>
                  <a:close/>
                </a:path>
                <a:path w="2718434" h="3434715">
                  <a:moveTo>
                    <a:pt x="1909013" y="3385058"/>
                  </a:moveTo>
                  <a:lnTo>
                    <a:pt x="1908594" y="3384893"/>
                  </a:lnTo>
                  <a:lnTo>
                    <a:pt x="1905190" y="3384918"/>
                  </a:lnTo>
                  <a:lnTo>
                    <a:pt x="1906511" y="3385058"/>
                  </a:lnTo>
                  <a:lnTo>
                    <a:pt x="1908517" y="3385261"/>
                  </a:lnTo>
                  <a:lnTo>
                    <a:pt x="1909013" y="3385058"/>
                  </a:lnTo>
                  <a:close/>
                </a:path>
                <a:path w="2718434" h="3434715">
                  <a:moveTo>
                    <a:pt x="1917560" y="3393109"/>
                  </a:moveTo>
                  <a:lnTo>
                    <a:pt x="1911883" y="3392703"/>
                  </a:lnTo>
                  <a:lnTo>
                    <a:pt x="1905660" y="3391992"/>
                  </a:lnTo>
                  <a:lnTo>
                    <a:pt x="1905850" y="3392474"/>
                  </a:lnTo>
                  <a:lnTo>
                    <a:pt x="1915058" y="3393490"/>
                  </a:lnTo>
                  <a:lnTo>
                    <a:pt x="1914931" y="3393224"/>
                  </a:lnTo>
                  <a:lnTo>
                    <a:pt x="1916112" y="3393135"/>
                  </a:lnTo>
                  <a:lnTo>
                    <a:pt x="1917560" y="3393109"/>
                  </a:lnTo>
                  <a:close/>
                </a:path>
                <a:path w="2718434" h="3434715">
                  <a:moveTo>
                    <a:pt x="1917712" y="3391319"/>
                  </a:moveTo>
                  <a:lnTo>
                    <a:pt x="1917585" y="3391331"/>
                  </a:lnTo>
                  <a:lnTo>
                    <a:pt x="1916950" y="3391497"/>
                  </a:lnTo>
                  <a:lnTo>
                    <a:pt x="1916836" y="3391801"/>
                  </a:lnTo>
                  <a:lnTo>
                    <a:pt x="1917166" y="3391497"/>
                  </a:lnTo>
                  <a:lnTo>
                    <a:pt x="1917712" y="3391319"/>
                  </a:lnTo>
                  <a:close/>
                </a:path>
                <a:path w="2718434" h="3434715">
                  <a:moveTo>
                    <a:pt x="1925002" y="3393313"/>
                  </a:moveTo>
                  <a:lnTo>
                    <a:pt x="1923389" y="3393224"/>
                  </a:lnTo>
                  <a:lnTo>
                    <a:pt x="1919935" y="3393059"/>
                  </a:lnTo>
                  <a:lnTo>
                    <a:pt x="1917560" y="3393109"/>
                  </a:lnTo>
                  <a:lnTo>
                    <a:pt x="1920506" y="3393325"/>
                  </a:lnTo>
                  <a:lnTo>
                    <a:pt x="1923326" y="3393465"/>
                  </a:lnTo>
                  <a:lnTo>
                    <a:pt x="1925002" y="3393313"/>
                  </a:lnTo>
                  <a:close/>
                </a:path>
                <a:path w="2718434" h="3434715">
                  <a:moveTo>
                    <a:pt x="1925980" y="3391484"/>
                  </a:moveTo>
                  <a:lnTo>
                    <a:pt x="1924304" y="3390925"/>
                  </a:lnTo>
                  <a:lnTo>
                    <a:pt x="1923529" y="3390671"/>
                  </a:lnTo>
                  <a:lnTo>
                    <a:pt x="1918500" y="3391306"/>
                  </a:lnTo>
                  <a:lnTo>
                    <a:pt x="1921891" y="3390925"/>
                  </a:lnTo>
                  <a:lnTo>
                    <a:pt x="1925980" y="3391484"/>
                  </a:lnTo>
                  <a:close/>
                </a:path>
                <a:path w="2718434" h="3434715">
                  <a:moveTo>
                    <a:pt x="1938718" y="3396170"/>
                  </a:moveTo>
                  <a:lnTo>
                    <a:pt x="1936013" y="3395662"/>
                  </a:lnTo>
                  <a:lnTo>
                    <a:pt x="1929511" y="3395141"/>
                  </a:lnTo>
                  <a:lnTo>
                    <a:pt x="1938718" y="3396170"/>
                  </a:lnTo>
                  <a:close/>
                </a:path>
                <a:path w="2718434" h="3434715">
                  <a:moveTo>
                    <a:pt x="1938769" y="3387255"/>
                  </a:moveTo>
                  <a:lnTo>
                    <a:pt x="1938604" y="3386886"/>
                  </a:lnTo>
                  <a:lnTo>
                    <a:pt x="1937334" y="3386366"/>
                  </a:lnTo>
                  <a:lnTo>
                    <a:pt x="1931377" y="3386290"/>
                  </a:lnTo>
                  <a:lnTo>
                    <a:pt x="1935365" y="3386455"/>
                  </a:lnTo>
                  <a:lnTo>
                    <a:pt x="1936762" y="3386886"/>
                  </a:lnTo>
                  <a:lnTo>
                    <a:pt x="1938769" y="3387255"/>
                  </a:lnTo>
                  <a:close/>
                </a:path>
                <a:path w="2718434" h="3434715">
                  <a:moveTo>
                    <a:pt x="1939632" y="3386404"/>
                  </a:moveTo>
                  <a:lnTo>
                    <a:pt x="1937054" y="3386264"/>
                  </a:lnTo>
                  <a:lnTo>
                    <a:pt x="1937334" y="3386366"/>
                  </a:lnTo>
                  <a:lnTo>
                    <a:pt x="1939632" y="3386404"/>
                  </a:lnTo>
                  <a:close/>
                </a:path>
                <a:path w="2718434" h="3434715">
                  <a:moveTo>
                    <a:pt x="1951367" y="3396488"/>
                  </a:moveTo>
                  <a:lnTo>
                    <a:pt x="1949399" y="3394773"/>
                  </a:lnTo>
                  <a:lnTo>
                    <a:pt x="1946071" y="3395853"/>
                  </a:lnTo>
                  <a:lnTo>
                    <a:pt x="1951367" y="3396488"/>
                  </a:lnTo>
                  <a:close/>
                </a:path>
                <a:path w="2718434" h="3434715">
                  <a:moveTo>
                    <a:pt x="1959317" y="3391535"/>
                  </a:moveTo>
                  <a:lnTo>
                    <a:pt x="1946960" y="3391954"/>
                  </a:lnTo>
                  <a:lnTo>
                    <a:pt x="1947532" y="3393275"/>
                  </a:lnTo>
                  <a:lnTo>
                    <a:pt x="1952726" y="3393160"/>
                  </a:lnTo>
                  <a:lnTo>
                    <a:pt x="1958517" y="3393287"/>
                  </a:lnTo>
                  <a:lnTo>
                    <a:pt x="1957832" y="3393262"/>
                  </a:lnTo>
                  <a:lnTo>
                    <a:pt x="1957501" y="3393224"/>
                  </a:lnTo>
                  <a:lnTo>
                    <a:pt x="1959317" y="3391535"/>
                  </a:lnTo>
                  <a:close/>
                </a:path>
                <a:path w="2718434" h="3434715">
                  <a:moveTo>
                    <a:pt x="1960841" y="3390227"/>
                  </a:moveTo>
                  <a:lnTo>
                    <a:pt x="1959965" y="3389909"/>
                  </a:lnTo>
                  <a:lnTo>
                    <a:pt x="1959254" y="3389655"/>
                  </a:lnTo>
                  <a:lnTo>
                    <a:pt x="1958898" y="3389528"/>
                  </a:lnTo>
                  <a:lnTo>
                    <a:pt x="1957146" y="3388893"/>
                  </a:lnTo>
                  <a:lnTo>
                    <a:pt x="1953971" y="3387750"/>
                  </a:lnTo>
                  <a:lnTo>
                    <a:pt x="1952574" y="3388893"/>
                  </a:lnTo>
                  <a:lnTo>
                    <a:pt x="1944077" y="3388512"/>
                  </a:lnTo>
                  <a:lnTo>
                    <a:pt x="1936330" y="3388258"/>
                  </a:lnTo>
                  <a:lnTo>
                    <a:pt x="1937156" y="3389528"/>
                  </a:lnTo>
                  <a:lnTo>
                    <a:pt x="1934006" y="3388258"/>
                  </a:lnTo>
                  <a:lnTo>
                    <a:pt x="1932432" y="3387623"/>
                  </a:lnTo>
                  <a:lnTo>
                    <a:pt x="1929599" y="3386480"/>
                  </a:lnTo>
                  <a:lnTo>
                    <a:pt x="1923859" y="3387623"/>
                  </a:lnTo>
                  <a:lnTo>
                    <a:pt x="1919084" y="3386226"/>
                  </a:lnTo>
                  <a:lnTo>
                    <a:pt x="1913877" y="3384702"/>
                  </a:lnTo>
                  <a:lnTo>
                    <a:pt x="1914156" y="3385337"/>
                  </a:lnTo>
                  <a:lnTo>
                    <a:pt x="1917395" y="3386226"/>
                  </a:lnTo>
                  <a:lnTo>
                    <a:pt x="1908517" y="3385337"/>
                  </a:lnTo>
                  <a:lnTo>
                    <a:pt x="1907133" y="3385718"/>
                  </a:lnTo>
                  <a:lnTo>
                    <a:pt x="1906409" y="3385718"/>
                  </a:lnTo>
                  <a:lnTo>
                    <a:pt x="1905977" y="3385845"/>
                  </a:lnTo>
                  <a:lnTo>
                    <a:pt x="1906587" y="3385845"/>
                  </a:lnTo>
                  <a:lnTo>
                    <a:pt x="1908695" y="3386226"/>
                  </a:lnTo>
                  <a:lnTo>
                    <a:pt x="1910384" y="3386734"/>
                  </a:lnTo>
                  <a:lnTo>
                    <a:pt x="1911070" y="3387115"/>
                  </a:lnTo>
                  <a:lnTo>
                    <a:pt x="1906549" y="3388258"/>
                  </a:lnTo>
                  <a:lnTo>
                    <a:pt x="1898459" y="3387750"/>
                  </a:lnTo>
                  <a:lnTo>
                    <a:pt x="1892401" y="3387369"/>
                  </a:lnTo>
                  <a:lnTo>
                    <a:pt x="1887562" y="3387750"/>
                  </a:lnTo>
                  <a:lnTo>
                    <a:pt x="1882305" y="3387115"/>
                  </a:lnTo>
                  <a:lnTo>
                    <a:pt x="1889823" y="3387242"/>
                  </a:lnTo>
                  <a:lnTo>
                    <a:pt x="1889417" y="3387115"/>
                  </a:lnTo>
                  <a:lnTo>
                    <a:pt x="1889010" y="3386988"/>
                  </a:lnTo>
                  <a:lnTo>
                    <a:pt x="1886978" y="3386353"/>
                  </a:lnTo>
                  <a:lnTo>
                    <a:pt x="1879765" y="3386988"/>
                  </a:lnTo>
                  <a:lnTo>
                    <a:pt x="1877529" y="3385972"/>
                  </a:lnTo>
                  <a:lnTo>
                    <a:pt x="1874520" y="3384956"/>
                  </a:lnTo>
                  <a:lnTo>
                    <a:pt x="1874151" y="3384829"/>
                  </a:lnTo>
                  <a:lnTo>
                    <a:pt x="1873377" y="3384194"/>
                  </a:lnTo>
                  <a:lnTo>
                    <a:pt x="1873224" y="3384067"/>
                  </a:lnTo>
                  <a:lnTo>
                    <a:pt x="1878368" y="3383686"/>
                  </a:lnTo>
                  <a:lnTo>
                    <a:pt x="1867179" y="3382924"/>
                  </a:lnTo>
                  <a:lnTo>
                    <a:pt x="1864271" y="3382416"/>
                  </a:lnTo>
                  <a:lnTo>
                    <a:pt x="1861362" y="3381908"/>
                  </a:lnTo>
                  <a:lnTo>
                    <a:pt x="1860638" y="3381781"/>
                  </a:lnTo>
                  <a:lnTo>
                    <a:pt x="1858479" y="3381578"/>
                  </a:lnTo>
                  <a:lnTo>
                    <a:pt x="1858479" y="3383305"/>
                  </a:lnTo>
                  <a:lnTo>
                    <a:pt x="1858175" y="3383432"/>
                  </a:lnTo>
                  <a:lnTo>
                    <a:pt x="1854644" y="3382861"/>
                  </a:lnTo>
                  <a:lnTo>
                    <a:pt x="1858479" y="3383305"/>
                  </a:lnTo>
                  <a:lnTo>
                    <a:pt x="1858479" y="3381578"/>
                  </a:lnTo>
                  <a:lnTo>
                    <a:pt x="1854161" y="3381146"/>
                  </a:lnTo>
                  <a:lnTo>
                    <a:pt x="1851583" y="3380892"/>
                  </a:lnTo>
                  <a:lnTo>
                    <a:pt x="1845957" y="3381146"/>
                  </a:lnTo>
                  <a:lnTo>
                    <a:pt x="1840699" y="3380511"/>
                  </a:lnTo>
                  <a:lnTo>
                    <a:pt x="1832508" y="3381908"/>
                  </a:lnTo>
                  <a:lnTo>
                    <a:pt x="1837182" y="3381019"/>
                  </a:lnTo>
                  <a:lnTo>
                    <a:pt x="1819579" y="3380892"/>
                  </a:lnTo>
                  <a:lnTo>
                    <a:pt x="1819529" y="3380765"/>
                  </a:lnTo>
                  <a:lnTo>
                    <a:pt x="1819427" y="3380511"/>
                  </a:lnTo>
                  <a:lnTo>
                    <a:pt x="1806219" y="3379876"/>
                  </a:lnTo>
                  <a:lnTo>
                    <a:pt x="1792566" y="3379622"/>
                  </a:lnTo>
                  <a:lnTo>
                    <a:pt x="1787740" y="3379368"/>
                  </a:lnTo>
                  <a:lnTo>
                    <a:pt x="1788668" y="3378784"/>
                  </a:lnTo>
                  <a:lnTo>
                    <a:pt x="1783613" y="3377933"/>
                  </a:lnTo>
                  <a:lnTo>
                    <a:pt x="1779562" y="3377450"/>
                  </a:lnTo>
                  <a:lnTo>
                    <a:pt x="1776006" y="3377171"/>
                  </a:lnTo>
                  <a:lnTo>
                    <a:pt x="1782089" y="3378339"/>
                  </a:lnTo>
                  <a:lnTo>
                    <a:pt x="1784921" y="3379216"/>
                  </a:lnTo>
                  <a:lnTo>
                    <a:pt x="1778482" y="3378860"/>
                  </a:lnTo>
                  <a:lnTo>
                    <a:pt x="1763966" y="3376828"/>
                  </a:lnTo>
                  <a:lnTo>
                    <a:pt x="1752041" y="3376828"/>
                  </a:lnTo>
                  <a:lnTo>
                    <a:pt x="1742313" y="3375812"/>
                  </a:lnTo>
                  <a:lnTo>
                    <a:pt x="1740484" y="3374542"/>
                  </a:lnTo>
                  <a:lnTo>
                    <a:pt x="1733753" y="3374034"/>
                  </a:lnTo>
                  <a:lnTo>
                    <a:pt x="1726044" y="3373272"/>
                  </a:lnTo>
                  <a:lnTo>
                    <a:pt x="1720850" y="3372891"/>
                  </a:lnTo>
                  <a:lnTo>
                    <a:pt x="1719122" y="3372764"/>
                  </a:lnTo>
                  <a:lnTo>
                    <a:pt x="1714779" y="3372891"/>
                  </a:lnTo>
                  <a:lnTo>
                    <a:pt x="1705571" y="3370859"/>
                  </a:lnTo>
                  <a:lnTo>
                    <a:pt x="1703882" y="3370732"/>
                  </a:lnTo>
                  <a:lnTo>
                    <a:pt x="1695411" y="3370097"/>
                  </a:lnTo>
                  <a:lnTo>
                    <a:pt x="1692021" y="3369843"/>
                  </a:lnTo>
                  <a:lnTo>
                    <a:pt x="1677479" y="3369335"/>
                  </a:lnTo>
                  <a:lnTo>
                    <a:pt x="1665325" y="3368573"/>
                  </a:lnTo>
                  <a:lnTo>
                    <a:pt x="1664728" y="3370097"/>
                  </a:lnTo>
                  <a:lnTo>
                    <a:pt x="1657946" y="3369716"/>
                  </a:lnTo>
                  <a:lnTo>
                    <a:pt x="1651025" y="3369462"/>
                  </a:lnTo>
                  <a:lnTo>
                    <a:pt x="1643684" y="3369335"/>
                  </a:lnTo>
                  <a:lnTo>
                    <a:pt x="1635645" y="3369335"/>
                  </a:lnTo>
                  <a:lnTo>
                    <a:pt x="1636255" y="3370732"/>
                  </a:lnTo>
                  <a:lnTo>
                    <a:pt x="1628000" y="3370605"/>
                  </a:lnTo>
                  <a:lnTo>
                    <a:pt x="1618221" y="3369589"/>
                  </a:lnTo>
                  <a:lnTo>
                    <a:pt x="1610639" y="3368700"/>
                  </a:lnTo>
                  <a:lnTo>
                    <a:pt x="1608480" y="3368446"/>
                  </a:lnTo>
                  <a:lnTo>
                    <a:pt x="1607400" y="3368319"/>
                  </a:lnTo>
                  <a:lnTo>
                    <a:pt x="1599260" y="3367684"/>
                  </a:lnTo>
                  <a:lnTo>
                    <a:pt x="1596009" y="3367430"/>
                  </a:lnTo>
                  <a:lnTo>
                    <a:pt x="1597088" y="3366922"/>
                  </a:lnTo>
                  <a:lnTo>
                    <a:pt x="1589735" y="3365906"/>
                  </a:lnTo>
                  <a:lnTo>
                    <a:pt x="1575422" y="3365652"/>
                  </a:lnTo>
                  <a:lnTo>
                    <a:pt x="1561426" y="3365652"/>
                  </a:lnTo>
                  <a:lnTo>
                    <a:pt x="1550987" y="3364636"/>
                  </a:lnTo>
                  <a:lnTo>
                    <a:pt x="1548384" y="3364382"/>
                  </a:lnTo>
                  <a:lnTo>
                    <a:pt x="1544218" y="3364636"/>
                  </a:lnTo>
                  <a:lnTo>
                    <a:pt x="1541221" y="3364255"/>
                  </a:lnTo>
                  <a:lnTo>
                    <a:pt x="1539773" y="3364001"/>
                  </a:lnTo>
                  <a:lnTo>
                    <a:pt x="1539049" y="3363874"/>
                  </a:lnTo>
                  <a:lnTo>
                    <a:pt x="1538338" y="3363747"/>
                  </a:lnTo>
                  <a:lnTo>
                    <a:pt x="1539367" y="3363747"/>
                  </a:lnTo>
                  <a:lnTo>
                    <a:pt x="1537665" y="3363620"/>
                  </a:lnTo>
                  <a:lnTo>
                    <a:pt x="1537042" y="3363493"/>
                  </a:lnTo>
                  <a:lnTo>
                    <a:pt x="1533309" y="3362731"/>
                  </a:lnTo>
                  <a:lnTo>
                    <a:pt x="1531962" y="3362477"/>
                  </a:lnTo>
                  <a:lnTo>
                    <a:pt x="1535315" y="3363239"/>
                  </a:lnTo>
                  <a:lnTo>
                    <a:pt x="1536674" y="3363480"/>
                  </a:lnTo>
                  <a:lnTo>
                    <a:pt x="1533550" y="3363366"/>
                  </a:lnTo>
                  <a:lnTo>
                    <a:pt x="1528699" y="3363239"/>
                  </a:lnTo>
                  <a:lnTo>
                    <a:pt x="1523923" y="3363239"/>
                  </a:lnTo>
                  <a:lnTo>
                    <a:pt x="1521993" y="3361588"/>
                  </a:lnTo>
                  <a:lnTo>
                    <a:pt x="1520888" y="3361588"/>
                  </a:lnTo>
                  <a:lnTo>
                    <a:pt x="1516265" y="3360699"/>
                  </a:lnTo>
                  <a:lnTo>
                    <a:pt x="1517103" y="3362096"/>
                  </a:lnTo>
                  <a:lnTo>
                    <a:pt x="1519516" y="3363366"/>
                  </a:lnTo>
                  <a:lnTo>
                    <a:pt x="1514894" y="3363620"/>
                  </a:lnTo>
                  <a:lnTo>
                    <a:pt x="1513179" y="3363874"/>
                  </a:lnTo>
                  <a:lnTo>
                    <a:pt x="1509534" y="3361207"/>
                  </a:lnTo>
                  <a:lnTo>
                    <a:pt x="1500657" y="3364001"/>
                  </a:lnTo>
                  <a:lnTo>
                    <a:pt x="1498917" y="3362985"/>
                  </a:lnTo>
                  <a:lnTo>
                    <a:pt x="1495653" y="3361080"/>
                  </a:lnTo>
                  <a:lnTo>
                    <a:pt x="1490472" y="3361461"/>
                  </a:lnTo>
                  <a:lnTo>
                    <a:pt x="1482102" y="3361461"/>
                  </a:lnTo>
                  <a:lnTo>
                    <a:pt x="1473835" y="3361842"/>
                  </a:lnTo>
                  <a:lnTo>
                    <a:pt x="1468996" y="3362985"/>
                  </a:lnTo>
                  <a:lnTo>
                    <a:pt x="1468856" y="3362731"/>
                  </a:lnTo>
                  <a:lnTo>
                    <a:pt x="1467472" y="3362350"/>
                  </a:lnTo>
                  <a:lnTo>
                    <a:pt x="1470037" y="3362604"/>
                  </a:lnTo>
                  <a:lnTo>
                    <a:pt x="1467916" y="3362350"/>
                  </a:lnTo>
                  <a:lnTo>
                    <a:pt x="1462646" y="3361715"/>
                  </a:lnTo>
                  <a:lnTo>
                    <a:pt x="1459484" y="3361334"/>
                  </a:lnTo>
                  <a:lnTo>
                    <a:pt x="1454683" y="3361715"/>
                  </a:lnTo>
                  <a:lnTo>
                    <a:pt x="1454543" y="3361588"/>
                  </a:lnTo>
                  <a:lnTo>
                    <a:pt x="1452562" y="3359683"/>
                  </a:lnTo>
                  <a:lnTo>
                    <a:pt x="1440827" y="3361588"/>
                  </a:lnTo>
                  <a:lnTo>
                    <a:pt x="1440294" y="3361461"/>
                  </a:lnTo>
                  <a:lnTo>
                    <a:pt x="1439214" y="3361207"/>
                  </a:lnTo>
                  <a:lnTo>
                    <a:pt x="1433868" y="3359937"/>
                  </a:lnTo>
                  <a:lnTo>
                    <a:pt x="1432229" y="3359429"/>
                  </a:lnTo>
                  <a:lnTo>
                    <a:pt x="1431010" y="3359048"/>
                  </a:lnTo>
                  <a:lnTo>
                    <a:pt x="1438084" y="3358032"/>
                  </a:lnTo>
                  <a:lnTo>
                    <a:pt x="1428546" y="3358540"/>
                  </a:lnTo>
                  <a:lnTo>
                    <a:pt x="1418005" y="3358794"/>
                  </a:lnTo>
                  <a:lnTo>
                    <a:pt x="1409890" y="3359429"/>
                  </a:lnTo>
                  <a:lnTo>
                    <a:pt x="1410119" y="3359048"/>
                  </a:lnTo>
                  <a:lnTo>
                    <a:pt x="1410652" y="3358159"/>
                  </a:lnTo>
                  <a:lnTo>
                    <a:pt x="1405534" y="3357905"/>
                  </a:lnTo>
                  <a:lnTo>
                    <a:pt x="1397254" y="3359048"/>
                  </a:lnTo>
                  <a:lnTo>
                    <a:pt x="1394218" y="3357905"/>
                  </a:lnTo>
                  <a:lnTo>
                    <a:pt x="1385417" y="3356635"/>
                  </a:lnTo>
                  <a:lnTo>
                    <a:pt x="1384528" y="3356508"/>
                  </a:lnTo>
                  <a:lnTo>
                    <a:pt x="1380134" y="3355873"/>
                  </a:lnTo>
                  <a:lnTo>
                    <a:pt x="1371612" y="3355238"/>
                  </a:lnTo>
                  <a:lnTo>
                    <a:pt x="1354340" y="3353968"/>
                  </a:lnTo>
                  <a:lnTo>
                    <a:pt x="1332471" y="3352444"/>
                  </a:lnTo>
                  <a:lnTo>
                    <a:pt x="1321587" y="3351301"/>
                  </a:lnTo>
                  <a:lnTo>
                    <a:pt x="1308290" y="3349904"/>
                  </a:lnTo>
                  <a:lnTo>
                    <a:pt x="1308442" y="3351301"/>
                  </a:lnTo>
                  <a:lnTo>
                    <a:pt x="1306753" y="3351047"/>
                  </a:lnTo>
                  <a:lnTo>
                    <a:pt x="1301000" y="3350158"/>
                  </a:lnTo>
                  <a:lnTo>
                    <a:pt x="1297038" y="3349523"/>
                  </a:lnTo>
                  <a:lnTo>
                    <a:pt x="1293380" y="3350158"/>
                  </a:lnTo>
                  <a:lnTo>
                    <a:pt x="1292186" y="3349523"/>
                  </a:lnTo>
                  <a:lnTo>
                    <a:pt x="1291717" y="3349269"/>
                  </a:lnTo>
                  <a:lnTo>
                    <a:pt x="1288999" y="3348761"/>
                  </a:lnTo>
                  <a:lnTo>
                    <a:pt x="1287653" y="3348507"/>
                  </a:lnTo>
                  <a:lnTo>
                    <a:pt x="1292466" y="3347999"/>
                  </a:lnTo>
                  <a:lnTo>
                    <a:pt x="1282420" y="3347618"/>
                  </a:lnTo>
                  <a:lnTo>
                    <a:pt x="1275613" y="3346983"/>
                  </a:lnTo>
                  <a:lnTo>
                    <a:pt x="1274254" y="3346856"/>
                  </a:lnTo>
                  <a:lnTo>
                    <a:pt x="1266939" y="3346348"/>
                  </a:lnTo>
                  <a:lnTo>
                    <a:pt x="1259484" y="3346983"/>
                  </a:lnTo>
                  <a:lnTo>
                    <a:pt x="1257820" y="3345967"/>
                  </a:lnTo>
                  <a:lnTo>
                    <a:pt x="1262773" y="3345967"/>
                  </a:lnTo>
                  <a:lnTo>
                    <a:pt x="1262176" y="3345713"/>
                  </a:lnTo>
                  <a:lnTo>
                    <a:pt x="1261287" y="3345332"/>
                  </a:lnTo>
                  <a:lnTo>
                    <a:pt x="1256461" y="3345713"/>
                  </a:lnTo>
                  <a:lnTo>
                    <a:pt x="1253426" y="3344570"/>
                  </a:lnTo>
                  <a:lnTo>
                    <a:pt x="1257173" y="3344570"/>
                  </a:lnTo>
                  <a:lnTo>
                    <a:pt x="1259573" y="3344316"/>
                  </a:lnTo>
                  <a:lnTo>
                    <a:pt x="1250772" y="3343884"/>
                  </a:lnTo>
                  <a:lnTo>
                    <a:pt x="1250772" y="3356127"/>
                  </a:lnTo>
                  <a:lnTo>
                    <a:pt x="1248664" y="3356508"/>
                  </a:lnTo>
                  <a:lnTo>
                    <a:pt x="1245489" y="3356000"/>
                  </a:lnTo>
                  <a:lnTo>
                    <a:pt x="1244295" y="3355746"/>
                  </a:lnTo>
                  <a:lnTo>
                    <a:pt x="1243101" y="3355492"/>
                  </a:lnTo>
                  <a:lnTo>
                    <a:pt x="1241920" y="3355238"/>
                  </a:lnTo>
                  <a:lnTo>
                    <a:pt x="1244549" y="3355238"/>
                  </a:lnTo>
                  <a:lnTo>
                    <a:pt x="1247508" y="3355492"/>
                  </a:lnTo>
                  <a:lnTo>
                    <a:pt x="1250772" y="3356127"/>
                  </a:lnTo>
                  <a:lnTo>
                    <a:pt x="1250772" y="3343884"/>
                  </a:lnTo>
                  <a:lnTo>
                    <a:pt x="1244231" y="3343554"/>
                  </a:lnTo>
                  <a:lnTo>
                    <a:pt x="1242517" y="3346094"/>
                  </a:lnTo>
                  <a:lnTo>
                    <a:pt x="1241247" y="3348507"/>
                  </a:lnTo>
                  <a:lnTo>
                    <a:pt x="1239469" y="3348126"/>
                  </a:lnTo>
                  <a:lnTo>
                    <a:pt x="1233551" y="3346856"/>
                  </a:lnTo>
                  <a:lnTo>
                    <a:pt x="1229614" y="3346869"/>
                  </a:lnTo>
                  <a:lnTo>
                    <a:pt x="1223949" y="3348126"/>
                  </a:lnTo>
                  <a:lnTo>
                    <a:pt x="1221295" y="3347110"/>
                  </a:lnTo>
                  <a:lnTo>
                    <a:pt x="1219809" y="3346729"/>
                  </a:lnTo>
                  <a:lnTo>
                    <a:pt x="1217828" y="3346221"/>
                  </a:lnTo>
                  <a:lnTo>
                    <a:pt x="1216837" y="3345967"/>
                  </a:lnTo>
                  <a:lnTo>
                    <a:pt x="1226388" y="3346221"/>
                  </a:lnTo>
                  <a:lnTo>
                    <a:pt x="1223429" y="3345967"/>
                  </a:lnTo>
                  <a:lnTo>
                    <a:pt x="1219009" y="3345586"/>
                  </a:lnTo>
                  <a:lnTo>
                    <a:pt x="1211110" y="3344951"/>
                  </a:lnTo>
                  <a:lnTo>
                    <a:pt x="1207947" y="3344697"/>
                  </a:lnTo>
                  <a:lnTo>
                    <a:pt x="1197775" y="3344316"/>
                  </a:lnTo>
                  <a:lnTo>
                    <a:pt x="1193050" y="3344951"/>
                  </a:lnTo>
                  <a:lnTo>
                    <a:pt x="1191806" y="3344570"/>
                  </a:lnTo>
                  <a:lnTo>
                    <a:pt x="1191399" y="3344443"/>
                  </a:lnTo>
                  <a:lnTo>
                    <a:pt x="1185570" y="3344443"/>
                  </a:lnTo>
                  <a:lnTo>
                    <a:pt x="1184135" y="3344570"/>
                  </a:lnTo>
                  <a:lnTo>
                    <a:pt x="1172121" y="3343681"/>
                  </a:lnTo>
                  <a:lnTo>
                    <a:pt x="1171079" y="3343427"/>
                  </a:lnTo>
                  <a:lnTo>
                    <a:pt x="1159243" y="3342919"/>
                  </a:lnTo>
                  <a:lnTo>
                    <a:pt x="1162507" y="3343427"/>
                  </a:lnTo>
                  <a:lnTo>
                    <a:pt x="1157693" y="3345586"/>
                  </a:lnTo>
                  <a:lnTo>
                    <a:pt x="1155179" y="3344443"/>
                  </a:lnTo>
                  <a:lnTo>
                    <a:pt x="1152664" y="3343300"/>
                  </a:lnTo>
                  <a:lnTo>
                    <a:pt x="1143127" y="3343046"/>
                  </a:lnTo>
                  <a:lnTo>
                    <a:pt x="1143406" y="3342792"/>
                  </a:lnTo>
                  <a:lnTo>
                    <a:pt x="1142301" y="3342665"/>
                  </a:lnTo>
                  <a:lnTo>
                    <a:pt x="1132420" y="3341522"/>
                  </a:lnTo>
                  <a:lnTo>
                    <a:pt x="1127848" y="3341395"/>
                  </a:lnTo>
                  <a:lnTo>
                    <a:pt x="1123327" y="3341141"/>
                  </a:lnTo>
                  <a:lnTo>
                    <a:pt x="1112520" y="3339744"/>
                  </a:lnTo>
                  <a:lnTo>
                    <a:pt x="1113599" y="3341268"/>
                  </a:lnTo>
                  <a:lnTo>
                    <a:pt x="1109510" y="3342157"/>
                  </a:lnTo>
                  <a:lnTo>
                    <a:pt x="1107770" y="3341903"/>
                  </a:lnTo>
                  <a:lnTo>
                    <a:pt x="1101725" y="3341014"/>
                  </a:lnTo>
                  <a:lnTo>
                    <a:pt x="1097229" y="3340252"/>
                  </a:lnTo>
                  <a:lnTo>
                    <a:pt x="1096479" y="3340125"/>
                  </a:lnTo>
                  <a:lnTo>
                    <a:pt x="1094232" y="3339744"/>
                  </a:lnTo>
                  <a:lnTo>
                    <a:pt x="1091984" y="3339363"/>
                  </a:lnTo>
                  <a:lnTo>
                    <a:pt x="1082065" y="3338601"/>
                  </a:lnTo>
                  <a:lnTo>
                    <a:pt x="1086523" y="3339744"/>
                  </a:lnTo>
                  <a:lnTo>
                    <a:pt x="1080566" y="3339236"/>
                  </a:lnTo>
                  <a:lnTo>
                    <a:pt x="1079347" y="3338855"/>
                  </a:lnTo>
                  <a:lnTo>
                    <a:pt x="1074077" y="3337204"/>
                  </a:lnTo>
                  <a:lnTo>
                    <a:pt x="1067943" y="3335172"/>
                  </a:lnTo>
                  <a:lnTo>
                    <a:pt x="1066800" y="3334791"/>
                  </a:lnTo>
                  <a:lnTo>
                    <a:pt x="1065212" y="3334410"/>
                  </a:lnTo>
                  <a:lnTo>
                    <a:pt x="1059408" y="3333013"/>
                  </a:lnTo>
                  <a:lnTo>
                    <a:pt x="1063282" y="3333013"/>
                  </a:lnTo>
                  <a:lnTo>
                    <a:pt x="1065377" y="3332886"/>
                  </a:lnTo>
                  <a:lnTo>
                    <a:pt x="1057262" y="3331997"/>
                  </a:lnTo>
                  <a:lnTo>
                    <a:pt x="1055789" y="3332632"/>
                  </a:lnTo>
                  <a:lnTo>
                    <a:pt x="1055141" y="3333902"/>
                  </a:lnTo>
                  <a:lnTo>
                    <a:pt x="1049528" y="3334410"/>
                  </a:lnTo>
                  <a:lnTo>
                    <a:pt x="1047115" y="3333140"/>
                  </a:lnTo>
                  <a:lnTo>
                    <a:pt x="1047686" y="3333013"/>
                  </a:lnTo>
                  <a:lnTo>
                    <a:pt x="1048842" y="3332759"/>
                  </a:lnTo>
                  <a:lnTo>
                    <a:pt x="1050556" y="3332378"/>
                  </a:lnTo>
                  <a:lnTo>
                    <a:pt x="1052868" y="3331870"/>
                  </a:lnTo>
                  <a:lnTo>
                    <a:pt x="1046873" y="3331362"/>
                  </a:lnTo>
                  <a:lnTo>
                    <a:pt x="1043876" y="3331108"/>
                  </a:lnTo>
                  <a:lnTo>
                    <a:pt x="1037704" y="3330854"/>
                  </a:lnTo>
                  <a:lnTo>
                    <a:pt x="1027531" y="3331235"/>
                  </a:lnTo>
                  <a:lnTo>
                    <a:pt x="1015911" y="3331362"/>
                  </a:lnTo>
                  <a:lnTo>
                    <a:pt x="1005408" y="3330092"/>
                  </a:lnTo>
                  <a:lnTo>
                    <a:pt x="1010691" y="3332124"/>
                  </a:lnTo>
                  <a:lnTo>
                    <a:pt x="1004443" y="3332378"/>
                  </a:lnTo>
                  <a:lnTo>
                    <a:pt x="996289" y="3331489"/>
                  </a:lnTo>
                  <a:lnTo>
                    <a:pt x="986993" y="3330219"/>
                  </a:lnTo>
                  <a:lnTo>
                    <a:pt x="985850" y="3330092"/>
                  </a:lnTo>
                  <a:lnTo>
                    <a:pt x="982421" y="3329711"/>
                  </a:lnTo>
                  <a:lnTo>
                    <a:pt x="977849" y="3329203"/>
                  </a:lnTo>
                  <a:lnTo>
                    <a:pt x="970140" y="3329711"/>
                  </a:lnTo>
                  <a:lnTo>
                    <a:pt x="968933" y="3329457"/>
                  </a:lnTo>
                  <a:lnTo>
                    <a:pt x="968502" y="3329203"/>
                  </a:lnTo>
                  <a:lnTo>
                    <a:pt x="968476" y="3329076"/>
                  </a:lnTo>
                  <a:lnTo>
                    <a:pt x="968463" y="3328949"/>
                  </a:lnTo>
                  <a:lnTo>
                    <a:pt x="961593" y="3329076"/>
                  </a:lnTo>
                  <a:lnTo>
                    <a:pt x="953287" y="3328949"/>
                  </a:lnTo>
                  <a:lnTo>
                    <a:pt x="945527" y="3329203"/>
                  </a:lnTo>
                  <a:lnTo>
                    <a:pt x="940257" y="3329711"/>
                  </a:lnTo>
                  <a:lnTo>
                    <a:pt x="931494" y="3327552"/>
                  </a:lnTo>
                  <a:lnTo>
                    <a:pt x="930465" y="3327298"/>
                  </a:lnTo>
                  <a:lnTo>
                    <a:pt x="901242" y="3326663"/>
                  </a:lnTo>
                  <a:lnTo>
                    <a:pt x="895324" y="3324631"/>
                  </a:lnTo>
                  <a:lnTo>
                    <a:pt x="872921" y="3323488"/>
                  </a:lnTo>
                  <a:lnTo>
                    <a:pt x="873531" y="3322980"/>
                  </a:lnTo>
                  <a:lnTo>
                    <a:pt x="859243" y="3321837"/>
                  </a:lnTo>
                  <a:lnTo>
                    <a:pt x="849007" y="3323488"/>
                  </a:lnTo>
                  <a:lnTo>
                    <a:pt x="845718" y="3322980"/>
                  </a:lnTo>
                  <a:lnTo>
                    <a:pt x="848156" y="3322726"/>
                  </a:lnTo>
                  <a:lnTo>
                    <a:pt x="848461" y="3322472"/>
                  </a:lnTo>
                  <a:lnTo>
                    <a:pt x="839597" y="3321583"/>
                  </a:lnTo>
                  <a:lnTo>
                    <a:pt x="835799" y="3321202"/>
                  </a:lnTo>
                  <a:lnTo>
                    <a:pt x="826947" y="3320694"/>
                  </a:lnTo>
                  <a:lnTo>
                    <a:pt x="818705" y="3320821"/>
                  </a:lnTo>
                  <a:lnTo>
                    <a:pt x="807834" y="3321583"/>
                  </a:lnTo>
                  <a:lnTo>
                    <a:pt x="807034" y="3320821"/>
                  </a:lnTo>
                  <a:lnTo>
                    <a:pt x="806640" y="3320440"/>
                  </a:lnTo>
                  <a:lnTo>
                    <a:pt x="806373" y="3320186"/>
                  </a:lnTo>
                  <a:lnTo>
                    <a:pt x="806107" y="3319932"/>
                  </a:lnTo>
                  <a:lnTo>
                    <a:pt x="799058" y="3319424"/>
                  </a:lnTo>
                  <a:lnTo>
                    <a:pt x="786688" y="3318027"/>
                  </a:lnTo>
                  <a:lnTo>
                    <a:pt x="777748" y="3317138"/>
                  </a:lnTo>
                  <a:lnTo>
                    <a:pt x="771347" y="3316503"/>
                  </a:lnTo>
                  <a:lnTo>
                    <a:pt x="755408" y="3316122"/>
                  </a:lnTo>
                  <a:lnTo>
                    <a:pt x="755624" y="3315868"/>
                  </a:lnTo>
                  <a:lnTo>
                    <a:pt x="756056" y="3315614"/>
                  </a:lnTo>
                  <a:lnTo>
                    <a:pt x="757707" y="3315487"/>
                  </a:lnTo>
                  <a:lnTo>
                    <a:pt x="739190" y="3314598"/>
                  </a:lnTo>
                  <a:lnTo>
                    <a:pt x="720420" y="3312439"/>
                  </a:lnTo>
                  <a:lnTo>
                    <a:pt x="704342" y="3311169"/>
                  </a:lnTo>
                  <a:lnTo>
                    <a:pt x="693928" y="3312947"/>
                  </a:lnTo>
                  <a:lnTo>
                    <a:pt x="678624" y="3313328"/>
                  </a:lnTo>
                  <a:lnTo>
                    <a:pt x="686562" y="3314471"/>
                  </a:lnTo>
                  <a:lnTo>
                    <a:pt x="685457" y="3315360"/>
                  </a:lnTo>
                  <a:lnTo>
                    <a:pt x="682167" y="3316122"/>
                  </a:lnTo>
                  <a:lnTo>
                    <a:pt x="683564" y="3317138"/>
                  </a:lnTo>
                  <a:lnTo>
                    <a:pt x="677329" y="3316630"/>
                  </a:lnTo>
                  <a:lnTo>
                    <a:pt x="676643" y="3316503"/>
                  </a:lnTo>
                  <a:lnTo>
                    <a:pt x="673925" y="3315995"/>
                  </a:lnTo>
                  <a:lnTo>
                    <a:pt x="671880" y="3315614"/>
                  </a:lnTo>
                  <a:lnTo>
                    <a:pt x="670636" y="3315106"/>
                  </a:lnTo>
                  <a:lnTo>
                    <a:pt x="669696" y="3314725"/>
                  </a:lnTo>
                  <a:lnTo>
                    <a:pt x="673188" y="3314471"/>
                  </a:lnTo>
                  <a:lnTo>
                    <a:pt x="674662" y="3314852"/>
                  </a:lnTo>
                  <a:lnTo>
                    <a:pt x="674141" y="3314471"/>
                  </a:lnTo>
                  <a:lnTo>
                    <a:pt x="673963" y="3314344"/>
                  </a:lnTo>
                  <a:lnTo>
                    <a:pt x="673620" y="3314090"/>
                  </a:lnTo>
                  <a:lnTo>
                    <a:pt x="672401" y="3313201"/>
                  </a:lnTo>
                  <a:lnTo>
                    <a:pt x="663905" y="3312185"/>
                  </a:lnTo>
                  <a:lnTo>
                    <a:pt x="662406" y="3312058"/>
                  </a:lnTo>
                  <a:lnTo>
                    <a:pt x="654850" y="3311423"/>
                  </a:lnTo>
                  <a:lnTo>
                    <a:pt x="650900" y="3310280"/>
                  </a:lnTo>
                  <a:lnTo>
                    <a:pt x="647293" y="3310026"/>
                  </a:lnTo>
                  <a:lnTo>
                    <a:pt x="622033" y="3308248"/>
                  </a:lnTo>
                  <a:lnTo>
                    <a:pt x="584276" y="3305200"/>
                  </a:lnTo>
                  <a:lnTo>
                    <a:pt x="571842" y="3304184"/>
                  </a:lnTo>
                  <a:lnTo>
                    <a:pt x="538149" y="3301517"/>
                  </a:lnTo>
                  <a:lnTo>
                    <a:pt x="542201" y="3304184"/>
                  </a:lnTo>
                  <a:lnTo>
                    <a:pt x="529539" y="3303168"/>
                  </a:lnTo>
                  <a:lnTo>
                    <a:pt x="528218" y="3302914"/>
                  </a:lnTo>
                  <a:lnTo>
                    <a:pt x="527558" y="3302787"/>
                  </a:lnTo>
                  <a:lnTo>
                    <a:pt x="526249" y="3302533"/>
                  </a:lnTo>
                  <a:lnTo>
                    <a:pt x="526148" y="3302406"/>
                  </a:lnTo>
                  <a:lnTo>
                    <a:pt x="525195" y="3301136"/>
                  </a:lnTo>
                  <a:lnTo>
                    <a:pt x="534225" y="3301771"/>
                  </a:lnTo>
                  <a:lnTo>
                    <a:pt x="532422" y="3301136"/>
                  </a:lnTo>
                  <a:lnTo>
                    <a:pt x="529539" y="3300120"/>
                  </a:lnTo>
                  <a:lnTo>
                    <a:pt x="518998" y="3301898"/>
                  </a:lnTo>
                  <a:lnTo>
                    <a:pt x="518706" y="3302406"/>
                  </a:lnTo>
                  <a:lnTo>
                    <a:pt x="515137" y="3301771"/>
                  </a:lnTo>
                  <a:lnTo>
                    <a:pt x="513003" y="3301390"/>
                  </a:lnTo>
                  <a:lnTo>
                    <a:pt x="512292" y="3301263"/>
                  </a:lnTo>
                  <a:lnTo>
                    <a:pt x="514959" y="3300501"/>
                  </a:lnTo>
                  <a:lnTo>
                    <a:pt x="519912" y="3300120"/>
                  </a:lnTo>
                  <a:lnTo>
                    <a:pt x="520369" y="3299739"/>
                  </a:lnTo>
                  <a:lnTo>
                    <a:pt x="512991" y="3299485"/>
                  </a:lnTo>
                  <a:lnTo>
                    <a:pt x="514642" y="3299866"/>
                  </a:lnTo>
                  <a:lnTo>
                    <a:pt x="508596" y="3300374"/>
                  </a:lnTo>
                  <a:lnTo>
                    <a:pt x="508000" y="3301390"/>
                  </a:lnTo>
                  <a:lnTo>
                    <a:pt x="500761" y="3300882"/>
                  </a:lnTo>
                  <a:lnTo>
                    <a:pt x="497154" y="3300628"/>
                  </a:lnTo>
                  <a:lnTo>
                    <a:pt x="491299" y="3299866"/>
                  </a:lnTo>
                  <a:lnTo>
                    <a:pt x="490575" y="3299777"/>
                  </a:lnTo>
                  <a:lnTo>
                    <a:pt x="486359" y="3299866"/>
                  </a:lnTo>
                  <a:lnTo>
                    <a:pt x="487959" y="3299485"/>
                  </a:lnTo>
                  <a:lnTo>
                    <a:pt x="489559" y="3299231"/>
                  </a:lnTo>
                  <a:lnTo>
                    <a:pt x="491134" y="3299561"/>
                  </a:lnTo>
                  <a:lnTo>
                    <a:pt x="492582" y="3299231"/>
                  </a:lnTo>
                  <a:lnTo>
                    <a:pt x="493712" y="3298977"/>
                  </a:lnTo>
                  <a:lnTo>
                    <a:pt x="491020" y="3298723"/>
                  </a:lnTo>
                  <a:lnTo>
                    <a:pt x="491045" y="3298596"/>
                  </a:lnTo>
                  <a:lnTo>
                    <a:pt x="490143" y="3298342"/>
                  </a:lnTo>
                  <a:lnTo>
                    <a:pt x="486879" y="3298342"/>
                  </a:lnTo>
                  <a:lnTo>
                    <a:pt x="470928" y="3297199"/>
                  </a:lnTo>
                  <a:lnTo>
                    <a:pt x="477189" y="3299358"/>
                  </a:lnTo>
                  <a:lnTo>
                    <a:pt x="470065" y="3299866"/>
                  </a:lnTo>
                  <a:lnTo>
                    <a:pt x="462203" y="3298342"/>
                  </a:lnTo>
                  <a:lnTo>
                    <a:pt x="469430" y="3300882"/>
                  </a:lnTo>
                  <a:lnTo>
                    <a:pt x="462127" y="3299612"/>
                  </a:lnTo>
                  <a:lnTo>
                    <a:pt x="455561" y="3298469"/>
                  </a:lnTo>
                  <a:lnTo>
                    <a:pt x="434898" y="3296818"/>
                  </a:lnTo>
                  <a:lnTo>
                    <a:pt x="432689" y="3296691"/>
                  </a:lnTo>
                  <a:lnTo>
                    <a:pt x="430479" y="3296564"/>
                  </a:lnTo>
                  <a:lnTo>
                    <a:pt x="415010" y="3295675"/>
                  </a:lnTo>
                  <a:lnTo>
                    <a:pt x="406311" y="3294913"/>
                  </a:lnTo>
                  <a:lnTo>
                    <a:pt x="403415" y="3294659"/>
                  </a:lnTo>
                  <a:lnTo>
                    <a:pt x="395922" y="3294913"/>
                  </a:lnTo>
                  <a:lnTo>
                    <a:pt x="388264" y="3294786"/>
                  </a:lnTo>
                  <a:lnTo>
                    <a:pt x="380212" y="3294405"/>
                  </a:lnTo>
                  <a:lnTo>
                    <a:pt x="371538" y="3293770"/>
                  </a:lnTo>
                  <a:lnTo>
                    <a:pt x="374523" y="3294405"/>
                  </a:lnTo>
                  <a:lnTo>
                    <a:pt x="376199" y="3296564"/>
                  </a:lnTo>
                  <a:lnTo>
                    <a:pt x="373214" y="3296310"/>
                  </a:lnTo>
                  <a:lnTo>
                    <a:pt x="365772" y="3295675"/>
                  </a:lnTo>
                  <a:lnTo>
                    <a:pt x="364464" y="3293516"/>
                  </a:lnTo>
                  <a:lnTo>
                    <a:pt x="364388" y="3293389"/>
                  </a:lnTo>
                  <a:lnTo>
                    <a:pt x="356755" y="3292119"/>
                  </a:lnTo>
                  <a:lnTo>
                    <a:pt x="349021" y="3291230"/>
                  </a:lnTo>
                  <a:lnTo>
                    <a:pt x="346811" y="3290976"/>
                  </a:lnTo>
                  <a:lnTo>
                    <a:pt x="342379" y="3289960"/>
                  </a:lnTo>
                  <a:lnTo>
                    <a:pt x="338493" y="3289071"/>
                  </a:lnTo>
                  <a:lnTo>
                    <a:pt x="337159" y="3289960"/>
                  </a:lnTo>
                  <a:lnTo>
                    <a:pt x="327875" y="3289706"/>
                  </a:lnTo>
                  <a:lnTo>
                    <a:pt x="320433" y="3289706"/>
                  </a:lnTo>
                  <a:lnTo>
                    <a:pt x="320433" y="3291230"/>
                  </a:lnTo>
                  <a:lnTo>
                    <a:pt x="311734" y="3290341"/>
                  </a:lnTo>
                  <a:lnTo>
                    <a:pt x="319405" y="3289757"/>
                  </a:lnTo>
                  <a:lnTo>
                    <a:pt x="320433" y="3291230"/>
                  </a:lnTo>
                  <a:lnTo>
                    <a:pt x="320433" y="3289706"/>
                  </a:lnTo>
                  <a:lnTo>
                    <a:pt x="320001" y="3289706"/>
                  </a:lnTo>
                  <a:lnTo>
                    <a:pt x="313448" y="3288309"/>
                  </a:lnTo>
                  <a:lnTo>
                    <a:pt x="305282" y="3288055"/>
                  </a:lnTo>
                  <a:lnTo>
                    <a:pt x="297116" y="3287801"/>
                  </a:lnTo>
                  <a:lnTo>
                    <a:pt x="270370" y="3285388"/>
                  </a:lnTo>
                  <a:lnTo>
                    <a:pt x="261162" y="3284499"/>
                  </a:lnTo>
                  <a:lnTo>
                    <a:pt x="242125" y="3283229"/>
                  </a:lnTo>
                  <a:lnTo>
                    <a:pt x="241681" y="3283864"/>
                  </a:lnTo>
                  <a:lnTo>
                    <a:pt x="245922" y="3284880"/>
                  </a:lnTo>
                  <a:lnTo>
                    <a:pt x="240372" y="3285388"/>
                  </a:lnTo>
                  <a:lnTo>
                    <a:pt x="237985" y="3284753"/>
                  </a:lnTo>
                  <a:lnTo>
                    <a:pt x="226999" y="3281832"/>
                  </a:lnTo>
                  <a:lnTo>
                    <a:pt x="221919" y="3281705"/>
                  </a:lnTo>
                  <a:lnTo>
                    <a:pt x="222135" y="3284753"/>
                  </a:lnTo>
                  <a:lnTo>
                    <a:pt x="218935" y="3283864"/>
                  </a:lnTo>
                  <a:lnTo>
                    <a:pt x="218033" y="3283610"/>
                  </a:lnTo>
                  <a:lnTo>
                    <a:pt x="213017" y="3282213"/>
                  </a:lnTo>
                  <a:lnTo>
                    <a:pt x="216192" y="3283610"/>
                  </a:lnTo>
                  <a:lnTo>
                    <a:pt x="212788" y="3283610"/>
                  </a:lnTo>
                  <a:lnTo>
                    <a:pt x="209867" y="3283356"/>
                  </a:lnTo>
                  <a:lnTo>
                    <a:pt x="174802" y="3280308"/>
                  </a:lnTo>
                  <a:lnTo>
                    <a:pt x="136271" y="3278276"/>
                  </a:lnTo>
                  <a:lnTo>
                    <a:pt x="97612" y="3275736"/>
                  </a:lnTo>
                  <a:lnTo>
                    <a:pt x="86220" y="3274339"/>
                  </a:lnTo>
                  <a:lnTo>
                    <a:pt x="71716" y="3272561"/>
                  </a:lnTo>
                  <a:lnTo>
                    <a:pt x="59283" y="3271037"/>
                  </a:lnTo>
                  <a:lnTo>
                    <a:pt x="66128" y="3272561"/>
                  </a:lnTo>
                  <a:lnTo>
                    <a:pt x="61518" y="3272434"/>
                  </a:lnTo>
                  <a:lnTo>
                    <a:pt x="56235" y="3272180"/>
                  </a:lnTo>
                  <a:lnTo>
                    <a:pt x="59639" y="3272561"/>
                  </a:lnTo>
                  <a:lnTo>
                    <a:pt x="56070" y="3273450"/>
                  </a:lnTo>
                  <a:lnTo>
                    <a:pt x="56692" y="3274339"/>
                  </a:lnTo>
                  <a:lnTo>
                    <a:pt x="38608" y="3271418"/>
                  </a:lnTo>
                  <a:lnTo>
                    <a:pt x="35471" y="3270910"/>
                  </a:lnTo>
                  <a:lnTo>
                    <a:pt x="30149" y="3271418"/>
                  </a:lnTo>
                  <a:lnTo>
                    <a:pt x="14579" y="3270783"/>
                  </a:lnTo>
                  <a:lnTo>
                    <a:pt x="10210" y="3271418"/>
                  </a:lnTo>
                  <a:lnTo>
                    <a:pt x="16992" y="3271545"/>
                  </a:lnTo>
                  <a:lnTo>
                    <a:pt x="15011" y="3273196"/>
                  </a:lnTo>
                  <a:lnTo>
                    <a:pt x="19494" y="3275609"/>
                  </a:lnTo>
                  <a:lnTo>
                    <a:pt x="25412" y="3278149"/>
                  </a:lnTo>
                  <a:lnTo>
                    <a:pt x="27749" y="3280435"/>
                  </a:lnTo>
                  <a:lnTo>
                    <a:pt x="36436" y="3280435"/>
                  </a:lnTo>
                  <a:lnTo>
                    <a:pt x="46824" y="3282213"/>
                  </a:lnTo>
                  <a:lnTo>
                    <a:pt x="58445" y="3283737"/>
                  </a:lnTo>
                  <a:lnTo>
                    <a:pt x="70815" y="3283356"/>
                  </a:lnTo>
                  <a:lnTo>
                    <a:pt x="73533" y="3283940"/>
                  </a:lnTo>
                  <a:lnTo>
                    <a:pt x="73825" y="3283864"/>
                  </a:lnTo>
                  <a:lnTo>
                    <a:pt x="78905" y="3283991"/>
                  </a:lnTo>
                  <a:lnTo>
                    <a:pt x="88239" y="3285134"/>
                  </a:lnTo>
                  <a:lnTo>
                    <a:pt x="87147" y="3285388"/>
                  </a:lnTo>
                  <a:lnTo>
                    <a:pt x="104609" y="3286531"/>
                  </a:lnTo>
                  <a:lnTo>
                    <a:pt x="119519" y="3287801"/>
                  </a:lnTo>
                  <a:lnTo>
                    <a:pt x="154266" y="3291357"/>
                  </a:lnTo>
                  <a:lnTo>
                    <a:pt x="152171" y="3289706"/>
                  </a:lnTo>
                  <a:lnTo>
                    <a:pt x="158521" y="3290341"/>
                  </a:lnTo>
                  <a:lnTo>
                    <a:pt x="159816" y="3290849"/>
                  </a:lnTo>
                  <a:lnTo>
                    <a:pt x="162775" y="3291484"/>
                  </a:lnTo>
                  <a:lnTo>
                    <a:pt x="163220" y="3290468"/>
                  </a:lnTo>
                  <a:lnTo>
                    <a:pt x="157480" y="3289833"/>
                  </a:lnTo>
                  <a:lnTo>
                    <a:pt x="156019" y="3289706"/>
                  </a:lnTo>
                  <a:lnTo>
                    <a:pt x="151625" y="3289325"/>
                  </a:lnTo>
                  <a:lnTo>
                    <a:pt x="151726" y="3288055"/>
                  </a:lnTo>
                  <a:lnTo>
                    <a:pt x="162293" y="3290087"/>
                  </a:lnTo>
                  <a:lnTo>
                    <a:pt x="193027" y="3292627"/>
                  </a:lnTo>
                  <a:lnTo>
                    <a:pt x="202044" y="3294786"/>
                  </a:lnTo>
                  <a:lnTo>
                    <a:pt x="205892" y="3294786"/>
                  </a:lnTo>
                  <a:lnTo>
                    <a:pt x="205219" y="3293516"/>
                  </a:lnTo>
                  <a:lnTo>
                    <a:pt x="209067" y="3293516"/>
                  </a:lnTo>
                  <a:lnTo>
                    <a:pt x="211594" y="3294532"/>
                  </a:lnTo>
                  <a:lnTo>
                    <a:pt x="214134" y="3293516"/>
                  </a:lnTo>
                  <a:lnTo>
                    <a:pt x="220535" y="3294151"/>
                  </a:lnTo>
                  <a:lnTo>
                    <a:pt x="223697" y="3295548"/>
                  </a:lnTo>
                  <a:lnTo>
                    <a:pt x="223901" y="3296310"/>
                  </a:lnTo>
                  <a:lnTo>
                    <a:pt x="222351" y="3296183"/>
                  </a:lnTo>
                  <a:lnTo>
                    <a:pt x="219456" y="3296310"/>
                  </a:lnTo>
                  <a:lnTo>
                    <a:pt x="217792" y="3296183"/>
                  </a:lnTo>
                  <a:lnTo>
                    <a:pt x="224980" y="3297072"/>
                  </a:lnTo>
                  <a:lnTo>
                    <a:pt x="232968" y="3297453"/>
                  </a:lnTo>
                  <a:lnTo>
                    <a:pt x="239941" y="3297580"/>
                  </a:lnTo>
                  <a:lnTo>
                    <a:pt x="244094" y="3297834"/>
                  </a:lnTo>
                  <a:lnTo>
                    <a:pt x="234734" y="3296691"/>
                  </a:lnTo>
                  <a:lnTo>
                    <a:pt x="299415" y="3300120"/>
                  </a:lnTo>
                  <a:lnTo>
                    <a:pt x="319900" y="3300501"/>
                  </a:lnTo>
                  <a:lnTo>
                    <a:pt x="317982" y="3299612"/>
                  </a:lnTo>
                  <a:lnTo>
                    <a:pt x="329120" y="3299866"/>
                  </a:lnTo>
                  <a:lnTo>
                    <a:pt x="343179" y="3301390"/>
                  </a:lnTo>
                  <a:lnTo>
                    <a:pt x="355384" y="3302152"/>
                  </a:lnTo>
                  <a:lnTo>
                    <a:pt x="354571" y="3302279"/>
                  </a:lnTo>
                  <a:lnTo>
                    <a:pt x="358952" y="3301771"/>
                  </a:lnTo>
                  <a:lnTo>
                    <a:pt x="364756" y="3301771"/>
                  </a:lnTo>
                  <a:lnTo>
                    <a:pt x="370662" y="3302279"/>
                  </a:lnTo>
                  <a:lnTo>
                    <a:pt x="369811" y="3302787"/>
                  </a:lnTo>
                  <a:lnTo>
                    <a:pt x="372770" y="3303676"/>
                  </a:lnTo>
                  <a:lnTo>
                    <a:pt x="375412" y="3304438"/>
                  </a:lnTo>
                  <a:lnTo>
                    <a:pt x="373608" y="3304946"/>
                  </a:lnTo>
                  <a:lnTo>
                    <a:pt x="384543" y="3304819"/>
                  </a:lnTo>
                  <a:lnTo>
                    <a:pt x="388747" y="3304565"/>
                  </a:lnTo>
                  <a:lnTo>
                    <a:pt x="391617" y="3303803"/>
                  </a:lnTo>
                  <a:lnTo>
                    <a:pt x="398513" y="3302787"/>
                  </a:lnTo>
                  <a:lnTo>
                    <a:pt x="401688" y="3304184"/>
                  </a:lnTo>
                  <a:lnTo>
                    <a:pt x="406565" y="3303422"/>
                  </a:lnTo>
                  <a:lnTo>
                    <a:pt x="407009" y="3302914"/>
                  </a:lnTo>
                  <a:lnTo>
                    <a:pt x="417830" y="3303295"/>
                  </a:lnTo>
                  <a:lnTo>
                    <a:pt x="414959" y="3303803"/>
                  </a:lnTo>
                  <a:lnTo>
                    <a:pt x="416623" y="3304565"/>
                  </a:lnTo>
                  <a:lnTo>
                    <a:pt x="418071" y="3305454"/>
                  </a:lnTo>
                  <a:lnTo>
                    <a:pt x="414604" y="3306216"/>
                  </a:lnTo>
                  <a:lnTo>
                    <a:pt x="429526" y="3307867"/>
                  </a:lnTo>
                  <a:lnTo>
                    <a:pt x="450570" y="3308121"/>
                  </a:lnTo>
                  <a:lnTo>
                    <a:pt x="458571" y="3310026"/>
                  </a:lnTo>
                  <a:lnTo>
                    <a:pt x="460095" y="3308502"/>
                  </a:lnTo>
                  <a:lnTo>
                    <a:pt x="453529" y="3307613"/>
                  </a:lnTo>
                  <a:lnTo>
                    <a:pt x="446087" y="3306978"/>
                  </a:lnTo>
                  <a:lnTo>
                    <a:pt x="444944" y="3306724"/>
                  </a:lnTo>
                  <a:lnTo>
                    <a:pt x="444385" y="3305835"/>
                  </a:lnTo>
                  <a:lnTo>
                    <a:pt x="448386" y="3305327"/>
                  </a:lnTo>
                  <a:lnTo>
                    <a:pt x="454621" y="3305200"/>
                  </a:lnTo>
                  <a:lnTo>
                    <a:pt x="460768" y="3305581"/>
                  </a:lnTo>
                  <a:lnTo>
                    <a:pt x="465988" y="3306597"/>
                  </a:lnTo>
                  <a:lnTo>
                    <a:pt x="471792" y="3308375"/>
                  </a:lnTo>
                  <a:lnTo>
                    <a:pt x="479640" y="3310280"/>
                  </a:lnTo>
                  <a:lnTo>
                    <a:pt x="489889" y="3311423"/>
                  </a:lnTo>
                  <a:lnTo>
                    <a:pt x="500151" y="3311423"/>
                  </a:lnTo>
                  <a:lnTo>
                    <a:pt x="500710" y="3311296"/>
                  </a:lnTo>
                  <a:lnTo>
                    <a:pt x="508977" y="3313201"/>
                  </a:lnTo>
                  <a:lnTo>
                    <a:pt x="513791" y="3311550"/>
                  </a:lnTo>
                  <a:lnTo>
                    <a:pt x="518731" y="3313531"/>
                  </a:lnTo>
                  <a:lnTo>
                    <a:pt x="512432" y="3313709"/>
                  </a:lnTo>
                  <a:lnTo>
                    <a:pt x="517271" y="3314979"/>
                  </a:lnTo>
                  <a:lnTo>
                    <a:pt x="524979" y="3313963"/>
                  </a:lnTo>
                  <a:lnTo>
                    <a:pt x="527113" y="3313684"/>
                  </a:lnTo>
                  <a:lnTo>
                    <a:pt x="521322" y="3313455"/>
                  </a:lnTo>
                  <a:lnTo>
                    <a:pt x="520115" y="3313493"/>
                  </a:lnTo>
                  <a:lnTo>
                    <a:pt x="521335" y="3311550"/>
                  </a:lnTo>
                  <a:lnTo>
                    <a:pt x="512965" y="3311296"/>
                  </a:lnTo>
                  <a:lnTo>
                    <a:pt x="504596" y="3311042"/>
                  </a:lnTo>
                  <a:lnTo>
                    <a:pt x="511746" y="3310661"/>
                  </a:lnTo>
                  <a:lnTo>
                    <a:pt x="519379" y="3310153"/>
                  </a:lnTo>
                  <a:lnTo>
                    <a:pt x="528142" y="3310026"/>
                  </a:lnTo>
                  <a:lnTo>
                    <a:pt x="538670" y="3311042"/>
                  </a:lnTo>
                  <a:lnTo>
                    <a:pt x="537438" y="3311423"/>
                  </a:lnTo>
                  <a:lnTo>
                    <a:pt x="529526" y="3312058"/>
                  </a:lnTo>
                  <a:lnTo>
                    <a:pt x="534047" y="3313074"/>
                  </a:lnTo>
                  <a:lnTo>
                    <a:pt x="538353" y="3312058"/>
                  </a:lnTo>
                  <a:lnTo>
                    <a:pt x="543026" y="3313074"/>
                  </a:lnTo>
                  <a:lnTo>
                    <a:pt x="539051" y="3314090"/>
                  </a:lnTo>
                  <a:lnTo>
                    <a:pt x="530148" y="3313811"/>
                  </a:lnTo>
                  <a:lnTo>
                    <a:pt x="526465" y="3315487"/>
                  </a:lnTo>
                  <a:lnTo>
                    <a:pt x="532638" y="3314344"/>
                  </a:lnTo>
                  <a:lnTo>
                    <a:pt x="539813" y="3314852"/>
                  </a:lnTo>
                  <a:lnTo>
                    <a:pt x="547903" y="3315614"/>
                  </a:lnTo>
                  <a:lnTo>
                    <a:pt x="556882" y="3315106"/>
                  </a:lnTo>
                  <a:lnTo>
                    <a:pt x="555967" y="3316630"/>
                  </a:lnTo>
                  <a:lnTo>
                    <a:pt x="557936" y="3316503"/>
                  </a:lnTo>
                  <a:lnTo>
                    <a:pt x="562025" y="3315995"/>
                  </a:lnTo>
                  <a:lnTo>
                    <a:pt x="565607" y="3316249"/>
                  </a:lnTo>
                  <a:lnTo>
                    <a:pt x="558990" y="3317773"/>
                  </a:lnTo>
                  <a:lnTo>
                    <a:pt x="566394" y="3317773"/>
                  </a:lnTo>
                  <a:lnTo>
                    <a:pt x="580631" y="3319805"/>
                  </a:lnTo>
                  <a:lnTo>
                    <a:pt x="587768" y="3320186"/>
                  </a:lnTo>
                  <a:lnTo>
                    <a:pt x="578497" y="3319297"/>
                  </a:lnTo>
                  <a:lnTo>
                    <a:pt x="577011" y="3318535"/>
                  </a:lnTo>
                  <a:lnTo>
                    <a:pt x="577710" y="3317519"/>
                  </a:lnTo>
                  <a:lnTo>
                    <a:pt x="574992" y="3316503"/>
                  </a:lnTo>
                  <a:lnTo>
                    <a:pt x="588086" y="3317011"/>
                  </a:lnTo>
                  <a:lnTo>
                    <a:pt x="594766" y="3318789"/>
                  </a:lnTo>
                  <a:lnTo>
                    <a:pt x="601967" y="3320821"/>
                  </a:lnTo>
                  <a:lnTo>
                    <a:pt x="608368" y="3321431"/>
                  </a:lnTo>
                  <a:lnTo>
                    <a:pt x="602678" y="3320440"/>
                  </a:lnTo>
                  <a:lnTo>
                    <a:pt x="608584" y="3320186"/>
                  </a:lnTo>
                  <a:lnTo>
                    <a:pt x="613829" y="3320821"/>
                  </a:lnTo>
                  <a:lnTo>
                    <a:pt x="620750" y="3321837"/>
                  </a:lnTo>
                  <a:lnTo>
                    <a:pt x="623938" y="3322853"/>
                  </a:lnTo>
                  <a:lnTo>
                    <a:pt x="631380" y="3322853"/>
                  </a:lnTo>
                  <a:lnTo>
                    <a:pt x="630440" y="3322218"/>
                  </a:lnTo>
                  <a:lnTo>
                    <a:pt x="627545" y="3321329"/>
                  </a:lnTo>
                  <a:lnTo>
                    <a:pt x="629081" y="3320694"/>
                  </a:lnTo>
                  <a:lnTo>
                    <a:pt x="635215" y="3322853"/>
                  </a:lnTo>
                  <a:lnTo>
                    <a:pt x="637819" y="3320694"/>
                  </a:lnTo>
                  <a:lnTo>
                    <a:pt x="638136" y="3320440"/>
                  </a:lnTo>
                  <a:lnTo>
                    <a:pt x="646214" y="3320440"/>
                  </a:lnTo>
                  <a:lnTo>
                    <a:pt x="646176" y="3321964"/>
                  </a:lnTo>
                  <a:lnTo>
                    <a:pt x="656158" y="3322472"/>
                  </a:lnTo>
                  <a:lnTo>
                    <a:pt x="659206" y="3321710"/>
                  </a:lnTo>
                  <a:lnTo>
                    <a:pt x="661860" y="3320821"/>
                  </a:lnTo>
                  <a:lnTo>
                    <a:pt x="670674" y="3321456"/>
                  </a:lnTo>
                  <a:lnTo>
                    <a:pt x="662584" y="3323107"/>
                  </a:lnTo>
                  <a:lnTo>
                    <a:pt x="672426" y="3323107"/>
                  </a:lnTo>
                  <a:lnTo>
                    <a:pt x="670293" y="3324758"/>
                  </a:lnTo>
                  <a:lnTo>
                    <a:pt x="681050" y="3324123"/>
                  </a:lnTo>
                  <a:lnTo>
                    <a:pt x="684352" y="3324631"/>
                  </a:lnTo>
                  <a:lnTo>
                    <a:pt x="694778" y="3325774"/>
                  </a:lnTo>
                  <a:lnTo>
                    <a:pt x="692416" y="3324504"/>
                  </a:lnTo>
                  <a:lnTo>
                    <a:pt x="693470" y="3324123"/>
                  </a:lnTo>
                  <a:lnTo>
                    <a:pt x="696315" y="3323107"/>
                  </a:lnTo>
                  <a:lnTo>
                    <a:pt x="705586" y="3323615"/>
                  </a:lnTo>
                  <a:lnTo>
                    <a:pt x="707859" y="3324377"/>
                  </a:lnTo>
                  <a:lnTo>
                    <a:pt x="707745" y="3324758"/>
                  </a:lnTo>
                  <a:lnTo>
                    <a:pt x="708939" y="3325139"/>
                  </a:lnTo>
                  <a:lnTo>
                    <a:pt x="715086" y="3325520"/>
                  </a:lnTo>
                  <a:lnTo>
                    <a:pt x="712076" y="3326282"/>
                  </a:lnTo>
                  <a:lnTo>
                    <a:pt x="708748" y="3327171"/>
                  </a:lnTo>
                  <a:lnTo>
                    <a:pt x="703122" y="3325520"/>
                  </a:lnTo>
                  <a:lnTo>
                    <a:pt x="702513" y="3325901"/>
                  </a:lnTo>
                  <a:lnTo>
                    <a:pt x="700138" y="3326282"/>
                  </a:lnTo>
                  <a:lnTo>
                    <a:pt x="699503" y="3326663"/>
                  </a:lnTo>
                  <a:lnTo>
                    <a:pt x="706247" y="3328187"/>
                  </a:lnTo>
                  <a:lnTo>
                    <a:pt x="716584" y="3328060"/>
                  </a:lnTo>
                  <a:lnTo>
                    <a:pt x="721334" y="3328314"/>
                  </a:lnTo>
                  <a:lnTo>
                    <a:pt x="718667" y="3328060"/>
                  </a:lnTo>
                  <a:lnTo>
                    <a:pt x="717334" y="3327933"/>
                  </a:lnTo>
                  <a:lnTo>
                    <a:pt x="716229" y="3327552"/>
                  </a:lnTo>
                  <a:lnTo>
                    <a:pt x="724433" y="3327171"/>
                  </a:lnTo>
                  <a:lnTo>
                    <a:pt x="735368" y="3326663"/>
                  </a:lnTo>
                  <a:lnTo>
                    <a:pt x="738339" y="3327425"/>
                  </a:lnTo>
                  <a:lnTo>
                    <a:pt x="733552" y="3328060"/>
                  </a:lnTo>
                  <a:lnTo>
                    <a:pt x="737412" y="3328187"/>
                  </a:lnTo>
                  <a:lnTo>
                    <a:pt x="740117" y="3327552"/>
                  </a:lnTo>
                  <a:lnTo>
                    <a:pt x="745794" y="3327806"/>
                  </a:lnTo>
                  <a:lnTo>
                    <a:pt x="744258" y="3328949"/>
                  </a:lnTo>
                  <a:lnTo>
                    <a:pt x="744524" y="3330219"/>
                  </a:lnTo>
                  <a:lnTo>
                    <a:pt x="736460" y="3330346"/>
                  </a:lnTo>
                  <a:lnTo>
                    <a:pt x="754684" y="3330092"/>
                  </a:lnTo>
                  <a:lnTo>
                    <a:pt x="755865" y="3330727"/>
                  </a:lnTo>
                  <a:lnTo>
                    <a:pt x="763892" y="3332124"/>
                  </a:lnTo>
                  <a:lnTo>
                    <a:pt x="761504" y="3332505"/>
                  </a:lnTo>
                  <a:lnTo>
                    <a:pt x="769810" y="3333013"/>
                  </a:lnTo>
                  <a:lnTo>
                    <a:pt x="779310" y="3332759"/>
                  </a:lnTo>
                  <a:lnTo>
                    <a:pt x="789432" y="3332759"/>
                  </a:lnTo>
                  <a:lnTo>
                    <a:pt x="799477" y="3333394"/>
                  </a:lnTo>
                  <a:lnTo>
                    <a:pt x="799325" y="3333432"/>
                  </a:lnTo>
                  <a:lnTo>
                    <a:pt x="799198" y="3333521"/>
                  </a:lnTo>
                  <a:lnTo>
                    <a:pt x="799998" y="3333407"/>
                  </a:lnTo>
                  <a:lnTo>
                    <a:pt x="799858" y="3333381"/>
                  </a:lnTo>
                  <a:lnTo>
                    <a:pt x="799719" y="3333381"/>
                  </a:lnTo>
                  <a:lnTo>
                    <a:pt x="801687" y="3333013"/>
                  </a:lnTo>
                  <a:lnTo>
                    <a:pt x="804532" y="3333013"/>
                  </a:lnTo>
                  <a:lnTo>
                    <a:pt x="822833" y="3335045"/>
                  </a:lnTo>
                  <a:lnTo>
                    <a:pt x="832421" y="3335680"/>
                  </a:lnTo>
                  <a:lnTo>
                    <a:pt x="842975" y="3335553"/>
                  </a:lnTo>
                  <a:lnTo>
                    <a:pt x="851255" y="3338347"/>
                  </a:lnTo>
                  <a:lnTo>
                    <a:pt x="854722" y="3337839"/>
                  </a:lnTo>
                  <a:lnTo>
                    <a:pt x="852436" y="3336696"/>
                  </a:lnTo>
                  <a:lnTo>
                    <a:pt x="851611" y="3335553"/>
                  </a:lnTo>
                  <a:lnTo>
                    <a:pt x="859447" y="3335172"/>
                  </a:lnTo>
                  <a:lnTo>
                    <a:pt x="866089" y="3335553"/>
                  </a:lnTo>
                  <a:lnTo>
                    <a:pt x="867689" y="3336442"/>
                  </a:lnTo>
                  <a:lnTo>
                    <a:pt x="867600" y="3337458"/>
                  </a:lnTo>
                  <a:lnTo>
                    <a:pt x="869213" y="3338347"/>
                  </a:lnTo>
                  <a:lnTo>
                    <a:pt x="875258" y="3337712"/>
                  </a:lnTo>
                  <a:lnTo>
                    <a:pt x="882789" y="3337204"/>
                  </a:lnTo>
                  <a:lnTo>
                    <a:pt x="891362" y="3337458"/>
                  </a:lnTo>
                  <a:lnTo>
                    <a:pt x="900544" y="3338601"/>
                  </a:lnTo>
                  <a:lnTo>
                    <a:pt x="896353" y="3338855"/>
                  </a:lnTo>
                  <a:lnTo>
                    <a:pt x="893114" y="3338347"/>
                  </a:lnTo>
                  <a:lnTo>
                    <a:pt x="889215" y="3338220"/>
                  </a:lnTo>
                  <a:lnTo>
                    <a:pt x="898728" y="3339998"/>
                  </a:lnTo>
                  <a:lnTo>
                    <a:pt x="890790" y="3340633"/>
                  </a:lnTo>
                  <a:lnTo>
                    <a:pt x="885431" y="3340887"/>
                  </a:lnTo>
                  <a:lnTo>
                    <a:pt x="883920" y="3341268"/>
                  </a:lnTo>
                  <a:lnTo>
                    <a:pt x="887590" y="3342411"/>
                  </a:lnTo>
                  <a:lnTo>
                    <a:pt x="894130" y="3340887"/>
                  </a:lnTo>
                  <a:lnTo>
                    <a:pt x="919962" y="3341649"/>
                  </a:lnTo>
                  <a:lnTo>
                    <a:pt x="923226" y="3340887"/>
                  </a:lnTo>
                  <a:lnTo>
                    <a:pt x="926490" y="3340125"/>
                  </a:lnTo>
                  <a:lnTo>
                    <a:pt x="932764" y="3341395"/>
                  </a:lnTo>
                  <a:lnTo>
                    <a:pt x="930960" y="3341268"/>
                  </a:lnTo>
                  <a:lnTo>
                    <a:pt x="930668" y="3341509"/>
                  </a:lnTo>
                  <a:lnTo>
                    <a:pt x="935697" y="3342157"/>
                  </a:lnTo>
                  <a:lnTo>
                    <a:pt x="939457" y="3341395"/>
                  </a:lnTo>
                  <a:lnTo>
                    <a:pt x="945108" y="3340252"/>
                  </a:lnTo>
                  <a:lnTo>
                    <a:pt x="953998" y="3340379"/>
                  </a:lnTo>
                  <a:lnTo>
                    <a:pt x="959497" y="3341014"/>
                  </a:lnTo>
                  <a:lnTo>
                    <a:pt x="963320" y="3341903"/>
                  </a:lnTo>
                  <a:lnTo>
                    <a:pt x="959523" y="3342157"/>
                  </a:lnTo>
                  <a:lnTo>
                    <a:pt x="971892" y="3341903"/>
                  </a:lnTo>
                  <a:lnTo>
                    <a:pt x="975461" y="3342157"/>
                  </a:lnTo>
                  <a:lnTo>
                    <a:pt x="974788" y="3342729"/>
                  </a:lnTo>
                  <a:lnTo>
                    <a:pt x="989774" y="3343427"/>
                  </a:lnTo>
                  <a:lnTo>
                    <a:pt x="989622" y="3343554"/>
                  </a:lnTo>
                  <a:lnTo>
                    <a:pt x="992352" y="3343046"/>
                  </a:lnTo>
                  <a:lnTo>
                    <a:pt x="998474" y="3342411"/>
                  </a:lnTo>
                  <a:lnTo>
                    <a:pt x="1001471" y="3342157"/>
                  </a:lnTo>
                  <a:lnTo>
                    <a:pt x="1005230" y="3342868"/>
                  </a:lnTo>
                  <a:lnTo>
                    <a:pt x="1010691" y="3342665"/>
                  </a:lnTo>
                  <a:lnTo>
                    <a:pt x="1014844" y="3344062"/>
                  </a:lnTo>
                  <a:lnTo>
                    <a:pt x="1006182" y="3344570"/>
                  </a:lnTo>
                  <a:lnTo>
                    <a:pt x="999007" y="3343935"/>
                  </a:lnTo>
                  <a:lnTo>
                    <a:pt x="1004671" y="3345967"/>
                  </a:lnTo>
                  <a:lnTo>
                    <a:pt x="1009484" y="3345967"/>
                  </a:lnTo>
                  <a:lnTo>
                    <a:pt x="1016431" y="3345840"/>
                  </a:lnTo>
                  <a:lnTo>
                    <a:pt x="1023620" y="3346678"/>
                  </a:lnTo>
                  <a:lnTo>
                    <a:pt x="1022248" y="3345967"/>
                  </a:lnTo>
                  <a:lnTo>
                    <a:pt x="1022515" y="3345840"/>
                  </a:lnTo>
                  <a:lnTo>
                    <a:pt x="1025245" y="3344570"/>
                  </a:lnTo>
                  <a:lnTo>
                    <a:pt x="1025525" y="3344443"/>
                  </a:lnTo>
                  <a:lnTo>
                    <a:pt x="1027925" y="3345332"/>
                  </a:lnTo>
                  <a:lnTo>
                    <a:pt x="1032624" y="3346221"/>
                  </a:lnTo>
                  <a:lnTo>
                    <a:pt x="1029830" y="3346348"/>
                  </a:lnTo>
                  <a:lnTo>
                    <a:pt x="1025271" y="3346869"/>
                  </a:lnTo>
                  <a:lnTo>
                    <a:pt x="1028484" y="3347237"/>
                  </a:lnTo>
                  <a:lnTo>
                    <a:pt x="1018628" y="3347110"/>
                  </a:lnTo>
                  <a:lnTo>
                    <a:pt x="1023581" y="3348761"/>
                  </a:lnTo>
                  <a:lnTo>
                    <a:pt x="1029271" y="3349777"/>
                  </a:lnTo>
                  <a:lnTo>
                    <a:pt x="1035862" y="3350539"/>
                  </a:lnTo>
                  <a:lnTo>
                    <a:pt x="1043520" y="3351809"/>
                  </a:lnTo>
                  <a:lnTo>
                    <a:pt x="1032979" y="3348761"/>
                  </a:lnTo>
                  <a:lnTo>
                    <a:pt x="1029677" y="3347237"/>
                  </a:lnTo>
                  <a:lnTo>
                    <a:pt x="1029398" y="3347110"/>
                  </a:lnTo>
                  <a:lnTo>
                    <a:pt x="1032891" y="3346221"/>
                  </a:lnTo>
                  <a:lnTo>
                    <a:pt x="1036053" y="3346729"/>
                  </a:lnTo>
                  <a:lnTo>
                    <a:pt x="1040231" y="3347110"/>
                  </a:lnTo>
                  <a:lnTo>
                    <a:pt x="1046378" y="3346729"/>
                  </a:lnTo>
                  <a:lnTo>
                    <a:pt x="1046340" y="3348253"/>
                  </a:lnTo>
                  <a:lnTo>
                    <a:pt x="1052296" y="3348253"/>
                  </a:lnTo>
                  <a:lnTo>
                    <a:pt x="1059738" y="3348634"/>
                  </a:lnTo>
                  <a:lnTo>
                    <a:pt x="1059103" y="3350539"/>
                  </a:lnTo>
                  <a:lnTo>
                    <a:pt x="1067168" y="3350539"/>
                  </a:lnTo>
                  <a:lnTo>
                    <a:pt x="1066609" y="3349396"/>
                  </a:lnTo>
                  <a:lnTo>
                    <a:pt x="1071384" y="3348761"/>
                  </a:lnTo>
                  <a:lnTo>
                    <a:pt x="1080338" y="3349523"/>
                  </a:lnTo>
                  <a:lnTo>
                    <a:pt x="1082090" y="3351301"/>
                  </a:lnTo>
                  <a:lnTo>
                    <a:pt x="1084110" y="3352698"/>
                  </a:lnTo>
                  <a:lnTo>
                    <a:pt x="1088898" y="3352698"/>
                  </a:lnTo>
                  <a:lnTo>
                    <a:pt x="1086739" y="3351682"/>
                  </a:lnTo>
                  <a:lnTo>
                    <a:pt x="1085075" y="3350539"/>
                  </a:lnTo>
                  <a:lnTo>
                    <a:pt x="1091374" y="3350285"/>
                  </a:lnTo>
                  <a:lnTo>
                    <a:pt x="1099781" y="3351047"/>
                  </a:lnTo>
                  <a:lnTo>
                    <a:pt x="1107770" y="3351428"/>
                  </a:lnTo>
                  <a:lnTo>
                    <a:pt x="1126032" y="3351174"/>
                  </a:lnTo>
                  <a:lnTo>
                    <a:pt x="1133348" y="3352190"/>
                  </a:lnTo>
                  <a:lnTo>
                    <a:pt x="1134948" y="3351936"/>
                  </a:lnTo>
                  <a:lnTo>
                    <a:pt x="1136764" y="3352063"/>
                  </a:lnTo>
                  <a:lnTo>
                    <a:pt x="1135837" y="3352698"/>
                  </a:lnTo>
                  <a:lnTo>
                    <a:pt x="1142111" y="3352444"/>
                  </a:lnTo>
                  <a:lnTo>
                    <a:pt x="1140371" y="3351936"/>
                  </a:lnTo>
                  <a:lnTo>
                    <a:pt x="1137767" y="3351174"/>
                  </a:lnTo>
                  <a:lnTo>
                    <a:pt x="1136472" y="3350793"/>
                  </a:lnTo>
                  <a:lnTo>
                    <a:pt x="1146314" y="3350793"/>
                  </a:lnTo>
                  <a:lnTo>
                    <a:pt x="1150785" y="3350666"/>
                  </a:lnTo>
                  <a:lnTo>
                    <a:pt x="1158849" y="3352063"/>
                  </a:lnTo>
                  <a:lnTo>
                    <a:pt x="1168704" y="3353587"/>
                  </a:lnTo>
                  <a:lnTo>
                    <a:pt x="1178534" y="3353587"/>
                  </a:lnTo>
                  <a:lnTo>
                    <a:pt x="1181481" y="3354349"/>
                  </a:lnTo>
                  <a:lnTo>
                    <a:pt x="1177010" y="3354730"/>
                  </a:lnTo>
                  <a:lnTo>
                    <a:pt x="1177874" y="3355492"/>
                  </a:lnTo>
                  <a:lnTo>
                    <a:pt x="1187399" y="3355238"/>
                  </a:lnTo>
                  <a:lnTo>
                    <a:pt x="1193063" y="3354984"/>
                  </a:lnTo>
                  <a:lnTo>
                    <a:pt x="1198156" y="3354603"/>
                  </a:lnTo>
                  <a:lnTo>
                    <a:pt x="1206030" y="3353841"/>
                  </a:lnTo>
                  <a:lnTo>
                    <a:pt x="1217599" y="3355873"/>
                  </a:lnTo>
                  <a:lnTo>
                    <a:pt x="1214577" y="3354476"/>
                  </a:lnTo>
                  <a:lnTo>
                    <a:pt x="1216037" y="3353841"/>
                  </a:lnTo>
                  <a:lnTo>
                    <a:pt x="1216914" y="3353460"/>
                  </a:lnTo>
                  <a:lnTo>
                    <a:pt x="1222654" y="3352571"/>
                  </a:lnTo>
                  <a:lnTo>
                    <a:pt x="1229842" y="3351809"/>
                  </a:lnTo>
                  <a:lnTo>
                    <a:pt x="1225994" y="3350666"/>
                  </a:lnTo>
                  <a:lnTo>
                    <a:pt x="1224724" y="3350285"/>
                  </a:lnTo>
                  <a:lnTo>
                    <a:pt x="1222590" y="3349650"/>
                  </a:lnTo>
                  <a:lnTo>
                    <a:pt x="1238275" y="3349625"/>
                  </a:lnTo>
                  <a:lnTo>
                    <a:pt x="1239761" y="3350031"/>
                  </a:lnTo>
                  <a:lnTo>
                    <a:pt x="1238173" y="3350666"/>
                  </a:lnTo>
                  <a:lnTo>
                    <a:pt x="1235621" y="3351301"/>
                  </a:lnTo>
                  <a:lnTo>
                    <a:pt x="1237665" y="3351047"/>
                  </a:lnTo>
                  <a:lnTo>
                    <a:pt x="1238453" y="3351047"/>
                  </a:lnTo>
                  <a:lnTo>
                    <a:pt x="1243876" y="3352063"/>
                  </a:lnTo>
                  <a:lnTo>
                    <a:pt x="1240967" y="3353079"/>
                  </a:lnTo>
                  <a:lnTo>
                    <a:pt x="1236980" y="3353968"/>
                  </a:lnTo>
                  <a:lnTo>
                    <a:pt x="1235138" y="3353460"/>
                  </a:lnTo>
                  <a:lnTo>
                    <a:pt x="1231557" y="3352317"/>
                  </a:lnTo>
                  <a:lnTo>
                    <a:pt x="1227696" y="3353333"/>
                  </a:lnTo>
                  <a:lnTo>
                    <a:pt x="1224076" y="3354476"/>
                  </a:lnTo>
                  <a:lnTo>
                    <a:pt x="1224762" y="3355695"/>
                  </a:lnTo>
                  <a:lnTo>
                    <a:pt x="1223683" y="3355873"/>
                  </a:lnTo>
                  <a:lnTo>
                    <a:pt x="1223632" y="3356165"/>
                  </a:lnTo>
                  <a:lnTo>
                    <a:pt x="1225918" y="3356584"/>
                  </a:lnTo>
                  <a:lnTo>
                    <a:pt x="1225143" y="3356279"/>
                  </a:lnTo>
                  <a:lnTo>
                    <a:pt x="1224953" y="3355987"/>
                  </a:lnTo>
                  <a:lnTo>
                    <a:pt x="1224813" y="3355746"/>
                  </a:lnTo>
                  <a:lnTo>
                    <a:pt x="1225804" y="3355619"/>
                  </a:lnTo>
                  <a:lnTo>
                    <a:pt x="1227721" y="3355492"/>
                  </a:lnTo>
                  <a:lnTo>
                    <a:pt x="1229842" y="3355492"/>
                  </a:lnTo>
                  <a:lnTo>
                    <a:pt x="1228826" y="3355746"/>
                  </a:lnTo>
                  <a:lnTo>
                    <a:pt x="1228178" y="3356000"/>
                  </a:lnTo>
                  <a:lnTo>
                    <a:pt x="1229131" y="3356508"/>
                  </a:lnTo>
                  <a:lnTo>
                    <a:pt x="1230744" y="3356127"/>
                  </a:lnTo>
                  <a:lnTo>
                    <a:pt x="1233284" y="3355746"/>
                  </a:lnTo>
                  <a:lnTo>
                    <a:pt x="1236611" y="3358286"/>
                  </a:lnTo>
                  <a:lnTo>
                    <a:pt x="1237526" y="3357397"/>
                  </a:lnTo>
                  <a:lnTo>
                    <a:pt x="1257427" y="3360064"/>
                  </a:lnTo>
                  <a:lnTo>
                    <a:pt x="1279232" y="3357651"/>
                  </a:lnTo>
                  <a:lnTo>
                    <a:pt x="1282865" y="3357397"/>
                  </a:lnTo>
                  <a:lnTo>
                    <a:pt x="1291920" y="3356762"/>
                  </a:lnTo>
                  <a:lnTo>
                    <a:pt x="1306804" y="3356749"/>
                  </a:lnTo>
                  <a:lnTo>
                    <a:pt x="1301559" y="3357905"/>
                  </a:lnTo>
                  <a:lnTo>
                    <a:pt x="1305902" y="3359302"/>
                  </a:lnTo>
                  <a:lnTo>
                    <a:pt x="1305471" y="3361207"/>
                  </a:lnTo>
                  <a:lnTo>
                    <a:pt x="1304251" y="3360953"/>
                  </a:lnTo>
                  <a:lnTo>
                    <a:pt x="1300581" y="3360191"/>
                  </a:lnTo>
                  <a:lnTo>
                    <a:pt x="1299972" y="3360064"/>
                  </a:lnTo>
                  <a:lnTo>
                    <a:pt x="1292910" y="3360064"/>
                  </a:lnTo>
                  <a:lnTo>
                    <a:pt x="1284782" y="3360191"/>
                  </a:lnTo>
                  <a:lnTo>
                    <a:pt x="1276096" y="3359810"/>
                  </a:lnTo>
                  <a:lnTo>
                    <a:pt x="1282217" y="3360445"/>
                  </a:lnTo>
                  <a:lnTo>
                    <a:pt x="1280820" y="3361334"/>
                  </a:lnTo>
                  <a:lnTo>
                    <a:pt x="1279232" y="3361461"/>
                  </a:lnTo>
                  <a:lnTo>
                    <a:pt x="1300340" y="3360953"/>
                  </a:lnTo>
                  <a:lnTo>
                    <a:pt x="1299768" y="3362477"/>
                  </a:lnTo>
                  <a:lnTo>
                    <a:pt x="1304721" y="3362350"/>
                  </a:lnTo>
                  <a:lnTo>
                    <a:pt x="1310157" y="3363366"/>
                  </a:lnTo>
                  <a:lnTo>
                    <a:pt x="1310779" y="3362350"/>
                  </a:lnTo>
                  <a:lnTo>
                    <a:pt x="1311097" y="3361842"/>
                  </a:lnTo>
                  <a:lnTo>
                    <a:pt x="1317637" y="3361461"/>
                  </a:lnTo>
                  <a:lnTo>
                    <a:pt x="1326540" y="3361842"/>
                  </a:lnTo>
                  <a:lnTo>
                    <a:pt x="1334528" y="3361842"/>
                  </a:lnTo>
                  <a:lnTo>
                    <a:pt x="1334998" y="3362985"/>
                  </a:lnTo>
                  <a:lnTo>
                    <a:pt x="1334249" y="3363303"/>
                  </a:lnTo>
                  <a:lnTo>
                    <a:pt x="1335671" y="3363112"/>
                  </a:lnTo>
                  <a:lnTo>
                    <a:pt x="1341501" y="3362223"/>
                  </a:lnTo>
                  <a:lnTo>
                    <a:pt x="1346517" y="3362756"/>
                  </a:lnTo>
                  <a:lnTo>
                    <a:pt x="1349768" y="3362477"/>
                  </a:lnTo>
                  <a:lnTo>
                    <a:pt x="1364259" y="3364128"/>
                  </a:lnTo>
                  <a:lnTo>
                    <a:pt x="1360792" y="3364763"/>
                  </a:lnTo>
                  <a:lnTo>
                    <a:pt x="1358239" y="3364636"/>
                  </a:lnTo>
                  <a:lnTo>
                    <a:pt x="1373428" y="3365779"/>
                  </a:lnTo>
                  <a:lnTo>
                    <a:pt x="1390611" y="3366541"/>
                  </a:lnTo>
                  <a:lnTo>
                    <a:pt x="1405128" y="3366541"/>
                  </a:lnTo>
                  <a:lnTo>
                    <a:pt x="1412341" y="3365398"/>
                  </a:lnTo>
                  <a:lnTo>
                    <a:pt x="1412367" y="3365906"/>
                  </a:lnTo>
                  <a:lnTo>
                    <a:pt x="1409928" y="3368446"/>
                  </a:lnTo>
                  <a:lnTo>
                    <a:pt x="1408874" y="3368954"/>
                  </a:lnTo>
                  <a:lnTo>
                    <a:pt x="1424216" y="3365398"/>
                  </a:lnTo>
                  <a:lnTo>
                    <a:pt x="1426959" y="3364763"/>
                  </a:lnTo>
                  <a:lnTo>
                    <a:pt x="1436827" y="3362477"/>
                  </a:lnTo>
                  <a:lnTo>
                    <a:pt x="1437919" y="3362223"/>
                  </a:lnTo>
                  <a:lnTo>
                    <a:pt x="1439570" y="3361842"/>
                  </a:lnTo>
                  <a:lnTo>
                    <a:pt x="1439418" y="3362858"/>
                  </a:lnTo>
                  <a:lnTo>
                    <a:pt x="1439303" y="3364128"/>
                  </a:lnTo>
                  <a:lnTo>
                    <a:pt x="1440180" y="3366541"/>
                  </a:lnTo>
                  <a:lnTo>
                    <a:pt x="1440205" y="3366960"/>
                  </a:lnTo>
                  <a:lnTo>
                    <a:pt x="1439176" y="3369335"/>
                  </a:lnTo>
                  <a:lnTo>
                    <a:pt x="1432534" y="3370478"/>
                  </a:lnTo>
                  <a:lnTo>
                    <a:pt x="1436522" y="3371113"/>
                  </a:lnTo>
                  <a:lnTo>
                    <a:pt x="1441475" y="3371748"/>
                  </a:lnTo>
                  <a:lnTo>
                    <a:pt x="1450009" y="3371494"/>
                  </a:lnTo>
                  <a:lnTo>
                    <a:pt x="1447279" y="3370986"/>
                  </a:lnTo>
                  <a:lnTo>
                    <a:pt x="1443380" y="3367684"/>
                  </a:lnTo>
                  <a:lnTo>
                    <a:pt x="1447139" y="3367684"/>
                  </a:lnTo>
                  <a:lnTo>
                    <a:pt x="1452702" y="3369462"/>
                  </a:lnTo>
                  <a:lnTo>
                    <a:pt x="1456029" y="3370224"/>
                  </a:lnTo>
                  <a:lnTo>
                    <a:pt x="1459801" y="3370986"/>
                  </a:lnTo>
                  <a:lnTo>
                    <a:pt x="1462798" y="3371646"/>
                  </a:lnTo>
                  <a:lnTo>
                    <a:pt x="1467459" y="3368446"/>
                  </a:lnTo>
                  <a:lnTo>
                    <a:pt x="1473949" y="3368954"/>
                  </a:lnTo>
                  <a:lnTo>
                    <a:pt x="1472907" y="3369462"/>
                  </a:lnTo>
                  <a:lnTo>
                    <a:pt x="1474203" y="3372510"/>
                  </a:lnTo>
                  <a:lnTo>
                    <a:pt x="1484464" y="3370846"/>
                  </a:lnTo>
                  <a:lnTo>
                    <a:pt x="1487360" y="3373272"/>
                  </a:lnTo>
                  <a:lnTo>
                    <a:pt x="1490929" y="3374542"/>
                  </a:lnTo>
                  <a:lnTo>
                    <a:pt x="1489290" y="3373653"/>
                  </a:lnTo>
                  <a:lnTo>
                    <a:pt x="1504899" y="3375431"/>
                  </a:lnTo>
                  <a:lnTo>
                    <a:pt x="1509229" y="3375304"/>
                  </a:lnTo>
                  <a:lnTo>
                    <a:pt x="1502422" y="3374034"/>
                  </a:lnTo>
                  <a:lnTo>
                    <a:pt x="1513255" y="3374161"/>
                  </a:lnTo>
                  <a:lnTo>
                    <a:pt x="1514005" y="3374034"/>
                  </a:lnTo>
                  <a:lnTo>
                    <a:pt x="1516227" y="3373653"/>
                  </a:lnTo>
                  <a:lnTo>
                    <a:pt x="1528102" y="3371621"/>
                  </a:lnTo>
                  <a:lnTo>
                    <a:pt x="1538884" y="3371494"/>
                  </a:lnTo>
                  <a:lnTo>
                    <a:pt x="1536636" y="3372129"/>
                  </a:lnTo>
                  <a:lnTo>
                    <a:pt x="1533182" y="3375685"/>
                  </a:lnTo>
                  <a:lnTo>
                    <a:pt x="1542364" y="3376701"/>
                  </a:lnTo>
                  <a:lnTo>
                    <a:pt x="1547444" y="3374923"/>
                  </a:lnTo>
                  <a:lnTo>
                    <a:pt x="1555623" y="3372256"/>
                  </a:lnTo>
                  <a:lnTo>
                    <a:pt x="1559077" y="3371494"/>
                  </a:lnTo>
                  <a:lnTo>
                    <a:pt x="1564855" y="3370224"/>
                  </a:lnTo>
                  <a:lnTo>
                    <a:pt x="1566011" y="3369970"/>
                  </a:lnTo>
                  <a:lnTo>
                    <a:pt x="1577733" y="3368700"/>
                  </a:lnTo>
                  <a:lnTo>
                    <a:pt x="1580730" y="3369970"/>
                  </a:lnTo>
                  <a:lnTo>
                    <a:pt x="1593113" y="3369589"/>
                  </a:lnTo>
                  <a:lnTo>
                    <a:pt x="1584858" y="3371646"/>
                  </a:lnTo>
                  <a:lnTo>
                    <a:pt x="1573847" y="3373907"/>
                  </a:lnTo>
                  <a:lnTo>
                    <a:pt x="1561947" y="3376193"/>
                  </a:lnTo>
                  <a:lnTo>
                    <a:pt x="1551546" y="3377717"/>
                  </a:lnTo>
                  <a:lnTo>
                    <a:pt x="1558328" y="3378987"/>
                  </a:lnTo>
                  <a:lnTo>
                    <a:pt x="1553387" y="3379114"/>
                  </a:lnTo>
                  <a:lnTo>
                    <a:pt x="1563611" y="3379622"/>
                  </a:lnTo>
                  <a:lnTo>
                    <a:pt x="1567180" y="3380892"/>
                  </a:lnTo>
                  <a:lnTo>
                    <a:pt x="1557947" y="3380765"/>
                  </a:lnTo>
                  <a:lnTo>
                    <a:pt x="1554937" y="3380638"/>
                  </a:lnTo>
                  <a:lnTo>
                    <a:pt x="1578724" y="3382797"/>
                  </a:lnTo>
                  <a:lnTo>
                    <a:pt x="1577949" y="3380892"/>
                  </a:lnTo>
                  <a:lnTo>
                    <a:pt x="1577797" y="3380511"/>
                  </a:lnTo>
                  <a:lnTo>
                    <a:pt x="1597075" y="3381781"/>
                  </a:lnTo>
                  <a:lnTo>
                    <a:pt x="1596275" y="3379876"/>
                  </a:lnTo>
                  <a:lnTo>
                    <a:pt x="1570266" y="3380511"/>
                  </a:lnTo>
                  <a:lnTo>
                    <a:pt x="1572526" y="3378860"/>
                  </a:lnTo>
                  <a:lnTo>
                    <a:pt x="1579689" y="3377336"/>
                  </a:lnTo>
                  <a:lnTo>
                    <a:pt x="1590192" y="3376574"/>
                  </a:lnTo>
                  <a:lnTo>
                    <a:pt x="1602460" y="3376828"/>
                  </a:lnTo>
                  <a:lnTo>
                    <a:pt x="1606702" y="3377971"/>
                  </a:lnTo>
                  <a:lnTo>
                    <a:pt x="1599006" y="3380384"/>
                  </a:lnTo>
                  <a:lnTo>
                    <a:pt x="1599323" y="3381146"/>
                  </a:lnTo>
                  <a:lnTo>
                    <a:pt x="1601558" y="3380638"/>
                  </a:lnTo>
                  <a:lnTo>
                    <a:pt x="1615427" y="3380765"/>
                  </a:lnTo>
                  <a:lnTo>
                    <a:pt x="1616951" y="3381400"/>
                  </a:lnTo>
                  <a:lnTo>
                    <a:pt x="1609712" y="3382035"/>
                  </a:lnTo>
                  <a:lnTo>
                    <a:pt x="1616252" y="3382416"/>
                  </a:lnTo>
                  <a:lnTo>
                    <a:pt x="1622374" y="3382035"/>
                  </a:lnTo>
                  <a:lnTo>
                    <a:pt x="1628825" y="3381908"/>
                  </a:lnTo>
                  <a:lnTo>
                    <a:pt x="1636395" y="3382924"/>
                  </a:lnTo>
                  <a:lnTo>
                    <a:pt x="1640281" y="3383305"/>
                  </a:lnTo>
                  <a:lnTo>
                    <a:pt x="1647863" y="3386480"/>
                  </a:lnTo>
                  <a:lnTo>
                    <a:pt x="1648625" y="3385210"/>
                  </a:lnTo>
                  <a:lnTo>
                    <a:pt x="1642402" y="3382416"/>
                  </a:lnTo>
                  <a:lnTo>
                    <a:pt x="1642351" y="3381908"/>
                  </a:lnTo>
                  <a:lnTo>
                    <a:pt x="1642224" y="3380638"/>
                  </a:lnTo>
                  <a:lnTo>
                    <a:pt x="1641817" y="3376574"/>
                  </a:lnTo>
                  <a:lnTo>
                    <a:pt x="1641640" y="3374796"/>
                  </a:lnTo>
                  <a:lnTo>
                    <a:pt x="1645996" y="3373272"/>
                  </a:lnTo>
                  <a:lnTo>
                    <a:pt x="1647342" y="3373526"/>
                  </a:lnTo>
                  <a:lnTo>
                    <a:pt x="1666303" y="3376828"/>
                  </a:lnTo>
                  <a:lnTo>
                    <a:pt x="1670685" y="3378352"/>
                  </a:lnTo>
                  <a:lnTo>
                    <a:pt x="1671878" y="3379876"/>
                  </a:lnTo>
                  <a:lnTo>
                    <a:pt x="1668754" y="3381400"/>
                  </a:lnTo>
                  <a:lnTo>
                    <a:pt x="1665465" y="3382797"/>
                  </a:lnTo>
                  <a:lnTo>
                    <a:pt x="1666125" y="3384181"/>
                  </a:lnTo>
                  <a:lnTo>
                    <a:pt x="1665960" y="3384524"/>
                  </a:lnTo>
                  <a:lnTo>
                    <a:pt x="1667154" y="3384918"/>
                  </a:lnTo>
                  <a:lnTo>
                    <a:pt x="1671193" y="3385274"/>
                  </a:lnTo>
                  <a:lnTo>
                    <a:pt x="1668551" y="3384893"/>
                  </a:lnTo>
                  <a:lnTo>
                    <a:pt x="1667103" y="3384512"/>
                  </a:lnTo>
                  <a:lnTo>
                    <a:pt x="1666138" y="3384181"/>
                  </a:lnTo>
                  <a:lnTo>
                    <a:pt x="1666405" y="3383686"/>
                  </a:lnTo>
                  <a:lnTo>
                    <a:pt x="1669986" y="3383178"/>
                  </a:lnTo>
                  <a:lnTo>
                    <a:pt x="1671485" y="3383051"/>
                  </a:lnTo>
                  <a:lnTo>
                    <a:pt x="1675549" y="3383813"/>
                  </a:lnTo>
                  <a:lnTo>
                    <a:pt x="1669681" y="3384702"/>
                  </a:lnTo>
                  <a:lnTo>
                    <a:pt x="1678584" y="3384956"/>
                  </a:lnTo>
                  <a:lnTo>
                    <a:pt x="1681873" y="3384321"/>
                  </a:lnTo>
                  <a:lnTo>
                    <a:pt x="1688261" y="3384575"/>
                  </a:lnTo>
                  <a:lnTo>
                    <a:pt x="1687080" y="3384321"/>
                  </a:lnTo>
                  <a:lnTo>
                    <a:pt x="1682915" y="3383432"/>
                  </a:lnTo>
                  <a:lnTo>
                    <a:pt x="1691640" y="3383305"/>
                  </a:lnTo>
                  <a:lnTo>
                    <a:pt x="1692122" y="3384448"/>
                  </a:lnTo>
                  <a:lnTo>
                    <a:pt x="1702346" y="3384956"/>
                  </a:lnTo>
                  <a:lnTo>
                    <a:pt x="1699183" y="3383432"/>
                  </a:lnTo>
                  <a:lnTo>
                    <a:pt x="1699780" y="3383305"/>
                  </a:lnTo>
                  <a:lnTo>
                    <a:pt x="1700987" y="3383051"/>
                  </a:lnTo>
                  <a:lnTo>
                    <a:pt x="1711820" y="3380765"/>
                  </a:lnTo>
                  <a:lnTo>
                    <a:pt x="1720583" y="3380765"/>
                  </a:lnTo>
                  <a:lnTo>
                    <a:pt x="1720037" y="3381273"/>
                  </a:lnTo>
                  <a:lnTo>
                    <a:pt x="1722539" y="3382416"/>
                  </a:lnTo>
                  <a:lnTo>
                    <a:pt x="1722678" y="3382467"/>
                  </a:lnTo>
                  <a:lnTo>
                    <a:pt x="1722869" y="3382543"/>
                  </a:lnTo>
                  <a:lnTo>
                    <a:pt x="1723656" y="3382759"/>
                  </a:lnTo>
                  <a:lnTo>
                    <a:pt x="1723466" y="3382695"/>
                  </a:lnTo>
                  <a:lnTo>
                    <a:pt x="1723161" y="3382568"/>
                  </a:lnTo>
                  <a:lnTo>
                    <a:pt x="1734921" y="3383559"/>
                  </a:lnTo>
                  <a:lnTo>
                    <a:pt x="1755457" y="3385591"/>
                  </a:lnTo>
                  <a:lnTo>
                    <a:pt x="1766836" y="3386480"/>
                  </a:lnTo>
                  <a:lnTo>
                    <a:pt x="1768335" y="3387115"/>
                  </a:lnTo>
                  <a:lnTo>
                    <a:pt x="1775447" y="3388029"/>
                  </a:lnTo>
                  <a:lnTo>
                    <a:pt x="1777492" y="3386480"/>
                  </a:lnTo>
                  <a:lnTo>
                    <a:pt x="1783880" y="3384956"/>
                  </a:lnTo>
                  <a:lnTo>
                    <a:pt x="1793519" y="3383940"/>
                  </a:lnTo>
                  <a:lnTo>
                    <a:pt x="1805635" y="3383432"/>
                  </a:lnTo>
                  <a:lnTo>
                    <a:pt x="1819490" y="3383686"/>
                  </a:lnTo>
                  <a:lnTo>
                    <a:pt x="1811515" y="3385591"/>
                  </a:lnTo>
                  <a:lnTo>
                    <a:pt x="1813928" y="3385337"/>
                  </a:lnTo>
                  <a:lnTo>
                    <a:pt x="1828698" y="3385718"/>
                  </a:lnTo>
                  <a:lnTo>
                    <a:pt x="1833105" y="3385337"/>
                  </a:lnTo>
                  <a:lnTo>
                    <a:pt x="1845513" y="3384194"/>
                  </a:lnTo>
                  <a:lnTo>
                    <a:pt x="1857756" y="3385337"/>
                  </a:lnTo>
                  <a:lnTo>
                    <a:pt x="1866201" y="3387623"/>
                  </a:lnTo>
                  <a:lnTo>
                    <a:pt x="1857933" y="3388766"/>
                  </a:lnTo>
                  <a:lnTo>
                    <a:pt x="1859762" y="3390036"/>
                  </a:lnTo>
                  <a:lnTo>
                    <a:pt x="1848459" y="3390036"/>
                  </a:lnTo>
                  <a:lnTo>
                    <a:pt x="1842541" y="3387877"/>
                  </a:lnTo>
                  <a:lnTo>
                    <a:pt x="1834921" y="3387496"/>
                  </a:lnTo>
                  <a:lnTo>
                    <a:pt x="1844255" y="3388893"/>
                  </a:lnTo>
                  <a:lnTo>
                    <a:pt x="1840636" y="3389274"/>
                  </a:lnTo>
                  <a:lnTo>
                    <a:pt x="1835124" y="3389274"/>
                  </a:lnTo>
                  <a:lnTo>
                    <a:pt x="1839175" y="3389782"/>
                  </a:lnTo>
                  <a:lnTo>
                    <a:pt x="1875409" y="3392449"/>
                  </a:lnTo>
                  <a:lnTo>
                    <a:pt x="1892795" y="3394100"/>
                  </a:lnTo>
                  <a:lnTo>
                    <a:pt x="1896376" y="3393846"/>
                  </a:lnTo>
                  <a:lnTo>
                    <a:pt x="1902574" y="3393592"/>
                  </a:lnTo>
                  <a:lnTo>
                    <a:pt x="1899704" y="3392703"/>
                  </a:lnTo>
                  <a:lnTo>
                    <a:pt x="1893354" y="3392576"/>
                  </a:lnTo>
                  <a:lnTo>
                    <a:pt x="1892681" y="3391687"/>
                  </a:lnTo>
                  <a:lnTo>
                    <a:pt x="1896224" y="3391179"/>
                  </a:lnTo>
                  <a:lnTo>
                    <a:pt x="1899335" y="3390925"/>
                  </a:lnTo>
                  <a:lnTo>
                    <a:pt x="1897405" y="3390290"/>
                  </a:lnTo>
                  <a:lnTo>
                    <a:pt x="1901825" y="3390036"/>
                  </a:lnTo>
                  <a:lnTo>
                    <a:pt x="1904034" y="3389909"/>
                  </a:lnTo>
                  <a:lnTo>
                    <a:pt x="1911197" y="3389655"/>
                  </a:lnTo>
                  <a:lnTo>
                    <a:pt x="1918982" y="3389782"/>
                  </a:lnTo>
                  <a:lnTo>
                    <a:pt x="1927517" y="3390417"/>
                  </a:lnTo>
                  <a:lnTo>
                    <a:pt x="1928952" y="3391878"/>
                  </a:lnTo>
                  <a:lnTo>
                    <a:pt x="1925980" y="3391484"/>
                  </a:lnTo>
                  <a:lnTo>
                    <a:pt x="1936661" y="3394989"/>
                  </a:lnTo>
                  <a:lnTo>
                    <a:pt x="1942299" y="3392830"/>
                  </a:lnTo>
                  <a:lnTo>
                    <a:pt x="1941182" y="3392576"/>
                  </a:lnTo>
                  <a:lnTo>
                    <a:pt x="1933981" y="3390925"/>
                  </a:lnTo>
                  <a:lnTo>
                    <a:pt x="1948167" y="3390036"/>
                  </a:lnTo>
                  <a:lnTo>
                    <a:pt x="1955914" y="3389909"/>
                  </a:lnTo>
                  <a:lnTo>
                    <a:pt x="1960841" y="3390227"/>
                  </a:lnTo>
                  <a:close/>
                </a:path>
                <a:path w="2718434" h="3434715">
                  <a:moveTo>
                    <a:pt x="1961375" y="3390417"/>
                  </a:moveTo>
                  <a:lnTo>
                    <a:pt x="1961210" y="3390252"/>
                  </a:lnTo>
                  <a:lnTo>
                    <a:pt x="1960841" y="3390227"/>
                  </a:lnTo>
                  <a:lnTo>
                    <a:pt x="1961375" y="3390417"/>
                  </a:lnTo>
                  <a:close/>
                </a:path>
                <a:path w="2718434" h="3434715">
                  <a:moveTo>
                    <a:pt x="1963826" y="3390417"/>
                  </a:moveTo>
                  <a:lnTo>
                    <a:pt x="1959114" y="3388131"/>
                  </a:lnTo>
                  <a:lnTo>
                    <a:pt x="1961210" y="3390252"/>
                  </a:lnTo>
                  <a:lnTo>
                    <a:pt x="1963826" y="3390417"/>
                  </a:lnTo>
                  <a:close/>
                </a:path>
                <a:path w="2718434" h="3434715">
                  <a:moveTo>
                    <a:pt x="1965921" y="3392957"/>
                  </a:moveTo>
                  <a:lnTo>
                    <a:pt x="1963039" y="3393351"/>
                  </a:lnTo>
                  <a:lnTo>
                    <a:pt x="1959851" y="3393338"/>
                  </a:lnTo>
                  <a:lnTo>
                    <a:pt x="1961642" y="3393389"/>
                  </a:lnTo>
                  <a:lnTo>
                    <a:pt x="1963445" y="3393465"/>
                  </a:lnTo>
                  <a:lnTo>
                    <a:pt x="1965185" y="3393630"/>
                  </a:lnTo>
                  <a:lnTo>
                    <a:pt x="1965921" y="3392957"/>
                  </a:lnTo>
                  <a:close/>
                </a:path>
                <a:path w="2718434" h="3434715">
                  <a:moveTo>
                    <a:pt x="1973097" y="3388525"/>
                  </a:moveTo>
                  <a:lnTo>
                    <a:pt x="1968309" y="3388995"/>
                  </a:lnTo>
                  <a:lnTo>
                    <a:pt x="1972348" y="3389744"/>
                  </a:lnTo>
                  <a:lnTo>
                    <a:pt x="1973097" y="3388525"/>
                  </a:lnTo>
                  <a:close/>
                </a:path>
                <a:path w="2718434" h="3434715">
                  <a:moveTo>
                    <a:pt x="2014334" y="3400348"/>
                  </a:moveTo>
                  <a:lnTo>
                    <a:pt x="2014042" y="3399612"/>
                  </a:lnTo>
                  <a:lnTo>
                    <a:pt x="2008911" y="3399345"/>
                  </a:lnTo>
                  <a:lnTo>
                    <a:pt x="2005291" y="3399688"/>
                  </a:lnTo>
                  <a:lnTo>
                    <a:pt x="2010587" y="3400323"/>
                  </a:lnTo>
                  <a:lnTo>
                    <a:pt x="2011807" y="3400209"/>
                  </a:lnTo>
                  <a:lnTo>
                    <a:pt x="2013140" y="3400463"/>
                  </a:lnTo>
                  <a:lnTo>
                    <a:pt x="2014334" y="3400348"/>
                  </a:lnTo>
                  <a:close/>
                </a:path>
                <a:path w="2718434" h="3434715">
                  <a:moveTo>
                    <a:pt x="2201684" y="3606"/>
                  </a:moveTo>
                  <a:lnTo>
                    <a:pt x="2201494" y="2730"/>
                  </a:lnTo>
                  <a:lnTo>
                    <a:pt x="2201011" y="1295"/>
                  </a:lnTo>
                  <a:lnTo>
                    <a:pt x="2200465" y="0"/>
                  </a:lnTo>
                  <a:lnTo>
                    <a:pt x="2201684" y="3606"/>
                  </a:lnTo>
                  <a:close/>
                </a:path>
                <a:path w="2718434" h="3434715">
                  <a:moveTo>
                    <a:pt x="2225344" y="119253"/>
                  </a:moveTo>
                  <a:lnTo>
                    <a:pt x="2225306" y="118948"/>
                  </a:lnTo>
                  <a:lnTo>
                    <a:pt x="2225217" y="118592"/>
                  </a:lnTo>
                  <a:lnTo>
                    <a:pt x="2225192" y="118300"/>
                  </a:lnTo>
                  <a:lnTo>
                    <a:pt x="2225002" y="118275"/>
                  </a:lnTo>
                  <a:lnTo>
                    <a:pt x="2225116" y="118681"/>
                  </a:lnTo>
                  <a:lnTo>
                    <a:pt x="2225344" y="119253"/>
                  </a:lnTo>
                  <a:close/>
                </a:path>
                <a:path w="2718434" h="3434715">
                  <a:moveTo>
                    <a:pt x="2299678" y="331406"/>
                  </a:moveTo>
                  <a:lnTo>
                    <a:pt x="2299665" y="331216"/>
                  </a:lnTo>
                  <a:lnTo>
                    <a:pt x="2299627" y="331012"/>
                  </a:lnTo>
                  <a:lnTo>
                    <a:pt x="2299614" y="330809"/>
                  </a:lnTo>
                  <a:lnTo>
                    <a:pt x="2298204" y="328358"/>
                  </a:lnTo>
                  <a:lnTo>
                    <a:pt x="2298674" y="329488"/>
                  </a:lnTo>
                  <a:lnTo>
                    <a:pt x="2299678" y="331406"/>
                  </a:lnTo>
                  <a:close/>
                </a:path>
                <a:path w="2718434" h="3434715">
                  <a:moveTo>
                    <a:pt x="2336939" y="3420567"/>
                  </a:moveTo>
                  <a:lnTo>
                    <a:pt x="2310561" y="3403054"/>
                  </a:lnTo>
                  <a:lnTo>
                    <a:pt x="2308593" y="3434651"/>
                  </a:lnTo>
                  <a:lnTo>
                    <a:pt x="2336939" y="3420567"/>
                  </a:lnTo>
                  <a:close/>
                </a:path>
                <a:path w="2718434" h="3434715">
                  <a:moveTo>
                    <a:pt x="2356472" y="517740"/>
                  </a:moveTo>
                  <a:lnTo>
                    <a:pt x="2354072" y="514946"/>
                  </a:lnTo>
                  <a:lnTo>
                    <a:pt x="2355748" y="520014"/>
                  </a:lnTo>
                  <a:lnTo>
                    <a:pt x="2355685" y="517550"/>
                  </a:lnTo>
                  <a:lnTo>
                    <a:pt x="2356472" y="517740"/>
                  </a:lnTo>
                  <a:close/>
                </a:path>
                <a:path w="2718434" h="3434715">
                  <a:moveTo>
                    <a:pt x="2394305" y="627049"/>
                  </a:moveTo>
                  <a:lnTo>
                    <a:pt x="2393048" y="624382"/>
                  </a:lnTo>
                  <a:lnTo>
                    <a:pt x="2393581" y="625665"/>
                  </a:lnTo>
                  <a:lnTo>
                    <a:pt x="2393988" y="626465"/>
                  </a:lnTo>
                  <a:lnTo>
                    <a:pt x="2394305" y="627049"/>
                  </a:lnTo>
                  <a:close/>
                </a:path>
                <a:path w="2718434" h="3434715">
                  <a:moveTo>
                    <a:pt x="2401671" y="647471"/>
                  </a:moveTo>
                  <a:lnTo>
                    <a:pt x="2401024" y="646645"/>
                  </a:lnTo>
                  <a:lnTo>
                    <a:pt x="2400655" y="646353"/>
                  </a:lnTo>
                  <a:lnTo>
                    <a:pt x="2400909" y="647179"/>
                  </a:lnTo>
                  <a:lnTo>
                    <a:pt x="2401671" y="647471"/>
                  </a:lnTo>
                  <a:close/>
                </a:path>
                <a:path w="2718434" h="3434715">
                  <a:moveTo>
                    <a:pt x="2410815" y="630351"/>
                  </a:moveTo>
                  <a:lnTo>
                    <a:pt x="2410015" y="628738"/>
                  </a:lnTo>
                  <a:lnTo>
                    <a:pt x="2409494" y="628091"/>
                  </a:lnTo>
                  <a:lnTo>
                    <a:pt x="2409228" y="628243"/>
                  </a:lnTo>
                  <a:lnTo>
                    <a:pt x="2410028" y="629920"/>
                  </a:lnTo>
                  <a:lnTo>
                    <a:pt x="2410612" y="630821"/>
                  </a:lnTo>
                  <a:lnTo>
                    <a:pt x="2410815" y="630351"/>
                  </a:lnTo>
                  <a:close/>
                </a:path>
                <a:path w="2718434" h="3434715">
                  <a:moveTo>
                    <a:pt x="2456180" y="808520"/>
                  </a:moveTo>
                  <a:lnTo>
                    <a:pt x="2455253" y="802906"/>
                  </a:lnTo>
                  <a:lnTo>
                    <a:pt x="2455367" y="804202"/>
                  </a:lnTo>
                  <a:lnTo>
                    <a:pt x="2455646" y="806005"/>
                  </a:lnTo>
                  <a:lnTo>
                    <a:pt x="2456180" y="808520"/>
                  </a:lnTo>
                  <a:close/>
                </a:path>
                <a:path w="2718434" h="3434715">
                  <a:moveTo>
                    <a:pt x="2464689" y="813206"/>
                  </a:moveTo>
                  <a:lnTo>
                    <a:pt x="2464028" y="812114"/>
                  </a:lnTo>
                  <a:lnTo>
                    <a:pt x="2462542" y="809574"/>
                  </a:lnTo>
                  <a:lnTo>
                    <a:pt x="2462542" y="810006"/>
                  </a:lnTo>
                  <a:lnTo>
                    <a:pt x="2462530" y="810450"/>
                  </a:lnTo>
                  <a:lnTo>
                    <a:pt x="2462530" y="810895"/>
                  </a:lnTo>
                  <a:lnTo>
                    <a:pt x="2463317" y="811720"/>
                  </a:lnTo>
                  <a:lnTo>
                    <a:pt x="2464028" y="812507"/>
                  </a:lnTo>
                  <a:lnTo>
                    <a:pt x="2464689" y="813206"/>
                  </a:lnTo>
                  <a:close/>
                </a:path>
                <a:path w="2718434" h="3434715">
                  <a:moveTo>
                    <a:pt x="2503017" y="950518"/>
                  </a:moveTo>
                  <a:lnTo>
                    <a:pt x="2502954" y="950239"/>
                  </a:lnTo>
                  <a:lnTo>
                    <a:pt x="2502903" y="950366"/>
                  </a:lnTo>
                  <a:lnTo>
                    <a:pt x="2503017" y="950518"/>
                  </a:lnTo>
                  <a:close/>
                </a:path>
                <a:path w="2718434" h="3434715">
                  <a:moveTo>
                    <a:pt x="2505672" y="945781"/>
                  </a:moveTo>
                  <a:lnTo>
                    <a:pt x="2498775" y="941222"/>
                  </a:lnTo>
                  <a:lnTo>
                    <a:pt x="2501709" y="944664"/>
                  </a:lnTo>
                  <a:lnTo>
                    <a:pt x="2502268" y="947000"/>
                  </a:lnTo>
                  <a:lnTo>
                    <a:pt x="2502928" y="950125"/>
                  </a:lnTo>
                  <a:lnTo>
                    <a:pt x="2505672" y="945781"/>
                  </a:lnTo>
                  <a:close/>
                </a:path>
                <a:path w="2718434" h="3434715">
                  <a:moveTo>
                    <a:pt x="2718143" y="1549120"/>
                  </a:moveTo>
                  <a:lnTo>
                    <a:pt x="2716555" y="1545297"/>
                  </a:lnTo>
                  <a:lnTo>
                    <a:pt x="2715857" y="1547926"/>
                  </a:lnTo>
                  <a:lnTo>
                    <a:pt x="2716149" y="1547723"/>
                  </a:lnTo>
                  <a:lnTo>
                    <a:pt x="2716822" y="1550098"/>
                  </a:lnTo>
                  <a:lnTo>
                    <a:pt x="2717800" y="1548841"/>
                  </a:lnTo>
                  <a:lnTo>
                    <a:pt x="2718143" y="154912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419" y="4384095"/>
              <a:ext cx="71073" cy="1984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32700" y="3037319"/>
              <a:ext cx="5838825" cy="3564890"/>
            </a:xfrm>
            <a:custGeom>
              <a:avLst/>
              <a:gdLst/>
              <a:ahLst/>
              <a:cxnLst/>
              <a:rect l="l" t="t" r="r" b="b"/>
              <a:pathLst>
                <a:path w="5838825" h="3564890">
                  <a:moveTo>
                    <a:pt x="2133" y="3536137"/>
                  </a:moveTo>
                  <a:lnTo>
                    <a:pt x="1206" y="3535070"/>
                  </a:lnTo>
                  <a:lnTo>
                    <a:pt x="558" y="3537597"/>
                  </a:lnTo>
                  <a:lnTo>
                    <a:pt x="0" y="3536467"/>
                  </a:lnTo>
                  <a:lnTo>
                    <a:pt x="165" y="3538220"/>
                  </a:lnTo>
                  <a:lnTo>
                    <a:pt x="1651" y="3541052"/>
                  </a:lnTo>
                  <a:lnTo>
                    <a:pt x="1270" y="3539629"/>
                  </a:lnTo>
                  <a:lnTo>
                    <a:pt x="1371" y="3538105"/>
                  </a:lnTo>
                  <a:lnTo>
                    <a:pt x="2133" y="3536137"/>
                  </a:lnTo>
                  <a:close/>
                </a:path>
                <a:path w="5838825" h="3564890">
                  <a:moveTo>
                    <a:pt x="2501" y="3530816"/>
                  </a:moveTo>
                  <a:lnTo>
                    <a:pt x="1930" y="3529698"/>
                  </a:lnTo>
                  <a:lnTo>
                    <a:pt x="812" y="3528250"/>
                  </a:lnTo>
                  <a:lnTo>
                    <a:pt x="2501" y="3530816"/>
                  </a:lnTo>
                  <a:close/>
                </a:path>
                <a:path w="5838825" h="3564890">
                  <a:moveTo>
                    <a:pt x="2654" y="3497580"/>
                  </a:moveTo>
                  <a:lnTo>
                    <a:pt x="2590" y="3495827"/>
                  </a:lnTo>
                  <a:lnTo>
                    <a:pt x="1917" y="3498723"/>
                  </a:lnTo>
                  <a:lnTo>
                    <a:pt x="2654" y="3497580"/>
                  </a:lnTo>
                  <a:close/>
                </a:path>
                <a:path w="5838825" h="3564890">
                  <a:moveTo>
                    <a:pt x="2692" y="3543312"/>
                  </a:moveTo>
                  <a:lnTo>
                    <a:pt x="2463" y="3542601"/>
                  </a:lnTo>
                  <a:lnTo>
                    <a:pt x="2070" y="3541865"/>
                  </a:lnTo>
                  <a:lnTo>
                    <a:pt x="1651" y="3541052"/>
                  </a:lnTo>
                  <a:lnTo>
                    <a:pt x="1879" y="3541814"/>
                  </a:lnTo>
                  <a:lnTo>
                    <a:pt x="2171" y="3542563"/>
                  </a:lnTo>
                  <a:lnTo>
                    <a:pt x="2692" y="3543312"/>
                  </a:lnTo>
                  <a:close/>
                </a:path>
                <a:path w="5838825" h="3564890">
                  <a:moveTo>
                    <a:pt x="2692" y="3519868"/>
                  </a:moveTo>
                  <a:lnTo>
                    <a:pt x="1993" y="3519982"/>
                  </a:lnTo>
                  <a:lnTo>
                    <a:pt x="2476" y="3520122"/>
                  </a:lnTo>
                  <a:lnTo>
                    <a:pt x="2692" y="3519868"/>
                  </a:lnTo>
                  <a:close/>
                </a:path>
                <a:path w="5838825" h="3564890">
                  <a:moveTo>
                    <a:pt x="3098" y="3498964"/>
                  </a:moveTo>
                  <a:lnTo>
                    <a:pt x="2882" y="3497199"/>
                  </a:lnTo>
                  <a:lnTo>
                    <a:pt x="2794" y="3497415"/>
                  </a:lnTo>
                  <a:lnTo>
                    <a:pt x="2603" y="3499269"/>
                  </a:lnTo>
                  <a:lnTo>
                    <a:pt x="3098" y="3498964"/>
                  </a:lnTo>
                  <a:close/>
                </a:path>
                <a:path w="5838825" h="3564890">
                  <a:moveTo>
                    <a:pt x="3162" y="3505644"/>
                  </a:moveTo>
                  <a:lnTo>
                    <a:pt x="2374" y="3503345"/>
                  </a:lnTo>
                  <a:lnTo>
                    <a:pt x="1854" y="3503828"/>
                  </a:lnTo>
                  <a:lnTo>
                    <a:pt x="1739" y="3505873"/>
                  </a:lnTo>
                  <a:lnTo>
                    <a:pt x="1358" y="3505111"/>
                  </a:lnTo>
                  <a:lnTo>
                    <a:pt x="1803" y="3507473"/>
                  </a:lnTo>
                  <a:lnTo>
                    <a:pt x="2311" y="3506990"/>
                  </a:lnTo>
                  <a:lnTo>
                    <a:pt x="3162" y="3505644"/>
                  </a:lnTo>
                  <a:close/>
                </a:path>
                <a:path w="5838825" h="3564890">
                  <a:moveTo>
                    <a:pt x="3479" y="3498723"/>
                  </a:moveTo>
                  <a:lnTo>
                    <a:pt x="3098" y="3498964"/>
                  </a:lnTo>
                  <a:lnTo>
                    <a:pt x="3378" y="3501174"/>
                  </a:lnTo>
                  <a:lnTo>
                    <a:pt x="3479" y="3498723"/>
                  </a:lnTo>
                  <a:close/>
                </a:path>
                <a:path w="5838825" h="3564890">
                  <a:moveTo>
                    <a:pt x="3886" y="3519030"/>
                  </a:moveTo>
                  <a:lnTo>
                    <a:pt x="3327" y="3517341"/>
                  </a:lnTo>
                  <a:lnTo>
                    <a:pt x="3009" y="3518204"/>
                  </a:lnTo>
                  <a:lnTo>
                    <a:pt x="2705" y="3519855"/>
                  </a:lnTo>
                  <a:lnTo>
                    <a:pt x="3276" y="3519208"/>
                  </a:lnTo>
                  <a:lnTo>
                    <a:pt x="3886" y="3519030"/>
                  </a:lnTo>
                  <a:close/>
                </a:path>
                <a:path w="5838825" h="3564890">
                  <a:moveTo>
                    <a:pt x="4051" y="3533597"/>
                  </a:moveTo>
                  <a:lnTo>
                    <a:pt x="3987" y="3533419"/>
                  </a:lnTo>
                  <a:lnTo>
                    <a:pt x="3708" y="3533800"/>
                  </a:lnTo>
                  <a:lnTo>
                    <a:pt x="3835" y="3533762"/>
                  </a:lnTo>
                  <a:lnTo>
                    <a:pt x="4051" y="3533597"/>
                  </a:lnTo>
                  <a:close/>
                </a:path>
                <a:path w="5838825" h="3564890">
                  <a:moveTo>
                    <a:pt x="4089" y="3545268"/>
                  </a:moveTo>
                  <a:lnTo>
                    <a:pt x="3644" y="3545852"/>
                  </a:lnTo>
                  <a:lnTo>
                    <a:pt x="2984" y="3547059"/>
                  </a:lnTo>
                  <a:lnTo>
                    <a:pt x="3327" y="3547275"/>
                  </a:lnTo>
                  <a:lnTo>
                    <a:pt x="3606" y="3546678"/>
                  </a:lnTo>
                  <a:lnTo>
                    <a:pt x="3860" y="3545979"/>
                  </a:lnTo>
                  <a:lnTo>
                    <a:pt x="4089" y="3545268"/>
                  </a:lnTo>
                  <a:close/>
                </a:path>
                <a:path w="5838825" h="3564890">
                  <a:moveTo>
                    <a:pt x="4191" y="3562896"/>
                  </a:moveTo>
                  <a:lnTo>
                    <a:pt x="2933" y="3562693"/>
                  </a:lnTo>
                  <a:lnTo>
                    <a:pt x="3695" y="3564178"/>
                  </a:lnTo>
                  <a:lnTo>
                    <a:pt x="4191" y="3562896"/>
                  </a:lnTo>
                  <a:close/>
                </a:path>
                <a:path w="5838825" h="3564890">
                  <a:moveTo>
                    <a:pt x="4495" y="3526879"/>
                  </a:moveTo>
                  <a:lnTo>
                    <a:pt x="4470" y="3526612"/>
                  </a:lnTo>
                  <a:lnTo>
                    <a:pt x="4470" y="3526256"/>
                  </a:lnTo>
                  <a:lnTo>
                    <a:pt x="4483" y="3525913"/>
                  </a:lnTo>
                  <a:lnTo>
                    <a:pt x="4191" y="3526117"/>
                  </a:lnTo>
                  <a:lnTo>
                    <a:pt x="3416" y="3526485"/>
                  </a:lnTo>
                  <a:lnTo>
                    <a:pt x="3111" y="3527920"/>
                  </a:lnTo>
                  <a:lnTo>
                    <a:pt x="4445" y="3526929"/>
                  </a:lnTo>
                  <a:lnTo>
                    <a:pt x="4381" y="3529076"/>
                  </a:lnTo>
                  <a:lnTo>
                    <a:pt x="4419" y="3528136"/>
                  </a:lnTo>
                  <a:lnTo>
                    <a:pt x="4495" y="3526879"/>
                  </a:lnTo>
                  <a:close/>
                </a:path>
                <a:path w="5838825" h="3564890">
                  <a:moveTo>
                    <a:pt x="4610" y="3559200"/>
                  </a:moveTo>
                  <a:lnTo>
                    <a:pt x="4013" y="3557270"/>
                  </a:lnTo>
                  <a:lnTo>
                    <a:pt x="2578" y="3556698"/>
                  </a:lnTo>
                  <a:lnTo>
                    <a:pt x="4610" y="3559200"/>
                  </a:lnTo>
                  <a:close/>
                </a:path>
                <a:path w="5838825" h="3564890">
                  <a:moveTo>
                    <a:pt x="4660" y="3525761"/>
                  </a:moveTo>
                  <a:lnTo>
                    <a:pt x="4483" y="3525659"/>
                  </a:lnTo>
                  <a:lnTo>
                    <a:pt x="4483" y="3525913"/>
                  </a:lnTo>
                  <a:lnTo>
                    <a:pt x="4610" y="3525812"/>
                  </a:lnTo>
                  <a:close/>
                </a:path>
                <a:path w="5838825" h="3564890">
                  <a:moveTo>
                    <a:pt x="4813" y="3519297"/>
                  </a:moveTo>
                  <a:lnTo>
                    <a:pt x="4419" y="3518890"/>
                  </a:lnTo>
                  <a:lnTo>
                    <a:pt x="3886" y="3519030"/>
                  </a:lnTo>
                  <a:lnTo>
                    <a:pt x="4711" y="3521570"/>
                  </a:lnTo>
                  <a:lnTo>
                    <a:pt x="4813" y="3519297"/>
                  </a:lnTo>
                  <a:close/>
                </a:path>
                <a:path w="5838825" h="3564890">
                  <a:moveTo>
                    <a:pt x="4813" y="3507829"/>
                  </a:moveTo>
                  <a:lnTo>
                    <a:pt x="4483" y="3506635"/>
                  </a:lnTo>
                  <a:lnTo>
                    <a:pt x="4254" y="3506851"/>
                  </a:lnTo>
                  <a:lnTo>
                    <a:pt x="4178" y="3507168"/>
                  </a:lnTo>
                  <a:lnTo>
                    <a:pt x="4813" y="3507829"/>
                  </a:lnTo>
                  <a:close/>
                </a:path>
                <a:path w="5838825" h="3564890">
                  <a:moveTo>
                    <a:pt x="4851" y="3456063"/>
                  </a:moveTo>
                  <a:lnTo>
                    <a:pt x="4508" y="3456101"/>
                  </a:lnTo>
                  <a:lnTo>
                    <a:pt x="4622" y="3455035"/>
                  </a:lnTo>
                  <a:lnTo>
                    <a:pt x="3289" y="3455416"/>
                  </a:lnTo>
                  <a:lnTo>
                    <a:pt x="3060" y="3455251"/>
                  </a:lnTo>
                  <a:lnTo>
                    <a:pt x="3352" y="3457054"/>
                  </a:lnTo>
                  <a:lnTo>
                    <a:pt x="4851" y="3456063"/>
                  </a:lnTo>
                  <a:close/>
                </a:path>
                <a:path w="5838825" h="3564890">
                  <a:moveTo>
                    <a:pt x="4876" y="3535134"/>
                  </a:moveTo>
                  <a:lnTo>
                    <a:pt x="4775" y="3534422"/>
                  </a:lnTo>
                  <a:lnTo>
                    <a:pt x="4622" y="3533775"/>
                  </a:lnTo>
                  <a:lnTo>
                    <a:pt x="4419" y="3533216"/>
                  </a:lnTo>
                  <a:lnTo>
                    <a:pt x="4546" y="3533051"/>
                  </a:lnTo>
                  <a:lnTo>
                    <a:pt x="4572" y="3532924"/>
                  </a:lnTo>
                  <a:lnTo>
                    <a:pt x="4343" y="3532949"/>
                  </a:lnTo>
                  <a:lnTo>
                    <a:pt x="4394" y="3533140"/>
                  </a:lnTo>
                  <a:lnTo>
                    <a:pt x="4330" y="3533343"/>
                  </a:lnTo>
                  <a:lnTo>
                    <a:pt x="4191" y="3533495"/>
                  </a:lnTo>
                  <a:lnTo>
                    <a:pt x="4051" y="3533597"/>
                  </a:lnTo>
                  <a:lnTo>
                    <a:pt x="4254" y="3534194"/>
                  </a:lnTo>
                  <a:lnTo>
                    <a:pt x="4584" y="3534664"/>
                  </a:lnTo>
                  <a:lnTo>
                    <a:pt x="4876" y="3535134"/>
                  </a:lnTo>
                  <a:close/>
                </a:path>
                <a:path w="5838825" h="3564890">
                  <a:moveTo>
                    <a:pt x="5067" y="3551453"/>
                  </a:moveTo>
                  <a:lnTo>
                    <a:pt x="4914" y="3550361"/>
                  </a:lnTo>
                  <a:lnTo>
                    <a:pt x="4699" y="3551605"/>
                  </a:lnTo>
                  <a:lnTo>
                    <a:pt x="4203" y="3552507"/>
                  </a:lnTo>
                  <a:lnTo>
                    <a:pt x="3213" y="3554158"/>
                  </a:lnTo>
                  <a:lnTo>
                    <a:pt x="3822" y="3555974"/>
                  </a:lnTo>
                  <a:lnTo>
                    <a:pt x="4279" y="3556355"/>
                  </a:lnTo>
                  <a:lnTo>
                    <a:pt x="4711" y="3556482"/>
                  </a:lnTo>
                  <a:lnTo>
                    <a:pt x="4876" y="3551085"/>
                  </a:lnTo>
                  <a:lnTo>
                    <a:pt x="5067" y="3551453"/>
                  </a:lnTo>
                  <a:close/>
                </a:path>
                <a:path w="5838825" h="3564890">
                  <a:moveTo>
                    <a:pt x="5575" y="3506266"/>
                  </a:moveTo>
                  <a:lnTo>
                    <a:pt x="4216" y="3505479"/>
                  </a:lnTo>
                  <a:lnTo>
                    <a:pt x="4889" y="3505682"/>
                  </a:lnTo>
                  <a:lnTo>
                    <a:pt x="4241" y="3505187"/>
                  </a:lnTo>
                  <a:lnTo>
                    <a:pt x="3771" y="3504107"/>
                  </a:lnTo>
                  <a:lnTo>
                    <a:pt x="4483" y="3506635"/>
                  </a:lnTo>
                  <a:lnTo>
                    <a:pt x="4838" y="3506305"/>
                  </a:lnTo>
                  <a:lnTo>
                    <a:pt x="5575" y="3506266"/>
                  </a:lnTo>
                  <a:close/>
                </a:path>
                <a:path w="5838825" h="3564890">
                  <a:moveTo>
                    <a:pt x="5626" y="3536505"/>
                  </a:moveTo>
                  <a:lnTo>
                    <a:pt x="5295" y="3535807"/>
                  </a:lnTo>
                  <a:lnTo>
                    <a:pt x="4876" y="3535146"/>
                  </a:lnTo>
                  <a:lnTo>
                    <a:pt x="5016" y="3536010"/>
                  </a:lnTo>
                  <a:lnTo>
                    <a:pt x="5092" y="3536937"/>
                  </a:lnTo>
                  <a:lnTo>
                    <a:pt x="5092" y="3537915"/>
                  </a:lnTo>
                  <a:lnTo>
                    <a:pt x="4686" y="3537699"/>
                  </a:lnTo>
                  <a:lnTo>
                    <a:pt x="3924" y="3537039"/>
                  </a:lnTo>
                  <a:lnTo>
                    <a:pt x="3975" y="3538690"/>
                  </a:lnTo>
                  <a:lnTo>
                    <a:pt x="4559" y="3539858"/>
                  </a:lnTo>
                  <a:lnTo>
                    <a:pt x="4610" y="3541128"/>
                  </a:lnTo>
                  <a:lnTo>
                    <a:pt x="4699" y="3542563"/>
                  </a:lnTo>
                  <a:lnTo>
                    <a:pt x="4965" y="3541026"/>
                  </a:lnTo>
                  <a:lnTo>
                    <a:pt x="5118" y="3539439"/>
                  </a:lnTo>
                  <a:lnTo>
                    <a:pt x="5118" y="3537940"/>
                  </a:lnTo>
                  <a:lnTo>
                    <a:pt x="5295" y="3538016"/>
                  </a:lnTo>
                  <a:lnTo>
                    <a:pt x="5422" y="3538029"/>
                  </a:lnTo>
                  <a:lnTo>
                    <a:pt x="5359" y="3537661"/>
                  </a:lnTo>
                  <a:lnTo>
                    <a:pt x="5626" y="3536505"/>
                  </a:lnTo>
                  <a:close/>
                </a:path>
                <a:path w="5838825" h="3564890">
                  <a:moveTo>
                    <a:pt x="5715" y="3502025"/>
                  </a:moveTo>
                  <a:lnTo>
                    <a:pt x="5410" y="3497630"/>
                  </a:lnTo>
                  <a:lnTo>
                    <a:pt x="3810" y="3498278"/>
                  </a:lnTo>
                  <a:lnTo>
                    <a:pt x="4127" y="3502672"/>
                  </a:lnTo>
                  <a:lnTo>
                    <a:pt x="4622" y="3501377"/>
                  </a:lnTo>
                  <a:lnTo>
                    <a:pt x="4927" y="3499713"/>
                  </a:lnTo>
                  <a:lnTo>
                    <a:pt x="5715" y="3502025"/>
                  </a:lnTo>
                  <a:close/>
                </a:path>
                <a:path w="5838825" h="3564890">
                  <a:moveTo>
                    <a:pt x="6489" y="3521710"/>
                  </a:moveTo>
                  <a:lnTo>
                    <a:pt x="6134" y="3521773"/>
                  </a:lnTo>
                  <a:lnTo>
                    <a:pt x="5613" y="3522256"/>
                  </a:lnTo>
                  <a:lnTo>
                    <a:pt x="5232" y="3521506"/>
                  </a:lnTo>
                  <a:lnTo>
                    <a:pt x="6184" y="3524415"/>
                  </a:lnTo>
                  <a:lnTo>
                    <a:pt x="6489" y="3521710"/>
                  </a:lnTo>
                  <a:close/>
                </a:path>
                <a:path w="5838825" h="3564890">
                  <a:moveTo>
                    <a:pt x="6604" y="3525736"/>
                  </a:moveTo>
                  <a:lnTo>
                    <a:pt x="6184" y="3524415"/>
                  </a:lnTo>
                  <a:lnTo>
                    <a:pt x="6070" y="3525418"/>
                  </a:lnTo>
                  <a:lnTo>
                    <a:pt x="6604" y="3525736"/>
                  </a:lnTo>
                  <a:close/>
                </a:path>
                <a:path w="5838825" h="3564890">
                  <a:moveTo>
                    <a:pt x="7315" y="3484702"/>
                  </a:moveTo>
                  <a:lnTo>
                    <a:pt x="7188" y="3484245"/>
                  </a:lnTo>
                  <a:lnTo>
                    <a:pt x="7137" y="3484422"/>
                  </a:lnTo>
                  <a:lnTo>
                    <a:pt x="7315" y="3484702"/>
                  </a:lnTo>
                  <a:close/>
                </a:path>
                <a:path w="5838825" h="3564890">
                  <a:moveTo>
                    <a:pt x="7353" y="3509035"/>
                  </a:moveTo>
                  <a:lnTo>
                    <a:pt x="7340" y="3508235"/>
                  </a:lnTo>
                  <a:lnTo>
                    <a:pt x="5588" y="3504057"/>
                  </a:lnTo>
                  <a:lnTo>
                    <a:pt x="7353" y="3509035"/>
                  </a:lnTo>
                  <a:close/>
                </a:path>
                <a:path w="5838825" h="3564890">
                  <a:moveTo>
                    <a:pt x="8255" y="3553866"/>
                  </a:moveTo>
                  <a:lnTo>
                    <a:pt x="7264" y="3554272"/>
                  </a:lnTo>
                  <a:lnTo>
                    <a:pt x="4953" y="3556546"/>
                  </a:lnTo>
                  <a:lnTo>
                    <a:pt x="4787" y="3556508"/>
                  </a:lnTo>
                  <a:lnTo>
                    <a:pt x="4699" y="3556774"/>
                  </a:lnTo>
                  <a:lnTo>
                    <a:pt x="4876" y="3556622"/>
                  </a:lnTo>
                  <a:lnTo>
                    <a:pt x="5486" y="3556622"/>
                  </a:lnTo>
                  <a:lnTo>
                    <a:pt x="5994" y="3556622"/>
                  </a:lnTo>
                  <a:lnTo>
                    <a:pt x="6743" y="3559289"/>
                  </a:lnTo>
                  <a:lnTo>
                    <a:pt x="7416" y="3558362"/>
                  </a:lnTo>
                  <a:lnTo>
                    <a:pt x="8255" y="3553866"/>
                  </a:lnTo>
                  <a:close/>
                </a:path>
                <a:path w="5838825" h="3564890">
                  <a:moveTo>
                    <a:pt x="8255" y="3523665"/>
                  </a:moveTo>
                  <a:lnTo>
                    <a:pt x="7632" y="3523970"/>
                  </a:lnTo>
                  <a:lnTo>
                    <a:pt x="7823" y="3524326"/>
                  </a:lnTo>
                  <a:lnTo>
                    <a:pt x="8255" y="3523665"/>
                  </a:lnTo>
                  <a:close/>
                </a:path>
                <a:path w="5838825" h="3564890">
                  <a:moveTo>
                    <a:pt x="8318" y="3476142"/>
                  </a:moveTo>
                  <a:lnTo>
                    <a:pt x="7531" y="3473843"/>
                  </a:lnTo>
                  <a:lnTo>
                    <a:pt x="6985" y="3473539"/>
                  </a:lnTo>
                  <a:lnTo>
                    <a:pt x="8318" y="3476142"/>
                  </a:lnTo>
                  <a:close/>
                </a:path>
                <a:path w="5838825" h="3564890">
                  <a:moveTo>
                    <a:pt x="8343" y="3547300"/>
                  </a:moveTo>
                  <a:lnTo>
                    <a:pt x="8280" y="3545040"/>
                  </a:lnTo>
                  <a:lnTo>
                    <a:pt x="8242" y="3544074"/>
                  </a:lnTo>
                  <a:lnTo>
                    <a:pt x="7200" y="3545040"/>
                  </a:lnTo>
                  <a:lnTo>
                    <a:pt x="6604" y="3543109"/>
                  </a:lnTo>
                  <a:lnTo>
                    <a:pt x="6934" y="3548316"/>
                  </a:lnTo>
                  <a:lnTo>
                    <a:pt x="6464" y="3545382"/>
                  </a:lnTo>
                  <a:lnTo>
                    <a:pt x="5842" y="3541623"/>
                  </a:lnTo>
                  <a:lnTo>
                    <a:pt x="5067" y="3545382"/>
                  </a:lnTo>
                  <a:lnTo>
                    <a:pt x="4940" y="3544824"/>
                  </a:lnTo>
                  <a:lnTo>
                    <a:pt x="4826" y="3544366"/>
                  </a:lnTo>
                  <a:lnTo>
                    <a:pt x="4699" y="3542563"/>
                  </a:lnTo>
                  <a:lnTo>
                    <a:pt x="4546" y="3543503"/>
                  </a:lnTo>
                  <a:lnTo>
                    <a:pt x="4127" y="3545116"/>
                  </a:lnTo>
                  <a:lnTo>
                    <a:pt x="4089" y="3545255"/>
                  </a:lnTo>
                  <a:lnTo>
                    <a:pt x="4152" y="3545116"/>
                  </a:lnTo>
                  <a:lnTo>
                    <a:pt x="4356" y="3544900"/>
                  </a:lnTo>
                  <a:lnTo>
                    <a:pt x="4381" y="3545179"/>
                  </a:lnTo>
                  <a:lnTo>
                    <a:pt x="4572" y="3545217"/>
                  </a:lnTo>
                  <a:lnTo>
                    <a:pt x="4889" y="3545433"/>
                  </a:lnTo>
                  <a:lnTo>
                    <a:pt x="4622" y="3546932"/>
                  </a:lnTo>
                  <a:lnTo>
                    <a:pt x="4546" y="3545662"/>
                  </a:lnTo>
                  <a:lnTo>
                    <a:pt x="4381" y="3545179"/>
                  </a:lnTo>
                  <a:lnTo>
                    <a:pt x="4254" y="3545128"/>
                  </a:lnTo>
                  <a:lnTo>
                    <a:pt x="4914" y="3550348"/>
                  </a:lnTo>
                  <a:lnTo>
                    <a:pt x="5105" y="3549243"/>
                  </a:lnTo>
                  <a:lnTo>
                    <a:pt x="5003" y="3546932"/>
                  </a:lnTo>
                  <a:lnTo>
                    <a:pt x="4902" y="3545433"/>
                  </a:lnTo>
                  <a:lnTo>
                    <a:pt x="6273" y="3546271"/>
                  </a:lnTo>
                  <a:lnTo>
                    <a:pt x="6858" y="3548913"/>
                  </a:lnTo>
                  <a:lnTo>
                    <a:pt x="7416" y="3548316"/>
                  </a:lnTo>
                  <a:lnTo>
                    <a:pt x="8343" y="3547300"/>
                  </a:lnTo>
                  <a:close/>
                </a:path>
                <a:path w="5838825" h="3564890">
                  <a:moveTo>
                    <a:pt x="8458" y="3480981"/>
                  </a:moveTo>
                  <a:lnTo>
                    <a:pt x="6642" y="3479647"/>
                  </a:lnTo>
                  <a:lnTo>
                    <a:pt x="6921" y="3483241"/>
                  </a:lnTo>
                  <a:lnTo>
                    <a:pt x="7188" y="3484245"/>
                  </a:lnTo>
                  <a:lnTo>
                    <a:pt x="7937" y="3481463"/>
                  </a:lnTo>
                  <a:lnTo>
                    <a:pt x="8458" y="3480981"/>
                  </a:lnTo>
                  <a:close/>
                </a:path>
                <a:path w="5838825" h="3564890">
                  <a:moveTo>
                    <a:pt x="8534" y="3553752"/>
                  </a:moveTo>
                  <a:lnTo>
                    <a:pt x="8343" y="3553371"/>
                  </a:lnTo>
                  <a:lnTo>
                    <a:pt x="8255" y="3553866"/>
                  </a:lnTo>
                  <a:lnTo>
                    <a:pt x="8534" y="3553752"/>
                  </a:lnTo>
                  <a:close/>
                </a:path>
                <a:path w="5838825" h="3564890">
                  <a:moveTo>
                    <a:pt x="8839" y="3516490"/>
                  </a:moveTo>
                  <a:lnTo>
                    <a:pt x="7912" y="3515436"/>
                  </a:lnTo>
                  <a:lnTo>
                    <a:pt x="7251" y="3517150"/>
                  </a:lnTo>
                  <a:lnTo>
                    <a:pt x="6870" y="3516401"/>
                  </a:lnTo>
                  <a:lnTo>
                    <a:pt x="7670" y="3519513"/>
                  </a:lnTo>
                  <a:lnTo>
                    <a:pt x="8839" y="3516490"/>
                  </a:lnTo>
                  <a:close/>
                </a:path>
                <a:path w="5838825" h="3564890">
                  <a:moveTo>
                    <a:pt x="9753" y="3558946"/>
                  </a:moveTo>
                  <a:lnTo>
                    <a:pt x="9029" y="3558514"/>
                  </a:lnTo>
                  <a:lnTo>
                    <a:pt x="8369" y="3560241"/>
                  </a:lnTo>
                  <a:lnTo>
                    <a:pt x="9753" y="3558946"/>
                  </a:lnTo>
                  <a:close/>
                </a:path>
                <a:path w="5838825" h="3564890">
                  <a:moveTo>
                    <a:pt x="9766" y="3488855"/>
                  </a:moveTo>
                  <a:lnTo>
                    <a:pt x="7315" y="3484702"/>
                  </a:lnTo>
                  <a:lnTo>
                    <a:pt x="8140" y="3487902"/>
                  </a:lnTo>
                  <a:lnTo>
                    <a:pt x="7505" y="3490430"/>
                  </a:lnTo>
                  <a:lnTo>
                    <a:pt x="9766" y="3488855"/>
                  </a:lnTo>
                  <a:close/>
                </a:path>
                <a:path w="5838825" h="3564890">
                  <a:moveTo>
                    <a:pt x="9982" y="3559073"/>
                  </a:moveTo>
                  <a:lnTo>
                    <a:pt x="9944" y="3558768"/>
                  </a:lnTo>
                  <a:lnTo>
                    <a:pt x="9753" y="3558946"/>
                  </a:lnTo>
                  <a:lnTo>
                    <a:pt x="9982" y="3559073"/>
                  </a:lnTo>
                  <a:close/>
                </a:path>
                <a:path w="5838825" h="3564890">
                  <a:moveTo>
                    <a:pt x="10134" y="3535692"/>
                  </a:moveTo>
                  <a:lnTo>
                    <a:pt x="9423" y="3535807"/>
                  </a:lnTo>
                  <a:lnTo>
                    <a:pt x="9702" y="3533343"/>
                  </a:lnTo>
                  <a:lnTo>
                    <a:pt x="8826" y="3533876"/>
                  </a:lnTo>
                  <a:lnTo>
                    <a:pt x="8280" y="3533571"/>
                  </a:lnTo>
                  <a:lnTo>
                    <a:pt x="8953" y="3537902"/>
                  </a:lnTo>
                  <a:lnTo>
                    <a:pt x="10134" y="3535692"/>
                  </a:lnTo>
                  <a:close/>
                </a:path>
                <a:path w="5838825" h="3564890">
                  <a:moveTo>
                    <a:pt x="10515" y="3489541"/>
                  </a:moveTo>
                  <a:lnTo>
                    <a:pt x="10121" y="3488804"/>
                  </a:lnTo>
                  <a:lnTo>
                    <a:pt x="9131" y="3491382"/>
                  </a:lnTo>
                  <a:lnTo>
                    <a:pt x="9855" y="3491268"/>
                  </a:lnTo>
                  <a:lnTo>
                    <a:pt x="10515" y="3489541"/>
                  </a:lnTo>
                  <a:close/>
                </a:path>
                <a:path w="5838825" h="3564890">
                  <a:moveTo>
                    <a:pt x="11455" y="3519436"/>
                  </a:moveTo>
                  <a:lnTo>
                    <a:pt x="11099" y="3518700"/>
                  </a:lnTo>
                  <a:lnTo>
                    <a:pt x="11010" y="3518420"/>
                  </a:lnTo>
                  <a:lnTo>
                    <a:pt x="10477" y="3516846"/>
                  </a:lnTo>
                  <a:lnTo>
                    <a:pt x="9804" y="3519170"/>
                  </a:lnTo>
                  <a:lnTo>
                    <a:pt x="9994" y="3519538"/>
                  </a:lnTo>
                  <a:lnTo>
                    <a:pt x="9537" y="3521646"/>
                  </a:lnTo>
                  <a:lnTo>
                    <a:pt x="8255" y="3523665"/>
                  </a:lnTo>
                  <a:lnTo>
                    <a:pt x="8864" y="3523348"/>
                  </a:lnTo>
                  <a:lnTo>
                    <a:pt x="9740" y="3522815"/>
                  </a:lnTo>
                  <a:lnTo>
                    <a:pt x="10947" y="3521418"/>
                  </a:lnTo>
                  <a:lnTo>
                    <a:pt x="10756" y="3521037"/>
                  </a:lnTo>
                  <a:lnTo>
                    <a:pt x="10210" y="3520719"/>
                  </a:lnTo>
                  <a:lnTo>
                    <a:pt x="10350" y="3519538"/>
                  </a:lnTo>
                  <a:lnTo>
                    <a:pt x="10756" y="3518420"/>
                  </a:lnTo>
                  <a:lnTo>
                    <a:pt x="11010" y="3519500"/>
                  </a:lnTo>
                  <a:lnTo>
                    <a:pt x="11455" y="3519436"/>
                  </a:lnTo>
                  <a:close/>
                </a:path>
                <a:path w="5838825" h="3564890">
                  <a:moveTo>
                    <a:pt x="11772" y="3519284"/>
                  </a:moveTo>
                  <a:lnTo>
                    <a:pt x="11645" y="3519449"/>
                  </a:lnTo>
                  <a:lnTo>
                    <a:pt x="11455" y="3519449"/>
                  </a:lnTo>
                  <a:lnTo>
                    <a:pt x="11620" y="3519792"/>
                  </a:lnTo>
                  <a:lnTo>
                    <a:pt x="11772" y="3519284"/>
                  </a:lnTo>
                  <a:close/>
                </a:path>
                <a:path w="5838825" h="3564890">
                  <a:moveTo>
                    <a:pt x="12585" y="3560940"/>
                  </a:moveTo>
                  <a:lnTo>
                    <a:pt x="12509" y="3560800"/>
                  </a:lnTo>
                  <a:lnTo>
                    <a:pt x="12141" y="3560864"/>
                  </a:lnTo>
                  <a:lnTo>
                    <a:pt x="12585" y="3560940"/>
                  </a:lnTo>
                  <a:close/>
                </a:path>
                <a:path w="5838825" h="3564890">
                  <a:moveTo>
                    <a:pt x="12954" y="3563963"/>
                  </a:moveTo>
                  <a:lnTo>
                    <a:pt x="12115" y="3560800"/>
                  </a:lnTo>
                  <a:lnTo>
                    <a:pt x="11493" y="3559162"/>
                  </a:lnTo>
                  <a:lnTo>
                    <a:pt x="10985" y="3557816"/>
                  </a:lnTo>
                  <a:lnTo>
                    <a:pt x="12331" y="3555174"/>
                  </a:lnTo>
                  <a:lnTo>
                    <a:pt x="11391" y="3552583"/>
                  </a:lnTo>
                  <a:lnTo>
                    <a:pt x="8534" y="3553752"/>
                  </a:lnTo>
                  <a:lnTo>
                    <a:pt x="9474" y="3555619"/>
                  </a:lnTo>
                  <a:lnTo>
                    <a:pt x="10121" y="3559162"/>
                  </a:lnTo>
                  <a:lnTo>
                    <a:pt x="9982" y="3559073"/>
                  </a:lnTo>
                  <a:lnTo>
                    <a:pt x="10655" y="3564737"/>
                  </a:lnTo>
                  <a:lnTo>
                    <a:pt x="12954" y="3563963"/>
                  </a:lnTo>
                  <a:close/>
                </a:path>
                <a:path w="5838825" h="3564890">
                  <a:moveTo>
                    <a:pt x="13398" y="3561067"/>
                  </a:moveTo>
                  <a:lnTo>
                    <a:pt x="12585" y="3560940"/>
                  </a:lnTo>
                  <a:lnTo>
                    <a:pt x="13081" y="3561931"/>
                  </a:lnTo>
                  <a:lnTo>
                    <a:pt x="13398" y="3561067"/>
                  </a:lnTo>
                  <a:close/>
                </a:path>
                <a:path w="5838825" h="3564890">
                  <a:moveTo>
                    <a:pt x="5306771" y="2565"/>
                  </a:moveTo>
                  <a:lnTo>
                    <a:pt x="5303952" y="0"/>
                  </a:lnTo>
                  <a:lnTo>
                    <a:pt x="5304447" y="1155"/>
                  </a:lnTo>
                  <a:lnTo>
                    <a:pt x="5305374" y="3403"/>
                  </a:lnTo>
                  <a:lnTo>
                    <a:pt x="5305234" y="4457"/>
                  </a:lnTo>
                  <a:lnTo>
                    <a:pt x="5306771" y="2565"/>
                  </a:lnTo>
                  <a:close/>
                </a:path>
                <a:path w="5838825" h="3564890">
                  <a:moveTo>
                    <a:pt x="5310848" y="13779"/>
                  </a:moveTo>
                  <a:lnTo>
                    <a:pt x="5309743" y="8305"/>
                  </a:lnTo>
                  <a:lnTo>
                    <a:pt x="5309844" y="12052"/>
                  </a:lnTo>
                  <a:lnTo>
                    <a:pt x="5310848" y="13779"/>
                  </a:lnTo>
                  <a:close/>
                </a:path>
                <a:path w="5838825" h="3564890">
                  <a:moveTo>
                    <a:pt x="5379771" y="277495"/>
                  </a:moveTo>
                  <a:lnTo>
                    <a:pt x="5377269" y="264795"/>
                  </a:lnTo>
                  <a:lnTo>
                    <a:pt x="5376938" y="264795"/>
                  </a:lnTo>
                  <a:lnTo>
                    <a:pt x="5379771" y="277495"/>
                  </a:lnTo>
                  <a:close/>
                </a:path>
                <a:path w="5838825" h="3564890">
                  <a:moveTo>
                    <a:pt x="5397792" y="290195"/>
                  </a:moveTo>
                  <a:lnTo>
                    <a:pt x="5395442" y="277495"/>
                  </a:lnTo>
                  <a:lnTo>
                    <a:pt x="5391912" y="277495"/>
                  </a:lnTo>
                  <a:lnTo>
                    <a:pt x="5389715" y="264795"/>
                  </a:lnTo>
                  <a:lnTo>
                    <a:pt x="5385892" y="264795"/>
                  </a:lnTo>
                  <a:lnTo>
                    <a:pt x="5383758" y="252095"/>
                  </a:lnTo>
                  <a:lnTo>
                    <a:pt x="5384419" y="252095"/>
                  </a:lnTo>
                  <a:lnTo>
                    <a:pt x="5382666" y="239395"/>
                  </a:lnTo>
                  <a:lnTo>
                    <a:pt x="5380926" y="239395"/>
                  </a:lnTo>
                  <a:lnTo>
                    <a:pt x="5378437" y="226695"/>
                  </a:lnTo>
                  <a:lnTo>
                    <a:pt x="5375707" y="226695"/>
                  </a:lnTo>
                  <a:lnTo>
                    <a:pt x="5371490" y="213995"/>
                  </a:lnTo>
                  <a:lnTo>
                    <a:pt x="5364226" y="188595"/>
                  </a:lnTo>
                  <a:lnTo>
                    <a:pt x="5359971" y="175895"/>
                  </a:lnTo>
                  <a:lnTo>
                    <a:pt x="5357469" y="175895"/>
                  </a:lnTo>
                  <a:lnTo>
                    <a:pt x="5357038" y="163195"/>
                  </a:lnTo>
                  <a:lnTo>
                    <a:pt x="5352923" y="163195"/>
                  </a:lnTo>
                  <a:lnTo>
                    <a:pt x="5352656" y="150495"/>
                  </a:lnTo>
                  <a:lnTo>
                    <a:pt x="5351335" y="150495"/>
                  </a:lnTo>
                  <a:lnTo>
                    <a:pt x="5343525" y="125095"/>
                  </a:lnTo>
                  <a:lnTo>
                    <a:pt x="5334444" y="99695"/>
                  </a:lnTo>
                  <a:lnTo>
                    <a:pt x="5325757" y="74295"/>
                  </a:lnTo>
                  <a:lnTo>
                    <a:pt x="5319128" y="48895"/>
                  </a:lnTo>
                  <a:lnTo>
                    <a:pt x="5315394" y="48895"/>
                  </a:lnTo>
                  <a:lnTo>
                    <a:pt x="5309654" y="23495"/>
                  </a:lnTo>
                  <a:lnTo>
                    <a:pt x="5307177" y="10795"/>
                  </a:lnTo>
                  <a:lnTo>
                    <a:pt x="5304777" y="10795"/>
                  </a:lnTo>
                  <a:lnTo>
                    <a:pt x="5306644" y="23495"/>
                  </a:lnTo>
                  <a:lnTo>
                    <a:pt x="5302351" y="10795"/>
                  </a:lnTo>
                  <a:lnTo>
                    <a:pt x="5304510" y="23495"/>
                  </a:lnTo>
                  <a:lnTo>
                    <a:pt x="5301323" y="23495"/>
                  </a:lnTo>
                  <a:lnTo>
                    <a:pt x="5303837" y="36195"/>
                  </a:lnTo>
                  <a:lnTo>
                    <a:pt x="5305196" y="36195"/>
                  </a:lnTo>
                  <a:lnTo>
                    <a:pt x="5307038" y="48895"/>
                  </a:lnTo>
                  <a:lnTo>
                    <a:pt x="5311000" y="61595"/>
                  </a:lnTo>
                  <a:lnTo>
                    <a:pt x="5312740" y="61595"/>
                  </a:lnTo>
                  <a:lnTo>
                    <a:pt x="5314315" y="74295"/>
                  </a:lnTo>
                  <a:lnTo>
                    <a:pt x="5313769" y="74295"/>
                  </a:lnTo>
                  <a:lnTo>
                    <a:pt x="5317706" y="86995"/>
                  </a:lnTo>
                  <a:lnTo>
                    <a:pt x="5320677" y="86995"/>
                  </a:lnTo>
                  <a:lnTo>
                    <a:pt x="5323586" y="99695"/>
                  </a:lnTo>
                  <a:lnTo>
                    <a:pt x="5327320" y="112395"/>
                  </a:lnTo>
                  <a:lnTo>
                    <a:pt x="5328247" y="112395"/>
                  </a:lnTo>
                  <a:lnTo>
                    <a:pt x="5329504" y="125095"/>
                  </a:lnTo>
                  <a:lnTo>
                    <a:pt x="5330736" y="125095"/>
                  </a:lnTo>
                  <a:lnTo>
                    <a:pt x="5329631" y="112395"/>
                  </a:lnTo>
                  <a:lnTo>
                    <a:pt x="5330787" y="125095"/>
                  </a:lnTo>
                  <a:lnTo>
                    <a:pt x="5334101" y="137795"/>
                  </a:lnTo>
                  <a:lnTo>
                    <a:pt x="5337226" y="137795"/>
                  </a:lnTo>
                  <a:lnTo>
                    <a:pt x="5337784" y="150495"/>
                  </a:lnTo>
                  <a:lnTo>
                    <a:pt x="5340693" y="150495"/>
                  </a:lnTo>
                  <a:lnTo>
                    <a:pt x="5342407" y="163195"/>
                  </a:lnTo>
                  <a:lnTo>
                    <a:pt x="5341772" y="163195"/>
                  </a:lnTo>
                  <a:lnTo>
                    <a:pt x="5346624" y="175895"/>
                  </a:lnTo>
                  <a:lnTo>
                    <a:pt x="5345341" y="175895"/>
                  </a:lnTo>
                  <a:lnTo>
                    <a:pt x="5350421" y="188595"/>
                  </a:lnTo>
                  <a:lnTo>
                    <a:pt x="5355450" y="201295"/>
                  </a:lnTo>
                  <a:lnTo>
                    <a:pt x="5360632" y="213995"/>
                  </a:lnTo>
                  <a:lnTo>
                    <a:pt x="5366169" y="226695"/>
                  </a:lnTo>
                  <a:lnTo>
                    <a:pt x="5366385" y="226695"/>
                  </a:lnTo>
                  <a:lnTo>
                    <a:pt x="5369344" y="239395"/>
                  </a:lnTo>
                  <a:lnTo>
                    <a:pt x="5371922" y="239395"/>
                  </a:lnTo>
                  <a:lnTo>
                    <a:pt x="5374741" y="252095"/>
                  </a:lnTo>
                  <a:lnTo>
                    <a:pt x="5376049" y="252095"/>
                  </a:lnTo>
                  <a:lnTo>
                    <a:pt x="5377700" y="264795"/>
                  </a:lnTo>
                  <a:lnTo>
                    <a:pt x="5377269" y="264795"/>
                  </a:lnTo>
                  <a:lnTo>
                    <a:pt x="5380507" y="277495"/>
                  </a:lnTo>
                  <a:lnTo>
                    <a:pt x="5386438" y="277495"/>
                  </a:lnTo>
                  <a:lnTo>
                    <a:pt x="5386057" y="290195"/>
                  </a:lnTo>
                  <a:lnTo>
                    <a:pt x="5387873" y="290195"/>
                  </a:lnTo>
                  <a:lnTo>
                    <a:pt x="5388559" y="290195"/>
                  </a:lnTo>
                  <a:lnTo>
                    <a:pt x="5397792" y="290195"/>
                  </a:lnTo>
                  <a:close/>
                </a:path>
                <a:path w="5838825" h="3564890">
                  <a:moveTo>
                    <a:pt x="5414924" y="379095"/>
                  </a:moveTo>
                  <a:lnTo>
                    <a:pt x="5411178" y="366395"/>
                  </a:lnTo>
                  <a:lnTo>
                    <a:pt x="5408930" y="366395"/>
                  </a:lnTo>
                  <a:lnTo>
                    <a:pt x="5414924" y="379095"/>
                  </a:lnTo>
                  <a:close/>
                </a:path>
                <a:path w="5838825" h="3564890">
                  <a:moveTo>
                    <a:pt x="5424055" y="366395"/>
                  </a:moveTo>
                  <a:lnTo>
                    <a:pt x="5422227" y="353695"/>
                  </a:lnTo>
                  <a:lnTo>
                    <a:pt x="5421846" y="353695"/>
                  </a:lnTo>
                  <a:lnTo>
                    <a:pt x="5423649" y="366395"/>
                  </a:lnTo>
                  <a:lnTo>
                    <a:pt x="5424055" y="366395"/>
                  </a:lnTo>
                  <a:close/>
                </a:path>
                <a:path w="5838825" h="3564890">
                  <a:moveTo>
                    <a:pt x="5485663" y="595325"/>
                  </a:moveTo>
                  <a:lnTo>
                    <a:pt x="5483682" y="596722"/>
                  </a:lnTo>
                  <a:lnTo>
                    <a:pt x="5484419" y="599186"/>
                  </a:lnTo>
                  <a:lnTo>
                    <a:pt x="5485663" y="595325"/>
                  </a:lnTo>
                  <a:close/>
                </a:path>
                <a:path w="5838825" h="3564890">
                  <a:moveTo>
                    <a:pt x="5486501" y="604393"/>
                  </a:moveTo>
                  <a:lnTo>
                    <a:pt x="5485765" y="601929"/>
                  </a:lnTo>
                  <a:lnTo>
                    <a:pt x="5484419" y="599186"/>
                  </a:lnTo>
                  <a:lnTo>
                    <a:pt x="5486501" y="604393"/>
                  </a:lnTo>
                  <a:close/>
                </a:path>
                <a:path w="5838825" h="3564890">
                  <a:moveTo>
                    <a:pt x="5489981" y="620395"/>
                  </a:moveTo>
                  <a:lnTo>
                    <a:pt x="5488737" y="607695"/>
                  </a:lnTo>
                  <a:lnTo>
                    <a:pt x="5489130" y="620395"/>
                  </a:lnTo>
                  <a:lnTo>
                    <a:pt x="5489981" y="620395"/>
                  </a:lnTo>
                  <a:close/>
                </a:path>
                <a:path w="5838825" h="3564890">
                  <a:moveTo>
                    <a:pt x="5494540" y="633095"/>
                  </a:moveTo>
                  <a:lnTo>
                    <a:pt x="5494007" y="626313"/>
                  </a:lnTo>
                  <a:lnTo>
                    <a:pt x="5492445" y="620395"/>
                  </a:lnTo>
                  <a:lnTo>
                    <a:pt x="5489981" y="620395"/>
                  </a:lnTo>
                  <a:lnTo>
                    <a:pt x="5494540" y="633095"/>
                  </a:lnTo>
                  <a:close/>
                </a:path>
                <a:path w="5838825" h="3564890">
                  <a:moveTo>
                    <a:pt x="5514454" y="683895"/>
                  </a:moveTo>
                  <a:lnTo>
                    <a:pt x="5513895" y="674204"/>
                  </a:lnTo>
                  <a:lnTo>
                    <a:pt x="5512803" y="671195"/>
                  </a:lnTo>
                  <a:lnTo>
                    <a:pt x="5513527" y="683895"/>
                  </a:lnTo>
                  <a:lnTo>
                    <a:pt x="5514454" y="683895"/>
                  </a:lnTo>
                  <a:close/>
                </a:path>
                <a:path w="5838825" h="3564890">
                  <a:moveTo>
                    <a:pt x="5527078" y="721995"/>
                  </a:moveTo>
                  <a:lnTo>
                    <a:pt x="5527065" y="721829"/>
                  </a:lnTo>
                  <a:lnTo>
                    <a:pt x="5524614" y="713143"/>
                  </a:lnTo>
                  <a:lnTo>
                    <a:pt x="5526151" y="721995"/>
                  </a:lnTo>
                  <a:lnTo>
                    <a:pt x="5527078" y="721995"/>
                  </a:lnTo>
                  <a:close/>
                </a:path>
                <a:path w="5838825" h="3564890">
                  <a:moveTo>
                    <a:pt x="5528818" y="726757"/>
                  </a:moveTo>
                  <a:lnTo>
                    <a:pt x="5528462" y="725512"/>
                  </a:lnTo>
                  <a:lnTo>
                    <a:pt x="5527713" y="723023"/>
                  </a:lnTo>
                  <a:lnTo>
                    <a:pt x="5527980" y="727494"/>
                  </a:lnTo>
                  <a:lnTo>
                    <a:pt x="5528589" y="727748"/>
                  </a:lnTo>
                  <a:lnTo>
                    <a:pt x="5528818" y="726757"/>
                  </a:lnTo>
                  <a:close/>
                </a:path>
                <a:path w="5838825" h="3564890">
                  <a:moveTo>
                    <a:pt x="5592330" y="868299"/>
                  </a:moveTo>
                  <a:lnTo>
                    <a:pt x="5591556" y="861695"/>
                  </a:lnTo>
                  <a:lnTo>
                    <a:pt x="5591518" y="862622"/>
                  </a:lnTo>
                  <a:lnTo>
                    <a:pt x="5592330" y="868299"/>
                  </a:lnTo>
                  <a:close/>
                </a:path>
                <a:path w="5838825" h="3564890">
                  <a:moveTo>
                    <a:pt x="5596306" y="925195"/>
                  </a:moveTo>
                  <a:lnTo>
                    <a:pt x="5594185" y="912495"/>
                  </a:lnTo>
                  <a:lnTo>
                    <a:pt x="5594515" y="925195"/>
                  </a:lnTo>
                  <a:lnTo>
                    <a:pt x="5596306" y="925195"/>
                  </a:lnTo>
                  <a:close/>
                </a:path>
                <a:path w="5838825" h="3564890">
                  <a:moveTo>
                    <a:pt x="5601741" y="937895"/>
                  </a:moveTo>
                  <a:lnTo>
                    <a:pt x="5601449" y="932091"/>
                  </a:lnTo>
                  <a:lnTo>
                    <a:pt x="5601030" y="929728"/>
                  </a:lnTo>
                  <a:lnTo>
                    <a:pt x="5601132" y="937895"/>
                  </a:lnTo>
                  <a:lnTo>
                    <a:pt x="5601741" y="937895"/>
                  </a:lnTo>
                  <a:close/>
                </a:path>
                <a:path w="5838825" h="3564890">
                  <a:moveTo>
                    <a:pt x="5623026" y="1001395"/>
                  </a:moveTo>
                  <a:lnTo>
                    <a:pt x="5618607" y="988695"/>
                  </a:lnTo>
                  <a:lnTo>
                    <a:pt x="5619966" y="1001395"/>
                  </a:lnTo>
                  <a:lnTo>
                    <a:pt x="5623026" y="1001395"/>
                  </a:lnTo>
                  <a:close/>
                </a:path>
                <a:path w="5838825" h="3564890">
                  <a:moveTo>
                    <a:pt x="5628602" y="988568"/>
                  </a:moveTo>
                  <a:lnTo>
                    <a:pt x="5626963" y="975995"/>
                  </a:lnTo>
                  <a:lnTo>
                    <a:pt x="5623852" y="975995"/>
                  </a:lnTo>
                  <a:lnTo>
                    <a:pt x="5622645" y="963295"/>
                  </a:lnTo>
                  <a:lnTo>
                    <a:pt x="5619470" y="963295"/>
                  </a:lnTo>
                  <a:lnTo>
                    <a:pt x="5617286" y="950595"/>
                  </a:lnTo>
                  <a:lnTo>
                    <a:pt x="5612485" y="937895"/>
                  </a:lnTo>
                  <a:lnTo>
                    <a:pt x="5606872" y="912495"/>
                  </a:lnTo>
                  <a:lnTo>
                    <a:pt x="5602313" y="899795"/>
                  </a:lnTo>
                  <a:lnTo>
                    <a:pt x="5600103" y="912495"/>
                  </a:lnTo>
                  <a:lnTo>
                    <a:pt x="5600763" y="887095"/>
                  </a:lnTo>
                  <a:lnTo>
                    <a:pt x="5595340" y="887095"/>
                  </a:lnTo>
                  <a:lnTo>
                    <a:pt x="5595759" y="874395"/>
                  </a:lnTo>
                  <a:lnTo>
                    <a:pt x="5593207" y="874395"/>
                  </a:lnTo>
                  <a:lnTo>
                    <a:pt x="5592330" y="868299"/>
                  </a:lnTo>
                  <a:lnTo>
                    <a:pt x="5593054" y="874395"/>
                  </a:lnTo>
                  <a:lnTo>
                    <a:pt x="5591111" y="874395"/>
                  </a:lnTo>
                  <a:lnTo>
                    <a:pt x="5591518" y="862622"/>
                  </a:lnTo>
                  <a:lnTo>
                    <a:pt x="5591391" y="861695"/>
                  </a:lnTo>
                  <a:lnTo>
                    <a:pt x="5584431" y="861695"/>
                  </a:lnTo>
                  <a:lnTo>
                    <a:pt x="5583821" y="848995"/>
                  </a:lnTo>
                  <a:lnTo>
                    <a:pt x="5582564" y="848995"/>
                  </a:lnTo>
                  <a:lnTo>
                    <a:pt x="5582678" y="861695"/>
                  </a:lnTo>
                  <a:lnTo>
                    <a:pt x="5581662" y="861695"/>
                  </a:lnTo>
                  <a:lnTo>
                    <a:pt x="5580278" y="848995"/>
                  </a:lnTo>
                  <a:lnTo>
                    <a:pt x="5581066" y="861695"/>
                  </a:lnTo>
                  <a:lnTo>
                    <a:pt x="5578183" y="861695"/>
                  </a:lnTo>
                  <a:lnTo>
                    <a:pt x="5578119" y="848995"/>
                  </a:lnTo>
                  <a:lnTo>
                    <a:pt x="5580088" y="848995"/>
                  </a:lnTo>
                  <a:lnTo>
                    <a:pt x="5579884" y="836295"/>
                  </a:lnTo>
                  <a:lnTo>
                    <a:pt x="5582323" y="848995"/>
                  </a:lnTo>
                  <a:lnTo>
                    <a:pt x="5581218" y="836295"/>
                  </a:lnTo>
                  <a:lnTo>
                    <a:pt x="5576036" y="823595"/>
                  </a:lnTo>
                  <a:lnTo>
                    <a:pt x="5571883" y="823595"/>
                  </a:lnTo>
                  <a:lnTo>
                    <a:pt x="5569267" y="810895"/>
                  </a:lnTo>
                  <a:lnTo>
                    <a:pt x="5566334" y="798195"/>
                  </a:lnTo>
                  <a:lnTo>
                    <a:pt x="5564009" y="798195"/>
                  </a:lnTo>
                  <a:lnTo>
                    <a:pt x="5561571" y="785495"/>
                  </a:lnTo>
                  <a:lnTo>
                    <a:pt x="5558790" y="785495"/>
                  </a:lnTo>
                  <a:lnTo>
                    <a:pt x="5557659" y="772795"/>
                  </a:lnTo>
                  <a:lnTo>
                    <a:pt x="5551195" y="772795"/>
                  </a:lnTo>
                  <a:lnTo>
                    <a:pt x="5552249" y="760095"/>
                  </a:lnTo>
                  <a:lnTo>
                    <a:pt x="5548223" y="747395"/>
                  </a:lnTo>
                  <a:lnTo>
                    <a:pt x="5545798" y="747395"/>
                  </a:lnTo>
                  <a:lnTo>
                    <a:pt x="5548312" y="734695"/>
                  </a:lnTo>
                  <a:lnTo>
                    <a:pt x="5544947" y="734695"/>
                  </a:lnTo>
                  <a:lnTo>
                    <a:pt x="5542877" y="721995"/>
                  </a:lnTo>
                  <a:lnTo>
                    <a:pt x="5539537" y="709295"/>
                  </a:lnTo>
                  <a:lnTo>
                    <a:pt x="5536158" y="696595"/>
                  </a:lnTo>
                  <a:lnTo>
                    <a:pt x="5531917" y="696595"/>
                  </a:lnTo>
                  <a:lnTo>
                    <a:pt x="5529453" y="683895"/>
                  </a:lnTo>
                  <a:lnTo>
                    <a:pt x="5529021" y="671195"/>
                  </a:lnTo>
                  <a:lnTo>
                    <a:pt x="5524817" y="671195"/>
                  </a:lnTo>
                  <a:lnTo>
                    <a:pt x="5522519" y="658495"/>
                  </a:lnTo>
                  <a:lnTo>
                    <a:pt x="5518378" y="658495"/>
                  </a:lnTo>
                  <a:lnTo>
                    <a:pt x="5516042" y="645795"/>
                  </a:lnTo>
                  <a:lnTo>
                    <a:pt x="5515584" y="645795"/>
                  </a:lnTo>
                  <a:lnTo>
                    <a:pt x="5511558" y="633095"/>
                  </a:lnTo>
                  <a:lnTo>
                    <a:pt x="5507748" y="620395"/>
                  </a:lnTo>
                  <a:lnTo>
                    <a:pt x="5507952" y="620395"/>
                  </a:lnTo>
                  <a:lnTo>
                    <a:pt x="5502618" y="607695"/>
                  </a:lnTo>
                  <a:lnTo>
                    <a:pt x="5503227" y="607695"/>
                  </a:lnTo>
                  <a:lnTo>
                    <a:pt x="5500268" y="594995"/>
                  </a:lnTo>
                  <a:lnTo>
                    <a:pt x="5495772" y="582295"/>
                  </a:lnTo>
                  <a:lnTo>
                    <a:pt x="5494198" y="582295"/>
                  </a:lnTo>
                  <a:lnTo>
                    <a:pt x="5492140" y="569595"/>
                  </a:lnTo>
                  <a:lnTo>
                    <a:pt x="5489626" y="569595"/>
                  </a:lnTo>
                  <a:lnTo>
                    <a:pt x="5485841" y="556895"/>
                  </a:lnTo>
                  <a:lnTo>
                    <a:pt x="5485282" y="556895"/>
                  </a:lnTo>
                  <a:lnTo>
                    <a:pt x="5483123" y="544195"/>
                  </a:lnTo>
                  <a:lnTo>
                    <a:pt x="5480113" y="531495"/>
                  </a:lnTo>
                  <a:lnTo>
                    <a:pt x="5475973" y="518795"/>
                  </a:lnTo>
                  <a:lnTo>
                    <a:pt x="5477154" y="518795"/>
                  </a:lnTo>
                  <a:lnTo>
                    <a:pt x="5472773" y="506095"/>
                  </a:lnTo>
                  <a:lnTo>
                    <a:pt x="5469407" y="493395"/>
                  </a:lnTo>
                  <a:lnTo>
                    <a:pt x="5465965" y="493395"/>
                  </a:lnTo>
                  <a:lnTo>
                    <a:pt x="5461381" y="480695"/>
                  </a:lnTo>
                  <a:lnTo>
                    <a:pt x="5456580" y="467995"/>
                  </a:lnTo>
                  <a:lnTo>
                    <a:pt x="5457825" y="480695"/>
                  </a:lnTo>
                  <a:lnTo>
                    <a:pt x="5454485" y="480695"/>
                  </a:lnTo>
                  <a:lnTo>
                    <a:pt x="5452415" y="467995"/>
                  </a:lnTo>
                  <a:lnTo>
                    <a:pt x="5456580" y="467995"/>
                  </a:lnTo>
                  <a:lnTo>
                    <a:pt x="5457723" y="467995"/>
                  </a:lnTo>
                  <a:lnTo>
                    <a:pt x="5449519" y="455295"/>
                  </a:lnTo>
                  <a:lnTo>
                    <a:pt x="5451576" y="455295"/>
                  </a:lnTo>
                  <a:lnTo>
                    <a:pt x="5445176" y="429895"/>
                  </a:lnTo>
                  <a:lnTo>
                    <a:pt x="5439207" y="417195"/>
                  </a:lnTo>
                  <a:lnTo>
                    <a:pt x="5433403" y="391795"/>
                  </a:lnTo>
                  <a:lnTo>
                    <a:pt x="5427459" y="379095"/>
                  </a:lnTo>
                  <a:lnTo>
                    <a:pt x="5426202" y="379095"/>
                  </a:lnTo>
                  <a:lnTo>
                    <a:pt x="5423459" y="366395"/>
                  </a:lnTo>
                  <a:lnTo>
                    <a:pt x="5421096" y="366395"/>
                  </a:lnTo>
                  <a:lnTo>
                    <a:pt x="5420411" y="353695"/>
                  </a:lnTo>
                  <a:lnTo>
                    <a:pt x="5419014" y="353695"/>
                  </a:lnTo>
                  <a:lnTo>
                    <a:pt x="5416639" y="340995"/>
                  </a:lnTo>
                  <a:lnTo>
                    <a:pt x="5415788" y="340995"/>
                  </a:lnTo>
                  <a:lnTo>
                    <a:pt x="5412359" y="328295"/>
                  </a:lnTo>
                  <a:lnTo>
                    <a:pt x="5408447" y="328295"/>
                  </a:lnTo>
                  <a:lnTo>
                    <a:pt x="5406733" y="315595"/>
                  </a:lnTo>
                  <a:lnTo>
                    <a:pt x="5402377" y="302895"/>
                  </a:lnTo>
                  <a:lnTo>
                    <a:pt x="5391391" y="302895"/>
                  </a:lnTo>
                  <a:lnTo>
                    <a:pt x="5390578" y="302895"/>
                  </a:lnTo>
                  <a:lnTo>
                    <a:pt x="5393804" y="315595"/>
                  </a:lnTo>
                  <a:lnTo>
                    <a:pt x="5396281" y="315595"/>
                  </a:lnTo>
                  <a:lnTo>
                    <a:pt x="5396776" y="328295"/>
                  </a:lnTo>
                  <a:lnTo>
                    <a:pt x="5398681" y="328295"/>
                  </a:lnTo>
                  <a:lnTo>
                    <a:pt x="5397703" y="315595"/>
                  </a:lnTo>
                  <a:lnTo>
                    <a:pt x="5400281" y="315595"/>
                  </a:lnTo>
                  <a:lnTo>
                    <a:pt x="5401602" y="328295"/>
                  </a:lnTo>
                  <a:lnTo>
                    <a:pt x="5400446" y="328295"/>
                  </a:lnTo>
                  <a:lnTo>
                    <a:pt x="5404637" y="340995"/>
                  </a:lnTo>
                  <a:lnTo>
                    <a:pt x="5403583" y="340995"/>
                  </a:lnTo>
                  <a:lnTo>
                    <a:pt x="5404345" y="353695"/>
                  </a:lnTo>
                  <a:lnTo>
                    <a:pt x="5408307" y="353695"/>
                  </a:lnTo>
                  <a:lnTo>
                    <a:pt x="5411241" y="366395"/>
                  </a:lnTo>
                  <a:lnTo>
                    <a:pt x="5414683" y="375399"/>
                  </a:lnTo>
                  <a:lnTo>
                    <a:pt x="5412943" y="366395"/>
                  </a:lnTo>
                  <a:lnTo>
                    <a:pt x="5413362" y="366395"/>
                  </a:lnTo>
                  <a:lnTo>
                    <a:pt x="5415267" y="366395"/>
                  </a:lnTo>
                  <a:lnTo>
                    <a:pt x="5416601" y="366395"/>
                  </a:lnTo>
                  <a:lnTo>
                    <a:pt x="5418785" y="379095"/>
                  </a:lnTo>
                  <a:lnTo>
                    <a:pt x="5416347" y="379095"/>
                  </a:lnTo>
                  <a:lnTo>
                    <a:pt x="5415267" y="366395"/>
                  </a:lnTo>
                  <a:lnTo>
                    <a:pt x="5415559" y="377659"/>
                  </a:lnTo>
                  <a:lnTo>
                    <a:pt x="5416118" y="379095"/>
                  </a:lnTo>
                  <a:lnTo>
                    <a:pt x="5415597" y="379095"/>
                  </a:lnTo>
                  <a:lnTo>
                    <a:pt x="5415559" y="377659"/>
                  </a:lnTo>
                  <a:lnTo>
                    <a:pt x="5414683" y="375399"/>
                  </a:lnTo>
                  <a:lnTo>
                    <a:pt x="5415394" y="379095"/>
                  </a:lnTo>
                  <a:lnTo>
                    <a:pt x="5414924" y="379095"/>
                  </a:lnTo>
                  <a:lnTo>
                    <a:pt x="5420157" y="391795"/>
                  </a:lnTo>
                  <a:lnTo>
                    <a:pt x="5418239" y="391795"/>
                  </a:lnTo>
                  <a:lnTo>
                    <a:pt x="5422100" y="404495"/>
                  </a:lnTo>
                  <a:lnTo>
                    <a:pt x="5421236" y="404495"/>
                  </a:lnTo>
                  <a:lnTo>
                    <a:pt x="5424271" y="417195"/>
                  </a:lnTo>
                  <a:lnTo>
                    <a:pt x="5422430" y="404495"/>
                  </a:lnTo>
                  <a:lnTo>
                    <a:pt x="5424094" y="404495"/>
                  </a:lnTo>
                  <a:lnTo>
                    <a:pt x="5427294" y="417195"/>
                  </a:lnTo>
                  <a:lnTo>
                    <a:pt x="5427535" y="417195"/>
                  </a:lnTo>
                  <a:lnTo>
                    <a:pt x="5427675" y="429895"/>
                  </a:lnTo>
                  <a:lnTo>
                    <a:pt x="5431129" y="429895"/>
                  </a:lnTo>
                  <a:lnTo>
                    <a:pt x="5432158" y="442595"/>
                  </a:lnTo>
                  <a:lnTo>
                    <a:pt x="5438381" y="442595"/>
                  </a:lnTo>
                  <a:lnTo>
                    <a:pt x="5440781" y="455295"/>
                  </a:lnTo>
                  <a:lnTo>
                    <a:pt x="5441658" y="455295"/>
                  </a:lnTo>
                  <a:lnTo>
                    <a:pt x="5443296" y="467995"/>
                  </a:lnTo>
                  <a:lnTo>
                    <a:pt x="5443601" y="467995"/>
                  </a:lnTo>
                  <a:lnTo>
                    <a:pt x="5447246" y="480695"/>
                  </a:lnTo>
                  <a:lnTo>
                    <a:pt x="5452554" y="480695"/>
                  </a:lnTo>
                  <a:lnTo>
                    <a:pt x="5454701" y="493395"/>
                  </a:lnTo>
                  <a:lnTo>
                    <a:pt x="5454129" y="493395"/>
                  </a:lnTo>
                  <a:lnTo>
                    <a:pt x="5452516" y="493395"/>
                  </a:lnTo>
                  <a:lnTo>
                    <a:pt x="5450649" y="493395"/>
                  </a:lnTo>
                  <a:lnTo>
                    <a:pt x="5453761" y="506095"/>
                  </a:lnTo>
                  <a:lnTo>
                    <a:pt x="5454027" y="506095"/>
                  </a:lnTo>
                  <a:lnTo>
                    <a:pt x="5460365" y="518795"/>
                  </a:lnTo>
                  <a:lnTo>
                    <a:pt x="5457241" y="518795"/>
                  </a:lnTo>
                  <a:lnTo>
                    <a:pt x="5462676" y="531495"/>
                  </a:lnTo>
                  <a:lnTo>
                    <a:pt x="5462409" y="531495"/>
                  </a:lnTo>
                  <a:lnTo>
                    <a:pt x="5464340" y="544195"/>
                  </a:lnTo>
                  <a:lnTo>
                    <a:pt x="5467223" y="544195"/>
                  </a:lnTo>
                  <a:lnTo>
                    <a:pt x="5470182" y="556895"/>
                  </a:lnTo>
                  <a:lnTo>
                    <a:pt x="5474157" y="556895"/>
                  </a:lnTo>
                  <a:lnTo>
                    <a:pt x="5475897" y="569595"/>
                  </a:lnTo>
                  <a:lnTo>
                    <a:pt x="5477573" y="569595"/>
                  </a:lnTo>
                  <a:lnTo>
                    <a:pt x="5479707" y="582295"/>
                  </a:lnTo>
                  <a:lnTo>
                    <a:pt x="5482806" y="582295"/>
                  </a:lnTo>
                  <a:lnTo>
                    <a:pt x="5482602" y="594995"/>
                  </a:lnTo>
                  <a:lnTo>
                    <a:pt x="5487886" y="594995"/>
                  </a:lnTo>
                  <a:lnTo>
                    <a:pt x="5491670" y="607695"/>
                  </a:lnTo>
                  <a:lnTo>
                    <a:pt x="5490349" y="607695"/>
                  </a:lnTo>
                  <a:lnTo>
                    <a:pt x="5495226" y="620395"/>
                  </a:lnTo>
                  <a:lnTo>
                    <a:pt x="5496357" y="633095"/>
                  </a:lnTo>
                  <a:lnTo>
                    <a:pt x="5495010" y="620395"/>
                  </a:lnTo>
                  <a:lnTo>
                    <a:pt x="5493537" y="620395"/>
                  </a:lnTo>
                  <a:lnTo>
                    <a:pt x="5494007" y="626313"/>
                  </a:lnTo>
                  <a:lnTo>
                    <a:pt x="5499125" y="645795"/>
                  </a:lnTo>
                  <a:lnTo>
                    <a:pt x="5501957" y="645795"/>
                  </a:lnTo>
                  <a:lnTo>
                    <a:pt x="5502808" y="658495"/>
                  </a:lnTo>
                  <a:lnTo>
                    <a:pt x="5510022" y="658495"/>
                  </a:lnTo>
                  <a:lnTo>
                    <a:pt x="5510962" y="671195"/>
                  </a:lnTo>
                  <a:lnTo>
                    <a:pt x="5512803" y="671195"/>
                  </a:lnTo>
                  <a:lnTo>
                    <a:pt x="5513717" y="671195"/>
                  </a:lnTo>
                  <a:lnTo>
                    <a:pt x="5513895" y="674204"/>
                  </a:lnTo>
                  <a:lnTo>
                    <a:pt x="5517400" y="683895"/>
                  </a:lnTo>
                  <a:lnTo>
                    <a:pt x="5518493" y="683895"/>
                  </a:lnTo>
                  <a:lnTo>
                    <a:pt x="5520868" y="696595"/>
                  </a:lnTo>
                  <a:lnTo>
                    <a:pt x="5520626" y="696595"/>
                  </a:lnTo>
                  <a:lnTo>
                    <a:pt x="5522798" y="709295"/>
                  </a:lnTo>
                  <a:lnTo>
                    <a:pt x="5521274" y="709295"/>
                  </a:lnTo>
                  <a:lnTo>
                    <a:pt x="5523865" y="721995"/>
                  </a:lnTo>
                  <a:lnTo>
                    <a:pt x="5525084" y="721995"/>
                  </a:lnTo>
                  <a:lnTo>
                    <a:pt x="5523522" y="709295"/>
                  </a:lnTo>
                  <a:lnTo>
                    <a:pt x="5524614" y="713143"/>
                  </a:lnTo>
                  <a:lnTo>
                    <a:pt x="5523941" y="709295"/>
                  </a:lnTo>
                  <a:lnTo>
                    <a:pt x="5521020" y="696595"/>
                  </a:lnTo>
                  <a:lnTo>
                    <a:pt x="5524106" y="696595"/>
                  </a:lnTo>
                  <a:lnTo>
                    <a:pt x="5524017" y="709295"/>
                  </a:lnTo>
                  <a:lnTo>
                    <a:pt x="5526481" y="709295"/>
                  </a:lnTo>
                  <a:lnTo>
                    <a:pt x="5527065" y="721829"/>
                  </a:lnTo>
                  <a:lnTo>
                    <a:pt x="5527116" y="721995"/>
                  </a:lnTo>
                  <a:lnTo>
                    <a:pt x="5529097" y="721995"/>
                  </a:lnTo>
                  <a:lnTo>
                    <a:pt x="5530812" y="734695"/>
                  </a:lnTo>
                  <a:lnTo>
                    <a:pt x="5530532" y="734695"/>
                  </a:lnTo>
                  <a:lnTo>
                    <a:pt x="5532920" y="747395"/>
                  </a:lnTo>
                  <a:lnTo>
                    <a:pt x="5536476" y="747395"/>
                  </a:lnTo>
                  <a:lnTo>
                    <a:pt x="5535688" y="760095"/>
                  </a:lnTo>
                  <a:lnTo>
                    <a:pt x="5540057" y="760095"/>
                  </a:lnTo>
                  <a:lnTo>
                    <a:pt x="5542038" y="772795"/>
                  </a:lnTo>
                  <a:lnTo>
                    <a:pt x="5544731" y="772795"/>
                  </a:lnTo>
                  <a:lnTo>
                    <a:pt x="5549138" y="785495"/>
                  </a:lnTo>
                  <a:lnTo>
                    <a:pt x="5550446" y="785495"/>
                  </a:lnTo>
                  <a:lnTo>
                    <a:pt x="5552452" y="798195"/>
                  </a:lnTo>
                  <a:lnTo>
                    <a:pt x="5552478" y="785495"/>
                  </a:lnTo>
                  <a:lnTo>
                    <a:pt x="5555234" y="798195"/>
                  </a:lnTo>
                  <a:lnTo>
                    <a:pt x="5557952" y="798195"/>
                  </a:lnTo>
                  <a:lnTo>
                    <a:pt x="5556707" y="810895"/>
                  </a:lnTo>
                  <a:lnTo>
                    <a:pt x="5560022" y="819035"/>
                  </a:lnTo>
                  <a:lnTo>
                    <a:pt x="5559831" y="823595"/>
                  </a:lnTo>
                  <a:lnTo>
                    <a:pt x="5561876" y="823595"/>
                  </a:lnTo>
                  <a:lnTo>
                    <a:pt x="5562016" y="823595"/>
                  </a:lnTo>
                  <a:lnTo>
                    <a:pt x="5564225" y="823595"/>
                  </a:lnTo>
                  <a:lnTo>
                    <a:pt x="5569470" y="836295"/>
                  </a:lnTo>
                  <a:lnTo>
                    <a:pt x="5570842" y="848995"/>
                  </a:lnTo>
                  <a:lnTo>
                    <a:pt x="5570347" y="836295"/>
                  </a:lnTo>
                  <a:lnTo>
                    <a:pt x="5572366" y="842429"/>
                  </a:lnTo>
                  <a:lnTo>
                    <a:pt x="5572531" y="843394"/>
                  </a:lnTo>
                  <a:lnTo>
                    <a:pt x="5572569" y="843013"/>
                  </a:lnTo>
                  <a:lnTo>
                    <a:pt x="5574550" y="848995"/>
                  </a:lnTo>
                  <a:lnTo>
                    <a:pt x="5575401" y="848995"/>
                  </a:lnTo>
                  <a:lnTo>
                    <a:pt x="5574055" y="861695"/>
                  </a:lnTo>
                  <a:lnTo>
                    <a:pt x="5575097" y="861695"/>
                  </a:lnTo>
                  <a:lnTo>
                    <a:pt x="5578297" y="874395"/>
                  </a:lnTo>
                  <a:lnTo>
                    <a:pt x="5586806" y="887095"/>
                  </a:lnTo>
                  <a:lnTo>
                    <a:pt x="5589816" y="895680"/>
                  </a:lnTo>
                  <a:lnTo>
                    <a:pt x="5586158" y="887095"/>
                  </a:lnTo>
                  <a:lnTo>
                    <a:pt x="5583212" y="887095"/>
                  </a:lnTo>
                  <a:lnTo>
                    <a:pt x="5589778" y="899795"/>
                  </a:lnTo>
                  <a:lnTo>
                    <a:pt x="5589651" y="899795"/>
                  </a:lnTo>
                  <a:lnTo>
                    <a:pt x="5590260" y="912495"/>
                  </a:lnTo>
                  <a:lnTo>
                    <a:pt x="5592330" y="899795"/>
                  </a:lnTo>
                  <a:lnTo>
                    <a:pt x="5595836" y="912495"/>
                  </a:lnTo>
                  <a:lnTo>
                    <a:pt x="5598693" y="925195"/>
                  </a:lnTo>
                  <a:lnTo>
                    <a:pt x="5600230" y="925195"/>
                  </a:lnTo>
                  <a:lnTo>
                    <a:pt x="5601030" y="929728"/>
                  </a:lnTo>
                  <a:lnTo>
                    <a:pt x="5600979" y="925195"/>
                  </a:lnTo>
                  <a:lnTo>
                    <a:pt x="5601106" y="925195"/>
                  </a:lnTo>
                  <a:lnTo>
                    <a:pt x="5601449" y="932091"/>
                  </a:lnTo>
                  <a:lnTo>
                    <a:pt x="5602478" y="937895"/>
                  </a:lnTo>
                  <a:lnTo>
                    <a:pt x="5602821" y="937895"/>
                  </a:lnTo>
                  <a:lnTo>
                    <a:pt x="5606161" y="950595"/>
                  </a:lnTo>
                  <a:lnTo>
                    <a:pt x="5610352" y="963295"/>
                  </a:lnTo>
                  <a:lnTo>
                    <a:pt x="5614479" y="975995"/>
                  </a:lnTo>
                  <a:lnTo>
                    <a:pt x="5613285" y="975995"/>
                  </a:lnTo>
                  <a:lnTo>
                    <a:pt x="5628602" y="988568"/>
                  </a:lnTo>
                  <a:close/>
                </a:path>
                <a:path w="5838825" h="3564890">
                  <a:moveTo>
                    <a:pt x="5645670" y="1081735"/>
                  </a:moveTo>
                  <a:lnTo>
                    <a:pt x="5644832" y="1077595"/>
                  </a:lnTo>
                  <a:lnTo>
                    <a:pt x="5644108" y="1077595"/>
                  </a:lnTo>
                  <a:lnTo>
                    <a:pt x="5645670" y="1081735"/>
                  </a:lnTo>
                  <a:close/>
                </a:path>
                <a:path w="5838825" h="3564890">
                  <a:moveTo>
                    <a:pt x="5647448" y="1086421"/>
                  </a:moveTo>
                  <a:lnTo>
                    <a:pt x="5645670" y="1081735"/>
                  </a:lnTo>
                  <a:lnTo>
                    <a:pt x="5647410" y="1090295"/>
                  </a:lnTo>
                  <a:lnTo>
                    <a:pt x="5647448" y="1086421"/>
                  </a:lnTo>
                  <a:close/>
                </a:path>
                <a:path w="5838825" h="3564890">
                  <a:moveTo>
                    <a:pt x="5654522" y="1038707"/>
                  </a:moveTo>
                  <a:lnTo>
                    <a:pt x="5653341" y="1039647"/>
                  </a:lnTo>
                  <a:lnTo>
                    <a:pt x="5652452" y="1041323"/>
                  </a:lnTo>
                  <a:lnTo>
                    <a:pt x="5653621" y="1044067"/>
                  </a:lnTo>
                  <a:lnTo>
                    <a:pt x="5654192" y="1046289"/>
                  </a:lnTo>
                  <a:lnTo>
                    <a:pt x="5654522" y="1048219"/>
                  </a:lnTo>
                  <a:lnTo>
                    <a:pt x="5654294" y="1043800"/>
                  </a:lnTo>
                  <a:lnTo>
                    <a:pt x="5654522" y="1038707"/>
                  </a:lnTo>
                  <a:close/>
                </a:path>
                <a:path w="5838825" h="3564890">
                  <a:moveTo>
                    <a:pt x="5656580" y="1102995"/>
                  </a:moveTo>
                  <a:lnTo>
                    <a:pt x="5653278" y="1097737"/>
                  </a:lnTo>
                  <a:lnTo>
                    <a:pt x="5655094" y="1102995"/>
                  </a:lnTo>
                  <a:lnTo>
                    <a:pt x="5656580" y="1102995"/>
                  </a:lnTo>
                  <a:close/>
                </a:path>
                <a:path w="5838825" h="3564890">
                  <a:moveTo>
                    <a:pt x="5660606" y="1113459"/>
                  </a:moveTo>
                  <a:lnTo>
                    <a:pt x="5657481" y="1102995"/>
                  </a:lnTo>
                  <a:lnTo>
                    <a:pt x="5656885" y="1102995"/>
                  </a:lnTo>
                  <a:lnTo>
                    <a:pt x="5660606" y="1113459"/>
                  </a:lnTo>
                  <a:close/>
                </a:path>
                <a:path w="5838825" h="3564890">
                  <a:moveTo>
                    <a:pt x="5676544" y="1128395"/>
                  </a:moveTo>
                  <a:lnTo>
                    <a:pt x="5674360" y="1115695"/>
                  </a:lnTo>
                  <a:lnTo>
                    <a:pt x="5672493" y="1115695"/>
                  </a:lnTo>
                  <a:lnTo>
                    <a:pt x="5670575" y="1102995"/>
                  </a:lnTo>
                  <a:lnTo>
                    <a:pt x="5670029" y="1102995"/>
                  </a:lnTo>
                  <a:lnTo>
                    <a:pt x="5667807" y="1090295"/>
                  </a:lnTo>
                  <a:lnTo>
                    <a:pt x="5663908" y="1090295"/>
                  </a:lnTo>
                  <a:lnTo>
                    <a:pt x="5659907" y="1077595"/>
                  </a:lnTo>
                  <a:lnTo>
                    <a:pt x="5657443" y="1064895"/>
                  </a:lnTo>
                  <a:lnTo>
                    <a:pt x="5655119" y="1064895"/>
                  </a:lnTo>
                  <a:lnTo>
                    <a:pt x="5654929" y="1052195"/>
                  </a:lnTo>
                  <a:lnTo>
                    <a:pt x="5652147" y="1052195"/>
                  </a:lnTo>
                  <a:lnTo>
                    <a:pt x="5651627" y="1039495"/>
                  </a:lnTo>
                  <a:lnTo>
                    <a:pt x="5650611" y="1039495"/>
                  </a:lnTo>
                  <a:lnTo>
                    <a:pt x="5650090" y="1052195"/>
                  </a:lnTo>
                  <a:lnTo>
                    <a:pt x="5649315" y="1039495"/>
                  </a:lnTo>
                  <a:lnTo>
                    <a:pt x="5644159" y="1039495"/>
                  </a:lnTo>
                  <a:lnTo>
                    <a:pt x="5645480" y="1026795"/>
                  </a:lnTo>
                  <a:lnTo>
                    <a:pt x="5643537" y="1026795"/>
                  </a:lnTo>
                  <a:lnTo>
                    <a:pt x="5639130" y="1014095"/>
                  </a:lnTo>
                  <a:lnTo>
                    <a:pt x="5636742" y="1014095"/>
                  </a:lnTo>
                  <a:lnTo>
                    <a:pt x="5634914" y="1001395"/>
                  </a:lnTo>
                  <a:lnTo>
                    <a:pt x="5634444" y="1001395"/>
                  </a:lnTo>
                  <a:lnTo>
                    <a:pt x="5629326" y="988695"/>
                  </a:lnTo>
                  <a:lnTo>
                    <a:pt x="5628767" y="988695"/>
                  </a:lnTo>
                  <a:lnTo>
                    <a:pt x="5628602" y="988568"/>
                  </a:lnTo>
                  <a:lnTo>
                    <a:pt x="5628627" y="988695"/>
                  </a:lnTo>
                  <a:lnTo>
                    <a:pt x="5625947" y="988695"/>
                  </a:lnTo>
                  <a:lnTo>
                    <a:pt x="5623026" y="1001395"/>
                  </a:lnTo>
                  <a:lnTo>
                    <a:pt x="5625350" y="1001395"/>
                  </a:lnTo>
                  <a:lnTo>
                    <a:pt x="5625236" y="1014095"/>
                  </a:lnTo>
                  <a:lnTo>
                    <a:pt x="5625655" y="1001395"/>
                  </a:lnTo>
                  <a:lnTo>
                    <a:pt x="5626455" y="1014095"/>
                  </a:lnTo>
                  <a:lnTo>
                    <a:pt x="5627675" y="1014095"/>
                  </a:lnTo>
                  <a:lnTo>
                    <a:pt x="5634736" y="1026795"/>
                  </a:lnTo>
                  <a:lnTo>
                    <a:pt x="5631853" y="1026795"/>
                  </a:lnTo>
                  <a:lnTo>
                    <a:pt x="5634685" y="1039495"/>
                  </a:lnTo>
                  <a:lnTo>
                    <a:pt x="5635231" y="1039495"/>
                  </a:lnTo>
                  <a:lnTo>
                    <a:pt x="5636933" y="1046810"/>
                  </a:lnTo>
                  <a:lnTo>
                    <a:pt x="5636793" y="1047140"/>
                  </a:lnTo>
                  <a:lnTo>
                    <a:pt x="5638762" y="1055560"/>
                  </a:lnTo>
                  <a:lnTo>
                    <a:pt x="5639028" y="1052195"/>
                  </a:lnTo>
                  <a:lnTo>
                    <a:pt x="5640070" y="1052195"/>
                  </a:lnTo>
                  <a:lnTo>
                    <a:pt x="5640857" y="1056132"/>
                  </a:lnTo>
                  <a:lnTo>
                    <a:pt x="5642229" y="1057821"/>
                  </a:lnTo>
                  <a:lnTo>
                    <a:pt x="5640375" y="1052195"/>
                  </a:lnTo>
                  <a:lnTo>
                    <a:pt x="5641187" y="1052195"/>
                  </a:lnTo>
                  <a:lnTo>
                    <a:pt x="5641276" y="1052360"/>
                  </a:lnTo>
                  <a:lnTo>
                    <a:pt x="5641695" y="1053147"/>
                  </a:lnTo>
                  <a:lnTo>
                    <a:pt x="5642203" y="1053973"/>
                  </a:lnTo>
                  <a:lnTo>
                    <a:pt x="5641530" y="1052614"/>
                  </a:lnTo>
                  <a:lnTo>
                    <a:pt x="5641276" y="1052195"/>
                  </a:lnTo>
                  <a:lnTo>
                    <a:pt x="5644883" y="1052195"/>
                  </a:lnTo>
                  <a:lnTo>
                    <a:pt x="5648033" y="1064895"/>
                  </a:lnTo>
                  <a:lnTo>
                    <a:pt x="5647347" y="1064895"/>
                  </a:lnTo>
                  <a:lnTo>
                    <a:pt x="5652097" y="1077595"/>
                  </a:lnTo>
                  <a:lnTo>
                    <a:pt x="5657278" y="1077595"/>
                  </a:lnTo>
                  <a:lnTo>
                    <a:pt x="5661749" y="1090295"/>
                  </a:lnTo>
                  <a:lnTo>
                    <a:pt x="5661457" y="1090295"/>
                  </a:lnTo>
                  <a:lnTo>
                    <a:pt x="5665381" y="1102995"/>
                  </a:lnTo>
                  <a:lnTo>
                    <a:pt x="5661164" y="1090295"/>
                  </a:lnTo>
                  <a:lnTo>
                    <a:pt x="5655780" y="1090295"/>
                  </a:lnTo>
                  <a:lnTo>
                    <a:pt x="5650306" y="1077595"/>
                  </a:lnTo>
                  <a:lnTo>
                    <a:pt x="5647525" y="1077595"/>
                  </a:lnTo>
                  <a:lnTo>
                    <a:pt x="5647448" y="1086421"/>
                  </a:lnTo>
                  <a:lnTo>
                    <a:pt x="5648909" y="1090295"/>
                  </a:lnTo>
                  <a:lnTo>
                    <a:pt x="5648591" y="1090295"/>
                  </a:lnTo>
                  <a:lnTo>
                    <a:pt x="5653278" y="1097737"/>
                  </a:lnTo>
                  <a:lnTo>
                    <a:pt x="5650700" y="1090295"/>
                  </a:lnTo>
                  <a:lnTo>
                    <a:pt x="5654281" y="1090295"/>
                  </a:lnTo>
                  <a:lnTo>
                    <a:pt x="5658040" y="1102995"/>
                  </a:lnTo>
                  <a:lnTo>
                    <a:pt x="5661228" y="1102995"/>
                  </a:lnTo>
                  <a:lnTo>
                    <a:pt x="5661393" y="1115695"/>
                  </a:lnTo>
                  <a:lnTo>
                    <a:pt x="5660606" y="1113459"/>
                  </a:lnTo>
                  <a:lnTo>
                    <a:pt x="5661266" y="1115695"/>
                  </a:lnTo>
                  <a:lnTo>
                    <a:pt x="5659793" y="1115695"/>
                  </a:lnTo>
                  <a:lnTo>
                    <a:pt x="5664593" y="1128395"/>
                  </a:lnTo>
                  <a:lnTo>
                    <a:pt x="5665978" y="1128395"/>
                  </a:lnTo>
                  <a:lnTo>
                    <a:pt x="5665267" y="1141095"/>
                  </a:lnTo>
                  <a:lnTo>
                    <a:pt x="5667476" y="1141095"/>
                  </a:lnTo>
                  <a:lnTo>
                    <a:pt x="5674347" y="1128395"/>
                  </a:lnTo>
                  <a:lnTo>
                    <a:pt x="5676544" y="1128395"/>
                  </a:lnTo>
                  <a:close/>
                </a:path>
                <a:path w="5838825" h="3564890">
                  <a:moveTo>
                    <a:pt x="5700306" y="1229995"/>
                  </a:moveTo>
                  <a:lnTo>
                    <a:pt x="5698655" y="1217295"/>
                  </a:lnTo>
                  <a:lnTo>
                    <a:pt x="5699557" y="1229995"/>
                  </a:lnTo>
                  <a:lnTo>
                    <a:pt x="5699849" y="1229995"/>
                  </a:lnTo>
                  <a:lnTo>
                    <a:pt x="5700153" y="1230528"/>
                  </a:lnTo>
                  <a:lnTo>
                    <a:pt x="5700014" y="1229995"/>
                  </a:lnTo>
                  <a:lnTo>
                    <a:pt x="5700306" y="1229995"/>
                  </a:lnTo>
                  <a:close/>
                </a:path>
                <a:path w="5838825" h="3564890">
                  <a:moveTo>
                    <a:pt x="5708345" y="1247394"/>
                  </a:moveTo>
                  <a:lnTo>
                    <a:pt x="5706669" y="1240917"/>
                  </a:lnTo>
                  <a:lnTo>
                    <a:pt x="5705919" y="1240396"/>
                  </a:lnTo>
                  <a:lnTo>
                    <a:pt x="5701855" y="1231404"/>
                  </a:lnTo>
                  <a:lnTo>
                    <a:pt x="5703709" y="1236776"/>
                  </a:lnTo>
                  <a:lnTo>
                    <a:pt x="5700153" y="1230528"/>
                  </a:lnTo>
                  <a:lnTo>
                    <a:pt x="5703341" y="1242695"/>
                  </a:lnTo>
                  <a:lnTo>
                    <a:pt x="5706440" y="1242695"/>
                  </a:lnTo>
                  <a:lnTo>
                    <a:pt x="5708345" y="1247394"/>
                  </a:lnTo>
                  <a:close/>
                </a:path>
                <a:path w="5838825" h="3564890">
                  <a:moveTo>
                    <a:pt x="5710453" y="1215161"/>
                  </a:moveTo>
                  <a:lnTo>
                    <a:pt x="5709983" y="1211872"/>
                  </a:lnTo>
                  <a:lnTo>
                    <a:pt x="5709132" y="1208201"/>
                  </a:lnTo>
                  <a:lnTo>
                    <a:pt x="5707100" y="1205090"/>
                  </a:lnTo>
                  <a:lnTo>
                    <a:pt x="5707177" y="1205750"/>
                  </a:lnTo>
                  <a:lnTo>
                    <a:pt x="5707304" y="1206373"/>
                  </a:lnTo>
                  <a:lnTo>
                    <a:pt x="5707392" y="1207033"/>
                  </a:lnTo>
                  <a:lnTo>
                    <a:pt x="5708459" y="1209509"/>
                  </a:lnTo>
                  <a:lnTo>
                    <a:pt x="5709488" y="1212024"/>
                  </a:lnTo>
                  <a:lnTo>
                    <a:pt x="5710453" y="1215161"/>
                  </a:lnTo>
                  <a:close/>
                </a:path>
                <a:path w="5838825" h="3564890">
                  <a:moveTo>
                    <a:pt x="5710987" y="1238656"/>
                  </a:moveTo>
                  <a:lnTo>
                    <a:pt x="5708269" y="1231912"/>
                  </a:lnTo>
                  <a:lnTo>
                    <a:pt x="5707519" y="1231379"/>
                  </a:lnTo>
                  <a:lnTo>
                    <a:pt x="5707824" y="1233360"/>
                  </a:lnTo>
                  <a:lnTo>
                    <a:pt x="5708891" y="1235862"/>
                  </a:lnTo>
                  <a:lnTo>
                    <a:pt x="5709793" y="1237386"/>
                  </a:lnTo>
                  <a:lnTo>
                    <a:pt x="5710834" y="1239888"/>
                  </a:lnTo>
                  <a:lnTo>
                    <a:pt x="5710987" y="1238656"/>
                  </a:lnTo>
                  <a:close/>
                </a:path>
                <a:path w="5838825" h="3564890">
                  <a:moveTo>
                    <a:pt x="5712549" y="1224127"/>
                  </a:moveTo>
                  <a:lnTo>
                    <a:pt x="5711901" y="1220470"/>
                  </a:lnTo>
                  <a:lnTo>
                    <a:pt x="5711202" y="1217625"/>
                  </a:lnTo>
                  <a:lnTo>
                    <a:pt x="5710453" y="1215161"/>
                  </a:lnTo>
                  <a:lnTo>
                    <a:pt x="5711101" y="1219619"/>
                  </a:lnTo>
                  <a:lnTo>
                    <a:pt x="5711101" y="1223378"/>
                  </a:lnTo>
                  <a:lnTo>
                    <a:pt x="5712549" y="1224127"/>
                  </a:lnTo>
                  <a:close/>
                </a:path>
                <a:path w="5838825" h="3564890">
                  <a:moveTo>
                    <a:pt x="5713933" y="1257452"/>
                  </a:moveTo>
                  <a:lnTo>
                    <a:pt x="5711977" y="1257871"/>
                  </a:lnTo>
                  <a:lnTo>
                    <a:pt x="5713781" y="1260881"/>
                  </a:lnTo>
                  <a:lnTo>
                    <a:pt x="5713488" y="1258912"/>
                  </a:lnTo>
                  <a:lnTo>
                    <a:pt x="5713781" y="1258671"/>
                  </a:lnTo>
                  <a:lnTo>
                    <a:pt x="5713933" y="1257452"/>
                  </a:lnTo>
                  <a:close/>
                </a:path>
                <a:path w="5838825" h="3564890">
                  <a:moveTo>
                    <a:pt x="5716727" y="1268095"/>
                  </a:moveTo>
                  <a:lnTo>
                    <a:pt x="5715089" y="1255395"/>
                  </a:lnTo>
                  <a:lnTo>
                    <a:pt x="5715571" y="1268095"/>
                  </a:lnTo>
                  <a:lnTo>
                    <a:pt x="5716727" y="1268095"/>
                  </a:lnTo>
                  <a:close/>
                </a:path>
                <a:path w="5838825" h="3564890">
                  <a:moveTo>
                    <a:pt x="5716841" y="1255395"/>
                  </a:moveTo>
                  <a:lnTo>
                    <a:pt x="5712790" y="1242695"/>
                  </a:lnTo>
                  <a:lnTo>
                    <a:pt x="5713704" y="1255395"/>
                  </a:lnTo>
                  <a:lnTo>
                    <a:pt x="5715089" y="1255395"/>
                  </a:lnTo>
                  <a:lnTo>
                    <a:pt x="5716841" y="1255395"/>
                  </a:lnTo>
                  <a:close/>
                </a:path>
                <a:path w="5838825" h="3564890">
                  <a:moveTo>
                    <a:pt x="5734253" y="1306195"/>
                  </a:moveTo>
                  <a:lnTo>
                    <a:pt x="5733643" y="1301864"/>
                  </a:lnTo>
                  <a:lnTo>
                    <a:pt x="5733631" y="1293495"/>
                  </a:lnTo>
                  <a:lnTo>
                    <a:pt x="5732450" y="1293495"/>
                  </a:lnTo>
                  <a:lnTo>
                    <a:pt x="5732119" y="1293495"/>
                  </a:lnTo>
                  <a:lnTo>
                    <a:pt x="5731078" y="1287297"/>
                  </a:lnTo>
                  <a:lnTo>
                    <a:pt x="5730938" y="1284122"/>
                  </a:lnTo>
                  <a:lnTo>
                    <a:pt x="5733605" y="1293495"/>
                  </a:lnTo>
                  <a:lnTo>
                    <a:pt x="5731116" y="1280795"/>
                  </a:lnTo>
                  <a:lnTo>
                    <a:pt x="5730786" y="1280795"/>
                  </a:lnTo>
                  <a:lnTo>
                    <a:pt x="5730392" y="1280795"/>
                  </a:lnTo>
                  <a:lnTo>
                    <a:pt x="5728627" y="1268095"/>
                  </a:lnTo>
                  <a:lnTo>
                    <a:pt x="5727319" y="1268095"/>
                  </a:lnTo>
                  <a:lnTo>
                    <a:pt x="5725871" y="1268095"/>
                  </a:lnTo>
                  <a:lnTo>
                    <a:pt x="5722251" y="1255395"/>
                  </a:lnTo>
                  <a:lnTo>
                    <a:pt x="5724360" y="1268095"/>
                  </a:lnTo>
                  <a:lnTo>
                    <a:pt x="5719521" y="1255395"/>
                  </a:lnTo>
                  <a:lnTo>
                    <a:pt x="5719813" y="1255395"/>
                  </a:lnTo>
                  <a:lnTo>
                    <a:pt x="5716575" y="1242695"/>
                  </a:lnTo>
                  <a:lnTo>
                    <a:pt x="5712980" y="1229995"/>
                  </a:lnTo>
                  <a:lnTo>
                    <a:pt x="5709691" y="1229995"/>
                  </a:lnTo>
                  <a:lnTo>
                    <a:pt x="5707405" y="1217295"/>
                  </a:lnTo>
                  <a:lnTo>
                    <a:pt x="5705741" y="1204595"/>
                  </a:lnTo>
                  <a:lnTo>
                    <a:pt x="5702122" y="1204595"/>
                  </a:lnTo>
                  <a:lnTo>
                    <a:pt x="5702859" y="1191895"/>
                  </a:lnTo>
                  <a:lnTo>
                    <a:pt x="5700750" y="1191895"/>
                  </a:lnTo>
                  <a:lnTo>
                    <a:pt x="5698909" y="1179195"/>
                  </a:lnTo>
                  <a:lnTo>
                    <a:pt x="5696966" y="1179195"/>
                  </a:lnTo>
                  <a:lnTo>
                    <a:pt x="5696293" y="1166495"/>
                  </a:lnTo>
                  <a:lnTo>
                    <a:pt x="5693359" y="1166495"/>
                  </a:lnTo>
                  <a:lnTo>
                    <a:pt x="5689727" y="1153795"/>
                  </a:lnTo>
                  <a:lnTo>
                    <a:pt x="5686945" y="1141095"/>
                  </a:lnTo>
                  <a:lnTo>
                    <a:pt x="5683313" y="1141095"/>
                  </a:lnTo>
                  <a:lnTo>
                    <a:pt x="5680913" y="1128395"/>
                  </a:lnTo>
                  <a:lnTo>
                    <a:pt x="5677039" y="1128395"/>
                  </a:lnTo>
                  <a:lnTo>
                    <a:pt x="5677840" y="1136700"/>
                  </a:lnTo>
                  <a:lnTo>
                    <a:pt x="5674538" y="1136256"/>
                  </a:lnTo>
                  <a:lnTo>
                    <a:pt x="5675147" y="1138008"/>
                  </a:lnTo>
                  <a:lnTo>
                    <a:pt x="5677852" y="1136865"/>
                  </a:lnTo>
                  <a:lnTo>
                    <a:pt x="5679491" y="1153795"/>
                  </a:lnTo>
                  <a:lnTo>
                    <a:pt x="5679021" y="1153795"/>
                  </a:lnTo>
                  <a:lnTo>
                    <a:pt x="5672848" y="1141095"/>
                  </a:lnTo>
                  <a:lnTo>
                    <a:pt x="5672696" y="1147406"/>
                  </a:lnTo>
                  <a:lnTo>
                    <a:pt x="5672556" y="1146733"/>
                  </a:lnTo>
                  <a:lnTo>
                    <a:pt x="5672493" y="1145628"/>
                  </a:lnTo>
                  <a:lnTo>
                    <a:pt x="5672544" y="1144866"/>
                  </a:lnTo>
                  <a:lnTo>
                    <a:pt x="5672150" y="1144892"/>
                  </a:lnTo>
                  <a:lnTo>
                    <a:pt x="5672125" y="1145806"/>
                  </a:lnTo>
                  <a:lnTo>
                    <a:pt x="5672683" y="1147737"/>
                  </a:lnTo>
                  <a:lnTo>
                    <a:pt x="5672544" y="1153795"/>
                  </a:lnTo>
                  <a:lnTo>
                    <a:pt x="5677751" y="1153795"/>
                  </a:lnTo>
                  <a:lnTo>
                    <a:pt x="5679300" y="1166495"/>
                  </a:lnTo>
                  <a:lnTo>
                    <a:pt x="5679732" y="1166495"/>
                  </a:lnTo>
                  <a:lnTo>
                    <a:pt x="5682158" y="1179195"/>
                  </a:lnTo>
                  <a:lnTo>
                    <a:pt x="5682742" y="1166495"/>
                  </a:lnTo>
                  <a:lnTo>
                    <a:pt x="5688749" y="1179195"/>
                  </a:lnTo>
                  <a:lnTo>
                    <a:pt x="5691314" y="1191895"/>
                  </a:lnTo>
                  <a:lnTo>
                    <a:pt x="5692838" y="1191895"/>
                  </a:lnTo>
                  <a:lnTo>
                    <a:pt x="5696801" y="1204595"/>
                  </a:lnTo>
                  <a:lnTo>
                    <a:pt x="5699226" y="1217295"/>
                  </a:lnTo>
                  <a:lnTo>
                    <a:pt x="5699087" y="1217295"/>
                  </a:lnTo>
                  <a:lnTo>
                    <a:pt x="5700306" y="1229995"/>
                  </a:lnTo>
                  <a:lnTo>
                    <a:pt x="5707951" y="1229995"/>
                  </a:lnTo>
                  <a:lnTo>
                    <a:pt x="5713069" y="1242695"/>
                  </a:lnTo>
                  <a:lnTo>
                    <a:pt x="5716841" y="1255395"/>
                  </a:lnTo>
                  <a:lnTo>
                    <a:pt x="5717527" y="1255395"/>
                  </a:lnTo>
                  <a:lnTo>
                    <a:pt x="5720867" y="1268095"/>
                  </a:lnTo>
                  <a:lnTo>
                    <a:pt x="5723750" y="1268095"/>
                  </a:lnTo>
                  <a:lnTo>
                    <a:pt x="5726227" y="1280795"/>
                  </a:lnTo>
                  <a:lnTo>
                    <a:pt x="5722366" y="1280795"/>
                  </a:lnTo>
                  <a:lnTo>
                    <a:pt x="5719191" y="1268095"/>
                  </a:lnTo>
                  <a:lnTo>
                    <a:pt x="5716727" y="1268095"/>
                  </a:lnTo>
                  <a:lnTo>
                    <a:pt x="5720410" y="1280795"/>
                  </a:lnTo>
                  <a:lnTo>
                    <a:pt x="5724652" y="1293495"/>
                  </a:lnTo>
                  <a:lnTo>
                    <a:pt x="5728005" y="1306195"/>
                  </a:lnTo>
                  <a:lnTo>
                    <a:pt x="5733643" y="1306195"/>
                  </a:lnTo>
                  <a:lnTo>
                    <a:pt x="5734253" y="1306195"/>
                  </a:lnTo>
                  <a:close/>
                </a:path>
                <a:path w="5838825" h="3564890">
                  <a:moveTo>
                    <a:pt x="5736018" y="1314627"/>
                  </a:moveTo>
                  <a:lnTo>
                    <a:pt x="5734761" y="1310716"/>
                  </a:lnTo>
                  <a:lnTo>
                    <a:pt x="5733643" y="1306360"/>
                  </a:lnTo>
                  <a:lnTo>
                    <a:pt x="5733250" y="1306652"/>
                  </a:lnTo>
                  <a:lnTo>
                    <a:pt x="5734939" y="1313103"/>
                  </a:lnTo>
                  <a:lnTo>
                    <a:pt x="5735155" y="1312926"/>
                  </a:lnTo>
                  <a:lnTo>
                    <a:pt x="5735574" y="1313688"/>
                  </a:lnTo>
                  <a:lnTo>
                    <a:pt x="5736018" y="1314627"/>
                  </a:lnTo>
                  <a:close/>
                </a:path>
                <a:path w="5838825" h="3564890">
                  <a:moveTo>
                    <a:pt x="5736895" y="1292567"/>
                  </a:moveTo>
                  <a:lnTo>
                    <a:pt x="5735282" y="1289685"/>
                  </a:lnTo>
                  <a:lnTo>
                    <a:pt x="5733935" y="1288211"/>
                  </a:lnTo>
                  <a:lnTo>
                    <a:pt x="5735129" y="1291907"/>
                  </a:lnTo>
                  <a:lnTo>
                    <a:pt x="5735421" y="1293888"/>
                  </a:lnTo>
                  <a:lnTo>
                    <a:pt x="5736831" y="1292758"/>
                  </a:lnTo>
                  <a:lnTo>
                    <a:pt x="5736895" y="1292567"/>
                  </a:lnTo>
                  <a:close/>
                </a:path>
                <a:path w="5838825" h="3564890">
                  <a:moveTo>
                    <a:pt x="5737072" y="1292567"/>
                  </a:moveTo>
                  <a:lnTo>
                    <a:pt x="5736945" y="1292669"/>
                  </a:lnTo>
                  <a:lnTo>
                    <a:pt x="5736933" y="1293787"/>
                  </a:lnTo>
                  <a:lnTo>
                    <a:pt x="5737072" y="1292567"/>
                  </a:lnTo>
                  <a:close/>
                </a:path>
                <a:path w="5838825" h="3564890">
                  <a:moveTo>
                    <a:pt x="5737695" y="1314056"/>
                  </a:moveTo>
                  <a:lnTo>
                    <a:pt x="5737339" y="1313649"/>
                  </a:lnTo>
                  <a:lnTo>
                    <a:pt x="5737022" y="1313688"/>
                  </a:lnTo>
                  <a:lnTo>
                    <a:pt x="5737403" y="1313789"/>
                  </a:lnTo>
                  <a:lnTo>
                    <a:pt x="5737695" y="1314056"/>
                  </a:lnTo>
                  <a:close/>
                </a:path>
                <a:path w="5838825" h="3564890">
                  <a:moveTo>
                    <a:pt x="5737949" y="1319644"/>
                  </a:moveTo>
                  <a:lnTo>
                    <a:pt x="5736742" y="1316202"/>
                  </a:lnTo>
                  <a:lnTo>
                    <a:pt x="5736018" y="1314640"/>
                  </a:lnTo>
                  <a:lnTo>
                    <a:pt x="5736653" y="1316672"/>
                  </a:lnTo>
                  <a:lnTo>
                    <a:pt x="5737339" y="1318590"/>
                  </a:lnTo>
                  <a:lnTo>
                    <a:pt x="5737949" y="1319644"/>
                  </a:lnTo>
                  <a:close/>
                </a:path>
                <a:path w="5838825" h="3564890">
                  <a:moveTo>
                    <a:pt x="5738965" y="1300137"/>
                  </a:moveTo>
                  <a:lnTo>
                    <a:pt x="5738317" y="1298308"/>
                  </a:lnTo>
                  <a:lnTo>
                    <a:pt x="5738203" y="1298016"/>
                  </a:lnTo>
                  <a:lnTo>
                    <a:pt x="5738609" y="1299425"/>
                  </a:lnTo>
                  <a:lnTo>
                    <a:pt x="5738965" y="1300784"/>
                  </a:lnTo>
                  <a:lnTo>
                    <a:pt x="5738876" y="1300251"/>
                  </a:lnTo>
                  <a:lnTo>
                    <a:pt x="5738876" y="1300010"/>
                  </a:lnTo>
                  <a:lnTo>
                    <a:pt x="5738965" y="1300137"/>
                  </a:lnTo>
                  <a:close/>
                </a:path>
                <a:path w="5838825" h="3564890">
                  <a:moveTo>
                    <a:pt x="5739193" y="1329753"/>
                  </a:moveTo>
                  <a:lnTo>
                    <a:pt x="5738888" y="1327785"/>
                  </a:lnTo>
                  <a:lnTo>
                    <a:pt x="5737517" y="1323289"/>
                  </a:lnTo>
                  <a:lnTo>
                    <a:pt x="5739193" y="1329753"/>
                  </a:lnTo>
                  <a:close/>
                </a:path>
                <a:path w="5838825" h="3564890">
                  <a:moveTo>
                    <a:pt x="5739676" y="1304251"/>
                  </a:moveTo>
                  <a:lnTo>
                    <a:pt x="5739498" y="1303223"/>
                  </a:lnTo>
                  <a:lnTo>
                    <a:pt x="5739269" y="1302054"/>
                  </a:lnTo>
                  <a:lnTo>
                    <a:pt x="5738952" y="1300797"/>
                  </a:lnTo>
                  <a:lnTo>
                    <a:pt x="5739028" y="1301369"/>
                  </a:lnTo>
                  <a:lnTo>
                    <a:pt x="5739244" y="1302423"/>
                  </a:lnTo>
                  <a:lnTo>
                    <a:pt x="5739676" y="1304251"/>
                  </a:lnTo>
                  <a:close/>
                </a:path>
                <a:path w="5838825" h="3564890">
                  <a:moveTo>
                    <a:pt x="5739841" y="1318895"/>
                  </a:moveTo>
                  <a:lnTo>
                    <a:pt x="5737428" y="1306195"/>
                  </a:lnTo>
                  <a:lnTo>
                    <a:pt x="5735790" y="1306195"/>
                  </a:lnTo>
                  <a:lnTo>
                    <a:pt x="5739396" y="1318895"/>
                  </a:lnTo>
                  <a:lnTo>
                    <a:pt x="5739841" y="1318895"/>
                  </a:lnTo>
                  <a:close/>
                </a:path>
                <a:path w="5838825" h="3564890">
                  <a:moveTo>
                    <a:pt x="5739904" y="1322171"/>
                  </a:moveTo>
                  <a:lnTo>
                    <a:pt x="5739396" y="1318895"/>
                  </a:lnTo>
                  <a:lnTo>
                    <a:pt x="5739866" y="1324330"/>
                  </a:lnTo>
                  <a:lnTo>
                    <a:pt x="5739904" y="1322171"/>
                  </a:lnTo>
                  <a:close/>
                </a:path>
                <a:path w="5838825" h="3564890">
                  <a:moveTo>
                    <a:pt x="5739904" y="1302715"/>
                  </a:moveTo>
                  <a:lnTo>
                    <a:pt x="5739231" y="1300505"/>
                  </a:lnTo>
                  <a:lnTo>
                    <a:pt x="5738965" y="1300137"/>
                  </a:lnTo>
                  <a:lnTo>
                    <a:pt x="5739904" y="1302715"/>
                  </a:lnTo>
                  <a:close/>
                </a:path>
                <a:path w="5838825" h="3564890">
                  <a:moveTo>
                    <a:pt x="5740527" y="1331595"/>
                  </a:moveTo>
                  <a:lnTo>
                    <a:pt x="5739866" y="1324330"/>
                  </a:lnTo>
                  <a:lnTo>
                    <a:pt x="5739714" y="1331595"/>
                  </a:lnTo>
                  <a:lnTo>
                    <a:pt x="5740527" y="1331595"/>
                  </a:lnTo>
                  <a:close/>
                </a:path>
                <a:path w="5838825" h="3564890">
                  <a:moveTo>
                    <a:pt x="5741111" y="1305750"/>
                  </a:moveTo>
                  <a:lnTo>
                    <a:pt x="5740108" y="1303515"/>
                  </a:lnTo>
                  <a:lnTo>
                    <a:pt x="5740362" y="1304429"/>
                  </a:lnTo>
                  <a:lnTo>
                    <a:pt x="5740552" y="1305153"/>
                  </a:lnTo>
                  <a:lnTo>
                    <a:pt x="5740743" y="1305839"/>
                  </a:lnTo>
                  <a:lnTo>
                    <a:pt x="5741073" y="1306093"/>
                  </a:lnTo>
                  <a:lnTo>
                    <a:pt x="5741111" y="1305750"/>
                  </a:lnTo>
                  <a:close/>
                </a:path>
                <a:path w="5838825" h="3564890">
                  <a:moveTo>
                    <a:pt x="5743549" y="1336319"/>
                  </a:moveTo>
                  <a:lnTo>
                    <a:pt x="5741606" y="1334516"/>
                  </a:lnTo>
                  <a:lnTo>
                    <a:pt x="5742521" y="1338237"/>
                  </a:lnTo>
                  <a:lnTo>
                    <a:pt x="5743549" y="1336319"/>
                  </a:lnTo>
                  <a:close/>
                </a:path>
                <a:path w="5838825" h="3564890">
                  <a:moveTo>
                    <a:pt x="5747855" y="1325118"/>
                  </a:moveTo>
                  <a:lnTo>
                    <a:pt x="5746318" y="1321346"/>
                  </a:lnTo>
                  <a:lnTo>
                    <a:pt x="5747296" y="1324051"/>
                  </a:lnTo>
                  <a:lnTo>
                    <a:pt x="5747321" y="1325321"/>
                  </a:lnTo>
                  <a:lnTo>
                    <a:pt x="5747524" y="1326591"/>
                  </a:lnTo>
                  <a:lnTo>
                    <a:pt x="5747817" y="1326349"/>
                  </a:lnTo>
                  <a:lnTo>
                    <a:pt x="5747855" y="1325118"/>
                  </a:lnTo>
                  <a:close/>
                </a:path>
                <a:path w="5838825" h="3564890">
                  <a:moveTo>
                    <a:pt x="5748566" y="1326870"/>
                  </a:moveTo>
                  <a:lnTo>
                    <a:pt x="5747956" y="1325118"/>
                  </a:lnTo>
                  <a:lnTo>
                    <a:pt x="5747931" y="1325321"/>
                  </a:lnTo>
                  <a:lnTo>
                    <a:pt x="5748566" y="1326870"/>
                  </a:lnTo>
                  <a:close/>
                </a:path>
                <a:path w="5838825" h="3564890">
                  <a:moveTo>
                    <a:pt x="5749950" y="1346619"/>
                  </a:moveTo>
                  <a:lnTo>
                    <a:pt x="5748769" y="1344853"/>
                  </a:lnTo>
                  <a:lnTo>
                    <a:pt x="5747867" y="1342732"/>
                  </a:lnTo>
                  <a:lnTo>
                    <a:pt x="5748337" y="1343939"/>
                  </a:lnTo>
                  <a:lnTo>
                    <a:pt x="5748782" y="1345171"/>
                  </a:lnTo>
                  <a:lnTo>
                    <a:pt x="5749125" y="1346377"/>
                  </a:lnTo>
                  <a:lnTo>
                    <a:pt x="5749950" y="1346619"/>
                  </a:lnTo>
                  <a:close/>
                </a:path>
                <a:path w="5838825" h="3564890">
                  <a:moveTo>
                    <a:pt x="5750014" y="1344295"/>
                  </a:moveTo>
                  <a:lnTo>
                    <a:pt x="5747944" y="1331595"/>
                  </a:lnTo>
                  <a:lnTo>
                    <a:pt x="5745721" y="1331595"/>
                  </a:lnTo>
                  <a:lnTo>
                    <a:pt x="5743003" y="1318895"/>
                  </a:lnTo>
                  <a:lnTo>
                    <a:pt x="5742470" y="1318895"/>
                  </a:lnTo>
                  <a:lnTo>
                    <a:pt x="5740743" y="1306195"/>
                  </a:lnTo>
                  <a:lnTo>
                    <a:pt x="5739727" y="1306195"/>
                  </a:lnTo>
                  <a:lnTo>
                    <a:pt x="5739943" y="1318895"/>
                  </a:lnTo>
                  <a:lnTo>
                    <a:pt x="5739904" y="1322171"/>
                  </a:lnTo>
                  <a:lnTo>
                    <a:pt x="5741390" y="1331595"/>
                  </a:lnTo>
                  <a:lnTo>
                    <a:pt x="5745619" y="1331595"/>
                  </a:lnTo>
                  <a:lnTo>
                    <a:pt x="5748363" y="1339621"/>
                  </a:lnTo>
                  <a:lnTo>
                    <a:pt x="5745480" y="1333703"/>
                  </a:lnTo>
                  <a:lnTo>
                    <a:pt x="5744400" y="1334554"/>
                  </a:lnTo>
                  <a:lnTo>
                    <a:pt x="5745988" y="1337957"/>
                  </a:lnTo>
                  <a:lnTo>
                    <a:pt x="5747537" y="1341843"/>
                  </a:lnTo>
                  <a:lnTo>
                    <a:pt x="5747359" y="1341374"/>
                  </a:lnTo>
                  <a:lnTo>
                    <a:pt x="5747309" y="1341132"/>
                  </a:lnTo>
                  <a:lnTo>
                    <a:pt x="5749061" y="1341640"/>
                  </a:lnTo>
                  <a:lnTo>
                    <a:pt x="5749976" y="1344295"/>
                  </a:lnTo>
                  <a:close/>
                </a:path>
                <a:path w="5838825" h="3564890">
                  <a:moveTo>
                    <a:pt x="5757494" y="1380883"/>
                  </a:moveTo>
                  <a:lnTo>
                    <a:pt x="5756275" y="1377391"/>
                  </a:lnTo>
                  <a:lnTo>
                    <a:pt x="5754929" y="1375117"/>
                  </a:lnTo>
                  <a:lnTo>
                    <a:pt x="5755843" y="1378839"/>
                  </a:lnTo>
                  <a:lnTo>
                    <a:pt x="5756287" y="1379613"/>
                  </a:lnTo>
                  <a:lnTo>
                    <a:pt x="5756440" y="1380578"/>
                  </a:lnTo>
                  <a:lnTo>
                    <a:pt x="5756884" y="1381340"/>
                  </a:lnTo>
                  <a:lnTo>
                    <a:pt x="5757494" y="1380883"/>
                  </a:lnTo>
                  <a:close/>
                </a:path>
                <a:path w="5838825" h="3564890">
                  <a:moveTo>
                    <a:pt x="5838583" y="1577314"/>
                  </a:moveTo>
                  <a:lnTo>
                    <a:pt x="5808535" y="1587296"/>
                  </a:lnTo>
                  <a:lnTo>
                    <a:pt x="5832195" y="1608328"/>
                  </a:lnTo>
                  <a:lnTo>
                    <a:pt x="5838583" y="157731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9118" y="6416535"/>
              <a:ext cx="3771265" cy="1075055"/>
            </a:xfrm>
            <a:custGeom>
              <a:avLst/>
              <a:gdLst/>
              <a:ahLst/>
              <a:cxnLst/>
              <a:rect l="l" t="t" r="r" b="b"/>
              <a:pathLst>
                <a:path w="3771265" h="1075054">
                  <a:moveTo>
                    <a:pt x="7175" y="206375"/>
                  </a:moveTo>
                  <a:lnTo>
                    <a:pt x="7086" y="205181"/>
                  </a:lnTo>
                  <a:lnTo>
                    <a:pt x="7010" y="206184"/>
                  </a:lnTo>
                  <a:lnTo>
                    <a:pt x="7175" y="206375"/>
                  </a:lnTo>
                  <a:close/>
                </a:path>
                <a:path w="3771265" h="1075054">
                  <a:moveTo>
                    <a:pt x="7289" y="203771"/>
                  </a:moveTo>
                  <a:lnTo>
                    <a:pt x="7048" y="203619"/>
                  </a:lnTo>
                  <a:lnTo>
                    <a:pt x="6896" y="203758"/>
                  </a:lnTo>
                  <a:lnTo>
                    <a:pt x="7150" y="204812"/>
                  </a:lnTo>
                  <a:lnTo>
                    <a:pt x="7213" y="204406"/>
                  </a:lnTo>
                  <a:lnTo>
                    <a:pt x="7251" y="204076"/>
                  </a:lnTo>
                  <a:lnTo>
                    <a:pt x="7289" y="203771"/>
                  </a:lnTo>
                  <a:close/>
                </a:path>
                <a:path w="3771265" h="1075054">
                  <a:moveTo>
                    <a:pt x="7378" y="194259"/>
                  </a:moveTo>
                  <a:lnTo>
                    <a:pt x="7023" y="194310"/>
                  </a:lnTo>
                  <a:lnTo>
                    <a:pt x="6591" y="194729"/>
                  </a:lnTo>
                  <a:lnTo>
                    <a:pt x="6870" y="196583"/>
                  </a:lnTo>
                  <a:lnTo>
                    <a:pt x="6794" y="195326"/>
                  </a:lnTo>
                  <a:lnTo>
                    <a:pt x="7137" y="194881"/>
                  </a:lnTo>
                  <a:lnTo>
                    <a:pt x="7378" y="194259"/>
                  </a:lnTo>
                  <a:close/>
                </a:path>
                <a:path w="3771265" h="1075054">
                  <a:moveTo>
                    <a:pt x="7391" y="206108"/>
                  </a:moveTo>
                  <a:lnTo>
                    <a:pt x="7302" y="206336"/>
                  </a:lnTo>
                  <a:lnTo>
                    <a:pt x="7175" y="206375"/>
                  </a:lnTo>
                  <a:lnTo>
                    <a:pt x="7188" y="206717"/>
                  </a:lnTo>
                  <a:lnTo>
                    <a:pt x="7226" y="207225"/>
                  </a:lnTo>
                  <a:lnTo>
                    <a:pt x="7289" y="206717"/>
                  </a:lnTo>
                  <a:lnTo>
                    <a:pt x="7391" y="206108"/>
                  </a:lnTo>
                  <a:close/>
                </a:path>
                <a:path w="3771265" h="1075054">
                  <a:moveTo>
                    <a:pt x="7772" y="249224"/>
                  </a:moveTo>
                  <a:lnTo>
                    <a:pt x="7543" y="248043"/>
                  </a:lnTo>
                  <a:lnTo>
                    <a:pt x="7353" y="246875"/>
                  </a:lnTo>
                  <a:lnTo>
                    <a:pt x="7442" y="245440"/>
                  </a:lnTo>
                  <a:lnTo>
                    <a:pt x="6858" y="246862"/>
                  </a:lnTo>
                  <a:lnTo>
                    <a:pt x="6489" y="248488"/>
                  </a:lnTo>
                  <a:lnTo>
                    <a:pt x="7454" y="250063"/>
                  </a:lnTo>
                  <a:lnTo>
                    <a:pt x="7594" y="249783"/>
                  </a:lnTo>
                  <a:lnTo>
                    <a:pt x="7658" y="249504"/>
                  </a:lnTo>
                  <a:lnTo>
                    <a:pt x="7772" y="249224"/>
                  </a:lnTo>
                  <a:close/>
                </a:path>
                <a:path w="3771265" h="1075054">
                  <a:moveTo>
                    <a:pt x="7772" y="183680"/>
                  </a:moveTo>
                  <a:lnTo>
                    <a:pt x="6515" y="183476"/>
                  </a:lnTo>
                  <a:lnTo>
                    <a:pt x="7277" y="184962"/>
                  </a:lnTo>
                  <a:lnTo>
                    <a:pt x="7772" y="183680"/>
                  </a:lnTo>
                  <a:close/>
                </a:path>
                <a:path w="3771265" h="1075054">
                  <a:moveTo>
                    <a:pt x="7912" y="322160"/>
                  </a:moveTo>
                  <a:lnTo>
                    <a:pt x="6731" y="324015"/>
                  </a:lnTo>
                  <a:lnTo>
                    <a:pt x="4914" y="326097"/>
                  </a:lnTo>
                  <a:lnTo>
                    <a:pt x="6324" y="325869"/>
                  </a:lnTo>
                  <a:lnTo>
                    <a:pt x="7696" y="325297"/>
                  </a:lnTo>
                  <a:lnTo>
                    <a:pt x="7454" y="324002"/>
                  </a:lnTo>
                  <a:lnTo>
                    <a:pt x="7620" y="322999"/>
                  </a:lnTo>
                  <a:lnTo>
                    <a:pt x="7912" y="322160"/>
                  </a:lnTo>
                  <a:close/>
                </a:path>
                <a:path w="3771265" h="1075054">
                  <a:moveTo>
                    <a:pt x="8407" y="321843"/>
                  </a:moveTo>
                  <a:lnTo>
                    <a:pt x="8140" y="322478"/>
                  </a:lnTo>
                  <a:lnTo>
                    <a:pt x="8267" y="322478"/>
                  </a:lnTo>
                  <a:lnTo>
                    <a:pt x="8407" y="321843"/>
                  </a:lnTo>
                  <a:close/>
                </a:path>
                <a:path w="3771265" h="1075054">
                  <a:moveTo>
                    <a:pt x="8610" y="188455"/>
                  </a:moveTo>
                  <a:lnTo>
                    <a:pt x="6870" y="190398"/>
                  </a:lnTo>
                  <a:lnTo>
                    <a:pt x="8534" y="188887"/>
                  </a:lnTo>
                  <a:lnTo>
                    <a:pt x="8610" y="188455"/>
                  </a:lnTo>
                  <a:close/>
                </a:path>
                <a:path w="3771265" h="1075054">
                  <a:moveTo>
                    <a:pt x="8674" y="321208"/>
                  </a:moveTo>
                  <a:lnTo>
                    <a:pt x="8547" y="321208"/>
                  </a:lnTo>
                  <a:lnTo>
                    <a:pt x="8407" y="321843"/>
                  </a:lnTo>
                  <a:lnTo>
                    <a:pt x="8674" y="321208"/>
                  </a:lnTo>
                  <a:close/>
                </a:path>
                <a:path w="3771265" h="1075054">
                  <a:moveTo>
                    <a:pt x="8763" y="321208"/>
                  </a:moveTo>
                  <a:lnTo>
                    <a:pt x="8686" y="319938"/>
                  </a:lnTo>
                  <a:lnTo>
                    <a:pt x="8674" y="321208"/>
                  </a:lnTo>
                  <a:close/>
                </a:path>
                <a:path w="3771265" h="1075054">
                  <a:moveTo>
                    <a:pt x="8902" y="186588"/>
                  </a:moveTo>
                  <a:lnTo>
                    <a:pt x="6985" y="187858"/>
                  </a:lnTo>
                  <a:lnTo>
                    <a:pt x="8699" y="187858"/>
                  </a:lnTo>
                  <a:lnTo>
                    <a:pt x="8902" y="186588"/>
                  </a:lnTo>
                  <a:close/>
                </a:path>
                <a:path w="3771265" h="1075054">
                  <a:moveTo>
                    <a:pt x="9131" y="187858"/>
                  </a:moveTo>
                  <a:lnTo>
                    <a:pt x="8699" y="187858"/>
                  </a:lnTo>
                  <a:lnTo>
                    <a:pt x="8610" y="188455"/>
                  </a:lnTo>
                  <a:lnTo>
                    <a:pt x="9131" y="187858"/>
                  </a:lnTo>
                  <a:close/>
                </a:path>
                <a:path w="3771265" h="1075054">
                  <a:moveTo>
                    <a:pt x="9436" y="241935"/>
                  </a:moveTo>
                  <a:lnTo>
                    <a:pt x="8280" y="241427"/>
                  </a:lnTo>
                  <a:lnTo>
                    <a:pt x="7747" y="243027"/>
                  </a:lnTo>
                  <a:lnTo>
                    <a:pt x="7518" y="244309"/>
                  </a:lnTo>
                  <a:lnTo>
                    <a:pt x="7454" y="245427"/>
                  </a:lnTo>
                  <a:lnTo>
                    <a:pt x="8242" y="243497"/>
                  </a:lnTo>
                  <a:lnTo>
                    <a:pt x="9436" y="241935"/>
                  </a:lnTo>
                  <a:close/>
                </a:path>
                <a:path w="3771265" h="1075054">
                  <a:moveTo>
                    <a:pt x="9575" y="499313"/>
                  </a:moveTo>
                  <a:lnTo>
                    <a:pt x="9347" y="498500"/>
                  </a:lnTo>
                  <a:lnTo>
                    <a:pt x="9080" y="498055"/>
                  </a:lnTo>
                  <a:lnTo>
                    <a:pt x="8750" y="498221"/>
                  </a:lnTo>
                  <a:lnTo>
                    <a:pt x="9004" y="499008"/>
                  </a:lnTo>
                  <a:lnTo>
                    <a:pt x="9271" y="499338"/>
                  </a:lnTo>
                  <a:lnTo>
                    <a:pt x="9575" y="499313"/>
                  </a:lnTo>
                  <a:close/>
                </a:path>
                <a:path w="3771265" h="1075054">
                  <a:moveTo>
                    <a:pt x="9677" y="187858"/>
                  </a:moveTo>
                  <a:lnTo>
                    <a:pt x="8534" y="188887"/>
                  </a:lnTo>
                  <a:lnTo>
                    <a:pt x="8293" y="190398"/>
                  </a:lnTo>
                  <a:lnTo>
                    <a:pt x="8724" y="191185"/>
                  </a:lnTo>
                  <a:lnTo>
                    <a:pt x="9677" y="187858"/>
                  </a:lnTo>
                  <a:close/>
                </a:path>
                <a:path w="3771265" h="1075054">
                  <a:moveTo>
                    <a:pt x="9880" y="645058"/>
                  </a:moveTo>
                  <a:lnTo>
                    <a:pt x="9296" y="642518"/>
                  </a:lnTo>
                  <a:lnTo>
                    <a:pt x="8407" y="638708"/>
                  </a:lnTo>
                  <a:lnTo>
                    <a:pt x="8445" y="642518"/>
                  </a:lnTo>
                  <a:lnTo>
                    <a:pt x="8534" y="643788"/>
                  </a:lnTo>
                  <a:lnTo>
                    <a:pt x="8801" y="642518"/>
                  </a:lnTo>
                  <a:lnTo>
                    <a:pt x="9753" y="645058"/>
                  </a:lnTo>
                  <a:lnTo>
                    <a:pt x="9880" y="645058"/>
                  </a:lnTo>
                  <a:close/>
                </a:path>
                <a:path w="3771265" h="1075054">
                  <a:moveTo>
                    <a:pt x="10414" y="645058"/>
                  </a:moveTo>
                  <a:lnTo>
                    <a:pt x="9880" y="645058"/>
                  </a:lnTo>
                  <a:lnTo>
                    <a:pt x="10172" y="646328"/>
                  </a:lnTo>
                  <a:lnTo>
                    <a:pt x="10414" y="645058"/>
                  </a:lnTo>
                  <a:close/>
                </a:path>
                <a:path w="3771265" h="1075054">
                  <a:moveTo>
                    <a:pt x="10998" y="695858"/>
                  </a:moveTo>
                  <a:lnTo>
                    <a:pt x="8953" y="698398"/>
                  </a:lnTo>
                  <a:lnTo>
                    <a:pt x="10871" y="696810"/>
                  </a:lnTo>
                  <a:lnTo>
                    <a:pt x="10998" y="695858"/>
                  </a:lnTo>
                  <a:close/>
                </a:path>
                <a:path w="3771265" h="1075054">
                  <a:moveTo>
                    <a:pt x="12128" y="187528"/>
                  </a:moveTo>
                  <a:lnTo>
                    <a:pt x="12065" y="186969"/>
                  </a:lnTo>
                  <a:lnTo>
                    <a:pt x="12039" y="186397"/>
                  </a:lnTo>
                  <a:lnTo>
                    <a:pt x="12103" y="185851"/>
                  </a:lnTo>
                  <a:lnTo>
                    <a:pt x="11366" y="185635"/>
                  </a:lnTo>
                  <a:lnTo>
                    <a:pt x="11938" y="186524"/>
                  </a:lnTo>
                  <a:lnTo>
                    <a:pt x="12128" y="187528"/>
                  </a:lnTo>
                  <a:close/>
                </a:path>
                <a:path w="3771265" h="1075054">
                  <a:moveTo>
                    <a:pt x="12496" y="198462"/>
                  </a:moveTo>
                  <a:lnTo>
                    <a:pt x="11734" y="199288"/>
                  </a:lnTo>
                  <a:lnTo>
                    <a:pt x="12166" y="199910"/>
                  </a:lnTo>
                  <a:lnTo>
                    <a:pt x="12496" y="198462"/>
                  </a:lnTo>
                  <a:close/>
                </a:path>
                <a:path w="3771265" h="1075054">
                  <a:moveTo>
                    <a:pt x="12598" y="200558"/>
                  </a:moveTo>
                  <a:lnTo>
                    <a:pt x="12166" y="199910"/>
                  </a:lnTo>
                  <a:lnTo>
                    <a:pt x="12014" y="200558"/>
                  </a:lnTo>
                  <a:lnTo>
                    <a:pt x="12598" y="200558"/>
                  </a:lnTo>
                  <a:close/>
                </a:path>
                <a:path w="3771265" h="1075054">
                  <a:moveTo>
                    <a:pt x="12865" y="191376"/>
                  </a:moveTo>
                  <a:lnTo>
                    <a:pt x="12420" y="189750"/>
                  </a:lnTo>
                  <a:lnTo>
                    <a:pt x="12204" y="188150"/>
                  </a:lnTo>
                  <a:lnTo>
                    <a:pt x="10375" y="187731"/>
                  </a:lnTo>
                  <a:lnTo>
                    <a:pt x="11569" y="191592"/>
                  </a:lnTo>
                  <a:lnTo>
                    <a:pt x="12865" y="191376"/>
                  </a:lnTo>
                  <a:close/>
                </a:path>
                <a:path w="3771265" h="1075054">
                  <a:moveTo>
                    <a:pt x="13296" y="201041"/>
                  </a:moveTo>
                  <a:lnTo>
                    <a:pt x="12954" y="200939"/>
                  </a:lnTo>
                  <a:lnTo>
                    <a:pt x="12750" y="200774"/>
                  </a:lnTo>
                  <a:lnTo>
                    <a:pt x="12966" y="201002"/>
                  </a:lnTo>
                  <a:lnTo>
                    <a:pt x="13296" y="201041"/>
                  </a:lnTo>
                  <a:close/>
                </a:path>
                <a:path w="3771265" h="1075054">
                  <a:moveTo>
                    <a:pt x="15087" y="201549"/>
                  </a:moveTo>
                  <a:lnTo>
                    <a:pt x="14833" y="201599"/>
                  </a:lnTo>
                  <a:lnTo>
                    <a:pt x="14668" y="201231"/>
                  </a:lnTo>
                  <a:lnTo>
                    <a:pt x="14541" y="200787"/>
                  </a:lnTo>
                  <a:lnTo>
                    <a:pt x="14579" y="199859"/>
                  </a:lnTo>
                  <a:lnTo>
                    <a:pt x="14541" y="198970"/>
                  </a:lnTo>
                  <a:lnTo>
                    <a:pt x="14274" y="198450"/>
                  </a:lnTo>
                  <a:lnTo>
                    <a:pt x="14287" y="198958"/>
                  </a:lnTo>
                  <a:lnTo>
                    <a:pt x="14351" y="200037"/>
                  </a:lnTo>
                  <a:lnTo>
                    <a:pt x="14528" y="200787"/>
                  </a:lnTo>
                  <a:lnTo>
                    <a:pt x="14490" y="202565"/>
                  </a:lnTo>
                  <a:lnTo>
                    <a:pt x="14173" y="204520"/>
                  </a:lnTo>
                  <a:lnTo>
                    <a:pt x="14655" y="204457"/>
                  </a:lnTo>
                  <a:lnTo>
                    <a:pt x="15087" y="201549"/>
                  </a:lnTo>
                  <a:close/>
                </a:path>
                <a:path w="3771265" h="1075054">
                  <a:moveTo>
                    <a:pt x="15659" y="238264"/>
                  </a:moveTo>
                  <a:lnTo>
                    <a:pt x="15455" y="237083"/>
                  </a:lnTo>
                  <a:lnTo>
                    <a:pt x="15074" y="236321"/>
                  </a:lnTo>
                  <a:lnTo>
                    <a:pt x="14859" y="235153"/>
                  </a:lnTo>
                  <a:lnTo>
                    <a:pt x="14338" y="235635"/>
                  </a:lnTo>
                  <a:lnTo>
                    <a:pt x="14795" y="238798"/>
                  </a:lnTo>
                  <a:lnTo>
                    <a:pt x="15328" y="239128"/>
                  </a:lnTo>
                  <a:lnTo>
                    <a:pt x="15659" y="238264"/>
                  </a:lnTo>
                  <a:close/>
                </a:path>
                <a:path w="3771265" h="1075054">
                  <a:moveTo>
                    <a:pt x="15811" y="190131"/>
                  </a:moveTo>
                  <a:lnTo>
                    <a:pt x="14211" y="190779"/>
                  </a:lnTo>
                  <a:lnTo>
                    <a:pt x="15506" y="191795"/>
                  </a:lnTo>
                  <a:lnTo>
                    <a:pt x="15811" y="190131"/>
                  </a:lnTo>
                  <a:close/>
                </a:path>
                <a:path w="3771265" h="1075054">
                  <a:moveTo>
                    <a:pt x="15951" y="171500"/>
                  </a:moveTo>
                  <a:lnTo>
                    <a:pt x="15760" y="171119"/>
                  </a:lnTo>
                  <a:lnTo>
                    <a:pt x="15938" y="170700"/>
                  </a:lnTo>
                  <a:lnTo>
                    <a:pt x="15735" y="170332"/>
                  </a:lnTo>
                  <a:lnTo>
                    <a:pt x="15036" y="170434"/>
                  </a:lnTo>
                  <a:lnTo>
                    <a:pt x="15087" y="172034"/>
                  </a:lnTo>
                  <a:lnTo>
                    <a:pt x="15659" y="173164"/>
                  </a:lnTo>
                  <a:lnTo>
                    <a:pt x="15951" y="171500"/>
                  </a:lnTo>
                  <a:close/>
                </a:path>
                <a:path w="3771265" h="1075054">
                  <a:moveTo>
                    <a:pt x="16294" y="194094"/>
                  </a:moveTo>
                  <a:lnTo>
                    <a:pt x="15963" y="194945"/>
                  </a:lnTo>
                  <a:lnTo>
                    <a:pt x="15849" y="197002"/>
                  </a:lnTo>
                  <a:lnTo>
                    <a:pt x="16294" y="194094"/>
                  </a:lnTo>
                  <a:close/>
                </a:path>
                <a:path w="3771265" h="1075054">
                  <a:moveTo>
                    <a:pt x="16548" y="416458"/>
                  </a:moveTo>
                  <a:lnTo>
                    <a:pt x="16090" y="416001"/>
                  </a:lnTo>
                  <a:lnTo>
                    <a:pt x="15240" y="415201"/>
                  </a:lnTo>
                  <a:lnTo>
                    <a:pt x="15519" y="415734"/>
                  </a:lnTo>
                  <a:lnTo>
                    <a:pt x="15824" y="416356"/>
                  </a:lnTo>
                  <a:lnTo>
                    <a:pt x="16141" y="416991"/>
                  </a:lnTo>
                  <a:lnTo>
                    <a:pt x="16281" y="416814"/>
                  </a:lnTo>
                  <a:lnTo>
                    <a:pt x="16408" y="416636"/>
                  </a:lnTo>
                  <a:lnTo>
                    <a:pt x="16548" y="416458"/>
                  </a:lnTo>
                  <a:close/>
                </a:path>
                <a:path w="3771265" h="1075054">
                  <a:moveTo>
                    <a:pt x="16662" y="282994"/>
                  </a:moveTo>
                  <a:lnTo>
                    <a:pt x="16637" y="282194"/>
                  </a:lnTo>
                  <a:lnTo>
                    <a:pt x="13398" y="282295"/>
                  </a:lnTo>
                  <a:lnTo>
                    <a:pt x="16662" y="282994"/>
                  </a:lnTo>
                  <a:close/>
                </a:path>
                <a:path w="3771265" h="1075054">
                  <a:moveTo>
                    <a:pt x="19100" y="242417"/>
                  </a:moveTo>
                  <a:lnTo>
                    <a:pt x="18948" y="241198"/>
                  </a:lnTo>
                  <a:lnTo>
                    <a:pt x="18161" y="238658"/>
                  </a:lnTo>
                  <a:lnTo>
                    <a:pt x="16217" y="238658"/>
                  </a:lnTo>
                  <a:lnTo>
                    <a:pt x="18567" y="246278"/>
                  </a:lnTo>
                  <a:lnTo>
                    <a:pt x="18745" y="246278"/>
                  </a:lnTo>
                  <a:lnTo>
                    <a:pt x="18796" y="246049"/>
                  </a:lnTo>
                  <a:lnTo>
                    <a:pt x="18199" y="245008"/>
                  </a:lnTo>
                  <a:lnTo>
                    <a:pt x="18135" y="243738"/>
                  </a:lnTo>
                  <a:lnTo>
                    <a:pt x="19100" y="242417"/>
                  </a:lnTo>
                  <a:close/>
                </a:path>
                <a:path w="3771265" h="1075054">
                  <a:moveTo>
                    <a:pt x="19469" y="227558"/>
                  </a:moveTo>
                  <a:lnTo>
                    <a:pt x="18694" y="226060"/>
                  </a:lnTo>
                  <a:lnTo>
                    <a:pt x="18364" y="226910"/>
                  </a:lnTo>
                  <a:lnTo>
                    <a:pt x="18008" y="226974"/>
                  </a:lnTo>
                  <a:lnTo>
                    <a:pt x="17475" y="227457"/>
                  </a:lnTo>
                  <a:lnTo>
                    <a:pt x="19469" y="227558"/>
                  </a:lnTo>
                  <a:close/>
                </a:path>
                <a:path w="3771265" h="1075054">
                  <a:moveTo>
                    <a:pt x="19558" y="246278"/>
                  </a:moveTo>
                  <a:lnTo>
                    <a:pt x="18935" y="246278"/>
                  </a:lnTo>
                  <a:lnTo>
                    <a:pt x="18745" y="246278"/>
                  </a:lnTo>
                  <a:lnTo>
                    <a:pt x="18427" y="247548"/>
                  </a:lnTo>
                  <a:lnTo>
                    <a:pt x="19558" y="246278"/>
                  </a:lnTo>
                  <a:close/>
                </a:path>
                <a:path w="3771265" h="1075054">
                  <a:moveTo>
                    <a:pt x="19824" y="380898"/>
                  </a:moveTo>
                  <a:lnTo>
                    <a:pt x="19799" y="379628"/>
                  </a:lnTo>
                  <a:lnTo>
                    <a:pt x="19481" y="380225"/>
                  </a:lnTo>
                  <a:lnTo>
                    <a:pt x="19735" y="380898"/>
                  </a:lnTo>
                  <a:close/>
                </a:path>
                <a:path w="3771265" h="1075054">
                  <a:moveTo>
                    <a:pt x="20002" y="241198"/>
                  </a:moveTo>
                  <a:lnTo>
                    <a:pt x="19100" y="242417"/>
                  </a:lnTo>
                  <a:lnTo>
                    <a:pt x="19304" y="244017"/>
                  </a:lnTo>
                  <a:lnTo>
                    <a:pt x="20002" y="241198"/>
                  </a:lnTo>
                  <a:close/>
                </a:path>
                <a:path w="3771265" h="1075054">
                  <a:moveTo>
                    <a:pt x="20205" y="382168"/>
                  </a:moveTo>
                  <a:lnTo>
                    <a:pt x="19735" y="380898"/>
                  </a:lnTo>
                  <a:lnTo>
                    <a:pt x="20205" y="382168"/>
                  </a:lnTo>
                  <a:close/>
                </a:path>
                <a:path w="3771265" h="1075054">
                  <a:moveTo>
                    <a:pt x="20307" y="663994"/>
                  </a:moveTo>
                  <a:lnTo>
                    <a:pt x="20027" y="661974"/>
                  </a:lnTo>
                  <a:lnTo>
                    <a:pt x="18745" y="662838"/>
                  </a:lnTo>
                  <a:lnTo>
                    <a:pt x="20307" y="663994"/>
                  </a:lnTo>
                  <a:close/>
                </a:path>
                <a:path w="3771265" h="1075054">
                  <a:moveTo>
                    <a:pt x="20675" y="245008"/>
                  </a:moveTo>
                  <a:lnTo>
                    <a:pt x="19431" y="245008"/>
                  </a:lnTo>
                  <a:lnTo>
                    <a:pt x="19304" y="244017"/>
                  </a:lnTo>
                  <a:lnTo>
                    <a:pt x="18796" y="246049"/>
                  </a:lnTo>
                  <a:lnTo>
                    <a:pt x="19761" y="246049"/>
                  </a:lnTo>
                  <a:lnTo>
                    <a:pt x="20675" y="245008"/>
                  </a:lnTo>
                  <a:close/>
                </a:path>
                <a:path w="3771265" h="1075054">
                  <a:moveTo>
                    <a:pt x="20726" y="239890"/>
                  </a:moveTo>
                  <a:lnTo>
                    <a:pt x="20599" y="235877"/>
                  </a:lnTo>
                  <a:lnTo>
                    <a:pt x="20053" y="235559"/>
                  </a:lnTo>
                  <a:lnTo>
                    <a:pt x="19596" y="232384"/>
                  </a:lnTo>
                  <a:lnTo>
                    <a:pt x="19151" y="235292"/>
                  </a:lnTo>
                  <a:lnTo>
                    <a:pt x="19697" y="235610"/>
                  </a:lnTo>
                  <a:lnTo>
                    <a:pt x="20726" y="239890"/>
                  </a:lnTo>
                  <a:close/>
                </a:path>
                <a:path w="3771265" h="1075054">
                  <a:moveTo>
                    <a:pt x="20929" y="349478"/>
                  </a:moveTo>
                  <a:lnTo>
                    <a:pt x="20840" y="349148"/>
                  </a:lnTo>
                  <a:lnTo>
                    <a:pt x="19469" y="350088"/>
                  </a:lnTo>
                  <a:lnTo>
                    <a:pt x="20929" y="349478"/>
                  </a:lnTo>
                  <a:close/>
                </a:path>
                <a:path w="3771265" h="1075054">
                  <a:moveTo>
                    <a:pt x="21158" y="693318"/>
                  </a:moveTo>
                  <a:lnTo>
                    <a:pt x="20993" y="692048"/>
                  </a:lnTo>
                  <a:lnTo>
                    <a:pt x="21069" y="692988"/>
                  </a:lnTo>
                  <a:lnTo>
                    <a:pt x="21158" y="693318"/>
                  </a:lnTo>
                  <a:close/>
                </a:path>
                <a:path w="3771265" h="1075054">
                  <a:moveTo>
                    <a:pt x="21170" y="418122"/>
                  </a:moveTo>
                  <a:lnTo>
                    <a:pt x="20904" y="418376"/>
                  </a:lnTo>
                  <a:lnTo>
                    <a:pt x="20624" y="418439"/>
                  </a:lnTo>
                  <a:lnTo>
                    <a:pt x="20345" y="418490"/>
                  </a:lnTo>
                  <a:lnTo>
                    <a:pt x="20599" y="418846"/>
                  </a:lnTo>
                  <a:lnTo>
                    <a:pt x="20904" y="418846"/>
                  </a:lnTo>
                  <a:lnTo>
                    <a:pt x="21170" y="418122"/>
                  </a:lnTo>
                  <a:close/>
                </a:path>
                <a:path w="3771265" h="1075054">
                  <a:moveTo>
                    <a:pt x="21272" y="487578"/>
                  </a:moveTo>
                  <a:lnTo>
                    <a:pt x="21069" y="487984"/>
                  </a:lnTo>
                  <a:lnTo>
                    <a:pt x="21209" y="488505"/>
                  </a:lnTo>
                  <a:lnTo>
                    <a:pt x="21272" y="487578"/>
                  </a:lnTo>
                  <a:close/>
                </a:path>
                <a:path w="3771265" h="1075054">
                  <a:moveTo>
                    <a:pt x="21475" y="270408"/>
                  </a:moveTo>
                  <a:lnTo>
                    <a:pt x="19342" y="274993"/>
                  </a:lnTo>
                  <a:lnTo>
                    <a:pt x="19469" y="275488"/>
                  </a:lnTo>
                  <a:lnTo>
                    <a:pt x="21475" y="270408"/>
                  </a:lnTo>
                  <a:close/>
                </a:path>
                <a:path w="3771265" h="1075054">
                  <a:moveTo>
                    <a:pt x="21513" y="637717"/>
                  </a:moveTo>
                  <a:lnTo>
                    <a:pt x="20904" y="637438"/>
                  </a:lnTo>
                  <a:lnTo>
                    <a:pt x="21399" y="638086"/>
                  </a:lnTo>
                  <a:lnTo>
                    <a:pt x="21513" y="637717"/>
                  </a:lnTo>
                  <a:close/>
                </a:path>
                <a:path w="3771265" h="1075054">
                  <a:moveTo>
                    <a:pt x="21615" y="782218"/>
                  </a:moveTo>
                  <a:lnTo>
                    <a:pt x="20599" y="781227"/>
                  </a:lnTo>
                  <a:lnTo>
                    <a:pt x="20916" y="783488"/>
                  </a:lnTo>
                  <a:lnTo>
                    <a:pt x="21615" y="782218"/>
                  </a:lnTo>
                  <a:close/>
                </a:path>
                <a:path w="3771265" h="1075054">
                  <a:moveTo>
                    <a:pt x="21653" y="490118"/>
                  </a:moveTo>
                  <a:lnTo>
                    <a:pt x="21209" y="488505"/>
                  </a:lnTo>
                  <a:lnTo>
                    <a:pt x="21107" y="490118"/>
                  </a:lnTo>
                  <a:lnTo>
                    <a:pt x="21653" y="490118"/>
                  </a:lnTo>
                  <a:close/>
                </a:path>
                <a:path w="3771265" h="1075054">
                  <a:moveTo>
                    <a:pt x="21729" y="756437"/>
                  </a:moveTo>
                  <a:lnTo>
                    <a:pt x="21424" y="755370"/>
                  </a:lnTo>
                  <a:lnTo>
                    <a:pt x="21272" y="756818"/>
                  </a:lnTo>
                  <a:lnTo>
                    <a:pt x="21729" y="756437"/>
                  </a:lnTo>
                  <a:close/>
                </a:path>
                <a:path w="3771265" h="1075054">
                  <a:moveTo>
                    <a:pt x="21831" y="418299"/>
                  </a:moveTo>
                  <a:lnTo>
                    <a:pt x="20955" y="420738"/>
                  </a:lnTo>
                  <a:lnTo>
                    <a:pt x="21259" y="420192"/>
                  </a:lnTo>
                  <a:lnTo>
                    <a:pt x="21564" y="419404"/>
                  </a:lnTo>
                  <a:lnTo>
                    <a:pt x="21831" y="418299"/>
                  </a:lnTo>
                  <a:close/>
                </a:path>
                <a:path w="3771265" h="1075054">
                  <a:moveTo>
                    <a:pt x="21920" y="322618"/>
                  </a:moveTo>
                  <a:lnTo>
                    <a:pt x="21793" y="322249"/>
                  </a:lnTo>
                  <a:lnTo>
                    <a:pt x="21640" y="321868"/>
                  </a:lnTo>
                  <a:lnTo>
                    <a:pt x="21424" y="321462"/>
                  </a:lnTo>
                  <a:lnTo>
                    <a:pt x="21640" y="322110"/>
                  </a:lnTo>
                  <a:lnTo>
                    <a:pt x="21780" y="322427"/>
                  </a:lnTo>
                  <a:lnTo>
                    <a:pt x="21920" y="322618"/>
                  </a:lnTo>
                  <a:close/>
                </a:path>
                <a:path w="3771265" h="1075054">
                  <a:moveTo>
                    <a:pt x="22021" y="341528"/>
                  </a:moveTo>
                  <a:lnTo>
                    <a:pt x="21628" y="340258"/>
                  </a:lnTo>
                  <a:lnTo>
                    <a:pt x="21234" y="340423"/>
                  </a:lnTo>
                  <a:lnTo>
                    <a:pt x="22021" y="341528"/>
                  </a:lnTo>
                  <a:close/>
                </a:path>
                <a:path w="3771265" h="1075054">
                  <a:moveTo>
                    <a:pt x="22072" y="342798"/>
                  </a:moveTo>
                  <a:lnTo>
                    <a:pt x="21374" y="344004"/>
                  </a:lnTo>
                  <a:lnTo>
                    <a:pt x="21577" y="344068"/>
                  </a:lnTo>
                  <a:lnTo>
                    <a:pt x="22072" y="342798"/>
                  </a:lnTo>
                  <a:close/>
                </a:path>
                <a:path w="3771265" h="1075054">
                  <a:moveTo>
                    <a:pt x="22072" y="278104"/>
                  </a:moveTo>
                  <a:lnTo>
                    <a:pt x="21844" y="278942"/>
                  </a:lnTo>
                  <a:lnTo>
                    <a:pt x="21577" y="279412"/>
                  </a:lnTo>
                  <a:lnTo>
                    <a:pt x="21285" y="279704"/>
                  </a:lnTo>
                  <a:lnTo>
                    <a:pt x="21653" y="279755"/>
                  </a:lnTo>
                  <a:lnTo>
                    <a:pt x="21971" y="279387"/>
                  </a:lnTo>
                  <a:lnTo>
                    <a:pt x="22072" y="278104"/>
                  </a:lnTo>
                  <a:close/>
                </a:path>
                <a:path w="3771265" h="1075054">
                  <a:moveTo>
                    <a:pt x="22440" y="634682"/>
                  </a:moveTo>
                  <a:lnTo>
                    <a:pt x="20510" y="635939"/>
                  </a:lnTo>
                  <a:lnTo>
                    <a:pt x="20739" y="636168"/>
                  </a:lnTo>
                  <a:lnTo>
                    <a:pt x="20574" y="636460"/>
                  </a:lnTo>
                  <a:lnTo>
                    <a:pt x="21653" y="637260"/>
                  </a:lnTo>
                  <a:lnTo>
                    <a:pt x="22440" y="634682"/>
                  </a:lnTo>
                  <a:close/>
                </a:path>
                <a:path w="3771265" h="1075054">
                  <a:moveTo>
                    <a:pt x="22479" y="335178"/>
                  </a:moveTo>
                  <a:lnTo>
                    <a:pt x="21856" y="335965"/>
                  </a:lnTo>
                  <a:lnTo>
                    <a:pt x="21780" y="336448"/>
                  </a:lnTo>
                  <a:lnTo>
                    <a:pt x="22479" y="335178"/>
                  </a:lnTo>
                  <a:close/>
                </a:path>
                <a:path w="3771265" h="1075054">
                  <a:moveTo>
                    <a:pt x="22504" y="660298"/>
                  </a:moveTo>
                  <a:lnTo>
                    <a:pt x="19519" y="656793"/>
                  </a:lnTo>
                  <a:lnTo>
                    <a:pt x="19431" y="657758"/>
                  </a:lnTo>
                  <a:lnTo>
                    <a:pt x="20027" y="661974"/>
                  </a:lnTo>
                  <a:lnTo>
                    <a:pt x="22504" y="660298"/>
                  </a:lnTo>
                  <a:close/>
                </a:path>
                <a:path w="3771265" h="1075054">
                  <a:moveTo>
                    <a:pt x="22580" y="323519"/>
                  </a:moveTo>
                  <a:lnTo>
                    <a:pt x="21920" y="322618"/>
                  </a:lnTo>
                  <a:lnTo>
                    <a:pt x="22428" y="324053"/>
                  </a:lnTo>
                  <a:lnTo>
                    <a:pt x="22580" y="323519"/>
                  </a:lnTo>
                  <a:close/>
                </a:path>
                <a:path w="3771265" h="1075054">
                  <a:moveTo>
                    <a:pt x="22682" y="392328"/>
                  </a:moveTo>
                  <a:lnTo>
                    <a:pt x="19507" y="393598"/>
                  </a:lnTo>
                  <a:lnTo>
                    <a:pt x="20764" y="393598"/>
                  </a:lnTo>
                  <a:lnTo>
                    <a:pt x="18681" y="396138"/>
                  </a:lnTo>
                  <a:lnTo>
                    <a:pt x="21653" y="398678"/>
                  </a:lnTo>
                  <a:lnTo>
                    <a:pt x="21234" y="402488"/>
                  </a:lnTo>
                  <a:lnTo>
                    <a:pt x="21450" y="401218"/>
                  </a:lnTo>
                  <a:lnTo>
                    <a:pt x="22390" y="401218"/>
                  </a:lnTo>
                  <a:lnTo>
                    <a:pt x="20828" y="394868"/>
                  </a:lnTo>
                  <a:lnTo>
                    <a:pt x="22428" y="396138"/>
                  </a:lnTo>
                  <a:lnTo>
                    <a:pt x="22237" y="394868"/>
                  </a:lnTo>
                  <a:lnTo>
                    <a:pt x="22034" y="393598"/>
                  </a:lnTo>
                  <a:lnTo>
                    <a:pt x="22682" y="392328"/>
                  </a:lnTo>
                  <a:close/>
                </a:path>
                <a:path w="3771265" h="1075054">
                  <a:moveTo>
                    <a:pt x="22745" y="447941"/>
                  </a:moveTo>
                  <a:lnTo>
                    <a:pt x="22606" y="446938"/>
                  </a:lnTo>
                  <a:lnTo>
                    <a:pt x="22491" y="447535"/>
                  </a:lnTo>
                  <a:lnTo>
                    <a:pt x="22745" y="447941"/>
                  </a:lnTo>
                  <a:close/>
                </a:path>
                <a:path w="3771265" h="1075054">
                  <a:moveTo>
                    <a:pt x="22809" y="487578"/>
                  </a:moveTo>
                  <a:lnTo>
                    <a:pt x="22174" y="486079"/>
                  </a:lnTo>
                  <a:lnTo>
                    <a:pt x="21577" y="487578"/>
                  </a:lnTo>
                  <a:lnTo>
                    <a:pt x="22809" y="487578"/>
                  </a:lnTo>
                  <a:close/>
                </a:path>
                <a:path w="3771265" h="1075054">
                  <a:moveTo>
                    <a:pt x="23126" y="497738"/>
                  </a:moveTo>
                  <a:lnTo>
                    <a:pt x="22974" y="497738"/>
                  </a:lnTo>
                  <a:lnTo>
                    <a:pt x="23050" y="499008"/>
                  </a:lnTo>
                  <a:lnTo>
                    <a:pt x="23126" y="497738"/>
                  </a:lnTo>
                  <a:close/>
                </a:path>
                <a:path w="3771265" h="1075054">
                  <a:moveTo>
                    <a:pt x="23215" y="737768"/>
                  </a:moveTo>
                  <a:lnTo>
                    <a:pt x="21463" y="741578"/>
                  </a:lnTo>
                  <a:lnTo>
                    <a:pt x="23202" y="740308"/>
                  </a:lnTo>
                  <a:lnTo>
                    <a:pt x="23215" y="737768"/>
                  </a:lnTo>
                  <a:close/>
                </a:path>
                <a:path w="3771265" h="1075054">
                  <a:moveTo>
                    <a:pt x="23241" y="357568"/>
                  </a:moveTo>
                  <a:lnTo>
                    <a:pt x="21526" y="355739"/>
                  </a:lnTo>
                  <a:lnTo>
                    <a:pt x="21742" y="354698"/>
                  </a:lnTo>
                  <a:lnTo>
                    <a:pt x="21996" y="353682"/>
                  </a:lnTo>
                  <a:lnTo>
                    <a:pt x="22148" y="354228"/>
                  </a:lnTo>
                  <a:lnTo>
                    <a:pt x="22860" y="350418"/>
                  </a:lnTo>
                  <a:lnTo>
                    <a:pt x="22047" y="347878"/>
                  </a:lnTo>
                  <a:lnTo>
                    <a:pt x="21717" y="349148"/>
                  </a:lnTo>
                  <a:lnTo>
                    <a:pt x="20929" y="349478"/>
                  </a:lnTo>
                  <a:lnTo>
                    <a:pt x="21920" y="353377"/>
                  </a:lnTo>
                  <a:lnTo>
                    <a:pt x="18122" y="354736"/>
                  </a:lnTo>
                  <a:lnTo>
                    <a:pt x="23241" y="357568"/>
                  </a:lnTo>
                  <a:close/>
                </a:path>
                <a:path w="3771265" h="1075054">
                  <a:moveTo>
                    <a:pt x="23368" y="320751"/>
                  </a:moveTo>
                  <a:lnTo>
                    <a:pt x="22593" y="319874"/>
                  </a:lnTo>
                  <a:lnTo>
                    <a:pt x="22567" y="323507"/>
                  </a:lnTo>
                  <a:lnTo>
                    <a:pt x="23368" y="320751"/>
                  </a:lnTo>
                  <a:close/>
                </a:path>
                <a:path w="3771265" h="1075054">
                  <a:moveTo>
                    <a:pt x="23444" y="492620"/>
                  </a:moveTo>
                  <a:lnTo>
                    <a:pt x="22821" y="492391"/>
                  </a:lnTo>
                  <a:lnTo>
                    <a:pt x="23177" y="492823"/>
                  </a:lnTo>
                  <a:lnTo>
                    <a:pt x="23418" y="493001"/>
                  </a:lnTo>
                  <a:lnTo>
                    <a:pt x="23444" y="492620"/>
                  </a:lnTo>
                  <a:close/>
                </a:path>
                <a:path w="3771265" h="1075054">
                  <a:moveTo>
                    <a:pt x="23609" y="594258"/>
                  </a:moveTo>
                  <a:lnTo>
                    <a:pt x="22707" y="595363"/>
                  </a:lnTo>
                  <a:lnTo>
                    <a:pt x="23431" y="595426"/>
                  </a:lnTo>
                  <a:lnTo>
                    <a:pt x="23609" y="594258"/>
                  </a:lnTo>
                  <a:close/>
                </a:path>
                <a:path w="3771265" h="1075054">
                  <a:moveTo>
                    <a:pt x="23634" y="638708"/>
                  </a:moveTo>
                  <a:lnTo>
                    <a:pt x="21653" y="637260"/>
                  </a:lnTo>
                  <a:lnTo>
                    <a:pt x="21513" y="637717"/>
                  </a:lnTo>
                  <a:lnTo>
                    <a:pt x="23634" y="638708"/>
                  </a:lnTo>
                  <a:close/>
                </a:path>
                <a:path w="3771265" h="1075054">
                  <a:moveTo>
                    <a:pt x="23672" y="727608"/>
                  </a:moveTo>
                  <a:lnTo>
                    <a:pt x="23291" y="728878"/>
                  </a:lnTo>
                  <a:lnTo>
                    <a:pt x="23342" y="729018"/>
                  </a:lnTo>
                  <a:lnTo>
                    <a:pt x="23672" y="727608"/>
                  </a:lnTo>
                  <a:close/>
                </a:path>
                <a:path w="3771265" h="1075054">
                  <a:moveTo>
                    <a:pt x="23710" y="503123"/>
                  </a:moveTo>
                  <a:lnTo>
                    <a:pt x="23609" y="502526"/>
                  </a:lnTo>
                  <a:lnTo>
                    <a:pt x="23482" y="502132"/>
                  </a:lnTo>
                  <a:lnTo>
                    <a:pt x="23355" y="501853"/>
                  </a:lnTo>
                  <a:lnTo>
                    <a:pt x="23710" y="503123"/>
                  </a:lnTo>
                  <a:close/>
                </a:path>
                <a:path w="3771265" h="1075054">
                  <a:moveTo>
                    <a:pt x="23723" y="449478"/>
                  </a:moveTo>
                  <a:lnTo>
                    <a:pt x="22745" y="447941"/>
                  </a:lnTo>
                  <a:lnTo>
                    <a:pt x="23152" y="450748"/>
                  </a:lnTo>
                  <a:lnTo>
                    <a:pt x="23723" y="449478"/>
                  </a:lnTo>
                  <a:close/>
                </a:path>
                <a:path w="3771265" h="1075054">
                  <a:moveTo>
                    <a:pt x="23825" y="481863"/>
                  </a:moveTo>
                  <a:lnTo>
                    <a:pt x="23088" y="479958"/>
                  </a:lnTo>
                  <a:lnTo>
                    <a:pt x="22796" y="479958"/>
                  </a:lnTo>
                  <a:lnTo>
                    <a:pt x="23710" y="482142"/>
                  </a:lnTo>
                  <a:lnTo>
                    <a:pt x="23825" y="481863"/>
                  </a:lnTo>
                  <a:close/>
                </a:path>
                <a:path w="3771265" h="1075054">
                  <a:moveTo>
                    <a:pt x="23863" y="482498"/>
                  </a:moveTo>
                  <a:lnTo>
                    <a:pt x="23825" y="481863"/>
                  </a:lnTo>
                  <a:lnTo>
                    <a:pt x="23774" y="482282"/>
                  </a:lnTo>
                  <a:lnTo>
                    <a:pt x="23863" y="482498"/>
                  </a:lnTo>
                  <a:close/>
                </a:path>
                <a:path w="3771265" h="1075054">
                  <a:moveTo>
                    <a:pt x="23863" y="482498"/>
                  </a:moveTo>
                  <a:lnTo>
                    <a:pt x="23710" y="482142"/>
                  </a:lnTo>
                  <a:lnTo>
                    <a:pt x="23583" y="482498"/>
                  </a:lnTo>
                  <a:lnTo>
                    <a:pt x="23863" y="482498"/>
                  </a:lnTo>
                  <a:close/>
                </a:path>
                <a:path w="3771265" h="1075054">
                  <a:moveTo>
                    <a:pt x="24079" y="482498"/>
                  </a:moveTo>
                  <a:lnTo>
                    <a:pt x="23990" y="482282"/>
                  </a:lnTo>
                  <a:lnTo>
                    <a:pt x="23863" y="482498"/>
                  </a:lnTo>
                  <a:lnTo>
                    <a:pt x="24079" y="482498"/>
                  </a:lnTo>
                  <a:close/>
                </a:path>
                <a:path w="3771265" h="1075054">
                  <a:moveTo>
                    <a:pt x="24218" y="481901"/>
                  </a:moveTo>
                  <a:lnTo>
                    <a:pt x="24079" y="481228"/>
                  </a:lnTo>
                  <a:lnTo>
                    <a:pt x="23825" y="481863"/>
                  </a:lnTo>
                  <a:lnTo>
                    <a:pt x="23990" y="482282"/>
                  </a:lnTo>
                  <a:lnTo>
                    <a:pt x="24218" y="481901"/>
                  </a:lnTo>
                  <a:close/>
                </a:path>
                <a:path w="3771265" h="1075054">
                  <a:moveTo>
                    <a:pt x="24396" y="463740"/>
                  </a:moveTo>
                  <a:lnTo>
                    <a:pt x="23444" y="464502"/>
                  </a:lnTo>
                  <a:lnTo>
                    <a:pt x="23558" y="465988"/>
                  </a:lnTo>
                  <a:lnTo>
                    <a:pt x="24396" y="463740"/>
                  </a:lnTo>
                  <a:close/>
                </a:path>
                <a:path w="3771265" h="1075054">
                  <a:moveTo>
                    <a:pt x="24574" y="626008"/>
                  </a:moveTo>
                  <a:lnTo>
                    <a:pt x="24549" y="622909"/>
                  </a:lnTo>
                  <a:lnTo>
                    <a:pt x="23698" y="623608"/>
                  </a:lnTo>
                  <a:lnTo>
                    <a:pt x="24574" y="626008"/>
                  </a:lnTo>
                  <a:close/>
                </a:path>
                <a:path w="3771265" h="1075054">
                  <a:moveTo>
                    <a:pt x="24815" y="552246"/>
                  </a:moveTo>
                  <a:lnTo>
                    <a:pt x="24561" y="551980"/>
                  </a:lnTo>
                  <a:lnTo>
                    <a:pt x="24549" y="552119"/>
                  </a:lnTo>
                  <a:lnTo>
                    <a:pt x="24739" y="552234"/>
                  </a:lnTo>
                  <a:close/>
                </a:path>
                <a:path w="3771265" h="1075054">
                  <a:moveTo>
                    <a:pt x="25044" y="612038"/>
                  </a:moveTo>
                  <a:lnTo>
                    <a:pt x="24815" y="610768"/>
                  </a:lnTo>
                  <a:lnTo>
                    <a:pt x="24955" y="612241"/>
                  </a:lnTo>
                  <a:lnTo>
                    <a:pt x="25044" y="612038"/>
                  </a:lnTo>
                  <a:close/>
                </a:path>
                <a:path w="3771265" h="1075054">
                  <a:moveTo>
                    <a:pt x="25171" y="321284"/>
                  </a:moveTo>
                  <a:lnTo>
                    <a:pt x="22491" y="324053"/>
                  </a:lnTo>
                  <a:lnTo>
                    <a:pt x="22720" y="324878"/>
                  </a:lnTo>
                  <a:lnTo>
                    <a:pt x="22263" y="326072"/>
                  </a:lnTo>
                  <a:lnTo>
                    <a:pt x="24396" y="325031"/>
                  </a:lnTo>
                  <a:lnTo>
                    <a:pt x="25171" y="321284"/>
                  </a:lnTo>
                  <a:close/>
                </a:path>
                <a:path w="3771265" h="1075054">
                  <a:moveTo>
                    <a:pt x="25412" y="504329"/>
                  </a:moveTo>
                  <a:lnTo>
                    <a:pt x="23545" y="505383"/>
                  </a:lnTo>
                  <a:lnTo>
                    <a:pt x="25374" y="504888"/>
                  </a:lnTo>
                  <a:lnTo>
                    <a:pt x="25412" y="504329"/>
                  </a:lnTo>
                  <a:close/>
                </a:path>
                <a:path w="3771265" h="1075054">
                  <a:moveTo>
                    <a:pt x="25425" y="622198"/>
                  </a:moveTo>
                  <a:lnTo>
                    <a:pt x="24523" y="619658"/>
                  </a:lnTo>
                  <a:lnTo>
                    <a:pt x="24549" y="622909"/>
                  </a:lnTo>
                  <a:lnTo>
                    <a:pt x="25425" y="622198"/>
                  </a:lnTo>
                  <a:close/>
                </a:path>
                <a:path w="3771265" h="1075054">
                  <a:moveTo>
                    <a:pt x="26212" y="553732"/>
                  </a:moveTo>
                  <a:lnTo>
                    <a:pt x="26200" y="551408"/>
                  </a:lnTo>
                  <a:lnTo>
                    <a:pt x="25514" y="552437"/>
                  </a:lnTo>
                  <a:lnTo>
                    <a:pt x="24815" y="552246"/>
                  </a:lnTo>
                  <a:lnTo>
                    <a:pt x="26212" y="553732"/>
                  </a:lnTo>
                  <a:close/>
                </a:path>
                <a:path w="3771265" h="1075054">
                  <a:moveTo>
                    <a:pt x="26352" y="524408"/>
                  </a:moveTo>
                  <a:lnTo>
                    <a:pt x="24993" y="521868"/>
                  </a:lnTo>
                  <a:lnTo>
                    <a:pt x="23749" y="524408"/>
                  </a:lnTo>
                  <a:lnTo>
                    <a:pt x="26352" y="524408"/>
                  </a:lnTo>
                  <a:close/>
                </a:path>
                <a:path w="3771265" h="1075054">
                  <a:moveTo>
                    <a:pt x="26390" y="458368"/>
                  </a:moveTo>
                  <a:lnTo>
                    <a:pt x="24396" y="463740"/>
                  </a:lnTo>
                  <a:lnTo>
                    <a:pt x="24752" y="463448"/>
                  </a:lnTo>
                  <a:lnTo>
                    <a:pt x="26073" y="463448"/>
                  </a:lnTo>
                  <a:lnTo>
                    <a:pt x="26390" y="458368"/>
                  </a:lnTo>
                  <a:close/>
                </a:path>
                <a:path w="3771265" h="1075054">
                  <a:moveTo>
                    <a:pt x="26911" y="472173"/>
                  </a:moveTo>
                  <a:lnTo>
                    <a:pt x="26416" y="471995"/>
                  </a:lnTo>
                  <a:lnTo>
                    <a:pt x="25882" y="472363"/>
                  </a:lnTo>
                  <a:lnTo>
                    <a:pt x="25844" y="472935"/>
                  </a:lnTo>
                  <a:lnTo>
                    <a:pt x="25755" y="474052"/>
                  </a:lnTo>
                  <a:lnTo>
                    <a:pt x="26911" y="472173"/>
                  </a:lnTo>
                  <a:close/>
                </a:path>
                <a:path w="3771265" h="1075054">
                  <a:moveTo>
                    <a:pt x="26949" y="487578"/>
                  </a:moveTo>
                  <a:lnTo>
                    <a:pt x="22809" y="487578"/>
                  </a:lnTo>
                  <a:lnTo>
                    <a:pt x="22656" y="490118"/>
                  </a:lnTo>
                  <a:lnTo>
                    <a:pt x="26949" y="487578"/>
                  </a:lnTo>
                  <a:close/>
                </a:path>
                <a:path w="3771265" h="1075054">
                  <a:moveTo>
                    <a:pt x="27711" y="476148"/>
                  </a:moveTo>
                  <a:lnTo>
                    <a:pt x="26911" y="477418"/>
                  </a:lnTo>
                  <a:lnTo>
                    <a:pt x="24244" y="481863"/>
                  </a:lnTo>
                  <a:lnTo>
                    <a:pt x="24282" y="482142"/>
                  </a:lnTo>
                  <a:lnTo>
                    <a:pt x="24625" y="483768"/>
                  </a:lnTo>
                  <a:lnTo>
                    <a:pt x="27076" y="482498"/>
                  </a:lnTo>
                  <a:lnTo>
                    <a:pt x="26187" y="479958"/>
                  </a:lnTo>
                  <a:lnTo>
                    <a:pt x="27711" y="476148"/>
                  </a:lnTo>
                  <a:close/>
                </a:path>
                <a:path w="3771265" h="1075054">
                  <a:moveTo>
                    <a:pt x="27838" y="531228"/>
                  </a:moveTo>
                  <a:lnTo>
                    <a:pt x="27495" y="528777"/>
                  </a:lnTo>
                  <a:lnTo>
                    <a:pt x="27419" y="529907"/>
                  </a:lnTo>
                  <a:lnTo>
                    <a:pt x="27838" y="531228"/>
                  </a:lnTo>
                  <a:close/>
                </a:path>
                <a:path w="3771265" h="1075054">
                  <a:moveTo>
                    <a:pt x="27838" y="531228"/>
                  </a:moveTo>
                  <a:lnTo>
                    <a:pt x="25425" y="532638"/>
                  </a:lnTo>
                  <a:lnTo>
                    <a:pt x="27762" y="532345"/>
                  </a:lnTo>
                  <a:lnTo>
                    <a:pt x="27838" y="531228"/>
                  </a:lnTo>
                  <a:close/>
                </a:path>
                <a:path w="3771265" h="1075054">
                  <a:moveTo>
                    <a:pt x="28067" y="524408"/>
                  </a:moveTo>
                  <a:lnTo>
                    <a:pt x="26352" y="524408"/>
                  </a:lnTo>
                  <a:lnTo>
                    <a:pt x="27025" y="525678"/>
                  </a:lnTo>
                  <a:lnTo>
                    <a:pt x="26339" y="528218"/>
                  </a:lnTo>
                  <a:lnTo>
                    <a:pt x="28067" y="524408"/>
                  </a:lnTo>
                  <a:close/>
                </a:path>
                <a:path w="3771265" h="1075054">
                  <a:moveTo>
                    <a:pt x="31661" y="799172"/>
                  </a:moveTo>
                  <a:lnTo>
                    <a:pt x="14820" y="799172"/>
                  </a:lnTo>
                  <a:lnTo>
                    <a:pt x="15036" y="798728"/>
                  </a:lnTo>
                  <a:lnTo>
                    <a:pt x="16776" y="794918"/>
                  </a:lnTo>
                  <a:lnTo>
                    <a:pt x="19812" y="794918"/>
                  </a:lnTo>
                  <a:lnTo>
                    <a:pt x="17106" y="792378"/>
                  </a:lnTo>
                  <a:lnTo>
                    <a:pt x="23799" y="787298"/>
                  </a:lnTo>
                  <a:lnTo>
                    <a:pt x="22834" y="786028"/>
                  </a:lnTo>
                  <a:lnTo>
                    <a:pt x="20916" y="783488"/>
                  </a:lnTo>
                  <a:lnTo>
                    <a:pt x="19951" y="782218"/>
                  </a:lnTo>
                  <a:lnTo>
                    <a:pt x="20485" y="781113"/>
                  </a:lnTo>
                  <a:lnTo>
                    <a:pt x="20320" y="780948"/>
                  </a:lnTo>
                  <a:lnTo>
                    <a:pt x="20040" y="779678"/>
                  </a:lnTo>
                  <a:lnTo>
                    <a:pt x="20637" y="775868"/>
                  </a:lnTo>
                  <a:lnTo>
                    <a:pt x="20967" y="777138"/>
                  </a:lnTo>
                  <a:lnTo>
                    <a:pt x="20916" y="775868"/>
                  </a:lnTo>
                  <a:lnTo>
                    <a:pt x="20637" y="768248"/>
                  </a:lnTo>
                  <a:lnTo>
                    <a:pt x="21932" y="764438"/>
                  </a:lnTo>
                  <a:lnTo>
                    <a:pt x="22542" y="758088"/>
                  </a:lnTo>
                  <a:lnTo>
                    <a:pt x="22783" y="755548"/>
                  </a:lnTo>
                  <a:lnTo>
                    <a:pt x="21729" y="756437"/>
                  </a:lnTo>
                  <a:lnTo>
                    <a:pt x="22199" y="758088"/>
                  </a:lnTo>
                  <a:lnTo>
                    <a:pt x="19685" y="756818"/>
                  </a:lnTo>
                  <a:lnTo>
                    <a:pt x="21386" y="755408"/>
                  </a:lnTo>
                  <a:lnTo>
                    <a:pt x="21399" y="755256"/>
                  </a:lnTo>
                  <a:lnTo>
                    <a:pt x="21475" y="754278"/>
                  </a:lnTo>
                  <a:lnTo>
                    <a:pt x="21424" y="755370"/>
                  </a:lnTo>
                  <a:lnTo>
                    <a:pt x="22745" y="754278"/>
                  </a:lnTo>
                  <a:lnTo>
                    <a:pt x="21742" y="750468"/>
                  </a:lnTo>
                  <a:lnTo>
                    <a:pt x="19723" y="742848"/>
                  </a:lnTo>
                  <a:lnTo>
                    <a:pt x="21463" y="741578"/>
                  </a:lnTo>
                  <a:lnTo>
                    <a:pt x="21488" y="739038"/>
                  </a:lnTo>
                  <a:lnTo>
                    <a:pt x="22428" y="737768"/>
                  </a:lnTo>
                  <a:lnTo>
                    <a:pt x="21209" y="736498"/>
                  </a:lnTo>
                  <a:lnTo>
                    <a:pt x="21412" y="735228"/>
                  </a:lnTo>
                  <a:lnTo>
                    <a:pt x="22593" y="733958"/>
                  </a:lnTo>
                  <a:lnTo>
                    <a:pt x="23291" y="733958"/>
                  </a:lnTo>
                  <a:lnTo>
                    <a:pt x="23609" y="735228"/>
                  </a:lnTo>
                  <a:lnTo>
                    <a:pt x="23596" y="735355"/>
                  </a:lnTo>
                  <a:lnTo>
                    <a:pt x="23520" y="735482"/>
                  </a:lnTo>
                  <a:lnTo>
                    <a:pt x="23710" y="735520"/>
                  </a:lnTo>
                  <a:lnTo>
                    <a:pt x="23723" y="735330"/>
                  </a:lnTo>
                  <a:lnTo>
                    <a:pt x="23698" y="735190"/>
                  </a:lnTo>
                  <a:lnTo>
                    <a:pt x="24231" y="733958"/>
                  </a:lnTo>
                  <a:lnTo>
                    <a:pt x="24777" y="732688"/>
                  </a:lnTo>
                  <a:lnTo>
                    <a:pt x="23787" y="730148"/>
                  </a:lnTo>
                  <a:lnTo>
                    <a:pt x="23342" y="729018"/>
                  </a:lnTo>
                  <a:lnTo>
                    <a:pt x="23088" y="730148"/>
                  </a:lnTo>
                  <a:lnTo>
                    <a:pt x="22948" y="727608"/>
                  </a:lnTo>
                  <a:lnTo>
                    <a:pt x="22733" y="723798"/>
                  </a:lnTo>
                  <a:lnTo>
                    <a:pt x="22694" y="717448"/>
                  </a:lnTo>
                  <a:lnTo>
                    <a:pt x="22453" y="709828"/>
                  </a:lnTo>
                  <a:lnTo>
                    <a:pt x="21894" y="706018"/>
                  </a:lnTo>
                  <a:lnTo>
                    <a:pt x="21717" y="704748"/>
                  </a:lnTo>
                  <a:lnTo>
                    <a:pt x="21526" y="703478"/>
                  </a:lnTo>
                  <a:lnTo>
                    <a:pt x="20815" y="704748"/>
                  </a:lnTo>
                  <a:lnTo>
                    <a:pt x="20548" y="703478"/>
                  </a:lnTo>
                  <a:lnTo>
                    <a:pt x="19494" y="698398"/>
                  </a:lnTo>
                  <a:lnTo>
                    <a:pt x="21590" y="699668"/>
                  </a:lnTo>
                  <a:lnTo>
                    <a:pt x="21488" y="698398"/>
                  </a:lnTo>
                  <a:lnTo>
                    <a:pt x="21069" y="692988"/>
                  </a:lnTo>
                  <a:lnTo>
                    <a:pt x="20091" y="689508"/>
                  </a:lnTo>
                  <a:lnTo>
                    <a:pt x="20167" y="688238"/>
                  </a:lnTo>
                  <a:lnTo>
                    <a:pt x="21005" y="689508"/>
                  </a:lnTo>
                  <a:lnTo>
                    <a:pt x="21209" y="688238"/>
                  </a:lnTo>
                  <a:lnTo>
                    <a:pt x="21602" y="685698"/>
                  </a:lnTo>
                  <a:lnTo>
                    <a:pt x="21793" y="684428"/>
                  </a:lnTo>
                  <a:lnTo>
                    <a:pt x="22707" y="686968"/>
                  </a:lnTo>
                  <a:lnTo>
                    <a:pt x="22148" y="684428"/>
                  </a:lnTo>
                  <a:lnTo>
                    <a:pt x="21856" y="683158"/>
                  </a:lnTo>
                  <a:lnTo>
                    <a:pt x="21297" y="680618"/>
                  </a:lnTo>
                  <a:lnTo>
                    <a:pt x="21590" y="683158"/>
                  </a:lnTo>
                  <a:lnTo>
                    <a:pt x="18961" y="679348"/>
                  </a:lnTo>
                  <a:lnTo>
                    <a:pt x="20142" y="678078"/>
                  </a:lnTo>
                  <a:lnTo>
                    <a:pt x="19075" y="676808"/>
                  </a:lnTo>
                  <a:lnTo>
                    <a:pt x="18503" y="676808"/>
                  </a:lnTo>
                  <a:lnTo>
                    <a:pt x="18211" y="672998"/>
                  </a:lnTo>
                  <a:lnTo>
                    <a:pt x="19215" y="675538"/>
                  </a:lnTo>
                  <a:lnTo>
                    <a:pt x="19608" y="672998"/>
                  </a:lnTo>
                  <a:lnTo>
                    <a:pt x="20002" y="670458"/>
                  </a:lnTo>
                  <a:lnTo>
                    <a:pt x="21336" y="674268"/>
                  </a:lnTo>
                  <a:lnTo>
                    <a:pt x="22631" y="670458"/>
                  </a:lnTo>
                  <a:lnTo>
                    <a:pt x="23914" y="666648"/>
                  </a:lnTo>
                  <a:lnTo>
                    <a:pt x="20307" y="663994"/>
                  </a:lnTo>
                  <a:lnTo>
                    <a:pt x="20688" y="666648"/>
                  </a:lnTo>
                  <a:lnTo>
                    <a:pt x="20345" y="665378"/>
                  </a:lnTo>
                  <a:lnTo>
                    <a:pt x="20002" y="664108"/>
                  </a:lnTo>
                  <a:lnTo>
                    <a:pt x="18935" y="665378"/>
                  </a:lnTo>
                  <a:lnTo>
                    <a:pt x="17564" y="661568"/>
                  </a:lnTo>
                  <a:lnTo>
                    <a:pt x="17894" y="659028"/>
                  </a:lnTo>
                  <a:lnTo>
                    <a:pt x="17957" y="657758"/>
                  </a:lnTo>
                  <a:lnTo>
                    <a:pt x="19316" y="656920"/>
                  </a:lnTo>
                  <a:lnTo>
                    <a:pt x="19519" y="656793"/>
                  </a:lnTo>
                  <a:lnTo>
                    <a:pt x="20015" y="656488"/>
                  </a:lnTo>
                  <a:lnTo>
                    <a:pt x="22059" y="655218"/>
                  </a:lnTo>
                  <a:lnTo>
                    <a:pt x="22047" y="653948"/>
                  </a:lnTo>
                  <a:lnTo>
                    <a:pt x="22009" y="651408"/>
                  </a:lnTo>
                  <a:lnTo>
                    <a:pt x="21996" y="650138"/>
                  </a:lnTo>
                  <a:lnTo>
                    <a:pt x="22225" y="650138"/>
                  </a:lnTo>
                  <a:lnTo>
                    <a:pt x="22212" y="651408"/>
                  </a:lnTo>
                  <a:lnTo>
                    <a:pt x="23050" y="648868"/>
                  </a:lnTo>
                  <a:lnTo>
                    <a:pt x="21082" y="646328"/>
                  </a:lnTo>
                  <a:lnTo>
                    <a:pt x="22440" y="643788"/>
                  </a:lnTo>
                  <a:lnTo>
                    <a:pt x="20472" y="642518"/>
                  </a:lnTo>
                  <a:lnTo>
                    <a:pt x="22009" y="641578"/>
                  </a:lnTo>
                  <a:lnTo>
                    <a:pt x="22720" y="642518"/>
                  </a:lnTo>
                  <a:lnTo>
                    <a:pt x="23787" y="641248"/>
                  </a:lnTo>
                  <a:lnTo>
                    <a:pt x="21399" y="638086"/>
                  </a:lnTo>
                  <a:lnTo>
                    <a:pt x="20815" y="639978"/>
                  </a:lnTo>
                  <a:lnTo>
                    <a:pt x="21297" y="640613"/>
                  </a:lnTo>
                  <a:lnTo>
                    <a:pt x="20027" y="639978"/>
                  </a:lnTo>
                  <a:lnTo>
                    <a:pt x="20612" y="645058"/>
                  </a:lnTo>
                  <a:lnTo>
                    <a:pt x="19964" y="642518"/>
                  </a:lnTo>
                  <a:lnTo>
                    <a:pt x="17018" y="639978"/>
                  </a:lnTo>
                  <a:lnTo>
                    <a:pt x="17373" y="638708"/>
                  </a:lnTo>
                  <a:lnTo>
                    <a:pt x="18440" y="634898"/>
                  </a:lnTo>
                  <a:lnTo>
                    <a:pt x="18948" y="634898"/>
                  </a:lnTo>
                  <a:lnTo>
                    <a:pt x="19621" y="636168"/>
                  </a:lnTo>
                  <a:lnTo>
                    <a:pt x="19939" y="637235"/>
                  </a:lnTo>
                  <a:lnTo>
                    <a:pt x="19862" y="637374"/>
                  </a:lnTo>
                  <a:lnTo>
                    <a:pt x="20434" y="638581"/>
                  </a:lnTo>
                  <a:lnTo>
                    <a:pt x="20345" y="638048"/>
                  </a:lnTo>
                  <a:lnTo>
                    <a:pt x="20066" y="637324"/>
                  </a:lnTo>
                  <a:lnTo>
                    <a:pt x="20574" y="636460"/>
                  </a:lnTo>
                  <a:lnTo>
                    <a:pt x="20167" y="636168"/>
                  </a:lnTo>
                  <a:lnTo>
                    <a:pt x="20510" y="635939"/>
                  </a:lnTo>
                  <a:lnTo>
                    <a:pt x="19494" y="634898"/>
                  </a:lnTo>
                  <a:lnTo>
                    <a:pt x="20256" y="633628"/>
                  </a:lnTo>
                  <a:lnTo>
                    <a:pt x="22771" y="633628"/>
                  </a:lnTo>
                  <a:lnTo>
                    <a:pt x="22440" y="634682"/>
                  </a:lnTo>
                  <a:lnTo>
                    <a:pt x="24066" y="633628"/>
                  </a:lnTo>
                  <a:lnTo>
                    <a:pt x="21424" y="628548"/>
                  </a:lnTo>
                  <a:lnTo>
                    <a:pt x="22936" y="629818"/>
                  </a:lnTo>
                  <a:lnTo>
                    <a:pt x="22682" y="628548"/>
                  </a:lnTo>
                  <a:lnTo>
                    <a:pt x="21983" y="627278"/>
                  </a:lnTo>
                  <a:lnTo>
                    <a:pt x="22021" y="626008"/>
                  </a:lnTo>
                  <a:lnTo>
                    <a:pt x="23977" y="628548"/>
                  </a:lnTo>
                  <a:lnTo>
                    <a:pt x="22860" y="626008"/>
                  </a:lnTo>
                  <a:lnTo>
                    <a:pt x="22301" y="624738"/>
                  </a:lnTo>
                  <a:lnTo>
                    <a:pt x="23698" y="623608"/>
                  </a:lnTo>
                  <a:lnTo>
                    <a:pt x="23647" y="623468"/>
                  </a:lnTo>
                  <a:lnTo>
                    <a:pt x="22707" y="620928"/>
                  </a:lnTo>
                  <a:lnTo>
                    <a:pt x="21602" y="623468"/>
                  </a:lnTo>
                  <a:lnTo>
                    <a:pt x="19583" y="615848"/>
                  </a:lnTo>
                  <a:lnTo>
                    <a:pt x="25552" y="618388"/>
                  </a:lnTo>
                  <a:lnTo>
                    <a:pt x="25311" y="615848"/>
                  </a:lnTo>
                  <a:lnTo>
                    <a:pt x="25184" y="614578"/>
                  </a:lnTo>
                  <a:lnTo>
                    <a:pt x="24955" y="612241"/>
                  </a:lnTo>
                  <a:lnTo>
                    <a:pt x="23926" y="614578"/>
                  </a:lnTo>
                  <a:lnTo>
                    <a:pt x="23215" y="613308"/>
                  </a:lnTo>
                  <a:lnTo>
                    <a:pt x="23533" y="610768"/>
                  </a:lnTo>
                  <a:lnTo>
                    <a:pt x="24117" y="609498"/>
                  </a:lnTo>
                  <a:lnTo>
                    <a:pt x="24904" y="608228"/>
                  </a:lnTo>
                  <a:lnTo>
                    <a:pt x="24587" y="601878"/>
                  </a:lnTo>
                  <a:lnTo>
                    <a:pt x="24104" y="604342"/>
                  </a:lnTo>
                  <a:lnTo>
                    <a:pt x="24028" y="604723"/>
                  </a:lnTo>
                  <a:lnTo>
                    <a:pt x="23355" y="608228"/>
                  </a:lnTo>
                  <a:lnTo>
                    <a:pt x="22428" y="606958"/>
                  </a:lnTo>
                  <a:lnTo>
                    <a:pt x="24028" y="604723"/>
                  </a:lnTo>
                  <a:lnTo>
                    <a:pt x="24028" y="604316"/>
                  </a:lnTo>
                  <a:lnTo>
                    <a:pt x="21678" y="603148"/>
                  </a:lnTo>
                  <a:lnTo>
                    <a:pt x="21082" y="600608"/>
                  </a:lnTo>
                  <a:lnTo>
                    <a:pt x="22631" y="600608"/>
                  </a:lnTo>
                  <a:lnTo>
                    <a:pt x="23418" y="595528"/>
                  </a:lnTo>
                  <a:lnTo>
                    <a:pt x="22745" y="595528"/>
                  </a:lnTo>
                  <a:lnTo>
                    <a:pt x="22567" y="595528"/>
                  </a:lnTo>
                  <a:lnTo>
                    <a:pt x="19443" y="599338"/>
                  </a:lnTo>
                  <a:lnTo>
                    <a:pt x="20142" y="595528"/>
                  </a:lnTo>
                  <a:lnTo>
                    <a:pt x="20612" y="592988"/>
                  </a:lnTo>
                  <a:lnTo>
                    <a:pt x="22656" y="595426"/>
                  </a:lnTo>
                  <a:lnTo>
                    <a:pt x="22186" y="592988"/>
                  </a:lnTo>
                  <a:lnTo>
                    <a:pt x="23939" y="592988"/>
                  </a:lnTo>
                  <a:lnTo>
                    <a:pt x="22644" y="590448"/>
                  </a:lnTo>
                  <a:lnTo>
                    <a:pt x="22987" y="589178"/>
                  </a:lnTo>
                  <a:lnTo>
                    <a:pt x="23304" y="586638"/>
                  </a:lnTo>
                  <a:lnTo>
                    <a:pt x="23469" y="585368"/>
                  </a:lnTo>
                  <a:lnTo>
                    <a:pt x="22390" y="586638"/>
                  </a:lnTo>
                  <a:lnTo>
                    <a:pt x="20688" y="585368"/>
                  </a:lnTo>
                  <a:lnTo>
                    <a:pt x="20637" y="582828"/>
                  </a:lnTo>
                  <a:lnTo>
                    <a:pt x="21551" y="580288"/>
                  </a:lnTo>
                  <a:lnTo>
                    <a:pt x="22098" y="584098"/>
                  </a:lnTo>
                  <a:lnTo>
                    <a:pt x="21932" y="580288"/>
                  </a:lnTo>
                  <a:lnTo>
                    <a:pt x="21882" y="579018"/>
                  </a:lnTo>
                  <a:lnTo>
                    <a:pt x="22834" y="580288"/>
                  </a:lnTo>
                  <a:lnTo>
                    <a:pt x="24041" y="581558"/>
                  </a:lnTo>
                  <a:lnTo>
                    <a:pt x="22631" y="582828"/>
                  </a:lnTo>
                  <a:lnTo>
                    <a:pt x="23126" y="582828"/>
                  </a:lnTo>
                  <a:lnTo>
                    <a:pt x="23596" y="584098"/>
                  </a:lnTo>
                  <a:lnTo>
                    <a:pt x="24079" y="584098"/>
                  </a:lnTo>
                  <a:lnTo>
                    <a:pt x="25133" y="581558"/>
                  </a:lnTo>
                  <a:lnTo>
                    <a:pt x="24320" y="579018"/>
                  </a:lnTo>
                  <a:lnTo>
                    <a:pt x="24307" y="577748"/>
                  </a:lnTo>
                  <a:lnTo>
                    <a:pt x="24168" y="579018"/>
                  </a:lnTo>
                  <a:lnTo>
                    <a:pt x="23952" y="579018"/>
                  </a:lnTo>
                  <a:lnTo>
                    <a:pt x="21831" y="572668"/>
                  </a:lnTo>
                  <a:lnTo>
                    <a:pt x="22402" y="572668"/>
                  </a:lnTo>
                  <a:lnTo>
                    <a:pt x="23317" y="573938"/>
                  </a:lnTo>
                  <a:lnTo>
                    <a:pt x="23152" y="572668"/>
                  </a:lnTo>
                  <a:lnTo>
                    <a:pt x="22440" y="571398"/>
                  </a:lnTo>
                  <a:lnTo>
                    <a:pt x="22313" y="570128"/>
                  </a:lnTo>
                  <a:lnTo>
                    <a:pt x="24841" y="570128"/>
                  </a:lnTo>
                  <a:lnTo>
                    <a:pt x="25425" y="572668"/>
                  </a:lnTo>
                  <a:lnTo>
                    <a:pt x="24879" y="570128"/>
                  </a:lnTo>
                  <a:lnTo>
                    <a:pt x="24053" y="566318"/>
                  </a:lnTo>
                  <a:lnTo>
                    <a:pt x="24587" y="566318"/>
                  </a:lnTo>
                  <a:lnTo>
                    <a:pt x="25539" y="563778"/>
                  </a:lnTo>
                  <a:lnTo>
                    <a:pt x="25996" y="565048"/>
                  </a:lnTo>
                  <a:lnTo>
                    <a:pt x="26238" y="563778"/>
                  </a:lnTo>
                  <a:lnTo>
                    <a:pt x="26733" y="561238"/>
                  </a:lnTo>
                  <a:lnTo>
                    <a:pt x="23583" y="557428"/>
                  </a:lnTo>
                  <a:lnTo>
                    <a:pt x="24549" y="552348"/>
                  </a:lnTo>
                  <a:lnTo>
                    <a:pt x="24079" y="552348"/>
                  </a:lnTo>
                  <a:lnTo>
                    <a:pt x="23990" y="549808"/>
                  </a:lnTo>
                  <a:lnTo>
                    <a:pt x="24180" y="547268"/>
                  </a:lnTo>
                  <a:lnTo>
                    <a:pt x="25704" y="543458"/>
                  </a:lnTo>
                  <a:lnTo>
                    <a:pt x="24003" y="539648"/>
                  </a:lnTo>
                  <a:lnTo>
                    <a:pt x="26225" y="535838"/>
                  </a:lnTo>
                  <a:lnTo>
                    <a:pt x="25730" y="533298"/>
                  </a:lnTo>
                  <a:lnTo>
                    <a:pt x="23418" y="539648"/>
                  </a:lnTo>
                  <a:lnTo>
                    <a:pt x="23215" y="538378"/>
                  </a:lnTo>
                  <a:lnTo>
                    <a:pt x="22580" y="534568"/>
                  </a:lnTo>
                  <a:lnTo>
                    <a:pt x="21856" y="529488"/>
                  </a:lnTo>
                  <a:lnTo>
                    <a:pt x="24472" y="532028"/>
                  </a:lnTo>
                  <a:lnTo>
                    <a:pt x="25107" y="530758"/>
                  </a:lnTo>
                  <a:lnTo>
                    <a:pt x="23977" y="528218"/>
                  </a:lnTo>
                  <a:lnTo>
                    <a:pt x="21678" y="524408"/>
                  </a:lnTo>
                  <a:lnTo>
                    <a:pt x="23507" y="520598"/>
                  </a:lnTo>
                  <a:lnTo>
                    <a:pt x="23926" y="521868"/>
                  </a:lnTo>
                  <a:lnTo>
                    <a:pt x="23596" y="523138"/>
                  </a:lnTo>
                  <a:lnTo>
                    <a:pt x="23749" y="524408"/>
                  </a:lnTo>
                  <a:lnTo>
                    <a:pt x="25044" y="520598"/>
                  </a:lnTo>
                  <a:lnTo>
                    <a:pt x="27622" y="512978"/>
                  </a:lnTo>
                  <a:lnTo>
                    <a:pt x="23317" y="512978"/>
                  </a:lnTo>
                  <a:lnTo>
                    <a:pt x="24231" y="510438"/>
                  </a:lnTo>
                  <a:lnTo>
                    <a:pt x="24193" y="511708"/>
                  </a:lnTo>
                  <a:lnTo>
                    <a:pt x="24396" y="511708"/>
                  </a:lnTo>
                  <a:lnTo>
                    <a:pt x="25082" y="510438"/>
                  </a:lnTo>
                  <a:lnTo>
                    <a:pt x="25768" y="509168"/>
                  </a:lnTo>
                  <a:lnTo>
                    <a:pt x="26454" y="507898"/>
                  </a:lnTo>
                  <a:lnTo>
                    <a:pt x="21272" y="509168"/>
                  </a:lnTo>
                  <a:lnTo>
                    <a:pt x="21894" y="504088"/>
                  </a:lnTo>
                  <a:lnTo>
                    <a:pt x="22225" y="502818"/>
                  </a:lnTo>
                  <a:lnTo>
                    <a:pt x="22847" y="501548"/>
                  </a:lnTo>
                  <a:lnTo>
                    <a:pt x="23355" y="502818"/>
                  </a:lnTo>
                  <a:lnTo>
                    <a:pt x="22999" y="501548"/>
                  </a:lnTo>
                  <a:lnTo>
                    <a:pt x="22288" y="499008"/>
                  </a:lnTo>
                  <a:lnTo>
                    <a:pt x="22377" y="497738"/>
                  </a:lnTo>
                  <a:lnTo>
                    <a:pt x="22974" y="497738"/>
                  </a:lnTo>
                  <a:lnTo>
                    <a:pt x="22694" y="492658"/>
                  </a:lnTo>
                  <a:lnTo>
                    <a:pt x="22148" y="492658"/>
                  </a:lnTo>
                  <a:lnTo>
                    <a:pt x="21094" y="490118"/>
                  </a:lnTo>
                  <a:lnTo>
                    <a:pt x="20650" y="488848"/>
                  </a:lnTo>
                  <a:lnTo>
                    <a:pt x="21069" y="487984"/>
                  </a:lnTo>
                  <a:lnTo>
                    <a:pt x="20612" y="486308"/>
                  </a:lnTo>
                  <a:lnTo>
                    <a:pt x="21729" y="485038"/>
                  </a:lnTo>
                  <a:lnTo>
                    <a:pt x="22174" y="486079"/>
                  </a:lnTo>
                  <a:lnTo>
                    <a:pt x="22580" y="485038"/>
                  </a:lnTo>
                  <a:lnTo>
                    <a:pt x="23583" y="482498"/>
                  </a:lnTo>
                  <a:lnTo>
                    <a:pt x="23177" y="482498"/>
                  </a:lnTo>
                  <a:lnTo>
                    <a:pt x="21424" y="481228"/>
                  </a:lnTo>
                  <a:lnTo>
                    <a:pt x="22263" y="481228"/>
                  </a:lnTo>
                  <a:lnTo>
                    <a:pt x="22771" y="479958"/>
                  </a:lnTo>
                  <a:lnTo>
                    <a:pt x="23126" y="478688"/>
                  </a:lnTo>
                  <a:lnTo>
                    <a:pt x="23266" y="477418"/>
                  </a:lnTo>
                  <a:lnTo>
                    <a:pt x="22415" y="474878"/>
                  </a:lnTo>
                  <a:lnTo>
                    <a:pt x="23939" y="474878"/>
                  </a:lnTo>
                  <a:lnTo>
                    <a:pt x="23571" y="473608"/>
                  </a:lnTo>
                  <a:lnTo>
                    <a:pt x="23482" y="471068"/>
                  </a:lnTo>
                  <a:lnTo>
                    <a:pt x="25514" y="471068"/>
                  </a:lnTo>
                  <a:lnTo>
                    <a:pt x="25222" y="469798"/>
                  </a:lnTo>
                  <a:lnTo>
                    <a:pt x="24917" y="468528"/>
                  </a:lnTo>
                  <a:lnTo>
                    <a:pt x="23888" y="468528"/>
                  </a:lnTo>
                  <a:lnTo>
                    <a:pt x="22974" y="467258"/>
                  </a:lnTo>
                  <a:lnTo>
                    <a:pt x="23177" y="464718"/>
                  </a:lnTo>
                  <a:lnTo>
                    <a:pt x="23444" y="464502"/>
                  </a:lnTo>
                  <a:lnTo>
                    <a:pt x="23279" y="462178"/>
                  </a:lnTo>
                  <a:lnTo>
                    <a:pt x="23177" y="460908"/>
                  </a:lnTo>
                  <a:lnTo>
                    <a:pt x="23939" y="457098"/>
                  </a:lnTo>
                  <a:lnTo>
                    <a:pt x="21894" y="450748"/>
                  </a:lnTo>
                  <a:lnTo>
                    <a:pt x="22364" y="448208"/>
                  </a:lnTo>
                  <a:lnTo>
                    <a:pt x="22491" y="447535"/>
                  </a:lnTo>
                  <a:lnTo>
                    <a:pt x="22110" y="446938"/>
                  </a:lnTo>
                  <a:lnTo>
                    <a:pt x="22606" y="446938"/>
                  </a:lnTo>
                  <a:lnTo>
                    <a:pt x="22885" y="446938"/>
                  </a:lnTo>
                  <a:lnTo>
                    <a:pt x="22263" y="445668"/>
                  </a:lnTo>
                  <a:lnTo>
                    <a:pt x="20866" y="446938"/>
                  </a:lnTo>
                  <a:lnTo>
                    <a:pt x="20307" y="444398"/>
                  </a:lnTo>
                  <a:lnTo>
                    <a:pt x="18072" y="443128"/>
                  </a:lnTo>
                  <a:lnTo>
                    <a:pt x="23583" y="438048"/>
                  </a:lnTo>
                  <a:lnTo>
                    <a:pt x="21043" y="434238"/>
                  </a:lnTo>
                  <a:lnTo>
                    <a:pt x="21615" y="432968"/>
                  </a:lnTo>
                  <a:lnTo>
                    <a:pt x="22275" y="434238"/>
                  </a:lnTo>
                  <a:lnTo>
                    <a:pt x="23075" y="434238"/>
                  </a:lnTo>
                  <a:lnTo>
                    <a:pt x="22656" y="432968"/>
                  </a:lnTo>
                  <a:lnTo>
                    <a:pt x="21399" y="429158"/>
                  </a:lnTo>
                  <a:lnTo>
                    <a:pt x="21856" y="429158"/>
                  </a:lnTo>
                  <a:lnTo>
                    <a:pt x="19608" y="425348"/>
                  </a:lnTo>
                  <a:lnTo>
                    <a:pt x="20053" y="424078"/>
                  </a:lnTo>
                  <a:lnTo>
                    <a:pt x="20955" y="421538"/>
                  </a:lnTo>
                  <a:lnTo>
                    <a:pt x="19431" y="424078"/>
                  </a:lnTo>
                  <a:lnTo>
                    <a:pt x="18224" y="421538"/>
                  </a:lnTo>
                  <a:lnTo>
                    <a:pt x="17614" y="420268"/>
                  </a:lnTo>
                  <a:lnTo>
                    <a:pt x="16141" y="417728"/>
                  </a:lnTo>
                  <a:lnTo>
                    <a:pt x="14744" y="418998"/>
                  </a:lnTo>
                  <a:lnTo>
                    <a:pt x="14452" y="420268"/>
                  </a:lnTo>
                  <a:lnTo>
                    <a:pt x="13360" y="415188"/>
                  </a:lnTo>
                  <a:lnTo>
                    <a:pt x="13690" y="413918"/>
                  </a:lnTo>
                  <a:lnTo>
                    <a:pt x="14389" y="415188"/>
                  </a:lnTo>
                  <a:lnTo>
                    <a:pt x="15240" y="416458"/>
                  </a:lnTo>
                  <a:lnTo>
                    <a:pt x="14897" y="415188"/>
                  </a:lnTo>
                  <a:lnTo>
                    <a:pt x="14744" y="415188"/>
                  </a:lnTo>
                  <a:lnTo>
                    <a:pt x="15494" y="412648"/>
                  </a:lnTo>
                  <a:lnTo>
                    <a:pt x="16675" y="413918"/>
                  </a:lnTo>
                  <a:lnTo>
                    <a:pt x="17818" y="415188"/>
                  </a:lnTo>
                  <a:lnTo>
                    <a:pt x="16979" y="416458"/>
                  </a:lnTo>
                  <a:lnTo>
                    <a:pt x="16548" y="416458"/>
                  </a:lnTo>
                  <a:lnTo>
                    <a:pt x="17792" y="417728"/>
                  </a:lnTo>
                  <a:lnTo>
                    <a:pt x="19151" y="418998"/>
                  </a:lnTo>
                  <a:lnTo>
                    <a:pt x="20104" y="418998"/>
                  </a:lnTo>
                  <a:lnTo>
                    <a:pt x="19913" y="417728"/>
                  </a:lnTo>
                  <a:lnTo>
                    <a:pt x="20396" y="417728"/>
                  </a:lnTo>
                  <a:lnTo>
                    <a:pt x="19875" y="416458"/>
                  </a:lnTo>
                  <a:lnTo>
                    <a:pt x="22136" y="415188"/>
                  </a:lnTo>
                  <a:lnTo>
                    <a:pt x="21247" y="415188"/>
                  </a:lnTo>
                  <a:lnTo>
                    <a:pt x="21526" y="413918"/>
                  </a:lnTo>
                  <a:lnTo>
                    <a:pt x="22098" y="411378"/>
                  </a:lnTo>
                  <a:lnTo>
                    <a:pt x="22377" y="410108"/>
                  </a:lnTo>
                  <a:lnTo>
                    <a:pt x="22656" y="408838"/>
                  </a:lnTo>
                  <a:lnTo>
                    <a:pt x="20383" y="403758"/>
                  </a:lnTo>
                  <a:lnTo>
                    <a:pt x="19583" y="402856"/>
                  </a:lnTo>
                  <a:lnTo>
                    <a:pt x="19583" y="411378"/>
                  </a:lnTo>
                  <a:lnTo>
                    <a:pt x="19342" y="412648"/>
                  </a:lnTo>
                  <a:lnTo>
                    <a:pt x="18757" y="413918"/>
                  </a:lnTo>
                  <a:lnTo>
                    <a:pt x="18630" y="412648"/>
                  </a:lnTo>
                  <a:lnTo>
                    <a:pt x="19075" y="411378"/>
                  </a:lnTo>
                  <a:lnTo>
                    <a:pt x="19583" y="411378"/>
                  </a:lnTo>
                  <a:lnTo>
                    <a:pt x="19583" y="402856"/>
                  </a:lnTo>
                  <a:lnTo>
                    <a:pt x="17030" y="399948"/>
                  </a:lnTo>
                  <a:lnTo>
                    <a:pt x="16090" y="393598"/>
                  </a:lnTo>
                  <a:lnTo>
                    <a:pt x="17754" y="394868"/>
                  </a:lnTo>
                  <a:lnTo>
                    <a:pt x="18808" y="393598"/>
                  </a:lnTo>
                  <a:lnTo>
                    <a:pt x="19507" y="393598"/>
                  </a:lnTo>
                  <a:lnTo>
                    <a:pt x="19939" y="391058"/>
                  </a:lnTo>
                  <a:lnTo>
                    <a:pt x="20574" y="387248"/>
                  </a:lnTo>
                  <a:lnTo>
                    <a:pt x="19596" y="384708"/>
                  </a:lnTo>
                  <a:lnTo>
                    <a:pt x="21755" y="384708"/>
                  </a:lnTo>
                  <a:lnTo>
                    <a:pt x="21501" y="388518"/>
                  </a:lnTo>
                  <a:lnTo>
                    <a:pt x="23888" y="384708"/>
                  </a:lnTo>
                  <a:lnTo>
                    <a:pt x="17767" y="383438"/>
                  </a:lnTo>
                  <a:lnTo>
                    <a:pt x="19481" y="380225"/>
                  </a:lnTo>
                  <a:lnTo>
                    <a:pt x="19253" y="379628"/>
                  </a:lnTo>
                  <a:lnTo>
                    <a:pt x="20002" y="375818"/>
                  </a:lnTo>
                  <a:lnTo>
                    <a:pt x="20942" y="375818"/>
                  </a:lnTo>
                  <a:lnTo>
                    <a:pt x="20967" y="377088"/>
                  </a:lnTo>
                  <a:lnTo>
                    <a:pt x="21056" y="375818"/>
                  </a:lnTo>
                  <a:lnTo>
                    <a:pt x="21336" y="372008"/>
                  </a:lnTo>
                  <a:lnTo>
                    <a:pt x="20993" y="360578"/>
                  </a:lnTo>
                  <a:lnTo>
                    <a:pt x="22085" y="360578"/>
                  </a:lnTo>
                  <a:lnTo>
                    <a:pt x="19494" y="358038"/>
                  </a:lnTo>
                  <a:lnTo>
                    <a:pt x="15595" y="354228"/>
                  </a:lnTo>
                  <a:lnTo>
                    <a:pt x="13004" y="351688"/>
                  </a:lnTo>
                  <a:lnTo>
                    <a:pt x="15316" y="352958"/>
                  </a:lnTo>
                  <a:lnTo>
                    <a:pt x="17157" y="351688"/>
                  </a:lnTo>
                  <a:lnTo>
                    <a:pt x="18999" y="350418"/>
                  </a:lnTo>
                  <a:lnTo>
                    <a:pt x="19469" y="350088"/>
                  </a:lnTo>
                  <a:lnTo>
                    <a:pt x="18694" y="350418"/>
                  </a:lnTo>
                  <a:lnTo>
                    <a:pt x="18478" y="349148"/>
                  </a:lnTo>
                  <a:lnTo>
                    <a:pt x="21069" y="346608"/>
                  </a:lnTo>
                  <a:lnTo>
                    <a:pt x="19862" y="346608"/>
                  </a:lnTo>
                  <a:lnTo>
                    <a:pt x="21374" y="344004"/>
                  </a:lnTo>
                  <a:lnTo>
                    <a:pt x="17919" y="342798"/>
                  </a:lnTo>
                  <a:lnTo>
                    <a:pt x="18046" y="340258"/>
                  </a:lnTo>
                  <a:lnTo>
                    <a:pt x="18592" y="341528"/>
                  </a:lnTo>
                  <a:lnTo>
                    <a:pt x="21234" y="340423"/>
                  </a:lnTo>
                  <a:lnTo>
                    <a:pt x="21132" y="340258"/>
                  </a:lnTo>
                  <a:lnTo>
                    <a:pt x="19342" y="337718"/>
                  </a:lnTo>
                  <a:lnTo>
                    <a:pt x="21475" y="336448"/>
                  </a:lnTo>
                  <a:lnTo>
                    <a:pt x="21856" y="335965"/>
                  </a:lnTo>
                  <a:lnTo>
                    <a:pt x="22555" y="331368"/>
                  </a:lnTo>
                  <a:lnTo>
                    <a:pt x="22186" y="330098"/>
                  </a:lnTo>
                  <a:lnTo>
                    <a:pt x="21361" y="331368"/>
                  </a:lnTo>
                  <a:lnTo>
                    <a:pt x="21907" y="326288"/>
                  </a:lnTo>
                  <a:lnTo>
                    <a:pt x="16332" y="326288"/>
                  </a:lnTo>
                  <a:lnTo>
                    <a:pt x="16522" y="319938"/>
                  </a:lnTo>
                  <a:lnTo>
                    <a:pt x="17272" y="321208"/>
                  </a:lnTo>
                  <a:lnTo>
                    <a:pt x="21069" y="322478"/>
                  </a:lnTo>
                  <a:lnTo>
                    <a:pt x="21374" y="319938"/>
                  </a:lnTo>
                  <a:lnTo>
                    <a:pt x="21526" y="318668"/>
                  </a:lnTo>
                  <a:lnTo>
                    <a:pt x="19685" y="317398"/>
                  </a:lnTo>
                  <a:lnTo>
                    <a:pt x="12712" y="313588"/>
                  </a:lnTo>
                  <a:lnTo>
                    <a:pt x="11315" y="308508"/>
                  </a:lnTo>
                  <a:lnTo>
                    <a:pt x="12357" y="307238"/>
                  </a:lnTo>
                  <a:lnTo>
                    <a:pt x="11163" y="303428"/>
                  </a:lnTo>
                  <a:lnTo>
                    <a:pt x="13919" y="305968"/>
                  </a:lnTo>
                  <a:lnTo>
                    <a:pt x="19710" y="312318"/>
                  </a:lnTo>
                  <a:lnTo>
                    <a:pt x="21971" y="316128"/>
                  </a:lnTo>
                  <a:lnTo>
                    <a:pt x="22783" y="313588"/>
                  </a:lnTo>
                  <a:lnTo>
                    <a:pt x="23190" y="316128"/>
                  </a:lnTo>
                  <a:lnTo>
                    <a:pt x="23126" y="313588"/>
                  </a:lnTo>
                  <a:lnTo>
                    <a:pt x="23101" y="312318"/>
                  </a:lnTo>
                  <a:lnTo>
                    <a:pt x="24079" y="311048"/>
                  </a:lnTo>
                  <a:lnTo>
                    <a:pt x="24587" y="314858"/>
                  </a:lnTo>
                  <a:lnTo>
                    <a:pt x="25184" y="308508"/>
                  </a:lnTo>
                  <a:lnTo>
                    <a:pt x="25285" y="307238"/>
                  </a:lnTo>
                  <a:lnTo>
                    <a:pt x="23152" y="308508"/>
                  </a:lnTo>
                  <a:lnTo>
                    <a:pt x="23139" y="302158"/>
                  </a:lnTo>
                  <a:lnTo>
                    <a:pt x="21361" y="302158"/>
                  </a:lnTo>
                  <a:lnTo>
                    <a:pt x="23571" y="311048"/>
                  </a:lnTo>
                  <a:lnTo>
                    <a:pt x="21450" y="311048"/>
                  </a:lnTo>
                  <a:lnTo>
                    <a:pt x="17513" y="305968"/>
                  </a:lnTo>
                  <a:lnTo>
                    <a:pt x="17703" y="303428"/>
                  </a:lnTo>
                  <a:lnTo>
                    <a:pt x="17805" y="302158"/>
                  </a:lnTo>
                  <a:lnTo>
                    <a:pt x="17894" y="300888"/>
                  </a:lnTo>
                  <a:lnTo>
                    <a:pt x="18745" y="299618"/>
                  </a:lnTo>
                  <a:lnTo>
                    <a:pt x="21666" y="300888"/>
                  </a:lnTo>
                  <a:lnTo>
                    <a:pt x="21501" y="299618"/>
                  </a:lnTo>
                  <a:lnTo>
                    <a:pt x="21005" y="295808"/>
                  </a:lnTo>
                  <a:lnTo>
                    <a:pt x="21526" y="295808"/>
                  </a:lnTo>
                  <a:lnTo>
                    <a:pt x="22656" y="298348"/>
                  </a:lnTo>
                  <a:lnTo>
                    <a:pt x="23190" y="295808"/>
                  </a:lnTo>
                  <a:lnTo>
                    <a:pt x="23456" y="294538"/>
                  </a:lnTo>
                  <a:lnTo>
                    <a:pt x="19837" y="293268"/>
                  </a:lnTo>
                  <a:lnTo>
                    <a:pt x="21869" y="289458"/>
                  </a:lnTo>
                  <a:lnTo>
                    <a:pt x="22009" y="288188"/>
                  </a:lnTo>
                  <a:lnTo>
                    <a:pt x="24625" y="285648"/>
                  </a:lnTo>
                  <a:lnTo>
                    <a:pt x="23355" y="285648"/>
                  </a:lnTo>
                  <a:lnTo>
                    <a:pt x="20916" y="288188"/>
                  </a:lnTo>
                  <a:lnTo>
                    <a:pt x="13385" y="288188"/>
                  </a:lnTo>
                  <a:lnTo>
                    <a:pt x="11544" y="286918"/>
                  </a:lnTo>
                  <a:lnTo>
                    <a:pt x="11722" y="286918"/>
                  </a:lnTo>
                  <a:lnTo>
                    <a:pt x="13881" y="280568"/>
                  </a:lnTo>
                  <a:lnTo>
                    <a:pt x="15087" y="279298"/>
                  </a:lnTo>
                  <a:lnTo>
                    <a:pt x="16992" y="276758"/>
                  </a:lnTo>
                  <a:lnTo>
                    <a:pt x="19634" y="281838"/>
                  </a:lnTo>
                  <a:lnTo>
                    <a:pt x="21272" y="280568"/>
                  </a:lnTo>
                  <a:lnTo>
                    <a:pt x="20688" y="280568"/>
                  </a:lnTo>
                  <a:lnTo>
                    <a:pt x="19977" y="279298"/>
                  </a:lnTo>
                  <a:lnTo>
                    <a:pt x="19748" y="279298"/>
                  </a:lnTo>
                  <a:lnTo>
                    <a:pt x="20243" y="278028"/>
                  </a:lnTo>
                  <a:lnTo>
                    <a:pt x="21551" y="279298"/>
                  </a:lnTo>
                  <a:lnTo>
                    <a:pt x="21424" y="278028"/>
                  </a:lnTo>
                  <a:lnTo>
                    <a:pt x="21285" y="276758"/>
                  </a:lnTo>
                  <a:lnTo>
                    <a:pt x="19113" y="275488"/>
                  </a:lnTo>
                  <a:lnTo>
                    <a:pt x="19342" y="274993"/>
                  </a:lnTo>
                  <a:lnTo>
                    <a:pt x="18846" y="272948"/>
                  </a:lnTo>
                  <a:lnTo>
                    <a:pt x="19900" y="271678"/>
                  </a:lnTo>
                  <a:lnTo>
                    <a:pt x="19862" y="270408"/>
                  </a:lnTo>
                  <a:lnTo>
                    <a:pt x="19812" y="269138"/>
                  </a:lnTo>
                  <a:lnTo>
                    <a:pt x="18415" y="270408"/>
                  </a:lnTo>
                  <a:lnTo>
                    <a:pt x="15049" y="266598"/>
                  </a:lnTo>
                  <a:lnTo>
                    <a:pt x="14427" y="262788"/>
                  </a:lnTo>
                  <a:lnTo>
                    <a:pt x="14986" y="264058"/>
                  </a:lnTo>
                  <a:lnTo>
                    <a:pt x="16027" y="262788"/>
                  </a:lnTo>
                  <a:lnTo>
                    <a:pt x="16040" y="262026"/>
                  </a:lnTo>
                  <a:lnTo>
                    <a:pt x="16243" y="261772"/>
                  </a:lnTo>
                  <a:lnTo>
                    <a:pt x="16052" y="261950"/>
                  </a:lnTo>
                  <a:lnTo>
                    <a:pt x="16230" y="256438"/>
                  </a:lnTo>
                  <a:lnTo>
                    <a:pt x="17208" y="253898"/>
                  </a:lnTo>
                  <a:lnTo>
                    <a:pt x="17221" y="248818"/>
                  </a:lnTo>
                  <a:lnTo>
                    <a:pt x="17741" y="248818"/>
                  </a:lnTo>
                  <a:lnTo>
                    <a:pt x="18389" y="246278"/>
                  </a:lnTo>
                  <a:lnTo>
                    <a:pt x="15887" y="246278"/>
                  </a:lnTo>
                  <a:lnTo>
                    <a:pt x="13093" y="242468"/>
                  </a:lnTo>
                  <a:lnTo>
                    <a:pt x="11849" y="236118"/>
                  </a:lnTo>
                  <a:lnTo>
                    <a:pt x="11176" y="232308"/>
                  </a:lnTo>
                  <a:lnTo>
                    <a:pt x="13589" y="234848"/>
                  </a:lnTo>
                  <a:lnTo>
                    <a:pt x="13195" y="233578"/>
                  </a:lnTo>
                  <a:lnTo>
                    <a:pt x="13512" y="228498"/>
                  </a:lnTo>
                  <a:lnTo>
                    <a:pt x="13589" y="227228"/>
                  </a:lnTo>
                  <a:lnTo>
                    <a:pt x="13665" y="225958"/>
                  </a:lnTo>
                  <a:lnTo>
                    <a:pt x="8521" y="227228"/>
                  </a:lnTo>
                  <a:lnTo>
                    <a:pt x="10071" y="222148"/>
                  </a:lnTo>
                  <a:lnTo>
                    <a:pt x="10464" y="220878"/>
                  </a:lnTo>
                  <a:lnTo>
                    <a:pt x="11023" y="219608"/>
                  </a:lnTo>
                  <a:lnTo>
                    <a:pt x="11595" y="218338"/>
                  </a:lnTo>
                  <a:lnTo>
                    <a:pt x="12153" y="217068"/>
                  </a:lnTo>
                  <a:lnTo>
                    <a:pt x="13855" y="219608"/>
                  </a:lnTo>
                  <a:lnTo>
                    <a:pt x="15087" y="219608"/>
                  </a:lnTo>
                  <a:lnTo>
                    <a:pt x="15735" y="223418"/>
                  </a:lnTo>
                  <a:lnTo>
                    <a:pt x="13995" y="224688"/>
                  </a:lnTo>
                  <a:lnTo>
                    <a:pt x="14071" y="227228"/>
                  </a:lnTo>
                  <a:lnTo>
                    <a:pt x="14871" y="224688"/>
                  </a:lnTo>
                  <a:lnTo>
                    <a:pt x="15443" y="225958"/>
                  </a:lnTo>
                  <a:lnTo>
                    <a:pt x="15875" y="228498"/>
                  </a:lnTo>
                  <a:lnTo>
                    <a:pt x="15379" y="229768"/>
                  </a:lnTo>
                  <a:lnTo>
                    <a:pt x="16903" y="227228"/>
                  </a:lnTo>
                  <a:lnTo>
                    <a:pt x="16624" y="224688"/>
                  </a:lnTo>
                  <a:lnTo>
                    <a:pt x="15811" y="217068"/>
                  </a:lnTo>
                  <a:lnTo>
                    <a:pt x="15671" y="215798"/>
                  </a:lnTo>
                  <a:lnTo>
                    <a:pt x="16522" y="211988"/>
                  </a:lnTo>
                  <a:lnTo>
                    <a:pt x="16802" y="210718"/>
                  </a:lnTo>
                  <a:lnTo>
                    <a:pt x="17081" y="209448"/>
                  </a:lnTo>
                  <a:lnTo>
                    <a:pt x="16510" y="208178"/>
                  </a:lnTo>
                  <a:lnTo>
                    <a:pt x="15925" y="205638"/>
                  </a:lnTo>
                  <a:lnTo>
                    <a:pt x="15240" y="206908"/>
                  </a:lnTo>
                  <a:lnTo>
                    <a:pt x="15481" y="209448"/>
                  </a:lnTo>
                  <a:lnTo>
                    <a:pt x="14109" y="210718"/>
                  </a:lnTo>
                  <a:lnTo>
                    <a:pt x="13843" y="208178"/>
                  </a:lnTo>
                  <a:lnTo>
                    <a:pt x="13576" y="205638"/>
                  </a:lnTo>
                  <a:lnTo>
                    <a:pt x="12928" y="208178"/>
                  </a:lnTo>
                  <a:lnTo>
                    <a:pt x="11963" y="205638"/>
                  </a:lnTo>
                  <a:lnTo>
                    <a:pt x="10960" y="203098"/>
                  </a:lnTo>
                  <a:lnTo>
                    <a:pt x="10452" y="201828"/>
                  </a:lnTo>
                  <a:lnTo>
                    <a:pt x="11214" y="198018"/>
                  </a:lnTo>
                  <a:lnTo>
                    <a:pt x="12598" y="198018"/>
                  </a:lnTo>
                  <a:lnTo>
                    <a:pt x="12496" y="198462"/>
                  </a:lnTo>
                  <a:lnTo>
                    <a:pt x="12903" y="198018"/>
                  </a:lnTo>
                  <a:lnTo>
                    <a:pt x="14071" y="196748"/>
                  </a:lnTo>
                  <a:lnTo>
                    <a:pt x="15240" y="195478"/>
                  </a:lnTo>
                  <a:lnTo>
                    <a:pt x="12687" y="194208"/>
                  </a:lnTo>
                  <a:lnTo>
                    <a:pt x="11341" y="196748"/>
                  </a:lnTo>
                  <a:lnTo>
                    <a:pt x="10858" y="195478"/>
                  </a:lnTo>
                  <a:lnTo>
                    <a:pt x="10363" y="194208"/>
                  </a:lnTo>
                  <a:lnTo>
                    <a:pt x="8724" y="191185"/>
                  </a:lnTo>
                  <a:lnTo>
                    <a:pt x="6769" y="198018"/>
                  </a:lnTo>
                  <a:lnTo>
                    <a:pt x="9702" y="195478"/>
                  </a:lnTo>
                  <a:lnTo>
                    <a:pt x="7086" y="198018"/>
                  </a:lnTo>
                  <a:lnTo>
                    <a:pt x="8585" y="199288"/>
                  </a:lnTo>
                  <a:lnTo>
                    <a:pt x="6362" y="203098"/>
                  </a:lnTo>
                  <a:lnTo>
                    <a:pt x="7010" y="203098"/>
                  </a:lnTo>
                  <a:lnTo>
                    <a:pt x="7594" y="201828"/>
                  </a:lnTo>
                  <a:lnTo>
                    <a:pt x="7289" y="204368"/>
                  </a:lnTo>
                  <a:lnTo>
                    <a:pt x="7708" y="204368"/>
                  </a:lnTo>
                  <a:lnTo>
                    <a:pt x="7734" y="204724"/>
                  </a:lnTo>
                  <a:lnTo>
                    <a:pt x="7632" y="205028"/>
                  </a:lnTo>
                  <a:lnTo>
                    <a:pt x="7493" y="205536"/>
                  </a:lnTo>
                  <a:lnTo>
                    <a:pt x="7391" y="206108"/>
                  </a:lnTo>
                  <a:lnTo>
                    <a:pt x="7505" y="205854"/>
                  </a:lnTo>
                  <a:lnTo>
                    <a:pt x="7632" y="205384"/>
                  </a:lnTo>
                  <a:lnTo>
                    <a:pt x="7747" y="204800"/>
                  </a:lnTo>
                  <a:lnTo>
                    <a:pt x="7835" y="205638"/>
                  </a:lnTo>
                  <a:lnTo>
                    <a:pt x="7988" y="205638"/>
                  </a:lnTo>
                  <a:lnTo>
                    <a:pt x="7899" y="204368"/>
                  </a:lnTo>
                  <a:lnTo>
                    <a:pt x="8509" y="204368"/>
                  </a:lnTo>
                  <a:lnTo>
                    <a:pt x="8877" y="203098"/>
                  </a:lnTo>
                  <a:lnTo>
                    <a:pt x="10350" y="204368"/>
                  </a:lnTo>
                  <a:lnTo>
                    <a:pt x="10299" y="209448"/>
                  </a:lnTo>
                  <a:lnTo>
                    <a:pt x="11061" y="210718"/>
                  </a:lnTo>
                  <a:lnTo>
                    <a:pt x="10756" y="211988"/>
                  </a:lnTo>
                  <a:lnTo>
                    <a:pt x="10337" y="210718"/>
                  </a:lnTo>
                  <a:lnTo>
                    <a:pt x="9639" y="210718"/>
                  </a:lnTo>
                  <a:lnTo>
                    <a:pt x="10782" y="213258"/>
                  </a:lnTo>
                  <a:lnTo>
                    <a:pt x="9359" y="213258"/>
                  </a:lnTo>
                  <a:lnTo>
                    <a:pt x="9055" y="214845"/>
                  </a:lnTo>
                  <a:lnTo>
                    <a:pt x="8229" y="210299"/>
                  </a:lnTo>
                  <a:lnTo>
                    <a:pt x="8559" y="209435"/>
                  </a:lnTo>
                  <a:lnTo>
                    <a:pt x="6578" y="209765"/>
                  </a:lnTo>
                  <a:lnTo>
                    <a:pt x="7112" y="209270"/>
                  </a:lnTo>
                  <a:lnTo>
                    <a:pt x="5461" y="208305"/>
                  </a:lnTo>
                  <a:lnTo>
                    <a:pt x="9042" y="214922"/>
                  </a:lnTo>
                  <a:lnTo>
                    <a:pt x="8877" y="215798"/>
                  </a:lnTo>
                  <a:lnTo>
                    <a:pt x="8839" y="216014"/>
                  </a:lnTo>
                  <a:lnTo>
                    <a:pt x="8483" y="217932"/>
                  </a:lnTo>
                  <a:lnTo>
                    <a:pt x="8483" y="219608"/>
                  </a:lnTo>
                  <a:lnTo>
                    <a:pt x="7886" y="222148"/>
                  </a:lnTo>
                  <a:lnTo>
                    <a:pt x="8128" y="220878"/>
                  </a:lnTo>
                  <a:lnTo>
                    <a:pt x="8407" y="219608"/>
                  </a:lnTo>
                  <a:lnTo>
                    <a:pt x="8483" y="217932"/>
                  </a:lnTo>
                  <a:lnTo>
                    <a:pt x="8407" y="218338"/>
                  </a:lnTo>
                  <a:lnTo>
                    <a:pt x="7581" y="213258"/>
                  </a:lnTo>
                  <a:lnTo>
                    <a:pt x="7518" y="217068"/>
                  </a:lnTo>
                  <a:lnTo>
                    <a:pt x="6718" y="219608"/>
                  </a:lnTo>
                  <a:lnTo>
                    <a:pt x="6400" y="222148"/>
                  </a:lnTo>
                  <a:lnTo>
                    <a:pt x="6997" y="224688"/>
                  </a:lnTo>
                  <a:lnTo>
                    <a:pt x="6692" y="225958"/>
                  </a:lnTo>
                  <a:lnTo>
                    <a:pt x="8572" y="228498"/>
                  </a:lnTo>
                  <a:lnTo>
                    <a:pt x="7454" y="227228"/>
                  </a:lnTo>
                  <a:lnTo>
                    <a:pt x="8356" y="232308"/>
                  </a:lnTo>
                  <a:lnTo>
                    <a:pt x="7988" y="232308"/>
                  </a:lnTo>
                  <a:lnTo>
                    <a:pt x="7810" y="237388"/>
                  </a:lnTo>
                  <a:lnTo>
                    <a:pt x="10350" y="243738"/>
                  </a:lnTo>
                  <a:lnTo>
                    <a:pt x="7785" y="250088"/>
                  </a:lnTo>
                  <a:lnTo>
                    <a:pt x="8140" y="251358"/>
                  </a:lnTo>
                  <a:lnTo>
                    <a:pt x="8572" y="253898"/>
                  </a:lnTo>
                  <a:lnTo>
                    <a:pt x="8166" y="256438"/>
                  </a:lnTo>
                  <a:lnTo>
                    <a:pt x="6934" y="257708"/>
                  </a:lnTo>
                  <a:lnTo>
                    <a:pt x="7366" y="258978"/>
                  </a:lnTo>
                  <a:lnTo>
                    <a:pt x="5715" y="264058"/>
                  </a:lnTo>
                  <a:lnTo>
                    <a:pt x="6985" y="265328"/>
                  </a:lnTo>
                  <a:lnTo>
                    <a:pt x="3670" y="267868"/>
                  </a:lnTo>
                  <a:lnTo>
                    <a:pt x="6261" y="276758"/>
                  </a:lnTo>
                  <a:lnTo>
                    <a:pt x="5676" y="280568"/>
                  </a:lnTo>
                  <a:lnTo>
                    <a:pt x="7289" y="280568"/>
                  </a:lnTo>
                  <a:lnTo>
                    <a:pt x="7200" y="284378"/>
                  </a:lnTo>
                  <a:lnTo>
                    <a:pt x="7658" y="286918"/>
                  </a:lnTo>
                  <a:lnTo>
                    <a:pt x="8305" y="290728"/>
                  </a:lnTo>
                  <a:lnTo>
                    <a:pt x="9728" y="289458"/>
                  </a:lnTo>
                  <a:lnTo>
                    <a:pt x="10896" y="293268"/>
                  </a:lnTo>
                  <a:lnTo>
                    <a:pt x="8712" y="298348"/>
                  </a:lnTo>
                  <a:lnTo>
                    <a:pt x="8763" y="299669"/>
                  </a:lnTo>
                  <a:lnTo>
                    <a:pt x="8864" y="302158"/>
                  </a:lnTo>
                  <a:lnTo>
                    <a:pt x="8318" y="302158"/>
                  </a:lnTo>
                  <a:lnTo>
                    <a:pt x="8445" y="300888"/>
                  </a:lnTo>
                  <a:lnTo>
                    <a:pt x="8763" y="299669"/>
                  </a:lnTo>
                  <a:lnTo>
                    <a:pt x="5575" y="305968"/>
                  </a:lnTo>
                  <a:lnTo>
                    <a:pt x="11112" y="312318"/>
                  </a:lnTo>
                  <a:lnTo>
                    <a:pt x="8775" y="317398"/>
                  </a:lnTo>
                  <a:lnTo>
                    <a:pt x="9296" y="318668"/>
                  </a:lnTo>
                  <a:lnTo>
                    <a:pt x="9118" y="319938"/>
                  </a:lnTo>
                  <a:lnTo>
                    <a:pt x="8763" y="321208"/>
                  </a:lnTo>
                  <a:lnTo>
                    <a:pt x="8712" y="322478"/>
                  </a:lnTo>
                  <a:lnTo>
                    <a:pt x="8890" y="323748"/>
                  </a:lnTo>
                  <a:lnTo>
                    <a:pt x="9245" y="325018"/>
                  </a:lnTo>
                  <a:lnTo>
                    <a:pt x="7708" y="326288"/>
                  </a:lnTo>
                  <a:lnTo>
                    <a:pt x="7188" y="327558"/>
                  </a:lnTo>
                  <a:lnTo>
                    <a:pt x="8470" y="327558"/>
                  </a:lnTo>
                  <a:lnTo>
                    <a:pt x="9626" y="326288"/>
                  </a:lnTo>
                  <a:lnTo>
                    <a:pt x="9880" y="327558"/>
                  </a:lnTo>
                  <a:lnTo>
                    <a:pt x="10172" y="327558"/>
                  </a:lnTo>
                  <a:lnTo>
                    <a:pt x="10541" y="328828"/>
                  </a:lnTo>
                  <a:lnTo>
                    <a:pt x="8077" y="330098"/>
                  </a:lnTo>
                  <a:lnTo>
                    <a:pt x="11379" y="332638"/>
                  </a:lnTo>
                  <a:lnTo>
                    <a:pt x="8750" y="333908"/>
                  </a:lnTo>
                  <a:lnTo>
                    <a:pt x="10033" y="335178"/>
                  </a:lnTo>
                  <a:lnTo>
                    <a:pt x="9715" y="341528"/>
                  </a:lnTo>
                  <a:lnTo>
                    <a:pt x="12420" y="342798"/>
                  </a:lnTo>
                  <a:lnTo>
                    <a:pt x="11874" y="342798"/>
                  </a:lnTo>
                  <a:lnTo>
                    <a:pt x="11252" y="345338"/>
                  </a:lnTo>
                  <a:lnTo>
                    <a:pt x="12026" y="346608"/>
                  </a:lnTo>
                  <a:lnTo>
                    <a:pt x="10071" y="347878"/>
                  </a:lnTo>
                  <a:lnTo>
                    <a:pt x="12687" y="351688"/>
                  </a:lnTo>
                  <a:lnTo>
                    <a:pt x="11506" y="352958"/>
                  </a:lnTo>
                  <a:lnTo>
                    <a:pt x="10820" y="354228"/>
                  </a:lnTo>
                  <a:lnTo>
                    <a:pt x="9321" y="351688"/>
                  </a:lnTo>
                  <a:lnTo>
                    <a:pt x="11620" y="358038"/>
                  </a:lnTo>
                  <a:lnTo>
                    <a:pt x="10185" y="356768"/>
                  </a:lnTo>
                  <a:lnTo>
                    <a:pt x="12471" y="360578"/>
                  </a:lnTo>
                  <a:lnTo>
                    <a:pt x="11214" y="360578"/>
                  </a:lnTo>
                  <a:lnTo>
                    <a:pt x="11252" y="361848"/>
                  </a:lnTo>
                  <a:lnTo>
                    <a:pt x="12941" y="365658"/>
                  </a:lnTo>
                  <a:lnTo>
                    <a:pt x="11899" y="365658"/>
                  </a:lnTo>
                  <a:lnTo>
                    <a:pt x="10807" y="370738"/>
                  </a:lnTo>
                  <a:lnTo>
                    <a:pt x="10566" y="377088"/>
                  </a:lnTo>
                  <a:lnTo>
                    <a:pt x="10350" y="385978"/>
                  </a:lnTo>
                  <a:lnTo>
                    <a:pt x="9359" y="393598"/>
                  </a:lnTo>
                  <a:lnTo>
                    <a:pt x="13055" y="391058"/>
                  </a:lnTo>
                  <a:lnTo>
                    <a:pt x="7696" y="397408"/>
                  </a:lnTo>
                  <a:lnTo>
                    <a:pt x="10553" y="397408"/>
                  </a:lnTo>
                  <a:lnTo>
                    <a:pt x="9690" y="398678"/>
                  </a:lnTo>
                  <a:lnTo>
                    <a:pt x="9194" y="399948"/>
                  </a:lnTo>
                  <a:lnTo>
                    <a:pt x="8432" y="398678"/>
                  </a:lnTo>
                  <a:lnTo>
                    <a:pt x="9296" y="402488"/>
                  </a:lnTo>
                  <a:lnTo>
                    <a:pt x="7048" y="405028"/>
                  </a:lnTo>
                  <a:lnTo>
                    <a:pt x="9461" y="408838"/>
                  </a:lnTo>
                  <a:lnTo>
                    <a:pt x="8585" y="408838"/>
                  </a:lnTo>
                  <a:lnTo>
                    <a:pt x="8178" y="407568"/>
                  </a:lnTo>
                  <a:lnTo>
                    <a:pt x="7658" y="407568"/>
                  </a:lnTo>
                  <a:lnTo>
                    <a:pt x="8420" y="408838"/>
                  </a:lnTo>
                  <a:lnTo>
                    <a:pt x="7899" y="410108"/>
                  </a:lnTo>
                  <a:lnTo>
                    <a:pt x="7366" y="410108"/>
                  </a:lnTo>
                  <a:lnTo>
                    <a:pt x="7162" y="408838"/>
                  </a:lnTo>
                  <a:lnTo>
                    <a:pt x="6781" y="408838"/>
                  </a:lnTo>
                  <a:lnTo>
                    <a:pt x="6921" y="412648"/>
                  </a:lnTo>
                  <a:lnTo>
                    <a:pt x="9626" y="413918"/>
                  </a:lnTo>
                  <a:lnTo>
                    <a:pt x="12153" y="413918"/>
                  </a:lnTo>
                  <a:lnTo>
                    <a:pt x="10960" y="416458"/>
                  </a:lnTo>
                  <a:lnTo>
                    <a:pt x="11125" y="417728"/>
                  </a:lnTo>
                  <a:lnTo>
                    <a:pt x="12788" y="418998"/>
                  </a:lnTo>
                  <a:lnTo>
                    <a:pt x="11963" y="420268"/>
                  </a:lnTo>
                  <a:lnTo>
                    <a:pt x="11087" y="421538"/>
                  </a:lnTo>
                  <a:lnTo>
                    <a:pt x="10795" y="418998"/>
                  </a:lnTo>
                  <a:lnTo>
                    <a:pt x="10680" y="420268"/>
                  </a:lnTo>
                  <a:lnTo>
                    <a:pt x="9575" y="429158"/>
                  </a:lnTo>
                  <a:lnTo>
                    <a:pt x="11607" y="429158"/>
                  </a:lnTo>
                  <a:lnTo>
                    <a:pt x="11099" y="430428"/>
                  </a:lnTo>
                  <a:lnTo>
                    <a:pt x="11468" y="431698"/>
                  </a:lnTo>
                  <a:lnTo>
                    <a:pt x="11696" y="431698"/>
                  </a:lnTo>
                  <a:lnTo>
                    <a:pt x="11493" y="438048"/>
                  </a:lnTo>
                  <a:lnTo>
                    <a:pt x="11582" y="439318"/>
                  </a:lnTo>
                  <a:lnTo>
                    <a:pt x="11925" y="439318"/>
                  </a:lnTo>
                  <a:lnTo>
                    <a:pt x="14363" y="440588"/>
                  </a:lnTo>
                  <a:lnTo>
                    <a:pt x="12471" y="441858"/>
                  </a:lnTo>
                  <a:lnTo>
                    <a:pt x="12750" y="444398"/>
                  </a:lnTo>
                  <a:lnTo>
                    <a:pt x="12509" y="444398"/>
                  </a:lnTo>
                  <a:lnTo>
                    <a:pt x="10744" y="452018"/>
                  </a:lnTo>
                  <a:lnTo>
                    <a:pt x="13347" y="448208"/>
                  </a:lnTo>
                  <a:lnTo>
                    <a:pt x="11341" y="454558"/>
                  </a:lnTo>
                  <a:lnTo>
                    <a:pt x="16141" y="454558"/>
                  </a:lnTo>
                  <a:lnTo>
                    <a:pt x="10934" y="459638"/>
                  </a:lnTo>
                  <a:lnTo>
                    <a:pt x="12179" y="464718"/>
                  </a:lnTo>
                  <a:lnTo>
                    <a:pt x="13055" y="462178"/>
                  </a:lnTo>
                  <a:lnTo>
                    <a:pt x="14173" y="464718"/>
                  </a:lnTo>
                  <a:lnTo>
                    <a:pt x="8597" y="468528"/>
                  </a:lnTo>
                  <a:lnTo>
                    <a:pt x="8191" y="471068"/>
                  </a:lnTo>
                  <a:lnTo>
                    <a:pt x="7899" y="471068"/>
                  </a:lnTo>
                  <a:lnTo>
                    <a:pt x="7734" y="469798"/>
                  </a:lnTo>
                  <a:lnTo>
                    <a:pt x="7518" y="469798"/>
                  </a:lnTo>
                  <a:lnTo>
                    <a:pt x="5588" y="474878"/>
                  </a:lnTo>
                  <a:lnTo>
                    <a:pt x="8534" y="471068"/>
                  </a:lnTo>
                  <a:lnTo>
                    <a:pt x="9512" y="469798"/>
                  </a:lnTo>
                  <a:lnTo>
                    <a:pt x="9969" y="474878"/>
                  </a:lnTo>
                  <a:lnTo>
                    <a:pt x="8902" y="474878"/>
                  </a:lnTo>
                  <a:lnTo>
                    <a:pt x="7251" y="473608"/>
                  </a:lnTo>
                  <a:lnTo>
                    <a:pt x="7035" y="476148"/>
                  </a:lnTo>
                  <a:lnTo>
                    <a:pt x="6172" y="477418"/>
                  </a:lnTo>
                  <a:lnTo>
                    <a:pt x="10528" y="485038"/>
                  </a:lnTo>
                  <a:lnTo>
                    <a:pt x="8470" y="488848"/>
                  </a:lnTo>
                  <a:lnTo>
                    <a:pt x="10121" y="486308"/>
                  </a:lnTo>
                  <a:lnTo>
                    <a:pt x="10744" y="488848"/>
                  </a:lnTo>
                  <a:lnTo>
                    <a:pt x="11036" y="491388"/>
                  </a:lnTo>
                  <a:lnTo>
                    <a:pt x="7620" y="496468"/>
                  </a:lnTo>
                  <a:lnTo>
                    <a:pt x="10236" y="499008"/>
                  </a:lnTo>
                  <a:lnTo>
                    <a:pt x="9994" y="500278"/>
                  </a:lnTo>
                  <a:lnTo>
                    <a:pt x="9575" y="500278"/>
                  </a:lnTo>
                  <a:lnTo>
                    <a:pt x="10261" y="502818"/>
                  </a:lnTo>
                  <a:lnTo>
                    <a:pt x="10706" y="507898"/>
                  </a:lnTo>
                  <a:lnTo>
                    <a:pt x="12115" y="509168"/>
                  </a:lnTo>
                  <a:lnTo>
                    <a:pt x="6858" y="510438"/>
                  </a:lnTo>
                  <a:lnTo>
                    <a:pt x="14681" y="523138"/>
                  </a:lnTo>
                  <a:lnTo>
                    <a:pt x="9829" y="523138"/>
                  </a:lnTo>
                  <a:lnTo>
                    <a:pt x="10083" y="529488"/>
                  </a:lnTo>
                  <a:lnTo>
                    <a:pt x="9588" y="529488"/>
                  </a:lnTo>
                  <a:lnTo>
                    <a:pt x="9271" y="534568"/>
                  </a:lnTo>
                  <a:lnTo>
                    <a:pt x="11595" y="537108"/>
                  </a:lnTo>
                  <a:lnTo>
                    <a:pt x="11264" y="538378"/>
                  </a:lnTo>
                  <a:lnTo>
                    <a:pt x="10820" y="537108"/>
                  </a:lnTo>
                  <a:lnTo>
                    <a:pt x="10553" y="537108"/>
                  </a:lnTo>
                  <a:lnTo>
                    <a:pt x="9575" y="544728"/>
                  </a:lnTo>
                  <a:lnTo>
                    <a:pt x="9791" y="544728"/>
                  </a:lnTo>
                  <a:lnTo>
                    <a:pt x="12204" y="549808"/>
                  </a:lnTo>
                  <a:lnTo>
                    <a:pt x="10629" y="551078"/>
                  </a:lnTo>
                  <a:lnTo>
                    <a:pt x="11544" y="552348"/>
                  </a:lnTo>
                  <a:lnTo>
                    <a:pt x="8166" y="559968"/>
                  </a:lnTo>
                  <a:lnTo>
                    <a:pt x="9994" y="566318"/>
                  </a:lnTo>
                  <a:lnTo>
                    <a:pt x="9296" y="566318"/>
                  </a:lnTo>
                  <a:lnTo>
                    <a:pt x="11137" y="573938"/>
                  </a:lnTo>
                  <a:lnTo>
                    <a:pt x="4927" y="584098"/>
                  </a:lnTo>
                  <a:lnTo>
                    <a:pt x="10655" y="586638"/>
                  </a:lnTo>
                  <a:lnTo>
                    <a:pt x="12065" y="590448"/>
                  </a:lnTo>
                  <a:lnTo>
                    <a:pt x="12522" y="585368"/>
                  </a:lnTo>
                  <a:lnTo>
                    <a:pt x="14554" y="591718"/>
                  </a:lnTo>
                  <a:lnTo>
                    <a:pt x="15506" y="589178"/>
                  </a:lnTo>
                  <a:lnTo>
                    <a:pt x="15836" y="591718"/>
                  </a:lnTo>
                  <a:lnTo>
                    <a:pt x="13779" y="595528"/>
                  </a:lnTo>
                  <a:lnTo>
                    <a:pt x="13487" y="592988"/>
                  </a:lnTo>
                  <a:lnTo>
                    <a:pt x="13766" y="591718"/>
                  </a:lnTo>
                  <a:lnTo>
                    <a:pt x="10782" y="591718"/>
                  </a:lnTo>
                  <a:lnTo>
                    <a:pt x="12712" y="599338"/>
                  </a:lnTo>
                  <a:lnTo>
                    <a:pt x="10680" y="599338"/>
                  </a:lnTo>
                  <a:lnTo>
                    <a:pt x="10528" y="606958"/>
                  </a:lnTo>
                  <a:lnTo>
                    <a:pt x="10439" y="609498"/>
                  </a:lnTo>
                  <a:lnTo>
                    <a:pt x="9969" y="618388"/>
                  </a:lnTo>
                  <a:lnTo>
                    <a:pt x="9372" y="626008"/>
                  </a:lnTo>
                  <a:lnTo>
                    <a:pt x="9042" y="634898"/>
                  </a:lnTo>
                  <a:lnTo>
                    <a:pt x="11366" y="633628"/>
                  </a:lnTo>
                  <a:lnTo>
                    <a:pt x="11239" y="637438"/>
                  </a:lnTo>
                  <a:lnTo>
                    <a:pt x="10693" y="638708"/>
                  </a:lnTo>
                  <a:lnTo>
                    <a:pt x="9423" y="638708"/>
                  </a:lnTo>
                  <a:lnTo>
                    <a:pt x="9512" y="636168"/>
                  </a:lnTo>
                  <a:lnTo>
                    <a:pt x="8204" y="637438"/>
                  </a:lnTo>
                  <a:lnTo>
                    <a:pt x="10617" y="641248"/>
                  </a:lnTo>
                  <a:lnTo>
                    <a:pt x="11112" y="641248"/>
                  </a:lnTo>
                  <a:lnTo>
                    <a:pt x="10414" y="645058"/>
                  </a:lnTo>
                  <a:lnTo>
                    <a:pt x="10756" y="645058"/>
                  </a:lnTo>
                  <a:lnTo>
                    <a:pt x="10642" y="647598"/>
                  </a:lnTo>
                  <a:lnTo>
                    <a:pt x="10515" y="648296"/>
                  </a:lnTo>
                  <a:lnTo>
                    <a:pt x="10515" y="651408"/>
                  </a:lnTo>
                  <a:lnTo>
                    <a:pt x="10121" y="651408"/>
                  </a:lnTo>
                  <a:lnTo>
                    <a:pt x="9690" y="650138"/>
                  </a:lnTo>
                  <a:lnTo>
                    <a:pt x="10083" y="650138"/>
                  </a:lnTo>
                  <a:lnTo>
                    <a:pt x="10515" y="651408"/>
                  </a:lnTo>
                  <a:lnTo>
                    <a:pt x="10515" y="648296"/>
                  </a:lnTo>
                  <a:lnTo>
                    <a:pt x="10172" y="650138"/>
                  </a:lnTo>
                  <a:lnTo>
                    <a:pt x="9207" y="648868"/>
                  </a:lnTo>
                  <a:lnTo>
                    <a:pt x="9118" y="650138"/>
                  </a:lnTo>
                  <a:lnTo>
                    <a:pt x="8890" y="650138"/>
                  </a:lnTo>
                  <a:lnTo>
                    <a:pt x="8966" y="653948"/>
                  </a:lnTo>
                  <a:lnTo>
                    <a:pt x="8864" y="656488"/>
                  </a:lnTo>
                  <a:lnTo>
                    <a:pt x="10693" y="653948"/>
                  </a:lnTo>
                  <a:lnTo>
                    <a:pt x="11582" y="656488"/>
                  </a:lnTo>
                  <a:lnTo>
                    <a:pt x="10642" y="658888"/>
                  </a:lnTo>
                  <a:lnTo>
                    <a:pt x="10528" y="659028"/>
                  </a:lnTo>
                  <a:lnTo>
                    <a:pt x="9461" y="660298"/>
                  </a:lnTo>
                  <a:lnTo>
                    <a:pt x="11531" y="675538"/>
                  </a:lnTo>
                  <a:lnTo>
                    <a:pt x="10515" y="678078"/>
                  </a:lnTo>
                  <a:lnTo>
                    <a:pt x="11861" y="680618"/>
                  </a:lnTo>
                  <a:lnTo>
                    <a:pt x="11785" y="684428"/>
                  </a:lnTo>
                  <a:lnTo>
                    <a:pt x="11671" y="686968"/>
                  </a:lnTo>
                  <a:lnTo>
                    <a:pt x="12065" y="686968"/>
                  </a:lnTo>
                  <a:lnTo>
                    <a:pt x="14122" y="685698"/>
                  </a:lnTo>
                  <a:lnTo>
                    <a:pt x="13868" y="689508"/>
                  </a:lnTo>
                  <a:lnTo>
                    <a:pt x="12344" y="689063"/>
                  </a:lnTo>
                  <a:lnTo>
                    <a:pt x="12344" y="703478"/>
                  </a:lnTo>
                  <a:lnTo>
                    <a:pt x="12001" y="706018"/>
                  </a:lnTo>
                  <a:lnTo>
                    <a:pt x="11379" y="704748"/>
                  </a:lnTo>
                  <a:lnTo>
                    <a:pt x="12344" y="703478"/>
                  </a:lnTo>
                  <a:lnTo>
                    <a:pt x="12344" y="689063"/>
                  </a:lnTo>
                  <a:lnTo>
                    <a:pt x="9613" y="688238"/>
                  </a:lnTo>
                  <a:lnTo>
                    <a:pt x="12026" y="695858"/>
                  </a:lnTo>
                  <a:lnTo>
                    <a:pt x="10871" y="696810"/>
                  </a:lnTo>
                  <a:lnTo>
                    <a:pt x="9461" y="707288"/>
                  </a:lnTo>
                  <a:lnTo>
                    <a:pt x="9918" y="706678"/>
                  </a:lnTo>
                  <a:lnTo>
                    <a:pt x="11404" y="712368"/>
                  </a:lnTo>
                  <a:lnTo>
                    <a:pt x="8686" y="719988"/>
                  </a:lnTo>
                  <a:lnTo>
                    <a:pt x="9232" y="728878"/>
                  </a:lnTo>
                  <a:lnTo>
                    <a:pt x="9791" y="728878"/>
                  </a:lnTo>
                  <a:lnTo>
                    <a:pt x="10642" y="727608"/>
                  </a:lnTo>
                  <a:lnTo>
                    <a:pt x="11480" y="728878"/>
                  </a:lnTo>
                  <a:lnTo>
                    <a:pt x="8686" y="732688"/>
                  </a:lnTo>
                  <a:lnTo>
                    <a:pt x="8953" y="735228"/>
                  </a:lnTo>
                  <a:lnTo>
                    <a:pt x="11912" y="733958"/>
                  </a:lnTo>
                  <a:lnTo>
                    <a:pt x="11912" y="799172"/>
                  </a:lnTo>
                  <a:lnTo>
                    <a:pt x="11557" y="799172"/>
                  </a:lnTo>
                  <a:lnTo>
                    <a:pt x="11506" y="798728"/>
                  </a:lnTo>
                  <a:lnTo>
                    <a:pt x="11912" y="799172"/>
                  </a:lnTo>
                  <a:lnTo>
                    <a:pt x="11912" y="733958"/>
                  </a:lnTo>
                  <a:lnTo>
                    <a:pt x="9969" y="737768"/>
                  </a:lnTo>
                  <a:lnTo>
                    <a:pt x="11150" y="736498"/>
                  </a:lnTo>
                  <a:lnTo>
                    <a:pt x="11226" y="739038"/>
                  </a:lnTo>
                  <a:lnTo>
                    <a:pt x="10452" y="749198"/>
                  </a:lnTo>
                  <a:lnTo>
                    <a:pt x="10553" y="753008"/>
                  </a:lnTo>
                  <a:lnTo>
                    <a:pt x="10668" y="773328"/>
                  </a:lnTo>
                  <a:lnTo>
                    <a:pt x="8445" y="786028"/>
                  </a:lnTo>
                  <a:lnTo>
                    <a:pt x="9525" y="783488"/>
                  </a:lnTo>
                  <a:lnTo>
                    <a:pt x="9639" y="784758"/>
                  </a:lnTo>
                  <a:lnTo>
                    <a:pt x="9652" y="786206"/>
                  </a:lnTo>
                  <a:lnTo>
                    <a:pt x="9575" y="786536"/>
                  </a:lnTo>
                  <a:lnTo>
                    <a:pt x="9588" y="787196"/>
                  </a:lnTo>
                  <a:lnTo>
                    <a:pt x="9779" y="788327"/>
                  </a:lnTo>
                  <a:lnTo>
                    <a:pt x="9690" y="787793"/>
                  </a:lnTo>
                  <a:lnTo>
                    <a:pt x="9690" y="787247"/>
                  </a:lnTo>
                  <a:lnTo>
                    <a:pt x="9944" y="786028"/>
                  </a:lnTo>
                  <a:lnTo>
                    <a:pt x="11049" y="787298"/>
                  </a:lnTo>
                  <a:lnTo>
                    <a:pt x="11811" y="786028"/>
                  </a:lnTo>
                  <a:lnTo>
                    <a:pt x="9715" y="793648"/>
                  </a:lnTo>
                  <a:lnTo>
                    <a:pt x="11811" y="794918"/>
                  </a:lnTo>
                  <a:lnTo>
                    <a:pt x="10172" y="799172"/>
                  </a:lnTo>
                  <a:lnTo>
                    <a:pt x="7645" y="799172"/>
                  </a:lnTo>
                  <a:lnTo>
                    <a:pt x="8458" y="798017"/>
                  </a:lnTo>
                  <a:lnTo>
                    <a:pt x="8039" y="797166"/>
                  </a:lnTo>
                  <a:lnTo>
                    <a:pt x="7467" y="799172"/>
                  </a:lnTo>
                  <a:lnTo>
                    <a:pt x="0" y="799172"/>
                  </a:lnTo>
                  <a:lnTo>
                    <a:pt x="15824" y="826592"/>
                  </a:lnTo>
                  <a:lnTo>
                    <a:pt x="31661" y="799172"/>
                  </a:lnTo>
                  <a:close/>
                </a:path>
                <a:path w="3771265" h="1075054">
                  <a:moveTo>
                    <a:pt x="2249944" y="3263"/>
                  </a:moveTo>
                  <a:lnTo>
                    <a:pt x="2248903" y="2400"/>
                  </a:lnTo>
                  <a:lnTo>
                    <a:pt x="2247061" y="1117"/>
                  </a:lnTo>
                  <a:lnTo>
                    <a:pt x="2245296" y="0"/>
                  </a:lnTo>
                  <a:lnTo>
                    <a:pt x="2249944" y="3263"/>
                  </a:lnTo>
                  <a:close/>
                </a:path>
                <a:path w="3771265" h="1075054">
                  <a:moveTo>
                    <a:pt x="2384399" y="115252"/>
                  </a:moveTo>
                  <a:lnTo>
                    <a:pt x="2384069" y="114947"/>
                  </a:lnTo>
                  <a:lnTo>
                    <a:pt x="2383637" y="114604"/>
                  </a:lnTo>
                  <a:lnTo>
                    <a:pt x="2383345" y="114300"/>
                  </a:lnTo>
                  <a:lnTo>
                    <a:pt x="2383117" y="114376"/>
                  </a:lnTo>
                  <a:lnTo>
                    <a:pt x="2383625" y="114744"/>
                  </a:lnTo>
                  <a:lnTo>
                    <a:pt x="2384399" y="115252"/>
                  </a:lnTo>
                  <a:close/>
                </a:path>
                <a:path w="3771265" h="1075054">
                  <a:moveTo>
                    <a:pt x="2659900" y="305092"/>
                  </a:moveTo>
                  <a:lnTo>
                    <a:pt x="2659469" y="304698"/>
                  </a:lnTo>
                  <a:lnTo>
                    <a:pt x="2659265" y="304482"/>
                  </a:lnTo>
                  <a:lnTo>
                    <a:pt x="2655570" y="302577"/>
                  </a:lnTo>
                  <a:lnTo>
                    <a:pt x="2657094" y="303542"/>
                  </a:lnTo>
                  <a:lnTo>
                    <a:pt x="2659900" y="305092"/>
                  </a:lnTo>
                  <a:close/>
                </a:path>
                <a:path w="3771265" h="1075054">
                  <a:moveTo>
                    <a:pt x="2895485" y="478904"/>
                  </a:moveTo>
                  <a:lnTo>
                    <a:pt x="2893034" y="476313"/>
                  </a:lnTo>
                  <a:lnTo>
                    <a:pt x="2893949" y="476110"/>
                  </a:lnTo>
                  <a:lnTo>
                    <a:pt x="2888983" y="474332"/>
                  </a:lnTo>
                  <a:lnTo>
                    <a:pt x="2895485" y="478904"/>
                  </a:lnTo>
                  <a:close/>
                </a:path>
                <a:path w="3771265" h="1075054">
                  <a:moveTo>
                    <a:pt x="3035465" y="574167"/>
                  </a:moveTo>
                  <a:lnTo>
                    <a:pt x="3031706" y="571944"/>
                  </a:lnTo>
                  <a:lnTo>
                    <a:pt x="3033458" y="573049"/>
                  </a:lnTo>
                  <a:lnTo>
                    <a:pt x="3034614" y="573709"/>
                  </a:lnTo>
                  <a:lnTo>
                    <a:pt x="3035465" y="574167"/>
                  </a:lnTo>
                  <a:close/>
                </a:path>
                <a:path w="3771265" h="1075054">
                  <a:moveTo>
                    <a:pt x="3054299" y="569976"/>
                  </a:moveTo>
                  <a:lnTo>
                    <a:pt x="3054032" y="569379"/>
                  </a:lnTo>
                  <a:lnTo>
                    <a:pt x="3051708" y="568045"/>
                  </a:lnTo>
                  <a:lnTo>
                    <a:pt x="3050616" y="567613"/>
                  </a:lnTo>
                  <a:lnTo>
                    <a:pt x="3050514" y="567918"/>
                  </a:lnTo>
                  <a:lnTo>
                    <a:pt x="3052876" y="569302"/>
                  </a:lnTo>
                  <a:lnTo>
                    <a:pt x="3054299" y="569976"/>
                  </a:lnTo>
                  <a:close/>
                </a:path>
                <a:path w="3771265" h="1075054">
                  <a:moveTo>
                    <a:pt x="3062160" y="592353"/>
                  </a:moveTo>
                  <a:lnTo>
                    <a:pt x="3060776" y="591794"/>
                  </a:lnTo>
                  <a:lnTo>
                    <a:pt x="3060141" y="591654"/>
                  </a:lnTo>
                  <a:lnTo>
                    <a:pt x="3061170" y="592416"/>
                  </a:lnTo>
                  <a:lnTo>
                    <a:pt x="3062160" y="592353"/>
                  </a:lnTo>
                  <a:close/>
                </a:path>
                <a:path w="3771265" h="1075054">
                  <a:moveTo>
                    <a:pt x="3269526" y="737412"/>
                  </a:moveTo>
                  <a:lnTo>
                    <a:pt x="3263201" y="731862"/>
                  </a:lnTo>
                  <a:lnTo>
                    <a:pt x="3264560" y="733196"/>
                  </a:lnTo>
                  <a:lnTo>
                    <a:pt x="3266592" y="734999"/>
                  </a:lnTo>
                  <a:lnTo>
                    <a:pt x="3269526" y="737412"/>
                  </a:lnTo>
                  <a:close/>
                </a:path>
                <a:path w="3771265" h="1075054">
                  <a:moveTo>
                    <a:pt x="3282010" y="738149"/>
                  </a:moveTo>
                  <a:lnTo>
                    <a:pt x="3280333" y="737311"/>
                  </a:lnTo>
                  <a:lnTo>
                    <a:pt x="3276473" y="735342"/>
                  </a:lnTo>
                  <a:lnTo>
                    <a:pt x="3277311" y="736282"/>
                  </a:lnTo>
                  <a:lnTo>
                    <a:pt x="3277743" y="736752"/>
                  </a:lnTo>
                  <a:lnTo>
                    <a:pt x="3279279" y="737247"/>
                  </a:lnTo>
                  <a:lnTo>
                    <a:pt x="3280714" y="737730"/>
                  </a:lnTo>
                  <a:lnTo>
                    <a:pt x="3282010" y="738149"/>
                  </a:lnTo>
                  <a:close/>
                </a:path>
                <a:path w="3771265" h="1075054">
                  <a:moveTo>
                    <a:pt x="3450717" y="865568"/>
                  </a:moveTo>
                  <a:lnTo>
                    <a:pt x="3449040" y="859523"/>
                  </a:lnTo>
                  <a:lnTo>
                    <a:pt x="3438182" y="858126"/>
                  </a:lnTo>
                  <a:lnTo>
                    <a:pt x="3444278" y="860323"/>
                  </a:lnTo>
                  <a:lnTo>
                    <a:pt x="3447059" y="862545"/>
                  </a:lnTo>
                  <a:lnTo>
                    <a:pt x="3450717" y="865568"/>
                  </a:lnTo>
                  <a:close/>
                </a:path>
                <a:path w="3771265" h="1075054">
                  <a:moveTo>
                    <a:pt x="3451174" y="865962"/>
                  </a:moveTo>
                  <a:lnTo>
                    <a:pt x="3451034" y="865835"/>
                  </a:lnTo>
                  <a:lnTo>
                    <a:pt x="3450844" y="865682"/>
                  </a:lnTo>
                  <a:lnTo>
                    <a:pt x="3450717" y="865568"/>
                  </a:lnTo>
                  <a:lnTo>
                    <a:pt x="3450767" y="865746"/>
                  </a:lnTo>
                  <a:lnTo>
                    <a:pt x="3450933" y="865847"/>
                  </a:lnTo>
                  <a:lnTo>
                    <a:pt x="3451174" y="865962"/>
                  </a:lnTo>
                  <a:close/>
                </a:path>
                <a:path w="3771265" h="1075054">
                  <a:moveTo>
                    <a:pt x="3545878" y="915327"/>
                  </a:moveTo>
                  <a:lnTo>
                    <a:pt x="3541369" y="910717"/>
                  </a:lnTo>
                  <a:lnTo>
                    <a:pt x="3536619" y="905141"/>
                  </a:lnTo>
                  <a:lnTo>
                    <a:pt x="3536442" y="906741"/>
                  </a:lnTo>
                  <a:lnTo>
                    <a:pt x="3537229" y="908989"/>
                  </a:lnTo>
                  <a:lnTo>
                    <a:pt x="3541001" y="911339"/>
                  </a:lnTo>
                  <a:lnTo>
                    <a:pt x="3543681" y="913422"/>
                  </a:lnTo>
                  <a:lnTo>
                    <a:pt x="3545878" y="915327"/>
                  </a:lnTo>
                  <a:close/>
                </a:path>
                <a:path w="3771265" h="1075054">
                  <a:moveTo>
                    <a:pt x="3709543" y="1040993"/>
                  </a:moveTo>
                  <a:lnTo>
                    <a:pt x="3709162" y="1040460"/>
                  </a:lnTo>
                  <a:lnTo>
                    <a:pt x="3708984" y="1040333"/>
                  </a:lnTo>
                  <a:lnTo>
                    <a:pt x="3709543" y="1040993"/>
                  </a:lnTo>
                  <a:close/>
                </a:path>
                <a:path w="3771265" h="1075054">
                  <a:moveTo>
                    <a:pt x="3760279" y="1066012"/>
                  </a:moveTo>
                  <a:lnTo>
                    <a:pt x="3756622" y="1062723"/>
                  </a:lnTo>
                  <a:lnTo>
                    <a:pt x="3752291" y="1059218"/>
                  </a:lnTo>
                  <a:lnTo>
                    <a:pt x="3747351" y="1056906"/>
                  </a:lnTo>
                  <a:lnTo>
                    <a:pt x="3748062" y="1057579"/>
                  </a:lnTo>
                  <a:lnTo>
                    <a:pt x="3748786" y="1058176"/>
                  </a:lnTo>
                  <a:lnTo>
                    <a:pt x="3749535" y="1058837"/>
                  </a:lnTo>
                  <a:lnTo>
                    <a:pt x="3752926" y="1060958"/>
                  </a:lnTo>
                  <a:lnTo>
                    <a:pt x="3756329" y="1063129"/>
                  </a:lnTo>
                  <a:lnTo>
                    <a:pt x="3760279" y="1066012"/>
                  </a:lnTo>
                  <a:close/>
                </a:path>
                <a:path w="3771265" h="1075054">
                  <a:moveTo>
                    <a:pt x="3770947" y="1074572"/>
                  </a:moveTo>
                  <a:lnTo>
                    <a:pt x="3766782" y="1070978"/>
                  </a:lnTo>
                  <a:lnTo>
                    <a:pt x="3763353" y="1068273"/>
                  </a:lnTo>
                  <a:lnTo>
                    <a:pt x="3760266" y="1066025"/>
                  </a:lnTo>
                  <a:lnTo>
                    <a:pt x="3765207" y="1070470"/>
                  </a:lnTo>
                  <a:lnTo>
                    <a:pt x="3768864" y="1074508"/>
                  </a:lnTo>
                  <a:lnTo>
                    <a:pt x="3770947" y="1074572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3506" y="7601455"/>
              <a:ext cx="255835" cy="1811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29406" y="6385458"/>
              <a:ext cx="2502535" cy="1450975"/>
            </a:xfrm>
            <a:custGeom>
              <a:avLst/>
              <a:gdLst/>
              <a:ahLst/>
              <a:cxnLst/>
              <a:rect l="l" t="t" r="r" b="b"/>
              <a:pathLst>
                <a:path w="2502535" h="1450975">
                  <a:moveTo>
                    <a:pt x="5524" y="4127"/>
                  </a:moveTo>
                  <a:lnTo>
                    <a:pt x="5130" y="1320"/>
                  </a:lnTo>
                  <a:lnTo>
                    <a:pt x="0" y="0"/>
                  </a:lnTo>
                  <a:lnTo>
                    <a:pt x="4648" y="2933"/>
                  </a:lnTo>
                  <a:lnTo>
                    <a:pt x="5524" y="4127"/>
                  </a:lnTo>
                  <a:close/>
                </a:path>
                <a:path w="2502535" h="1450975">
                  <a:moveTo>
                    <a:pt x="19837" y="11290"/>
                  </a:moveTo>
                  <a:lnTo>
                    <a:pt x="13487" y="5994"/>
                  </a:lnTo>
                  <a:lnTo>
                    <a:pt x="17208" y="9944"/>
                  </a:lnTo>
                  <a:lnTo>
                    <a:pt x="19837" y="11290"/>
                  </a:lnTo>
                  <a:close/>
                </a:path>
                <a:path w="2502535" h="1450975">
                  <a:moveTo>
                    <a:pt x="431876" y="305282"/>
                  </a:moveTo>
                  <a:lnTo>
                    <a:pt x="431114" y="304304"/>
                  </a:lnTo>
                  <a:lnTo>
                    <a:pt x="430314" y="304012"/>
                  </a:lnTo>
                  <a:lnTo>
                    <a:pt x="431177" y="304774"/>
                  </a:lnTo>
                  <a:lnTo>
                    <a:pt x="431876" y="305282"/>
                  </a:lnTo>
                  <a:close/>
                </a:path>
                <a:path w="2502535" h="1450975">
                  <a:moveTo>
                    <a:pt x="446062" y="327672"/>
                  </a:moveTo>
                  <a:lnTo>
                    <a:pt x="445541" y="326872"/>
                  </a:lnTo>
                  <a:lnTo>
                    <a:pt x="444538" y="326631"/>
                  </a:lnTo>
                  <a:lnTo>
                    <a:pt x="446062" y="327672"/>
                  </a:lnTo>
                  <a:close/>
                </a:path>
                <a:path w="2502535" h="1450975">
                  <a:moveTo>
                    <a:pt x="501218" y="371868"/>
                  </a:moveTo>
                  <a:lnTo>
                    <a:pt x="500265" y="371043"/>
                  </a:lnTo>
                  <a:lnTo>
                    <a:pt x="500367" y="371322"/>
                  </a:lnTo>
                  <a:lnTo>
                    <a:pt x="501218" y="371868"/>
                  </a:lnTo>
                  <a:close/>
                </a:path>
                <a:path w="2502535" h="1450975">
                  <a:moveTo>
                    <a:pt x="508368" y="376402"/>
                  </a:moveTo>
                  <a:lnTo>
                    <a:pt x="501218" y="371868"/>
                  </a:lnTo>
                  <a:lnTo>
                    <a:pt x="502069" y="372592"/>
                  </a:lnTo>
                  <a:lnTo>
                    <a:pt x="508368" y="376402"/>
                  </a:lnTo>
                  <a:close/>
                </a:path>
                <a:path w="2502535" h="1450975">
                  <a:moveTo>
                    <a:pt x="533577" y="395452"/>
                  </a:moveTo>
                  <a:lnTo>
                    <a:pt x="528307" y="391236"/>
                  </a:lnTo>
                  <a:lnTo>
                    <a:pt x="530174" y="392912"/>
                  </a:lnTo>
                  <a:lnTo>
                    <a:pt x="533577" y="395452"/>
                  </a:lnTo>
                  <a:close/>
                </a:path>
                <a:path w="2502535" h="1450975">
                  <a:moveTo>
                    <a:pt x="645909" y="473710"/>
                  </a:moveTo>
                  <a:lnTo>
                    <a:pt x="638365" y="469112"/>
                  </a:lnTo>
                  <a:lnTo>
                    <a:pt x="645744" y="474192"/>
                  </a:lnTo>
                  <a:lnTo>
                    <a:pt x="645909" y="473710"/>
                  </a:lnTo>
                  <a:close/>
                </a:path>
                <a:path w="2502535" h="1450975">
                  <a:moveTo>
                    <a:pt x="665429" y="469112"/>
                  </a:moveTo>
                  <a:lnTo>
                    <a:pt x="663867" y="467842"/>
                  </a:lnTo>
                  <a:lnTo>
                    <a:pt x="663613" y="467842"/>
                  </a:lnTo>
                  <a:lnTo>
                    <a:pt x="665429" y="469112"/>
                  </a:lnTo>
                  <a:close/>
                </a:path>
                <a:path w="2502535" h="1450975">
                  <a:moveTo>
                    <a:pt x="750620" y="551065"/>
                  </a:moveTo>
                  <a:lnTo>
                    <a:pt x="748030" y="546303"/>
                  </a:lnTo>
                  <a:lnTo>
                    <a:pt x="747547" y="548792"/>
                  </a:lnTo>
                  <a:lnTo>
                    <a:pt x="750620" y="551065"/>
                  </a:lnTo>
                  <a:close/>
                </a:path>
                <a:path w="2502535" h="1450975">
                  <a:moveTo>
                    <a:pt x="757643" y="555599"/>
                  </a:moveTo>
                  <a:lnTo>
                    <a:pt x="754545" y="553313"/>
                  </a:lnTo>
                  <a:lnTo>
                    <a:pt x="750620" y="551065"/>
                  </a:lnTo>
                  <a:lnTo>
                    <a:pt x="757643" y="555599"/>
                  </a:lnTo>
                  <a:close/>
                </a:path>
                <a:path w="2502535" h="1450975">
                  <a:moveTo>
                    <a:pt x="827074" y="602056"/>
                  </a:moveTo>
                  <a:lnTo>
                    <a:pt x="825220" y="598462"/>
                  </a:lnTo>
                  <a:lnTo>
                    <a:pt x="825538" y="600913"/>
                  </a:lnTo>
                  <a:lnTo>
                    <a:pt x="827074" y="602056"/>
                  </a:lnTo>
                  <a:close/>
                </a:path>
                <a:path w="2502535" h="1450975">
                  <a:moveTo>
                    <a:pt x="849109" y="615162"/>
                  </a:moveTo>
                  <a:lnTo>
                    <a:pt x="845413" y="612622"/>
                  </a:lnTo>
                  <a:lnTo>
                    <a:pt x="848487" y="615162"/>
                  </a:lnTo>
                  <a:lnTo>
                    <a:pt x="849109" y="615162"/>
                  </a:lnTo>
                  <a:close/>
                </a:path>
                <a:path w="2502535" h="1450975">
                  <a:moveTo>
                    <a:pt x="877239" y="632942"/>
                  </a:moveTo>
                  <a:lnTo>
                    <a:pt x="876465" y="632180"/>
                  </a:lnTo>
                  <a:lnTo>
                    <a:pt x="875665" y="631659"/>
                  </a:lnTo>
                  <a:lnTo>
                    <a:pt x="877239" y="632942"/>
                  </a:lnTo>
                  <a:close/>
                </a:path>
                <a:path w="2502535" h="1450975">
                  <a:moveTo>
                    <a:pt x="893356" y="647750"/>
                  </a:moveTo>
                  <a:lnTo>
                    <a:pt x="890968" y="645668"/>
                  </a:lnTo>
                  <a:lnTo>
                    <a:pt x="891501" y="646734"/>
                  </a:lnTo>
                  <a:lnTo>
                    <a:pt x="892060" y="647141"/>
                  </a:lnTo>
                  <a:lnTo>
                    <a:pt x="893356" y="647750"/>
                  </a:lnTo>
                  <a:close/>
                </a:path>
                <a:path w="2502535" h="1450975">
                  <a:moveTo>
                    <a:pt x="899642" y="650722"/>
                  </a:moveTo>
                  <a:lnTo>
                    <a:pt x="899515" y="650608"/>
                  </a:lnTo>
                  <a:lnTo>
                    <a:pt x="899045" y="650443"/>
                  </a:lnTo>
                  <a:lnTo>
                    <a:pt x="899642" y="650722"/>
                  </a:lnTo>
                  <a:close/>
                </a:path>
                <a:path w="2502535" h="1450975">
                  <a:moveTo>
                    <a:pt x="906627" y="662152"/>
                  </a:moveTo>
                  <a:lnTo>
                    <a:pt x="903312" y="658342"/>
                  </a:lnTo>
                  <a:lnTo>
                    <a:pt x="898613" y="653262"/>
                  </a:lnTo>
                  <a:lnTo>
                    <a:pt x="896226" y="649452"/>
                  </a:lnTo>
                  <a:lnTo>
                    <a:pt x="899045" y="650443"/>
                  </a:lnTo>
                  <a:lnTo>
                    <a:pt x="897013" y="649452"/>
                  </a:lnTo>
                  <a:lnTo>
                    <a:pt x="893356" y="647750"/>
                  </a:lnTo>
                  <a:lnTo>
                    <a:pt x="895324" y="649452"/>
                  </a:lnTo>
                  <a:lnTo>
                    <a:pt x="892060" y="647141"/>
                  </a:lnTo>
                  <a:lnTo>
                    <a:pt x="891590" y="646912"/>
                  </a:lnTo>
                  <a:lnTo>
                    <a:pt x="891501" y="646734"/>
                  </a:lnTo>
                  <a:lnTo>
                    <a:pt x="886396" y="643102"/>
                  </a:lnTo>
                  <a:lnTo>
                    <a:pt x="890066" y="648182"/>
                  </a:lnTo>
                  <a:lnTo>
                    <a:pt x="894753" y="651992"/>
                  </a:lnTo>
                  <a:lnTo>
                    <a:pt x="900315" y="655802"/>
                  </a:lnTo>
                  <a:lnTo>
                    <a:pt x="906627" y="662152"/>
                  </a:lnTo>
                  <a:close/>
                </a:path>
                <a:path w="2502535" h="1450975">
                  <a:moveTo>
                    <a:pt x="916736" y="666546"/>
                  </a:moveTo>
                  <a:lnTo>
                    <a:pt x="916012" y="665365"/>
                  </a:lnTo>
                  <a:lnTo>
                    <a:pt x="911352" y="661924"/>
                  </a:lnTo>
                  <a:lnTo>
                    <a:pt x="915949" y="666584"/>
                  </a:lnTo>
                  <a:lnTo>
                    <a:pt x="916736" y="666546"/>
                  </a:lnTo>
                  <a:close/>
                </a:path>
                <a:path w="2502535" h="1450975">
                  <a:moveTo>
                    <a:pt x="987780" y="712279"/>
                  </a:moveTo>
                  <a:lnTo>
                    <a:pt x="980059" y="707872"/>
                  </a:lnTo>
                  <a:lnTo>
                    <a:pt x="982357" y="710412"/>
                  </a:lnTo>
                  <a:lnTo>
                    <a:pt x="987780" y="712279"/>
                  </a:lnTo>
                  <a:close/>
                </a:path>
                <a:path w="2502535" h="1450975">
                  <a:moveTo>
                    <a:pt x="988987" y="712952"/>
                  </a:moveTo>
                  <a:lnTo>
                    <a:pt x="988288" y="712444"/>
                  </a:lnTo>
                  <a:lnTo>
                    <a:pt x="987780" y="712279"/>
                  </a:lnTo>
                  <a:lnTo>
                    <a:pt x="988987" y="712952"/>
                  </a:lnTo>
                  <a:close/>
                </a:path>
                <a:path w="2502535" h="1450975">
                  <a:moveTo>
                    <a:pt x="1118247" y="804392"/>
                  </a:moveTo>
                  <a:lnTo>
                    <a:pt x="1116076" y="803122"/>
                  </a:lnTo>
                  <a:lnTo>
                    <a:pt x="1117638" y="804392"/>
                  </a:lnTo>
                  <a:lnTo>
                    <a:pt x="1118247" y="804392"/>
                  </a:lnTo>
                  <a:close/>
                </a:path>
                <a:path w="2502535" h="1450975">
                  <a:moveTo>
                    <a:pt x="1166114" y="835926"/>
                  </a:moveTo>
                  <a:lnTo>
                    <a:pt x="1160843" y="833602"/>
                  </a:lnTo>
                  <a:lnTo>
                    <a:pt x="1154658" y="828522"/>
                  </a:lnTo>
                  <a:lnTo>
                    <a:pt x="1163650" y="836142"/>
                  </a:lnTo>
                  <a:lnTo>
                    <a:pt x="1166088" y="836142"/>
                  </a:lnTo>
                  <a:lnTo>
                    <a:pt x="1166114" y="835926"/>
                  </a:lnTo>
                  <a:close/>
                </a:path>
                <a:path w="2502535" h="1450975">
                  <a:moveTo>
                    <a:pt x="1176108" y="842238"/>
                  </a:moveTo>
                  <a:lnTo>
                    <a:pt x="1175232" y="841222"/>
                  </a:lnTo>
                  <a:lnTo>
                    <a:pt x="1174026" y="841222"/>
                  </a:lnTo>
                  <a:lnTo>
                    <a:pt x="1176108" y="842238"/>
                  </a:lnTo>
                  <a:close/>
                </a:path>
                <a:path w="2502535" h="1450975">
                  <a:moveTo>
                    <a:pt x="1178572" y="843762"/>
                  </a:moveTo>
                  <a:lnTo>
                    <a:pt x="1177607" y="842975"/>
                  </a:lnTo>
                  <a:lnTo>
                    <a:pt x="1176108" y="842238"/>
                  </a:lnTo>
                  <a:lnTo>
                    <a:pt x="1176324" y="842492"/>
                  </a:lnTo>
                  <a:lnTo>
                    <a:pt x="1178572" y="843762"/>
                  </a:lnTo>
                  <a:close/>
                </a:path>
                <a:path w="2502535" h="1450975">
                  <a:moveTo>
                    <a:pt x="1188593" y="851852"/>
                  </a:moveTo>
                  <a:lnTo>
                    <a:pt x="1186332" y="850112"/>
                  </a:lnTo>
                  <a:lnTo>
                    <a:pt x="1188567" y="852652"/>
                  </a:lnTo>
                  <a:lnTo>
                    <a:pt x="1188593" y="851852"/>
                  </a:lnTo>
                  <a:close/>
                </a:path>
                <a:path w="2502535" h="1450975">
                  <a:moveTo>
                    <a:pt x="1280972" y="918692"/>
                  </a:moveTo>
                  <a:lnTo>
                    <a:pt x="1278216" y="916152"/>
                  </a:lnTo>
                  <a:lnTo>
                    <a:pt x="1277645" y="916152"/>
                  </a:lnTo>
                  <a:lnTo>
                    <a:pt x="1280972" y="918692"/>
                  </a:lnTo>
                  <a:close/>
                </a:path>
                <a:path w="2502535" h="1450975">
                  <a:moveTo>
                    <a:pt x="1339710" y="958799"/>
                  </a:moveTo>
                  <a:lnTo>
                    <a:pt x="1337767" y="957681"/>
                  </a:lnTo>
                  <a:lnTo>
                    <a:pt x="1336814" y="957199"/>
                  </a:lnTo>
                  <a:lnTo>
                    <a:pt x="1336217" y="956945"/>
                  </a:lnTo>
                  <a:lnTo>
                    <a:pt x="1337284" y="957541"/>
                  </a:lnTo>
                  <a:lnTo>
                    <a:pt x="1338453" y="958176"/>
                  </a:lnTo>
                  <a:lnTo>
                    <a:pt x="1339710" y="958799"/>
                  </a:lnTo>
                  <a:close/>
                </a:path>
                <a:path w="2502535" h="1450975">
                  <a:moveTo>
                    <a:pt x="1343482" y="962914"/>
                  </a:moveTo>
                  <a:lnTo>
                    <a:pt x="1333309" y="955700"/>
                  </a:lnTo>
                  <a:lnTo>
                    <a:pt x="1336217" y="956945"/>
                  </a:lnTo>
                  <a:lnTo>
                    <a:pt x="1329423" y="953147"/>
                  </a:lnTo>
                  <a:lnTo>
                    <a:pt x="1326362" y="950429"/>
                  </a:lnTo>
                  <a:lnTo>
                    <a:pt x="1328051" y="954214"/>
                  </a:lnTo>
                  <a:lnTo>
                    <a:pt x="1332979" y="957732"/>
                  </a:lnTo>
                  <a:lnTo>
                    <a:pt x="1334731" y="958215"/>
                  </a:lnTo>
                  <a:lnTo>
                    <a:pt x="1336281" y="958596"/>
                  </a:lnTo>
                  <a:lnTo>
                    <a:pt x="1340586" y="961809"/>
                  </a:lnTo>
                  <a:lnTo>
                    <a:pt x="1343482" y="962914"/>
                  </a:lnTo>
                  <a:close/>
                </a:path>
                <a:path w="2502535" h="1450975">
                  <a:moveTo>
                    <a:pt x="1348333" y="949312"/>
                  </a:moveTo>
                  <a:lnTo>
                    <a:pt x="1347241" y="947902"/>
                  </a:lnTo>
                  <a:lnTo>
                    <a:pt x="1345590" y="946632"/>
                  </a:lnTo>
                  <a:lnTo>
                    <a:pt x="1348333" y="949312"/>
                  </a:lnTo>
                  <a:close/>
                </a:path>
                <a:path w="2502535" h="1450975">
                  <a:moveTo>
                    <a:pt x="1349387" y="950442"/>
                  </a:moveTo>
                  <a:lnTo>
                    <a:pt x="1348333" y="949312"/>
                  </a:lnTo>
                  <a:lnTo>
                    <a:pt x="1349121" y="950328"/>
                  </a:lnTo>
                  <a:lnTo>
                    <a:pt x="1349387" y="950442"/>
                  </a:lnTo>
                  <a:close/>
                </a:path>
                <a:path w="2502535" h="1450975">
                  <a:moveTo>
                    <a:pt x="1359547" y="958062"/>
                  </a:moveTo>
                  <a:lnTo>
                    <a:pt x="1355610" y="955522"/>
                  </a:lnTo>
                  <a:lnTo>
                    <a:pt x="1353070" y="954252"/>
                  </a:lnTo>
                  <a:lnTo>
                    <a:pt x="1350733" y="951712"/>
                  </a:lnTo>
                  <a:lnTo>
                    <a:pt x="1350200" y="951712"/>
                  </a:lnTo>
                  <a:lnTo>
                    <a:pt x="1349121" y="950328"/>
                  </a:lnTo>
                  <a:lnTo>
                    <a:pt x="1346568" y="949172"/>
                  </a:lnTo>
                  <a:lnTo>
                    <a:pt x="1342212" y="945362"/>
                  </a:lnTo>
                  <a:lnTo>
                    <a:pt x="1337830" y="942822"/>
                  </a:lnTo>
                  <a:lnTo>
                    <a:pt x="1336941" y="940282"/>
                  </a:lnTo>
                  <a:lnTo>
                    <a:pt x="1335951" y="940282"/>
                  </a:lnTo>
                  <a:lnTo>
                    <a:pt x="1332191" y="936472"/>
                  </a:lnTo>
                  <a:lnTo>
                    <a:pt x="1332255" y="937742"/>
                  </a:lnTo>
                  <a:lnTo>
                    <a:pt x="1333766" y="940282"/>
                  </a:lnTo>
                  <a:lnTo>
                    <a:pt x="1331518" y="939012"/>
                  </a:lnTo>
                  <a:lnTo>
                    <a:pt x="1329423" y="939012"/>
                  </a:lnTo>
                  <a:lnTo>
                    <a:pt x="1327721" y="937742"/>
                  </a:lnTo>
                  <a:lnTo>
                    <a:pt x="1325816" y="933932"/>
                  </a:lnTo>
                  <a:lnTo>
                    <a:pt x="1322641" y="932662"/>
                  </a:lnTo>
                  <a:lnTo>
                    <a:pt x="1316304" y="930122"/>
                  </a:lnTo>
                  <a:lnTo>
                    <a:pt x="1315542" y="928852"/>
                  </a:lnTo>
                  <a:lnTo>
                    <a:pt x="1313281" y="925042"/>
                  </a:lnTo>
                  <a:lnTo>
                    <a:pt x="1308354" y="922502"/>
                  </a:lnTo>
                  <a:lnTo>
                    <a:pt x="1300708" y="917422"/>
                  </a:lnTo>
                  <a:lnTo>
                    <a:pt x="1293025" y="913612"/>
                  </a:lnTo>
                  <a:lnTo>
                    <a:pt x="1287983" y="912342"/>
                  </a:lnTo>
                  <a:lnTo>
                    <a:pt x="1288008" y="911694"/>
                  </a:lnTo>
                  <a:lnTo>
                    <a:pt x="1289177" y="912342"/>
                  </a:lnTo>
                  <a:lnTo>
                    <a:pt x="1288034" y="911377"/>
                  </a:lnTo>
                  <a:lnTo>
                    <a:pt x="1288046" y="911072"/>
                  </a:lnTo>
                  <a:lnTo>
                    <a:pt x="1287691" y="911072"/>
                  </a:lnTo>
                  <a:lnTo>
                    <a:pt x="1280236" y="904722"/>
                  </a:lnTo>
                  <a:lnTo>
                    <a:pt x="1275626" y="902182"/>
                  </a:lnTo>
                  <a:lnTo>
                    <a:pt x="1274775" y="899642"/>
                  </a:lnTo>
                  <a:lnTo>
                    <a:pt x="1263116" y="894562"/>
                  </a:lnTo>
                  <a:lnTo>
                    <a:pt x="1257642" y="889482"/>
                  </a:lnTo>
                  <a:lnTo>
                    <a:pt x="1255483" y="886942"/>
                  </a:lnTo>
                  <a:lnTo>
                    <a:pt x="1262468" y="890752"/>
                  </a:lnTo>
                  <a:lnTo>
                    <a:pt x="1255737" y="886942"/>
                  </a:lnTo>
                  <a:lnTo>
                    <a:pt x="1253502" y="885672"/>
                  </a:lnTo>
                  <a:lnTo>
                    <a:pt x="1248435" y="881862"/>
                  </a:lnTo>
                  <a:lnTo>
                    <a:pt x="1243799" y="879322"/>
                  </a:lnTo>
                  <a:lnTo>
                    <a:pt x="1236091" y="875512"/>
                  </a:lnTo>
                  <a:lnTo>
                    <a:pt x="1237411" y="874242"/>
                  </a:lnTo>
                  <a:lnTo>
                    <a:pt x="1232903" y="871702"/>
                  </a:lnTo>
                  <a:lnTo>
                    <a:pt x="1224737" y="867892"/>
                  </a:lnTo>
                  <a:lnTo>
                    <a:pt x="1222629" y="865352"/>
                  </a:lnTo>
                  <a:lnTo>
                    <a:pt x="1210830" y="855192"/>
                  </a:lnTo>
                  <a:lnTo>
                    <a:pt x="1191526" y="841222"/>
                  </a:lnTo>
                  <a:lnTo>
                    <a:pt x="1169250" y="825982"/>
                  </a:lnTo>
                  <a:lnTo>
                    <a:pt x="1162875" y="820902"/>
                  </a:lnTo>
                  <a:lnTo>
                    <a:pt x="1159700" y="818362"/>
                  </a:lnTo>
                  <a:lnTo>
                    <a:pt x="1154912" y="814552"/>
                  </a:lnTo>
                  <a:lnTo>
                    <a:pt x="1150137" y="810742"/>
                  </a:lnTo>
                  <a:lnTo>
                    <a:pt x="1148549" y="809472"/>
                  </a:lnTo>
                  <a:lnTo>
                    <a:pt x="1147991" y="810742"/>
                  </a:lnTo>
                  <a:lnTo>
                    <a:pt x="1143774" y="806932"/>
                  </a:lnTo>
                  <a:lnTo>
                    <a:pt x="1138504" y="803122"/>
                  </a:lnTo>
                  <a:lnTo>
                    <a:pt x="1134833" y="801852"/>
                  </a:lnTo>
                  <a:lnTo>
                    <a:pt x="1133830" y="799312"/>
                  </a:lnTo>
                  <a:lnTo>
                    <a:pt x="1130515" y="796772"/>
                  </a:lnTo>
                  <a:lnTo>
                    <a:pt x="1135138" y="799312"/>
                  </a:lnTo>
                  <a:lnTo>
                    <a:pt x="1131582" y="796772"/>
                  </a:lnTo>
                  <a:lnTo>
                    <a:pt x="1119212" y="787882"/>
                  </a:lnTo>
                  <a:lnTo>
                    <a:pt x="1112774" y="782802"/>
                  </a:lnTo>
                  <a:lnTo>
                    <a:pt x="1105662" y="780262"/>
                  </a:lnTo>
                  <a:lnTo>
                    <a:pt x="1104658" y="777722"/>
                  </a:lnTo>
                  <a:lnTo>
                    <a:pt x="1109218" y="780262"/>
                  </a:lnTo>
                  <a:lnTo>
                    <a:pt x="1108176" y="778992"/>
                  </a:lnTo>
                  <a:lnTo>
                    <a:pt x="1105865" y="777722"/>
                  </a:lnTo>
                  <a:lnTo>
                    <a:pt x="1103553" y="776452"/>
                  </a:lnTo>
                  <a:lnTo>
                    <a:pt x="1102499" y="775182"/>
                  </a:lnTo>
                  <a:lnTo>
                    <a:pt x="1101445" y="773912"/>
                  </a:lnTo>
                  <a:lnTo>
                    <a:pt x="1104849" y="776452"/>
                  </a:lnTo>
                  <a:lnTo>
                    <a:pt x="1107147" y="777722"/>
                  </a:lnTo>
                  <a:lnTo>
                    <a:pt x="1102067" y="773912"/>
                  </a:lnTo>
                  <a:lnTo>
                    <a:pt x="1096987" y="770102"/>
                  </a:lnTo>
                  <a:lnTo>
                    <a:pt x="1093609" y="767562"/>
                  </a:lnTo>
                  <a:lnTo>
                    <a:pt x="1093000" y="767829"/>
                  </a:lnTo>
                  <a:lnTo>
                    <a:pt x="1093000" y="782802"/>
                  </a:lnTo>
                  <a:lnTo>
                    <a:pt x="1090891" y="781532"/>
                  </a:lnTo>
                  <a:lnTo>
                    <a:pt x="1088237" y="778992"/>
                  </a:lnTo>
                  <a:lnTo>
                    <a:pt x="1085405" y="776452"/>
                  </a:lnTo>
                  <a:lnTo>
                    <a:pt x="1087780" y="777722"/>
                  </a:lnTo>
                  <a:lnTo>
                    <a:pt x="1090345" y="780262"/>
                  </a:lnTo>
                  <a:lnTo>
                    <a:pt x="1093000" y="782802"/>
                  </a:lnTo>
                  <a:lnTo>
                    <a:pt x="1093000" y="767829"/>
                  </a:lnTo>
                  <a:lnTo>
                    <a:pt x="1090688" y="768832"/>
                  </a:lnTo>
                  <a:lnTo>
                    <a:pt x="1088250" y="770102"/>
                  </a:lnTo>
                  <a:lnTo>
                    <a:pt x="1082116" y="765022"/>
                  </a:lnTo>
                  <a:lnTo>
                    <a:pt x="1078623" y="762482"/>
                  </a:lnTo>
                  <a:lnTo>
                    <a:pt x="1075677" y="761212"/>
                  </a:lnTo>
                  <a:lnTo>
                    <a:pt x="1072743" y="759942"/>
                  </a:lnTo>
                  <a:lnTo>
                    <a:pt x="1070851" y="758672"/>
                  </a:lnTo>
                  <a:lnTo>
                    <a:pt x="1067384" y="754862"/>
                  </a:lnTo>
                  <a:lnTo>
                    <a:pt x="1075918" y="759942"/>
                  </a:lnTo>
                  <a:lnTo>
                    <a:pt x="1069555" y="756132"/>
                  </a:lnTo>
                  <a:lnTo>
                    <a:pt x="1067955" y="754862"/>
                  </a:lnTo>
                  <a:lnTo>
                    <a:pt x="1059954" y="748512"/>
                  </a:lnTo>
                  <a:lnTo>
                    <a:pt x="1050925" y="742162"/>
                  </a:lnTo>
                  <a:lnTo>
                    <a:pt x="1046238" y="740892"/>
                  </a:lnTo>
                  <a:lnTo>
                    <a:pt x="1045070" y="738352"/>
                  </a:lnTo>
                  <a:lnTo>
                    <a:pt x="1039761" y="735812"/>
                  </a:lnTo>
                  <a:lnTo>
                    <a:pt x="1038377" y="734542"/>
                  </a:lnTo>
                  <a:lnTo>
                    <a:pt x="1027480" y="726922"/>
                  </a:lnTo>
                  <a:lnTo>
                    <a:pt x="1022946" y="724382"/>
                  </a:lnTo>
                  <a:lnTo>
                    <a:pt x="1019771" y="721842"/>
                  </a:lnTo>
                  <a:lnTo>
                    <a:pt x="1016596" y="719302"/>
                  </a:lnTo>
                  <a:lnTo>
                    <a:pt x="1019276" y="721842"/>
                  </a:lnTo>
                  <a:lnTo>
                    <a:pt x="1013790" y="720572"/>
                  </a:lnTo>
                  <a:lnTo>
                    <a:pt x="1010348" y="715492"/>
                  </a:lnTo>
                  <a:lnTo>
                    <a:pt x="1006081" y="712952"/>
                  </a:lnTo>
                  <a:lnTo>
                    <a:pt x="1001826" y="710412"/>
                  </a:lnTo>
                  <a:lnTo>
                    <a:pt x="1002207" y="710412"/>
                  </a:lnTo>
                  <a:lnTo>
                    <a:pt x="992911" y="702792"/>
                  </a:lnTo>
                  <a:lnTo>
                    <a:pt x="988822" y="700252"/>
                  </a:lnTo>
                  <a:lnTo>
                    <a:pt x="984796" y="697712"/>
                  </a:lnTo>
                  <a:lnTo>
                    <a:pt x="978750" y="692632"/>
                  </a:lnTo>
                  <a:lnTo>
                    <a:pt x="975728" y="690092"/>
                  </a:lnTo>
                  <a:lnTo>
                    <a:pt x="975868" y="692632"/>
                  </a:lnTo>
                  <a:lnTo>
                    <a:pt x="971702" y="690092"/>
                  </a:lnTo>
                  <a:lnTo>
                    <a:pt x="963625" y="683742"/>
                  </a:lnTo>
                  <a:lnTo>
                    <a:pt x="957237" y="678662"/>
                  </a:lnTo>
                  <a:lnTo>
                    <a:pt x="953757" y="676122"/>
                  </a:lnTo>
                  <a:lnTo>
                    <a:pt x="948550" y="672312"/>
                  </a:lnTo>
                  <a:lnTo>
                    <a:pt x="952004" y="676122"/>
                  </a:lnTo>
                  <a:lnTo>
                    <a:pt x="946899" y="672312"/>
                  </a:lnTo>
                  <a:lnTo>
                    <a:pt x="941705" y="665962"/>
                  </a:lnTo>
                  <a:lnTo>
                    <a:pt x="936675" y="659612"/>
                  </a:lnTo>
                  <a:lnTo>
                    <a:pt x="930910" y="654532"/>
                  </a:lnTo>
                  <a:lnTo>
                    <a:pt x="934389" y="657072"/>
                  </a:lnTo>
                  <a:lnTo>
                    <a:pt x="936345" y="658342"/>
                  </a:lnTo>
                  <a:lnTo>
                    <a:pt x="932230" y="654532"/>
                  </a:lnTo>
                  <a:lnTo>
                    <a:pt x="930859" y="653262"/>
                  </a:lnTo>
                  <a:lnTo>
                    <a:pt x="929487" y="651992"/>
                  </a:lnTo>
                  <a:lnTo>
                    <a:pt x="927760" y="651992"/>
                  </a:lnTo>
                  <a:lnTo>
                    <a:pt x="926528" y="653262"/>
                  </a:lnTo>
                  <a:lnTo>
                    <a:pt x="921156" y="650722"/>
                  </a:lnTo>
                  <a:lnTo>
                    <a:pt x="919607" y="648182"/>
                  </a:lnTo>
                  <a:lnTo>
                    <a:pt x="925512" y="649452"/>
                  </a:lnTo>
                  <a:lnTo>
                    <a:pt x="923569" y="648182"/>
                  </a:lnTo>
                  <a:lnTo>
                    <a:pt x="917727" y="644372"/>
                  </a:lnTo>
                  <a:lnTo>
                    <a:pt x="912228" y="640562"/>
                  </a:lnTo>
                  <a:lnTo>
                    <a:pt x="909866" y="639292"/>
                  </a:lnTo>
                  <a:lnTo>
                    <a:pt x="902779" y="635482"/>
                  </a:lnTo>
                  <a:lnTo>
                    <a:pt x="892162" y="627862"/>
                  </a:lnTo>
                  <a:lnTo>
                    <a:pt x="890371" y="626592"/>
                  </a:lnTo>
                  <a:lnTo>
                    <a:pt x="883208" y="621512"/>
                  </a:lnTo>
                  <a:lnTo>
                    <a:pt x="886993" y="626592"/>
                  </a:lnTo>
                  <a:lnTo>
                    <a:pt x="881189" y="622782"/>
                  </a:lnTo>
                  <a:lnTo>
                    <a:pt x="874191" y="617702"/>
                  </a:lnTo>
                  <a:lnTo>
                    <a:pt x="861758" y="607542"/>
                  </a:lnTo>
                  <a:lnTo>
                    <a:pt x="858634" y="605002"/>
                  </a:lnTo>
                  <a:lnTo>
                    <a:pt x="851357" y="601192"/>
                  </a:lnTo>
                  <a:lnTo>
                    <a:pt x="850417" y="599922"/>
                  </a:lnTo>
                  <a:lnTo>
                    <a:pt x="850226" y="599922"/>
                  </a:lnTo>
                  <a:lnTo>
                    <a:pt x="843940" y="596112"/>
                  </a:lnTo>
                  <a:lnTo>
                    <a:pt x="836396" y="591032"/>
                  </a:lnTo>
                  <a:lnTo>
                    <a:pt x="834009" y="589762"/>
                  </a:lnTo>
                  <a:lnTo>
                    <a:pt x="831621" y="588492"/>
                  </a:lnTo>
                  <a:lnTo>
                    <a:pt x="829233" y="587222"/>
                  </a:lnTo>
                  <a:lnTo>
                    <a:pt x="824153" y="584682"/>
                  </a:lnTo>
                  <a:lnTo>
                    <a:pt x="816559" y="577062"/>
                  </a:lnTo>
                  <a:lnTo>
                    <a:pt x="804811" y="569442"/>
                  </a:lnTo>
                  <a:lnTo>
                    <a:pt x="802855" y="568172"/>
                  </a:lnTo>
                  <a:lnTo>
                    <a:pt x="790244" y="559282"/>
                  </a:lnTo>
                  <a:lnTo>
                    <a:pt x="785901" y="554202"/>
                  </a:lnTo>
                  <a:lnTo>
                    <a:pt x="766114" y="541502"/>
                  </a:lnTo>
                  <a:lnTo>
                    <a:pt x="766914" y="540232"/>
                  </a:lnTo>
                  <a:lnTo>
                    <a:pt x="764908" y="538962"/>
                  </a:lnTo>
                  <a:lnTo>
                    <a:pt x="752894" y="531342"/>
                  </a:lnTo>
                  <a:lnTo>
                    <a:pt x="748271" y="528802"/>
                  </a:lnTo>
                  <a:lnTo>
                    <a:pt x="744347" y="527532"/>
                  </a:lnTo>
                  <a:lnTo>
                    <a:pt x="741629" y="524992"/>
                  </a:lnTo>
                  <a:lnTo>
                    <a:pt x="744004" y="526262"/>
                  </a:lnTo>
                  <a:lnTo>
                    <a:pt x="744397" y="526262"/>
                  </a:lnTo>
                  <a:lnTo>
                    <a:pt x="742848" y="524992"/>
                  </a:lnTo>
                  <a:lnTo>
                    <a:pt x="733552" y="517372"/>
                  </a:lnTo>
                  <a:lnTo>
                    <a:pt x="725766" y="512292"/>
                  </a:lnTo>
                  <a:lnTo>
                    <a:pt x="718172" y="508482"/>
                  </a:lnTo>
                  <a:lnTo>
                    <a:pt x="707898" y="502132"/>
                  </a:lnTo>
                  <a:lnTo>
                    <a:pt x="707199" y="499592"/>
                  </a:lnTo>
                  <a:lnTo>
                    <a:pt x="701001" y="495782"/>
                  </a:lnTo>
                  <a:lnTo>
                    <a:pt x="690511" y="486892"/>
                  </a:lnTo>
                  <a:lnTo>
                    <a:pt x="677316" y="478002"/>
                  </a:lnTo>
                  <a:lnTo>
                    <a:pt x="663041" y="467842"/>
                  </a:lnTo>
                  <a:lnTo>
                    <a:pt x="663613" y="467842"/>
                  </a:lnTo>
                  <a:lnTo>
                    <a:pt x="649084" y="457682"/>
                  </a:lnTo>
                  <a:lnTo>
                    <a:pt x="645896" y="455142"/>
                  </a:lnTo>
                  <a:lnTo>
                    <a:pt x="644296" y="453872"/>
                  </a:lnTo>
                  <a:lnTo>
                    <a:pt x="633120" y="444982"/>
                  </a:lnTo>
                  <a:lnTo>
                    <a:pt x="626122" y="439902"/>
                  </a:lnTo>
                  <a:lnTo>
                    <a:pt x="619137" y="434822"/>
                  </a:lnTo>
                  <a:lnTo>
                    <a:pt x="608749" y="431012"/>
                  </a:lnTo>
                  <a:lnTo>
                    <a:pt x="604697" y="428472"/>
                  </a:lnTo>
                  <a:lnTo>
                    <a:pt x="594575" y="422122"/>
                  </a:lnTo>
                  <a:lnTo>
                    <a:pt x="601230" y="427202"/>
                  </a:lnTo>
                  <a:lnTo>
                    <a:pt x="599770" y="428472"/>
                  </a:lnTo>
                  <a:lnTo>
                    <a:pt x="596353" y="427202"/>
                  </a:lnTo>
                  <a:lnTo>
                    <a:pt x="597128" y="428472"/>
                  </a:lnTo>
                  <a:lnTo>
                    <a:pt x="591718" y="424662"/>
                  </a:lnTo>
                  <a:lnTo>
                    <a:pt x="587273" y="420852"/>
                  </a:lnTo>
                  <a:lnTo>
                    <a:pt x="585749" y="418312"/>
                  </a:lnTo>
                  <a:lnTo>
                    <a:pt x="589064" y="419582"/>
                  </a:lnTo>
                  <a:lnTo>
                    <a:pt x="590219" y="420852"/>
                  </a:lnTo>
                  <a:lnTo>
                    <a:pt x="589000" y="418312"/>
                  </a:lnTo>
                  <a:lnTo>
                    <a:pt x="581774" y="413232"/>
                  </a:lnTo>
                  <a:lnTo>
                    <a:pt x="573963" y="406882"/>
                  </a:lnTo>
                  <a:lnTo>
                    <a:pt x="570979" y="404342"/>
                  </a:lnTo>
                  <a:lnTo>
                    <a:pt x="565569" y="400532"/>
                  </a:lnTo>
                  <a:lnTo>
                    <a:pt x="545731" y="386562"/>
                  </a:lnTo>
                  <a:lnTo>
                    <a:pt x="544093" y="385292"/>
                  </a:lnTo>
                  <a:lnTo>
                    <a:pt x="521068" y="367512"/>
                  </a:lnTo>
                  <a:lnTo>
                    <a:pt x="519341" y="366242"/>
                  </a:lnTo>
                  <a:lnTo>
                    <a:pt x="512419" y="361162"/>
                  </a:lnTo>
                  <a:lnTo>
                    <a:pt x="496836" y="349732"/>
                  </a:lnTo>
                  <a:lnTo>
                    <a:pt x="491312" y="345922"/>
                  </a:lnTo>
                  <a:lnTo>
                    <a:pt x="483946" y="340842"/>
                  </a:lnTo>
                  <a:lnTo>
                    <a:pt x="478421" y="337032"/>
                  </a:lnTo>
                  <a:lnTo>
                    <a:pt x="472897" y="333222"/>
                  </a:lnTo>
                  <a:lnTo>
                    <a:pt x="475221" y="337032"/>
                  </a:lnTo>
                  <a:lnTo>
                    <a:pt x="464185" y="329412"/>
                  </a:lnTo>
                  <a:lnTo>
                    <a:pt x="461581" y="326872"/>
                  </a:lnTo>
                  <a:lnTo>
                    <a:pt x="461327" y="325602"/>
                  </a:lnTo>
                  <a:lnTo>
                    <a:pt x="469201" y="330682"/>
                  </a:lnTo>
                  <a:lnTo>
                    <a:pt x="465785" y="326872"/>
                  </a:lnTo>
                  <a:lnTo>
                    <a:pt x="463156" y="325602"/>
                  </a:lnTo>
                  <a:lnTo>
                    <a:pt x="457885" y="323062"/>
                  </a:lnTo>
                  <a:lnTo>
                    <a:pt x="455256" y="321792"/>
                  </a:lnTo>
                  <a:lnTo>
                    <a:pt x="454736" y="323062"/>
                  </a:lnTo>
                  <a:lnTo>
                    <a:pt x="453428" y="321792"/>
                  </a:lnTo>
                  <a:lnTo>
                    <a:pt x="449529" y="317982"/>
                  </a:lnTo>
                  <a:lnTo>
                    <a:pt x="452335" y="319252"/>
                  </a:lnTo>
                  <a:lnTo>
                    <a:pt x="457073" y="321792"/>
                  </a:lnTo>
                  <a:lnTo>
                    <a:pt x="457644" y="321792"/>
                  </a:lnTo>
                  <a:lnTo>
                    <a:pt x="451078" y="316712"/>
                  </a:lnTo>
                  <a:lnTo>
                    <a:pt x="452386" y="317982"/>
                  </a:lnTo>
                  <a:lnTo>
                    <a:pt x="446582" y="315442"/>
                  </a:lnTo>
                  <a:lnTo>
                    <a:pt x="445541" y="315442"/>
                  </a:lnTo>
                  <a:lnTo>
                    <a:pt x="443649" y="314172"/>
                  </a:lnTo>
                  <a:lnTo>
                    <a:pt x="441756" y="312902"/>
                  </a:lnTo>
                  <a:lnTo>
                    <a:pt x="436079" y="309092"/>
                  </a:lnTo>
                  <a:lnTo>
                    <a:pt x="431177" y="304774"/>
                  </a:lnTo>
                  <a:lnTo>
                    <a:pt x="428396" y="302742"/>
                  </a:lnTo>
                  <a:lnTo>
                    <a:pt x="429907" y="302742"/>
                  </a:lnTo>
                  <a:lnTo>
                    <a:pt x="431114" y="304304"/>
                  </a:lnTo>
                  <a:lnTo>
                    <a:pt x="433819" y="305282"/>
                  </a:lnTo>
                  <a:lnTo>
                    <a:pt x="431495" y="304012"/>
                  </a:lnTo>
                  <a:lnTo>
                    <a:pt x="430834" y="302742"/>
                  </a:lnTo>
                  <a:lnTo>
                    <a:pt x="427888" y="301472"/>
                  </a:lnTo>
                  <a:lnTo>
                    <a:pt x="420941" y="296392"/>
                  </a:lnTo>
                  <a:lnTo>
                    <a:pt x="413994" y="291312"/>
                  </a:lnTo>
                  <a:lnTo>
                    <a:pt x="418541" y="296392"/>
                  </a:lnTo>
                  <a:lnTo>
                    <a:pt x="414058" y="293852"/>
                  </a:lnTo>
                  <a:lnTo>
                    <a:pt x="411810" y="292582"/>
                  </a:lnTo>
                  <a:lnTo>
                    <a:pt x="405422" y="287502"/>
                  </a:lnTo>
                  <a:lnTo>
                    <a:pt x="410692" y="293852"/>
                  </a:lnTo>
                  <a:lnTo>
                    <a:pt x="399338" y="283692"/>
                  </a:lnTo>
                  <a:lnTo>
                    <a:pt x="381393" y="269722"/>
                  </a:lnTo>
                  <a:lnTo>
                    <a:pt x="379450" y="268452"/>
                  </a:lnTo>
                  <a:lnTo>
                    <a:pt x="375564" y="265912"/>
                  </a:lnTo>
                  <a:lnTo>
                    <a:pt x="363893" y="258292"/>
                  </a:lnTo>
                  <a:lnTo>
                    <a:pt x="353872" y="250672"/>
                  </a:lnTo>
                  <a:lnTo>
                    <a:pt x="346900" y="246862"/>
                  </a:lnTo>
                  <a:lnTo>
                    <a:pt x="339991" y="241782"/>
                  </a:lnTo>
                  <a:lnTo>
                    <a:pt x="332892" y="236702"/>
                  </a:lnTo>
                  <a:lnTo>
                    <a:pt x="325310" y="231622"/>
                  </a:lnTo>
                  <a:lnTo>
                    <a:pt x="327736" y="234162"/>
                  </a:lnTo>
                  <a:lnTo>
                    <a:pt x="328117" y="236702"/>
                  </a:lnTo>
                  <a:lnTo>
                    <a:pt x="319100" y="230352"/>
                  </a:lnTo>
                  <a:lnTo>
                    <a:pt x="319049" y="229082"/>
                  </a:lnTo>
                  <a:lnTo>
                    <a:pt x="318998" y="227812"/>
                  </a:lnTo>
                  <a:lnTo>
                    <a:pt x="312712" y="222732"/>
                  </a:lnTo>
                  <a:lnTo>
                    <a:pt x="304266" y="215112"/>
                  </a:lnTo>
                  <a:lnTo>
                    <a:pt x="297738" y="208762"/>
                  </a:lnTo>
                  <a:lnTo>
                    <a:pt x="296049" y="208762"/>
                  </a:lnTo>
                  <a:lnTo>
                    <a:pt x="291871" y="206222"/>
                  </a:lnTo>
                  <a:lnTo>
                    <a:pt x="287693" y="203682"/>
                  </a:lnTo>
                  <a:lnTo>
                    <a:pt x="283819" y="201142"/>
                  </a:lnTo>
                  <a:lnTo>
                    <a:pt x="279946" y="198602"/>
                  </a:lnTo>
                  <a:lnTo>
                    <a:pt x="280111" y="201142"/>
                  </a:lnTo>
                  <a:lnTo>
                    <a:pt x="272656" y="194792"/>
                  </a:lnTo>
                  <a:lnTo>
                    <a:pt x="280555" y="198602"/>
                  </a:lnTo>
                  <a:lnTo>
                    <a:pt x="275336" y="194792"/>
                  </a:lnTo>
                  <a:lnTo>
                    <a:pt x="260731" y="184632"/>
                  </a:lnTo>
                  <a:lnTo>
                    <a:pt x="245554" y="173202"/>
                  </a:lnTo>
                  <a:lnTo>
                    <a:pt x="229679" y="161772"/>
                  </a:lnTo>
                  <a:lnTo>
                    <a:pt x="223012" y="156692"/>
                  </a:lnTo>
                  <a:lnTo>
                    <a:pt x="218008" y="152882"/>
                  </a:lnTo>
                  <a:lnTo>
                    <a:pt x="213004" y="149072"/>
                  </a:lnTo>
                  <a:lnTo>
                    <a:pt x="212331" y="150342"/>
                  </a:lnTo>
                  <a:lnTo>
                    <a:pt x="215607" y="152882"/>
                  </a:lnTo>
                  <a:lnTo>
                    <a:pt x="210299" y="150342"/>
                  </a:lnTo>
                  <a:lnTo>
                    <a:pt x="200025" y="140182"/>
                  </a:lnTo>
                  <a:lnTo>
                    <a:pt x="195427" y="136372"/>
                  </a:lnTo>
                  <a:lnTo>
                    <a:pt x="194081" y="140182"/>
                  </a:lnTo>
                  <a:lnTo>
                    <a:pt x="191744" y="137642"/>
                  </a:lnTo>
                  <a:lnTo>
                    <a:pt x="189420" y="135102"/>
                  </a:lnTo>
                  <a:lnTo>
                    <a:pt x="187083" y="132562"/>
                  </a:lnTo>
                  <a:lnTo>
                    <a:pt x="189255" y="135102"/>
                  </a:lnTo>
                  <a:lnTo>
                    <a:pt x="186182" y="133832"/>
                  </a:lnTo>
                  <a:lnTo>
                    <a:pt x="153314" y="108432"/>
                  </a:lnTo>
                  <a:lnTo>
                    <a:pt x="143865" y="102082"/>
                  </a:lnTo>
                  <a:lnTo>
                    <a:pt x="134797" y="95986"/>
                  </a:lnTo>
                  <a:lnTo>
                    <a:pt x="134797" y="108902"/>
                  </a:lnTo>
                  <a:lnTo>
                    <a:pt x="132562" y="107162"/>
                  </a:lnTo>
                  <a:lnTo>
                    <a:pt x="129222" y="104622"/>
                  </a:lnTo>
                  <a:lnTo>
                    <a:pt x="127546" y="103352"/>
                  </a:lnTo>
                  <a:lnTo>
                    <a:pt x="128231" y="102082"/>
                  </a:lnTo>
                  <a:lnTo>
                    <a:pt x="134797" y="108902"/>
                  </a:lnTo>
                  <a:lnTo>
                    <a:pt x="134797" y="95986"/>
                  </a:lnTo>
                  <a:lnTo>
                    <a:pt x="119316" y="85572"/>
                  </a:lnTo>
                  <a:lnTo>
                    <a:pt x="85445" y="61442"/>
                  </a:lnTo>
                  <a:lnTo>
                    <a:pt x="77330" y="55092"/>
                  </a:lnTo>
                  <a:lnTo>
                    <a:pt x="59461" y="41122"/>
                  </a:lnTo>
                  <a:lnTo>
                    <a:pt x="52971" y="36042"/>
                  </a:lnTo>
                  <a:lnTo>
                    <a:pt x="58420" y="41122"/>
                  </a:lnTo>
                  <a:lnTo>
                    <a:pt x="54317" y="38582"/>
                  </a:lnTo>
                  <a:lnTo>
                    <a:pt x="52768" y="37312"/>
                  </a:lnTo>
                  <a:lnTo>
                    <a:pt x="49669" y="34772"/>
                  </a:lnTo>
                  <a:lnTo>
                    <a:pt x="52514" y="37312"/>
                  </a:lnTo>
                  <a:lnTo>
                    <a:pt x="48793" y="36042"/>
                  </a:lnTo>
                  <a:lnTo>
                    <a:pt x="48958" y="37312"/>
                  </a:lnTo>
                  <a:lnTo>
                    <a:pt x="31419" y="22072"/>
                  </a:lnTo>
                  <a:lnTo>
                    <a:pt x="26263" y="19532"/>
                  </a:lnTo>
                  <a:lnTo>
                    <a:pt x="12433" y="10642"/>
                  </a:lnTo>
                  <a:lnTo>
                    <a:pt x="8128" y="8102"/>
                  </a:lnTo>
                  <a:lnTo>
                    <a:pt x="14262" y="11912"/>
                  </a:lnTo>
                  <a:lnTo>
                    <a:pt x="11569" y="13182"/>
                  </a:lnTo>
                  <a:lnTo>
                    <a:pt x="14439" y="16992"/>
                  </a:lnTo>
                  <a:lnTo>
                    <a:pt x="18503" y="22072"/>
                  </a:lnTo>
                  <a:lnTo>
                    <a:pt x="19380" y="25882"/>
                  </a:lnTo>
                  <a:lnTo>
                    <a:pt x="27292" y="30962"/>
                  </a:lnTo>
                  <a:lnTo>
                    <a:pt x="35864" y="38582"/>
                  </a:lnTo>
                  <a:lnTo>
                    <a:pt x="45618" y="46202"/>
                  </a:lnTo>
                  <a:lnTo>
                    <a:pt x="57111" y="52552"/>
                  </a:lnTo>
                  <a:lnTo>
                    <a:pt x="59944" y="55092"/>
                  </a:lnTo>
                  <a:lnTo>
                    <a:pt x="53809" y="51282"/>
                  </a:lnTo>
                  <a:lnTo>
                    <a:pt x="55105" y="53822"/>
                  </a:lnTo>
                  <a:lnTo>
                    <a:pt x="59537" y="55092"/>
                  </a:lnTo>
                  <a:lnTo>
                    <a:pt x="64135" y="57632"/>
                  </a:lnTo>
                  <a:lnTo>
                    <a:pt x="72021" y="63982"/>
                  </a:lnTo>
                  <a:lnTo>
                    <a:pt x="70904" y="63982"/>
                  </a:lnTo>
                  <a:lnTo>
                    <a:pt x="86194" y="74142"/>
                  </a:lnTo>
                  <a:lnTo>
                    <a:pt x="99060" y="84302"/>
                  </a:lnTo>
                  <a:lnTo>
                    <a:pt x="128841" y="107162"/>
                  </a:lnTo>
                  <a:lnTo>
                    <a:pt x="127787" y="104622"/>
                  </a:lnTo>
                  <a:lnTo>
                    <a:pt x="133261" y="108432"/>
                  </a:lnTo>
                  <a:lnTo>
                    <a:pt x="134150" y="109702"/>
                  </a:lnTo>
                  <a:lnTo>
                    <a:pt x="136550" y="112242"/>
                  </a:lnTo>
                  <a:lnTo>
                    <a:pt x="137261" y="111277"/>
                  </a:lnTo>
                  <a:lnTo>
                    <a:pt x="150380" y="119862"/>
                  </a:lnTo>
                  <a:lnTo>
                    <a:pt x="163474" y="130022"/>
                  </a:lnTo>
                  <a:lnTo>
                    <a:pt x="170548" y="136372"/>
                  </a:lnTo>
                  <a:lnTo>
                    <a:pt x="174066" y="138912"/>
                  </a:lnTo>
                  <a:lnTo>
                    <a:pt x="174091" y="137642"/>
                  </a:lnTo>
                  <a:lnTo>
                    <a:pt x="179349" y="141452"/>
                  </a:lnTo>
                  <a:lnTo>
                    <a:pt x="182206" y="142722"/>
                  </a:lnTo>
                  <a:lnTo>
                    <a:pt x="187731" y="146532"/>
                  </a:lnTo>
                  <a:lnTo>
                    <a:pt x="189890" y="149072"/>
                  </a:lnTo>
                  <a:lnTo>
                    <a:pt x="189636" y="150342"/>
                  </a:lnTo>
                  <a:lnTo>
                    <a:pt x="188328" y="149072"/>
                  </a:lnTo>
                  <a:lnTo>
                    <a:pt x="185648" y="147828"/>
                  </a:lnTo>
                  <a:lnTo>
                    <a:pt x="190207" y="151612"/>
                  </a:lnTo>
                  <a:lnTo>
                    <a:pt x="197294" y="156692"/>
                  </a:lnTo>
                  <a:lnTo>
                    <a:pt x="203568" y="160502"/>
                  </a:lnTo>
                  <a:lnTo>
                    <a:pt x="207213" y="163042"/>
                  </a:lnTo>
                  <a:lnTo>
                    <a:pt x="199301" y="156692"/>
                  </a:lnTo>
                  <a:lnTo>
                    <a:pt x="217868" y="169392"/>
                  </a:lnTo>
                  <a:lnTo>
                    <a:pt x="237147" y="183362"/>
                  </a:lnTo>
                  <a:lnTo>
                    <a:pt x="256400" y="196062"/>
                  </a:lnTo>
                  <a:lnTo>
                    <a:pt x="274853" y="208762"/>
                  </a:lnTo>
                  <a:lnTo>
                    <a:pt x="273532" y="206222"/>
                  </a:lnTo>
                  <a:lnTo>
                    <a:pt x="283540" y="212572"/>
                  </a:lnTo>
                  <a:lnTo>
                    <a:pt x="289420" y="217652"/>
                  </a:lnTo>
                  <a:lnTo>
                    <a:pt x="295529" y="222732"/>
                  </a:lnTo>
                  <a:lnTo>
                    <a:pt x="306260" y="230352"/>
                  </a:lnTo>
                  <a:lnTo>
                    <a:pt x="305473" y="229082"/>
                  </a:lnTo>
                  <a:lnTo>
                    <a:pt x="309676" y="231622"/>
                  </a:lnTo>
                  <a:lnTo>
                    <a:pt x="314960" y="235432"/>
                  </a:lnTo>
                  <a:lnTo>
                    <a:pt x="320103" y="237972"/>
                  </a:lnTo>
                  <a:lnTo>
                    <a:pt x="319036" y="237972"/>
                  </a:lnTo>
                  <a:lnTo>
                    <a:pt x="321310" y="240512"/>
                  </a:lnTo>
                  <a:lnTo>
                    <a:pt x="323303" y="243052"/>
                  </a:lnTo>
                  <a:lnTo>
                    <a:pt x="321373" y="243052"/>
                  </a:lnTo>
                  <a:lnTo>
                    <a:pt x="331381" y="248132"/>
                  </a:lnTo>
                  <a:lnTo>
                    <a:pt x="335394" y="250672"/>
                  </a:lnTo>
                  <a:lnTo>
                    <a:pt x="338340" y="251942"/>
                  </a:lnTo>
                  <a:lnTo>
                    <a:pt x="345173" y="254482"/>
                  </a:lnTo>
                  <a:lnTo>
                    <a:pt x="347357" y="258292"/>
                  </a:lnTo>
                  <a:lnTo>
                    <a:pt x="352183" y="259562"/>
                  </a:lnTo>
                  <a:lnTo>
                    <a:pt x="352869" y="259562"/>
                  </a:lnTo>
                  <a:lnTo>
                    <a:pt x="362508" y="265912"/>
                  </a:lnTo>
                  <a:lnTo>
                    <a:pt x="359613" y="264642"/>
                  </a:lnTo>
                  <a:lnTo>
                    <a:pt x="360692" y="267182"/>
                  </a:lnTo>
                  <a:lnTo>
                    <a:pt x="361569" y="268452"/>
                  </a:lnTo>
                  <a:lnTo>
                    <a:pt x="358051" y="267182"/>
                  </a:lnTo>
                  <a:lnTo>
                    <a:pt x="370763" y="276072"/>
                  </a:lnTo>
                  <a:lnTo>
                    <a:pt x="381330" y="283692"/>
                  </a:lnTo>
                  <a:lnTo>
                    <a:pt x="389750" y="288772"/>
                  </a:lnTo>
                  <a:lnTo>
                    <a:pt x="396024" y="295122"/>
                  </a:lnTo>
                  <a:lnTo>
                    <a:pt x="398233" y="295122"/>
                  </a:lnTo>
                  <a:lnTo>
                    <a:pt x="392760" y="290042"/>
                  </a:lnTo>
                  <a:lnTo>
                    <a:pt x="386270" y="284962"/>
                  </a:lnTo>
                  <a:lnTo>
                    <a:pt x="385381" y="284962"/>
                  </a:lnTo>
                  <a:lnTo>
                    <a:pt x="385318" y="283692"/>
                  </a:lnTo>
                  <a:lnTo>
                    <a:pt x="408940" y="301472"/>
                  </a:lnTo>
                  <a:lnTo>
                    <a:pt x="415099" y="306552"/>
                  </a:lnTo>
                  <a:lnTo>
                    <a:pt x="423202" y="312940"/>
                  </a:lnTo>
                  <a:lnTo>
                    <a:pt x="422948" y="314172"/>
                  </a:lnTo>
                  <a:lnTo>
                    <a:pt x="421373" y="312902"/>
                  </a:lnTo>
                  <a:lnTo>
                    <a:pt x="426885" y="317982"/>
                  </a:lnTo>
                  <a:lnTo>
                    <a:pt x="433743" y="319252"/>
                  </a:lnTo>
                  <a:lnTo>
                    <a:pt x="440296" y="325602"/>
                  </a:lnTo>
                  <a:lnTo>
                    <a:pt x="444538" y="326631"/>
                  </a:lnTo>
                  <a:lnTo>
                    <a:pt x="437400" y="321792"/>
                  </a:lnTo>
                  <a:lnTo>
                    <a:pt x="444106" y="325602"/>
                  </a:lnTo>
                  <a:lnTo>
                    <a:pt x="451358" y="329412"/>
                  </a:lnTo>
                  <a:lnTo>
                    <a:pt x="459384" y="334492"/>
                  </a:lnTo>
                  <a:lnTo>
                    <a:pt x="468439" y="340842"/>
                  </a:lnTo>
                  <a:lnTo>
                    <a:pt x="467093" y="340842"/>
                  </a:lnTo>
                  <a:lnTo>
                    <a:pt x="462622" y="338302"/>
                  </a:lnTo>
                  <a:lnTo>
                    <a:pt x="459613" y="337032"/>
                  </a:lnTo>
                  <a:lnTo>
                    <a:pt x="463194" y="340842"/>
                  </a:lnTo>
                  <a:lnTo>
                    <a:pt x="467614" y="342112"/>
                  </a:lnTo>
                  <a:lnTo>
                    <a:pt x="471322" y="345922"/>
                  </a:lnTo>
                  <a:lnTo>
                    <a:pt x="467220" y="343382"/>
                  </a:lnTo>
                  <a:lnTo>
                    <a:pt x="460006" y="339572"/>
                  </a:lnTo>
                  <a:lnTo>
                    <a:pt x="451421" y="333222"/>
                  </a:lnTo>
                  <a:lnTo>
                    <a:pt x="450697" y="332778"/>
                  </a:lnTo>
                  <a:lnTo>
                    <a:pt x="452399" y="331952"/>
                  </a:lnTo>
                  <a:lnTo>
                    <a:pt x="446062" y="327672"/>
                  </a:lnTo>
                  <a:lnTo>
                    <a:pt x="448602" y="331495"/>
                  </a:lnTo>
                  <a:lnTo>
                    <a:pt x="443179" y="328142"/>
                  </a:lnTo>
                  <a:lnTo>
                    <a:pt x="447433" y="331952"/>
                  </a:lnTo>
                  <a:lnTo>
                    <a:pt x="449605" y="332994"/>
                  </a:lnTo>
                  <a:lnTo>
                    <a:pt x="449757" y="333222"/>
                  </a:lnTo>
                  <a:lnTo>
                    <a:pt x="449922" y="333146"/>
                  </a:lnTo>
                  <a:lnTo>
                    <a:pt x="452755" y="334492"/>
                  </a:lnTo>
                  <a:lnTo>
                    <a:pt x="456247" y="337032"/>
                  </a:lnTo>
                  <a:lnTo>
                    <a:pt x="455028" y="338302"/>
                  </a:lnTo>
                  <a:lnTo>
                    <a:pt x="461200" y="340842"/>
                  </a:lnTo>
                  <a:lnTo>
                    <a:pt x="467474" y="344652"/>
                  </a:lnTo>
                  <a:lnTo>
                    <a:pt x="474484" y="349732"/>
                  </a:lnTo>
                  <a:lnTo>
                    <a:pt x="482866" y="354812"/>
                  </a:lnTo>
                  <a:lnTo>
                    <a:pt x="481279" y="356082"/>
                  </a:lnTo>
                  <a:lnTo>
                    <a:pt x="483120" y="356082"/>
                  </a:lnTo>
                  <a:lnTo>
                    <a:pt x="487095" y="358622"/>
                  </a:lnTo>
                  <a:lnTo>
                    <a:pt x="490220" y="361162"/>
                  </a:lnTo>
                  <a:lnTo>
                    <a:pt x="483387" y="358622"/>
                  </a:lnTo>
                  <a:lnTo>
                    <a:pt x="490143" y="362432"/>
                  </a:lnTo>
                  <a:lnTo>
                    <a:pt x="496176" y="367512"/>
                  </a:lnTo>
                  <a:lnTo>
                    <a:pt x="500265" y="371043"/>
                  </a:lnTo>
                  <a:lnTo>
                    <a:pt x="499452" y="368782"/>
                  </a:lnTo>
                  <a:lnTo>
                    <a:pt x="500557" y="368782"/>
                  </a:lnTo>
                  <a:lnTo>
                    <a:pt x="498652" y="366242"/>
                  </a:lnTo>
                  <a:lnTo>
                    <a:pt x="510273" y="373862"/>
                  </a:lnTo>
                  <a:lnTo>
                    <a:pt x="515416" y="378942"/>
                  </a:lnTo>
                  <a:lnTo>
                    <a:pt x="520903" y="385292"/>
                  </a:lnTo>
                  <a:lnTo>
                    <a:pt x="528307" y="391236"/>
                  </a:lnTo>
                  <a:lnTo>
                    <a:pt x="521741" y="385292"/>
                  </a:lnTo>
                  <a:lnTo>
                    <a:pt x="527291" y="389102"/>
                  </a:lnTo>
                  <a:lnTo>
                    <a:pt x="531749" y="391642"/>
                  </a:lnTo>
                  <a:lnTo>
                    <a:pt x="537514" y="396722"/>
                  </a:lnTo>
                  <a:lnTo>
                    <a:pt x="539889" y="399262"/>
                  </a:lnTo>
                  <a:lnTo>
                    <a:pt x="546620" y="404342"/>
                  </a:lnTo>
                  <a:lnTo>
                    <a:pt x="546125" y="403072"/>
                  </a:lnTo>
                  <a:lnTo>
                    <a:pt x="543966" y="400532"/>
                  </a:lnTo>
                  <a:lnTo>
                    <a:pt x="545706" y="400532"/>
                  </a:lnTo>
                  <a:lnTo>
                    <a:pt x="550125" y="405612"/>
                  </a:lnTo>
                  <a:lnTo>
                    <a:pt x="554037" y="405612"/>
                  </a:lnTo>
                  <a:lnTo>
                    <a:pt x="561428" y="409422"/>
                  </a:lnTo>
                  <a:lnTo>
                    <a:pt x="560603" y="410692"/>
                  </a:lnTo>
                  <a:lnTo>
                    <a:pt x="569391" y="417042"/>
                  </a:lnTo>
                  <a:lnTo>
                    <a:pt x="572592" y="418312"/>
                  </a:lnTo>
                  <a:lnTo>
                    <a:pt x="575424" y="419582"/>
                  </a:lnTo>
                  <a:lnTo>
                    <a:pt x="583133" y="424662"/>
                  </a:lnTo>
                  <a:lnTo>
                    <a:pt x="574929" y="422122"/>
                  </a:lnTo>
                  <a:lnTo>
                    <a:pt x="583857" y="427202"/>
                  </a:lnTo>
                  <a:lnTo>
                    <a:pt x="581075" y="427202"/>
                  </a:lnTo>
                  <a:lnTo>
                    <a:pt x="587489" y="431012"/>
                  </a:lnTo>
                  <a:lnTo>
                    <a:pt x="592391" y="434822"/>
                  </a:lnTo>
                  <a:lnTo>
                    <a:pt x="597077" y="437362"/>
                  </a:lnTo>
                  <a:lnTo>
                    <a:pt x="602805" y="442442"/>
                  </a:lnTo>
                  <a:lnTo>
                    <a:pt x="601294" y="439902"/>
                  </a:lnTo>
                  <a:lnTo>
                    <a:pt x="605612" y="441172"/>
                  </a:lnTo>
                  <a:lnTo>
                    <a:pt x="613765" y="446252"/>
                  </a:lnTo>
                  <a:lnTo>
                    <a:pt x="615442" y="448792"/>
                  </a:lnTo>
                  <a:lnTo>
                    <a:pt x="615124" y="448792"/>
                  </a:lnTo>
                  <a:lnTo>
                    <a:pt x="616051" y="450062"/>
                  </a:lnTo>
                  <a:lnTo>
                    <a:pt x="621461" y="453872"/>
                  </a:lnTo>
                  <a:lnTo>
                    <a:pt x="618312" y="452602"/>
                  </a:lnTo>
                  <a:lnTo>
                    <a:pt x="614768" y="451332"/>
                  </a:lnTo>
                  <a:lnTo>
                    <a:pt x="610577" y="446252"/>
                  </a:lnTo>
                  <a:lnTo>
                    <a:pt x="609765" y="446252"/>
                  </a:lnTo>
                  <a:lnTo>
                    <a:pt x="607441" y="444982"/>
                  </a:lnTo>
                  <a:lnTo>
                    <a:pt x="606640" y="444982"/>
                  </a:lnTo>
                  <a:lnTo>
                    <a:pt x="612000" y="450062"/>
                  </a:lnTo>
                  <a:lnTo>
                    <a:pt x="621499" y="456412"/>
                  </a:lnTo>
                  <a:lnTo>
                    <a:pt x="625678" y="458952"/>
                  </a:lnTo>
                  <a:lnTo>
                    <a:pt x="622236" y="456412"/>
                  </a:lnTo>
                  <a:lnTo>
                    <a:pt x="621372" y="455142"/>
                  </a:lnTo>
                  <a:lnTo>
                    <a:pt x="639292" y="465302"/>
                  </a:lnTo>
                  <a:lnTo>
                    <a:pt x="641591" y="467842"/>
                  </a:lnTo>
                  <a:lnTo>
                    <a:pt x="636917" y="465302"/>
                  </a:lnTo>
                  <a:lnTo>
                    <a:pt x="640384" y="467842"/>
                  </a:lnTo>
                  <a:lnTo>
                    <a:pt x="643128" y="469112"/>
                  </a:lnTo>
                  <a:lnTo>
                    <a:pt x="648182" y="472922"/>
                  </a:lnTo>
                  <a:lnTo>
                    <a:pt x="646176" y="472922"/>
                  </a:lnTo>
                  <a:lnTo>
                    <a:pt x="645909" y="473710"/>
                  </a:lnTo>
                  <a:lnTo>
                    <a:pt x="655066" y="479272"/>
                  </a:lnTo>
                  <a:lnTo>
                    <a:pt x="655815" y="480542"/>
                  </a:lnTo>
                  <a:lnTo>
                    <a:pt x="662381" y="486892"/>
                  </a:lnTo>
                  <a:lnTo>
                    <a:pt x="660044" y="485622"/>
                  </a:lnTo>
                  <a:lnTo>
                    <a:pt x="667359" y="490702"/>
                  </a:lnTo>
                  <a:lnTo>
                    <a:pt x="676097" y="495782"/>
                  </a:lnTo>
                  <a:lnTo>
                    <a:pt x="685355" y="502132"/>
                  </a:lnTo>
                  <a:lnTo>
                    <a:pt x="694207" y="508482"/>
                  </a:lnTo>
                  <a:lnTo>
                    <a:pt x="696315" y="508482"/>
                  </a:lnTo>
                  <a:lnTo>
                    <a:pt x="698893" y="509752"/>
                  </a:lnTo>
                  <a:lnTo>
                    <a:pt x="714540" y="522452"/>
                  </a:lnTo>
                  <a:lnTo>
                    <a:pt x="722922" y="528802"/>
                  </a:lnTo>
                  <a:lnTo>
                    <a:pt x="732586" y="533882"/>
                  </a:lnTo>
                  <a:lnTo>
                    <a:pt x="738682" y="541502"/>
                  </a:lnTo>
                  <a:lnTo>
                    <a:pt x="742073" y="542772"/>
                  </a:lnTo>
                  <a:lnTo>
                    <a:pt x="740613" y="540232"/>
                  </a:lnTo>
                  <a:lnTo>
                    <a:pt x="740448" y="538962"/>
                  </a:lnTo>
                  <a:lnTo>
                    <a:pt x="747763" y="542772"/>
                  </a:lnTo>
                  <a:lnTo>
                    <a:pt x="753605" y="547852"/>
                  </a:lnTo>
                  <a:lnTo>
                    <a:pt x="754608" y="549122"/>
                  </a:lnTo>
                  <a:lnTo>
                    <a:pt x="754011" y="550392"/>
                  </a:lnTo>
                  <a:lnTo>
                    <a:pt x="755027" y="551662"/>
                  </a:lnTo>
                  <a:lnTo>
                    <a:pt x="760844" y="554202"/>
                  </a:lnTo>
                  <a:lnTo>
                    <a:pt x="767930" y="558012"/>
                  </a:lnTo>
                  <a:lnTo>
                    <a:pt x="775652" y="563092"/>
                  </a:lnTo>
                  <a:lnTo>
                    <a:pt x="783361" y="569442"/>
                  </a:lnTo>
                  <a:lnTo>
                    <a:pt x="779462" y="566902"/>
                  </a:lnTo>
                  <a:lnTo>
                    <a:pt x="776782" y="564362"/>
                  </a:lnTo>
                  <a:lnTo>
                    <a:pt x="773277" y="563092"/>
                  </a:lnTo>
                  <a:lnTo>
                    <a:pt x="780986" y="569442"/>
                  </a:lnTo>
                  <a:lnTo>
                    <a:pt x="768451" y="563092"/>
                  </a:lnTo>
                  <a:lnTo>
                    <a:pt x="766864" y="561822"/>
                  </a:lnTo>
                  <a:lnTo>
                    <a:pt x="769594" y="565632"/>
                  </a:lnTo>
                  <a:lnTo>
                    <a:pt x="776363" y="568172"/>
                  </a:lnTo>
                  <a:lnTo>
                    <a:pt x="799477" y="583412"/>
                  </a:lnTo>
                  <a:lnTo>
                    <a:pt x="806234" y="585952"/>
                  </a:lnTo>
                  <a:lnTo>
                    <a:pt x="809574" y="588492"/>
                  </a:lnTo>
                  <a:lnTo>
                    <a:pt x="809282" y="588492"/>
                  </a:lnTo>
                  <a:lnTo>
                    <a:pt x="807745" y="587222"/>
                  </a:lnTo>
                  <a:lnTo>
                    <a:pt x="809193" y="588492"/>
                  </a:lnTo>
                  <a:lnTo>
                    <a:pt x="813536" y="592302"/>
                  </a:lnTo>
                  <a:lnTo>
                    <a:pt x="817943" y="593572"/>
                  </a:lnTo>
                  <a:lnTo>
                    <a:pt x="823087" y="596112"/>
                  </a:lnTo>
                  <a:lnTo>
                    <a:pt x="831113" y="601192"/>
                  </a:lnTo>
                  <a:lnTo>
                    <a:pt x="835761" y="605002"/>
                  </a:lnTo>
                  <a:lnTo>
                    <a:pt x="838771" y="607542"/>
                  </a:lnTo>
                  <a:lnTo>
                    <a:pt x="835177" y="606272"/>
                  </a:lnTo>
                  <a:lnTo>
                    <a:pt x="846594" y="612622"/>
                  </a:lnTo>
                  <a:lnTo>
                    <a:pt x="849693" y="615162"/>
                  </a:lnTo>
                  <a:lnTo>
                    <a:pt x="849109" y="615162"/>
                  </a:lnTo>
                  <a:lnTo>
                    <a:pt x="862076" y="624052"/>
                  </a:lnTo>
                  <a:lnTo>
                    <a:pt x="861885" y="624052"/>
                  </a:lnTo>
                  <a:lnTo>
                    <a:pt x="864616" y="625322"/>
                  </a:lnTo>
                  <a:lnTo>
                    <a:pt x="871220" y="628167"/>
                  </a:lnTo>
                  <a:lnTo>
                    <a:pt x="871804" y="629132"/>
                  </a:lnTo>
                  <a:lnTo>
                    <a:pt x="875665" y="631659"/>
                  </a:lnTo>
                  <a:lnTo>
                    <a:pt x="871626" y="628345"/>
                  </a:lnTo>
                  <a:lnTo>
                    <a:pt x="873404" y="629132"/>
                  </a:lnTo>
                  <a:lnTo>
                    <a:pt x="876465" y="632180"/>
                  </a:lnTo>
                  <a:lnTo>
                    <a:pt x="881532" y="635482"/>
                  </a:lnTo>
                  <a:lnTo>
                    <a:pt x="884593" y="639292"/>
                  </a:lnTo>
                  <a:lnTo>
                    <a:pt x="876414" y="634212"/>
                  </a:lnTo>
                  <a:lnTo>
                    <a:pt x="870204" y="629132"/>
                  </a:lnTo>
                  <a:lnTo>
                    <a:pt x="874293" y="634212"/>
                  </a:lnTo>
                  <a:lnTo>
                    <a:pt x="878687" y="638022"/>
                  </a:lnTo>
                  <a:lnTo>
                    <a:pt x="885101" y="640562"/>
                  </a:lnTo>
                  <a:lnTo>
                    <a:pt x="890968" y="645668"/>
                  </a:lnTo>
                  <a:lnTo>
                    <a:pt x="890333" y="644372"/>
                  </a:lnTo>
                  <a:lnTo>
                    <a:pt x="894118" y="645642"/>
                  </a:lnTo>
                  <a:lnTo>
                    <a:pt x="895781" y="646912"/>
                  </a:lnTo>
                  <a:lnTo>
                    <a:pt x="899515" y="650608"/>
                  </a:lnTo>
                  <a:lnTo>
                    <a:pt x="899871" y="650722"/>
                  </a:lnTo>
                  <a:lnTo>
                    <a:pt x="902474" y="653262"/>
                  </a:lnTo>
                  <a:lnTo>
                    <a:pt x="906056" y="655802"/>
                  </a:lnTo>
                  <a:lnTo>
                    <a:pt x="911898" y="658342"/>
                  </a:lnTo>
                  <a:lnTo>
                    <a:pt x="911059" y="659612"/>
                  </a:lnTo>
                  <a:lnTo>
                    <a:pt x="916482" y="663422"/>
                  </a:lnTo>
                  <a:lnTo>
                    <a:pt x="923061" y="668502"/>
                  </a:lnTo>
                  <a:lnTo>
                    <a:pt x="921448" y="669772"/>
                  </a:lnTo>
                  <a:lnTo>
                    <a:pt x="928839" y="673582"/>
                  </a:lnTo>
                  <a:lnTo>
                    <a:pt x="928878" y="672312"/>
                  </a:lnTo>
                  <a:lnTo>
                    <a:pt x="933551" y="674852"/>
                  </a:lnTo>
                  <a:lnTo>
                    <a:pt x="941298" y="679932"/>
                  </a:lnTo>
                  <a:lnTo>
                    <a:pt x="942022" y="682472"/>
                  </a:lnTo>
                  <a:lnTo>
                    <a:pt x="943102" y="685012"/>
                  </a:lnTo>
                  <a:lnTo>
                    <a:pt x="947445" y="687552"/>
                  </a:lnTo>
                  <a:lnTo>
                    <a:pt x="946035" y="686282"/>
                  </a:lnTo>
                  <a:lnTo>
                    <a:pt x="945121" y="683742"/>
                  </a:lnTo>
                  <a:lnTo>
                    <a:pt x="950988" y="687552"/>
                  </a:lnTo>
                  <a:lnTo>
                    <a:pt x="958215" y="692632"/>
                  </a:lnTo>
                  <a:lnTo>
                    <a:pt x="965327" y="697712"/>
                  </a:lnTo>
                  <a:lnTo>
                    <a:pt x="973035" y="702792"/>
                  </a:lnTo>
                  <a:lnTo>
                    <a:pt x="982065" y="707872"/>
                  </a:lnTo>
                  <a:lnTo>
                    <a:pt x="988288" y="712444"/>
                  </a:lnTo>
                  <a:lnTo>
                    <a:pt x="989787" y="712952"/>
                  </a:lnTo>
                  <a:lnTo>
                    <a:pt x="991362" y="714222"/>
                  </a:lnTo>
                  <a:lnTo>
                    <a:pt x="990142" y="714222"/>
                  </a:lnTo>
                  <a:lnTo>
                    <a:pt x="995984" y="718032"/>
                  </a:lnTo>
                  <a:lnTo>
                    <a:pt x="991768" y="712952"/>
                  </a:lnTo>
                  <a:lnTo>
                    <a:pt x="1000683" y="719302"/>
                  </a:lnTo>
                  <a:lnTo>
                    <a:pt x="1004862" y="721842"/>
                  </a:lnTo>
                  <a:lnTo>
                    <a:pt x="1011453" y="726922"/>
                  </a:lnTo>
                  <a:lnTo>
                    <a:pt x="1019632" y="734542"/>
                  </a:lnTo>
                  <a:lnTo>
                    <a:pt x="1028585" y="739622"/>
                  </a:lnTo>
                  <a:lnTo>
                    <a:pt x="1030871" y="742162"/>
                  </a:lnTo>
                  <a:lnTo>
                    <a:pt x="1026591" y="739622"/>
                  </a:lnTo>
                  <a:lnTo>
                    <a:pt x="1026947" y="740892"/>
                  </a:lnTo>
                  <a:lnTo>
                    <a:pt x="1035786" y="745972"/>
                  </a:lnTo>
                  <a:lnTo>
                    <a:pt x="1041057" y="748512"/>
                  </a:lnTo>
                  <a:lnTo>
                    <a:pt x="1045908" y="751052"/>
                  </a:lnTo>
                  <a:lnTo>
                    <a:pt x="1053465" y="754862"/>
                  </a:lnTo>
                  <a:lnTo>
                    <a:pt x="1062913" y="763752"/>
                  </a:lnTo>
                  <a:lnTo>
                    <a:pt x="1060881" y="761212"/>
                  </a:lnTo>
                  <a:lnTo>
                    <a:pt x="1063586" y="761212"/>
                  </a:lnTo>
                  <a:lnTo>
                    <a:pt x="1069263" y="763752"/>
                  </a:lnTo>
                  <a:lnTo>
                    <a:pt x="1076185" y="767562"/>
                  </a:lnTo>
                  <a:lnTo>
                    <a:pt x="1072032" y="762482"/>
                  </a:lnTo>
                  <a:lnTo>
                    <a:pt x="1070686" y="761212"/>
                  </a:lnTo>
                  <a:lnTo>
                    <a:pt x="1084732" y="770102"/>
                  </a:lnTo>
                  <a:lnTo>
                    <a:pt x="1086154" y="771372"/>
                  </a:lnTo>
                  <a:lnTo>
                    <a:pt x="1084389" y="770102"/>
                  </a:lnTo>
                  <a:lnTo>
                    <a:pt x="1081709" y="770102"/>
                  </a:lnTo>
                  <a:lnTo>
                    <a:pt x="1083691" y="771372"/>
                  </a:lnTo>
                  <a:lnTo>
                    <a:pt x="1084453" y="771372"/>
                  </a:lnTo>
                  <a:lnTo>
                    <a:pt x="1088809" y="775182"/>
                  </a:lnTo>
                  <a:lnTo>
                    <a:pt x="1085646" y="773912"/>
                  </a:lnTo>
                  <a:lnTo>
                    <a:pt x="1081570" y="772642"/>
                  </a:lnTo>
                  <a:lnTo>
                    <a:pt x="1080147" y="771372"/>
                  </a:lnTo>
                  <a:lnTo>
                    <a:pt x="1077442" y="768832"/>
                  </a:lnTo>
                  <a:lnTo>
                    <a:pt x="1073429" y="767562"/>
                  </a:lnTo>
                  <a:lnTo>
                    <a:pt x="1069543" y="766292"/>
                  </a:lnTo>
                  <a:lnTo>
                    <a:pt x="1069543" y="766889"/>
                  </a:lnTo>
                  <a:lnTo>
                    <a:pt x="1068438" y="766419"/>
                  </a:lnTo>
                  <a:lnTo>
                    <a:pt x="1068247" y="766648"/>
                  </a:lnTo>
                  <a:lnTo>
                    <a:pt x="1070102" y="768299"/>
                  </a:lnTo>
                  <a:lnTo>
                    <a:pt x="1069568" y="767600"/>
                  </a:lnTo>
                  <a:lnTo>
                    <a:pt x="1070546" y="767562"/>
                  </a:lnTo>
                  <a:lnTo>
                    <a:pt x="1072349" y="768832"/>
                  </a:lnTo>
                  <a:lnTo>
                    <a:pt x="1074254" y="770102"/>
                  </a:lnTo>
                  <a:lnTo>
                    <a:pt x="1073099" y="770102"/>
                  </a:lnTo>
                  <a:lnTo>
                    <a:pt x="1074737" y="771372"/>
                  </a:lnTo>
                  <a:lnTo>
                    <a:pt x="1077239" y="772642"/>
                  </a:lnTo>
                  <a:lnTo>
                    <a:pt x="1078979" y="776452"/>
                  </a:lnTo>
                  <a:lnTo>
                    <a:pt x="1080236" y="776452"/>
                  </a:lnTo>
                  <a:lnTo>
                    <a:pt x="1096962" y="789152"/>
                  </a:lnTo>
                  <a:lnTo>
                    <a:pt x="1118082" y="800582"/>
                  </a:lnTo>
                  <a:lnTo>
                    <a:pt x="1130096" y="806932"/>
                  </a:lnTo>
                  <a:lnTo>
                    <a:pt x="1144143" y="814552"/>
                  </a:lnTo>
                  <a:lnTo>
                    <a:pt x="1138250" y="813282"/>
                  </a:lnTo>
                  <a:lnTo>
                    <a:pt x="1141526" y="815822"/>
                  </a:lnTo>
                  <a:lnTo>
                    <a:pt x="1140129" y="818362"/>
                  </a:lnTo>
                  <a:lnTo>
                    <a:pt x="1135684" y="813282"/>
                  </a:lnTo>
                  <a:lnTo>
                    <a:pt x="1129296" y="809472"/>
                  </a:lnTo>
                  <a:lnTo>
                    <a:pt x="1121816" y="805662"/>
                  </a:lnTo>
                  <a:lnTo>
                    <a:pt x="1114094" y="800582"/>
                  </a:lnTo>
                  <a:lnTo>
                    <a:pt x="1119365" y="804392"/>
                  </a:lnTo>
                  <a:lnTo>
                    <a:pt x="1118247" y="804392"/>
                  </a:lnTo>
                  <a:lnTo>
                    <a:pt x="1135583" y="814552"/>
                  </a:lnTo>
                  <a:lnTo>
                    <a:pt x="1134249" y="815822"/>
                  </a:lnTo>
                  <a:lnTo>
                    <a:pt x="1138796" y="818362"/>
                  </a:lnTo>
                  <a:lnTo>
                    <a:pt x="1143228" y="822172"/>
                  </a:lnTo>
                  <a:lnTo>
                    <a:pt x="1144930" y="820902"/>
                  </a:lnTo>
                  <a:lnTo>
                    <a:pt x="1151039" y="824712"/>
                  </a:lnTo>
                  <a:lnTo>
                    <a:pt x="1158989" y="829792"/>
                  </a:lnTo>
                  <a:lnTo>
                    <a:pt x="1166241" y="834872"/>
                  </a:lnTo>
                  <a:lnTo>
                    <a:pt x="1166114" y="835926"/>
                  </a:lnTo>
                  <a:lnTo>
                    <a:pt x="1172387" y="838682"/>
                  </a:lnTo>
                  <a:lnTo>
                    <a:pt x="1177607" y="842975"/>
                  </a:lnTo>
                  <a:lnTo>
                    <a:pt x="1179233" y="843762"/>
                  </a:lnTo>
                  <a:lnTo>
                    <a:pt x="1184783" y="848842"/>
                  </a:lnTo>
                  <a:lnTo>
                    <a:pt x="1188605" y="851382"/>
                  </a:lnTo>
                  <a:lnTo>
                    <a:pt x="1188593" y="851852"/>
                  </a:lnTo>
                  <a:lnTo>
                    <a:pt x="1199603" y="860272"/>
                  </a:lnTo>
                  <a:lnTo>
                    <a:pt x="1228026" y="879322"/>
                  </a:lnTo>
                  <a:lnTo>
                    <a:pt x="1235202" y="881862"/>
                  </a:lnTo>
                  <a:lnTo>
                    <a:pt x="1231379" y="883132"/>
                  </a:lnTo>
                  <a:lnTo>
                    <a:pt x="1230172" y="883132"/>
                  </a:lnTo>
                  <a:lnTo>
                    <a:pt x="1261859" y="894562"/>
                  </a:lnTo>
                  <a:lnTo>
                    <a:pt x="1260436" y="895832"/>
                  </a:lnTo>
                  <a:lnTo>
                    <a:pt x="1259890" y="898372"/>
                  </a:lnTo>
                  <a:lnTo>
                    <a:pt x="1257592" y="900912"/>
                  </a:lnTo>
                  <a:lnTo>
                    <a:pt x="1250899" y="897102"/>
                  </a:lnTo>
                  <a:lnTo>
                    <a:pt x="1258379" y="903452"/>
                  </a:lnTo>
                  <a:lnTo>
                    <a:pt x="1266278" y="908532"/>
                  </a:lnTo>
                  <a:lnTo>
                    <a:pt x="1264081" y="905992"/>
                  </a:lnTo>
                  <a:lnTo>
                    <a:pt x="1262227" y="900912"/>
                  </a:lnTo>
                  <a:lnTo>
                    <a:pt x="1265643" y="903452"/>
                  </a:lnTo>
                  <a:lnTo>
                    <a:pt x="1269822" y="908532"/>
                  </a:lnTo>
                  <a:lnTo>
                    <a:pt x="1272425" y="911072"/>
                  </a:lnTo>
                  <a:lnTo>
                    <a:pt x="1275473" y="913612"/>
                  </a:lnTo>
                  <a:lnTo>
                    <a:pt x="1278216" y="916152"/>
                  </a:lnTo>
                  <a:lnTo>
                    <a:pt x="1283741" y="916152"/>
                  </a:lnTo>
                  <a:lnTo>
                    <a:pt x="1289392" y="919962"/>
                  </a:lnTo>
                  <a:lnTo>
                    <a:pt x="1288186" y="919962"/>
                  </a:lnTo>
                  <a:lnTo>
                    <a:pt x="1287792" y="922502"/>
                  </a:lnTo>
                  <a:lnTo>
                    <a:pt x="1285481" y="922502"/>
                  </a:lnTo>
                  <a:lnTo>
                    <a:pt x="1301737" y="928852"/>
                  </a:lnTo>
                  <a:lnTo>
                    <a:pt x="1297825" y="927582"/>
                  </a:lnTo>
                  <a:lnTo>
                    <a:pt x="1299375" y="931392"/>
                  </a:lnTo>
                  <a:lnTo>
                    <a:pt x="1301965" y="933932"/>
                  </a:lnTo>
                  <a:lnTo>
                    <a:pt x="1300899" y="932662"/>
                  </a:lnTo>
                  <a:lnTo>
                    <a:pt x="1314196" y="942822"/>
                  </a:lnTo>
                  <a:lnTo>
                    <a:pt x="1318183" y="945362"/>
                  </a:lnTo>
                  <a:lnTo>
                    <a:pt x="1312646" y="940282"/>
                  </a:lnTo>
                  <a:lnTo>
                    <a:pt x="1322451" y="946632"/>
                  </a:lnTo>
                  <a:lnTo>
                    <a:pt x="1329867" y="949172"/>
                  </a:lnTo>
                  <a:lnTo>
                    <a:pt x="1337310" y="952982"/>
                  </a:lnTo>
                  <a:lnTo>
                    <a:pt x="1345184" y="958062"/>
                  </a:lnTo>
                  <a:lnTo>
                    <a:pt x="1359547" y="958062"/>
                  </a:lnTo>
                  <a:close/>
                </a:path>
                <a:path w="2502535" h="1450975">
                  <a:moveTo>
                    <a:pt x="1379689" y="989787"/>
                  </a:moveTo>
                  <a:lnTo>
                    <a:pt x="1377861" y="988542"/>
                  </a:lnTo>
                  <a:lnTo>
                    <a:pt x="1377835" y="988707"/>
                  </a:lnTo>
                  <a:lnTo>
                    <a:pt x="1379689" y="989787"/>
                  </a:lnTo>
                  <a:close/>
                </a:path>
                <a:path w="2502535" h="1450975">
                  <a:moveTo>
                    <a:pt x="1395006" y="998702"/>
                  </a:moveTo>
                  <a:lnTo>
                    <a:pt x="1379689" y="989787"/>
                  </a:lnTo>
                  <a:lnTo>
                    <a:pt x="1394777" y="999972"/>
                  </a:lnTo>
                  <a:lnTo>
                    <a:pt x="1395006" y="998702"/>
                  </a:lnTo>
                  <a:close/>
                </a:path>
                <a:path w="2502535" h="1450975">
                  <a:moveTo>
                    <a:pt x="1408087" y="992352"/>
                  </a:moveTo>
                  <a:lnTo>
                    <a:pt x="1405826" y="989787"/>
                  </a:lnTo>
                  <a:lnTo>
                    <a:pt x="1402524" y="987272"/>
                  </a:lnTo>
                  <a:lnTo>
                    <a:pt x="1402219" y="987272"/>
                  </a:lnTo>
                  <a:lnTo>
                    <a:pt x="1408087" y="992352"/>
                  </a:lnTo>
                  <a:close/>
                </a:path>
                <a:path w="2502535" h="1450975">
                  <a:moveTo>
                    <a:pt x="1554568" y="1106652"/>
                  </a:moveTo>
                  <a:lnTo>
                    <a:pt x="1551025" y="1105382"/>
                  </a:lnTo>
                  <a:lnTo>
                    <a:pt x="1553667" y="1106830"/>
                  </a:lnTo>
                  <a:lnTo>
                    <a:pt x="1553400" y="1106652"/>
                  </a:lnTo>
                  <a:lnTo>
                    <a:pt x="1554568" y="1106652"/>
                  </a:lnTo>
                  <a:close/>
                </a:path>
                <a:path w="2502535" h="1450975">
                  <a:moveTo>
                    <a:pt x="1560652" y="1111084"/>
                  </a:moveTo>
                  <a:lnTo>
                    <a:pt x="1560233" y="1110462"/>
                  </a:lnTo>
                  <a:lnTo>
                    <a:pt x="1555699" y="1107922"/>
                  </a:lnTo>
                  <a:lnTo>
                    <a:pt x="1553667" y="1106830"/>
                  </a:lnTo>
                  <a:lnTo>
                    <a:pt x="1559534" y="1110462"/>
                  </a:lnTo>
                  <a:lnTo>
                    <a:pt x="1560652" y="1111084"/>
                  </a:lnTo>
                  <a:close/>
                </a:path>
                <a:path w="2502535" h="1450975">
                  <a:moveTo>
                    <a:pt x="1574876" y="1121892"/>
                  </a:moveTo>
                  <a:lnTo>
                    <a:pt x="1572120" y="1118082"/>
                  </a:lnTo>
                  <a:lnTo>
                    <a:pt x="1566392" y="1114272"/>
                  </a:lnTo>
                  <a:lnTo>
                    <a:pt x="1564106" y="1113002"/>
                  </a:lnTo>
                  <a:lnTo>
                    <a:pt x="1560652" y="1111084"/>
                  </a:lnTo>
                  <a:lnTo>
                    <a:pt x="1561934" y="1113002"/>
                  </a:lnTo>
                  <a:lnTo>
                    <a:pt x="1558658" y="1111732"/>
                  </a:lnTo>
                  <a:lnTo>
                    <a:pt x="1554949" y="1109192"/>
                  </a:lnTo>
                  <a:lnTo>
                    <a:pt x="1555369" y="1110462"/>
                  </a:lnTo>
                  <a:lnTo>
                    <a:pt x="1556664" y="1110462"/>
                  </a:lnTo>
                  <a:lnTo>
                    <a:pt x="1568005" y="1118082"/>
                  </a:lnTo>
                  <a:lnTo>
                    <a:pt x="1574876" y="1121892"/>
                  </a:lnTo>
                  <a:close/>
                </a:path>
                <a:path w="2502535" h="1450975">
                  <a:moveTo>
                    <a:pt x="1584375" y="1123378"/>
                  </a:moveTo>
                  <a:lnTo>
                    <a:pt x="1583334" y="1121994"/>
                  </a:lnTo>
                  <a:lnTo>
                    <a:pt x="1574228" y="1116139"/>
                  </a:lnTo>
                  <a:lnTo>
                    <a:pt x="1573022" y="1115949"/>
                  </a:lnTo>
                  <a:lnTo>
                    <a:pt x="1575231" y="1117917"/>
                  </a:lnTo>
                  <a:lnTo>
                    <a:pt x="1578648" y="1120063"/>
                  </a:lnTo>
                  <a:lnTo>
                    <a:pt x="1580972" y="1121244"/>
                  </a:lnTo>
                  <a:lnTo>
                    <a:pt x="1584375" y="1123378"/>
                  </a:lnTo>
                  <a:close/>
                </a:path>
                <a:path w="2502535" h="1450975">
                  <a:moveTo>
                    <a:pt x="1586166" y="569785"/>
                  </a:moveTo>
                  <a:lnTo>
                    <a:pt x="1583347" y="569518"/>
                  </a:lnTo>
                  <a:lnTo>
                    <a:pt x="1584667" y="569696"/>
                  </a:lnTo>
                  <a:lnTo>
                    <a:pt x="1585531" y="569772"/>
                  </a:lnTo>
                  <a:lnTo>
                    <a:pt x="1586166" y="569785"/>
                  </a:lnTo>
                  <a:close/>
                </a:path>
                <a:path w="2502535" h="1450975">
                  <a:moveTo>
                    <a:pt x="1589379" y="1132700"/>
                  </a:moveTo>
                  <a:lnTo>
                    <a:pt x="1581518" y="1126604"/>
                  </a:lnTo>
                  <a:lnTo>
                    <a:pt x="1579029" y="1125448"/>
                  </a:lnTo>
                  <a:lnTo>
                    <a:pt x="1575600" y="1123632"/>
                  </a:lnTo>
                  <a:lnTo>
                    <a:pt x="1574520" y="1123327"/>
                  </a:lnTo>
                  <a:lnTo>
                    <a:pt x="1579067" y="1126642"/>
                  </a:lnTo>
                  <a:lnTo>
                    <a:pt x="1580261" y="1126832"/>
                  </a:lnTo>
                  <a:lnTo>
                    <a:pt x="1589379" y="1132700"/>
                  </a:lnTo>
                  <a:close/>
                </a:path>
                <a:path w="2502535" h="1450975">
                  <a:moveTo>
                    <a:pt x="1606550" y="573874"/>
                  </a:moveTo>
                  <a:lnTo>
                    <a:pt x="1605559" y="574001"/>
                  </a:lnTo>
                  <a:lnTo>
                    <a:pt x="1605127" y="574154"/>
                  </a:lnTo>
                  <a:lnTo>
                    <a:pt x="1605927" y="574370"/>
                  </a:lnTo>
                  <a:lnTo>
                    <a:pt x="1606550" y="573874"/>
                  </a:lnTo>
                  <a:close/>
                </a:path>
                <a:path w="2502535" h="1450975">
                  <a:moveTo>
                    <a:pt x="1607527" y="1144409"/>
                  </a:moveTo>
                  <a:lnTo>
                    <a:pt x="1605330" y="1142453"/>
                  </a:lnTo>
                  <a:lnTo>
                    <a:pt x="1605381" y="1142047"/>
                  </a:lnTo>
                  <a:lnTo>
                    <a:pt x="1604327" y="1140675"/>
                  </a:lnTo>
                  <a:lnTo>
                    <a:pt x="1602930" y="1142085"/>
                  </a:lnTo>
                  <a:lnTo>
                    <a:pt x="1607527" y="1144409"/>
                  </a:lnTo>
                  <a:close/>
                </a:path>
                <a:path w="2502535" h="1450975">
                  <a:moveTo>
                    <a:pt x="1615998" y="1146022"/>
                  </a:moveTo>
                  <a:lnTo>
                    <a:pt x="1612938" y="1143482"/>
                  </a:lnTo>
                  <a:lnTo>
                    <a:pt x="1608213" y="1139672"/>
                  </a:lnTo>
                  <a:lnTo>
                    <a:pt x="1615998" y="1146022"/>
                  </a:lnTo>
                  <a:close/>
                </a:path>
                <a:path w="2502535" h="1450975">
                  <a:moveTo>
                    <a:pt x="1660004" y="1166774"/>
                  </a:moveTo>
                  <a:lnTo>
                    <a:pt x="1655572" y="1164437"/>
                  </a:lnTo>
                  <a:lnTo>
                    <a:pt x="1652866" y="1163535"/>
                  </a:lnTo>
                  <a:lnTo>
                    <a:pt x="1657565" y="1166901"/>
                  </a:lnTo>
                  <a:lnTo>
                    <a:pt x="1659775" y="1168857"/>
                  </a:lnTo>
                  <a:lnTo>
                    <a:pt x="1660004" y="1166774"/>
                  </a:lnTo>
                  <a:close/>
                </a:path>
                <a:path w="2502535" h="1450975">
                  <a:moveTo>
                    <a:pt x="1661083" y="1168006"/>
                  </a:moveTo>
                  <a:lnTo>
                    <a:pt x="1660017" y="1166622"/>
                  </a:lnTo>
                  <a:lnTo>
                    <a:pt x="1660004" y="1166774"/>
                  </a:lnTo>
                  <a:lnTo>
                    <a:pt x="1660144" y="1166850"/>
                  </a:lnTo>
                  <a:lnTo>
                    <a:pt x="1661083" y="1168006"/>
                  </a:lnTo>
                  <a:close/>
                </a:path>
                <a:path w="2502535" h="1450975">
                  <a:moveTo>
                    <a:pt x="1669770" y="1174470"/>
                  </a:moveTo>
                  <a:lnTo>
                    <a:pt x="1669173" y="1173937"/>
                  </a:lnTo>
                  <a:lnTo>
                    <a:pt x="1668945" y="1173683"/>
                  </a:lnTo>
                  <a:lnTo>
                    <a:pt x="1669148" y="1173759"/>
                  </a:lnTo>
                  <a:lnTo>
                    <a:pt x="1666760" y="1172133"/>
                  </a:lnTo>
                  <a:lnTo>
                    <a:pt x="1666367" y="1171867"/>
                  </a:lnTo>
                  <a:lnTo>
                    <a:pt x="1668119" y="1173187"/>
                  </a:lnTo>
                  <a:lnTo>
                    <a:pt x="1669770" y="1174470"/>
                  </a:lnTo>
                  <a:close/>
                </a:path>
                <a:path w="2502535" h="1450975">
                  <a:moveTo>
                    <a:pt x="1672539" y="1176058"/>
                  </a:moveTo>
                  <a:lnTo>
                    <a:pt x="1669757" y="1174026"/>
                  </a:lnTo>
                  <a:lnTo>
                    <a:pt x="1669148" y="1173772"/>
                  </a:lnTo>
                  <a:lnTo>
                    <a:pt x="1672539" y="1176058"/>
                  </a:lnTo>
                  <a:close/>
                </a:path>
                <a:path w="2502535" h="1450975">
                  <a:moveTo>
                    <a:pt x="1673796" y="1177823"/>
                  </a:moveTo>
                  <a:lnTo>
                    <a:pt x="1672640" y="1176794"/>
                  </a:lnTo>
                  <a:lnTo>
                    <a:pt x="1671294" y="1175664"/>
                  </a:lnTo>
                  <a:lnTo>
                    <a:pt x="1669770" y="1174470"/>
                  </a:lnTo>
                  <a:lnTo>
                    <a:pt x="1670392" y="1175054"/>
                  </a:lnTo>
                  <a:lnTo>
                    <a:pt x="1671612" y="1176070"/>
                  </a:lnTo>
                  <a:lnTo>
                    <a:pt x="1673796" y="1177823"/>
                  </a:lnTo>
                  <a:close/>
                </a:path>
                <a:path w="2502535" h="1450975">
                  <a:moveTo>
                    <a:pt x="1676908" y="1179080"/>
                  </a:moveTo>
                  <a:lnTo>
                    <a:pt x="1676615" y="1178699"/>
                  </a:lnTo>
                  <a:lnTo>
                    <a:pt x="1673504" y="1176807"/>
                  </a:lnTo>
                  <a:lnTo>
                    <a:pt x="1675498" y="1178344"/>
                  </a:lnTo>
                  <a:lnTo>
                    <a:pt x="1676349" y="1178966"/>
                  </a:lnTo>
                  <a:lnTo>
                    <a:pt x="1676908" y="1179080"/>
                  </a:lnTo>
                  <a:close/>
                </a:path>
                <a:path w="2502535" h="1450975">
                  <a:moveTo>
                    <a:pt x="1680489" y="1190790"/>
                  </a:moveTo>
                  <a:lnTo>
                    <a:pt x="1675536" y="1187234"/>
                  </a:lnTo>
                  <a:lnTo>
                    <a:pt x="1670253" y="1183119"/>
                  </a:lnTo>
                  <a:lnTo>
                    <a:pt x="1670177" y="1183640"/>
                  </a:lnTo>
                  <a:lnTo>
                    <a:pt x="1678012" y="1189710"/>
                  </a:lnTo>
                  <a:lnTo>
                    <a:pt x="1678038" y="1189405"/>
                  </a:lnTo>
                  <a:lnTo>
                    <a:pt x="1679168" y="1190002"/>
                  </a:lnTo>
                  <a:lnTo>
                    <a:pt x="1680489" y="1190790"/>
                  </a:lnTo>
                  <a:close/>
                </a:path>
                <a:path w="2502535" h="1450975">
                  <a:moveTo>
                    <a:pt x="1681543" y="1189342"/>
                  </a:moveTo>
                  <a:lnTo>
                    <a:pt x="1681149" y="1189202"/>
                  </a:lnTo>
                  <a:lnTo>
                    <a:pt x="1680781" y="1189075"/>
                  </a:lnTo>
                  <a:lnTo>
                    <a:pt x="1680502" y="1189278"/>
                  </a:lnTo>
                  <a:lnTo>
                    <a:pt x="1680972" y="1189202"/>
                  </a:lnTo>
                  <a:lnTo>
                    <a:pt x="1681543" y="1189342"/>
                  </a:lnTo>
                  <a:close/>
                </a:path>
                <a:path w="2502535" h="1450975">
                  <a:moveTo>
                    <a:pt x="1687169" y="1195171"/>
                  </a:moveTo>
                  <a:lnTo>
                    <a:pt x="1682699" y="1192110"/>
                  </a:lnTo>
                  <a:lnTo>
                    <a:pt x="1680502" y="1190790"/>
                  </a:lnTo>
                  <a:lnTo>
                    <a:pt x="1683080" y="1192644"/>
                  </a:lnTo>
                  <a:lnTo>
                    <a:pt x="1685569" y="1194371"/>
                  </a:lnTo>
                  <a:lnTo>
                    <a:pt x="1687169" y="1195171"/>
                  </a:lnTo>
                  <a:close/>
                </a:path>
                <a:path w="2502535" h="1450975">
                  <a:moveTo>
                    <a:pt x="1698155" y="1205395"/>
                  </a:moveTo>
                  <a:lnTo>
                    <a:pt x="1695958" y="1203439"/>
                  </a:lnTo>
                  <a:lnTo>
                    <a:pt x="1690306" y="1199311"/>
                  </a:lnTo>
                  <a:lnTo>
                    <a:pt x="1698155" y="1205395"/>
                  </a:lnTo>
                  <a:close/>
                </a:path>
                <a:path w="2502535" h="1450975">
                  <a:moveTo>
                    <a:pt x="1702892" y="1197394"/>
                  </a:moveTo>
                  <a:lnTo>
                    <a:pt x="1702003" y="1196238"/>
                  </a:lnTo>
                  <a:lnTo>
                    <a:pt x="1696618" y="1192796"/>
                  </a:lnTo>
                  <a:lnTo>
                    <a:pt x="1700161" y="1195197"/>
                  </a:lnTo>
                  <a:lnTo>
                    <a:pt x="1701215" y="1196352"/>
                  </a:lnTo>
                  <a:lnTo>
                    <a:pt x="1702841" y="1197800"/>
                  </a:lnTo>
                  <a:lnTo>
                    <a:pt x="1702892" y="1197394"/>
                  </a:lnTo>
                  <a:close/>
                </a:path>
                <a:path w="2502535" h="1450975">
                  <a:moveTo>
                    <a:pt x="1704086" y="1197571"/>
                  </a:moveTo>
                  <a:lnTo>
                    <a:pt x="1701812" y="1195997"/>
                  </a:lnTo>
                  <a:lnTo>
                    <a:pt x="1702003" y="1196238"/>
                  </a:lnTo>
                  <a:lnTo>
                    <a:pt x="1704086" y="1197571"/>
                  </a:lnTo>
                  <a:close/>
                </a:path>
                <a:path w="2502535" h="1450975">
                  <a:moveTo>
                    <a:pt x="1709508" y="1212811"/>
                  </a:moveTo>
                  <a:lnTo>
                    <a:pt x="1708607" y="1210233"/>
                  </a:lnTo>
                  <a:lnTo>
                    <a:pt x="1705025" y="1209281"/>
                  </a:lnTo>
                  <a:lnTo>
                    <a:pt x="1709508" y="1212811"/>
                  </a:lnTo>
                  <a:close/>
                </a:path>
                <a:path w="2502535" h="1450975">
                  <a:moveTo>
                    <a:pt x="1719300" y="1213078"/>
                  </a:moveTo>
                  <a:lnTo>
                    <a:pt x="1707845" y="1206449"/>
                  </a:lnTo>
                  <a:lnTo>
                    <a:pt x="1707680" y="1207909"/>
                  </a:lnTo>
                  <a:lnTo>
                    <a:pt x="1712468" y="1210741"/>
                  </a:lnTo>
                  <a:lnTo>
                    <a:pt x="1717662" y="1214120"/>
                  </a:lnTo>
                  <a:lnTo>
                    <a:pt x="1717078" y="1213726"/>
                  </a:lnTo>
                  <a:lnTo>
                    <a:pt x="1716773" y="1213497"/>
                  </a:lnTo>
                  <a:lnTo>
                    <a:pt x="1719300" y="1213078"/>
                  </a:lnTo>
                  <a:close/>
                </a:path>
                <a:path w="2502535" h="1450975">
                  <a:moveTo>
                    <a:pt x="1724037" y="1214602"/>
                  </a:moveTo>
                  <a:lnTo>
                    <a:pt x="1720913" y="1210792"/>
                  </a:lnTo>
                  <a:lnTo>
                    <a:pt x="1721764" y="1213332"/>
                  </a:lnTo>
                  <a:lnTo>
                    <a:pt x="1716455" y="1206982"/>
                  </a:lnTo>
                  <a:lnTo>
                    <a:pt x="1714601" y="1206982"/>
                  </a:lnTo>
                  <a:lnTo>
                    <a:pt x="1707070" y="1201902"/>
                  </a:lnTo>
                  <a:lnTo>
                    <a:pt x="1700174" y="1198092"/>
                  </a:lnTo>
                  <a:lnTo>
                    <a:pt x="1700225" y="1199362"/>
                  </a:lnTo>
                  <a:lnTo>
                    <a:pt x="1696148" y="1195552"/>
                  </a:lnTo>
                  <a:lnTo>
                    <a:pt x="1691741" y="1191742"/>
                  </a:lnTo>
                  <a:lnTo>
                    <a:pt x="1686915" y="1186662"/>
                  </a:lnTo>
                  <a:lnTo>
                    <a:pt x="1685569" y="1185392"/>
                  </a:lnTo>
                  <a:lnTo>
                    <a:pt x="1681543" y="1181582"/>
                  </a:lnTo>
                  <a:lnTo>
                    <a:pt x="1681441" y="1182852"/>
                  </a:lnTo>
                  <a:lnTo>
                    <a:pt x="1683969" y="1185392"/>
                  </a:lnTo>
                  <a:lnTo>
                    <a:pt x="1680921" y="1182852"/>
                  </a:lnTo>
                  <a:lnTo>
                    <a:pt x="1676349" y="1179042"/>
                  </a:lnTo>
                  <a:lnTo>
                    <a:pt x="1674329" y="1179042"/>
                  </a:lnTo>
                  <a:lnTo>
                    <a:pt x="1676031" y="1180312"/>
                  </a:lnTo>
                  <a:lnTo>
                    <a:pt x="1677352" y="1181582"/>
                  </a:lnTo>
                  <a:lnTo>
                    <a:pt x="1677758" y="1182852"/>
                  </a:lnTo>
                  <a:lnTo>
                    <a:pt x="1673034" y="1181582"/>
                  </a:lnTo>
                  <a:lnTo>
                    <a:pt x="1667713" y="1177772"/>
                  </a:lnTo>
                  <a:lnTo>
                    <a:pt x="1665947" y="1176502"/>
                  </a:lnTo>
                  <a:lnTo>
                    <a:pt x="1660626" y="1172692"/>
                  </a:lnTo>
                  <a:lnTo>
                    <a:pt x="1655991" y="1170152"/>
                  </a:lnTo>
                  <a:lnTo>
                    <a:pt x="1651533" y="1166342"/>
                  </a:lnTo>
                  <a:lnTo>
                    <a:pt x="1658366" y="1170152"/>
                  </a:lnTo>
                  <a:lnTo>
                    <a:pt x="1656232" y="1168882"/>
                  </a:lnTo>
                  <a:lnTo>
                    <a:pt x="1651609" y="1166342"/>
                  </a:lnTo>
                  <a:lnTo>
                    <a:pt x="1649298" y="1165072"/>
                  </a:lnTo>
                  <a:lnTo>
                    <a:pt x="1647837" y="1162532"/>
                  </a:lnTo>
                  <a:lnTo>
                    <a:pt x="1645310" y="1159992"/>
                  </a:lnTo>
                  <a:lnTo>
                    <a:pt x="1644891" y="1158722"/>
                  </a:lnTo>
                  <a:lnTo>
                    <a:pt x="1649742" y="1161262"/>
                  </a:lnTo>
                  <a:lnTo>
                    <a:pt x="1639951" y="1153642"/>
                  </a:lnTo>
                  <a:lnTo>
                    <a:pt x="1634629" y="1149832"/>
                  </a:lnTo>
                  <a:lnTo>
                    <a:pt x="1631848" y="1147572"/>
                  </a:lnTo>
                  <a:lnTo>
                    <a:pt x="1631848" y="1149832"/>
                  </a:lnTo>
                  <a:lnTo>
                    <a:pt x="1631543" y="1149832"/>
                  </a:lnTo>
                  <a:lnTo>
                    <a:pt x="1630807" y="1149108"/>
                  </a:lnTo>
                  <a:lnTo>
                    <a:pt x="1631848" y="1149832"/>
                  </a:lnTo>
                  <a:lnTo>
                    <a:pt x="1631848" y="1147572"/>
                  </a:lnTo>
                  <a:lnTo>
                    <a:pt x="1628406" y="1144752"/>
                  </a:lnTo>
                  <a:lnTo>
                    <a:pt x="1626857" y="1143482"/>
                  </a:lnTo>
                  <a:lnTo>
                    <a:pt x="1621599" y="1140942"/>
                  </a:lnTo>
                  <a:lnTo>
                    <a:pt x="1617141" y="1137132"/>
                  </a:lnTo>
                  <a:lnTo>
                    <a:pt x="1614424" y="1135862"/>
                  </a:lnTo>
                  <a:lnTo>
                    <a:pt x="1611579" y="1134541"/>
                  </a:lnTo>
                  <a:lnTo>
                    <a:pt x="1609674" y="1133322"/>
                  </a:lnTo>
                  <a:lnTo>
                    <a:pt x="1597736" y="1125702"/>
                  </a:lnTo>
                  <a:lnTo>
                    <a:pt x="1586077" y="1116812"/>
                  </a:lnTo>
                  <a:lnTo>
                    <a:pt x="1573822" y="1109192"/>
                  </a:lnTo>
                  <a:lnTo>
                    <a:pt x="1561414" y="1100302"/>
                  </a:lnTo>
                  <a:lnTo>
                    <a:pt x="1549247" y="1090142"/>
                  </a:lnTo>
                  <a:lnTo>
                    <a:pt x="1543913" y="1087602"/>
                  </a:lnTo>
                  <a:lnTo>
                    <a:pt x="1538363" y="1083792"/>
                  </a:lnTo>
                  <a:lnTo>
                    <a:pt x="1530032" y="1077442"/>
                  </a:lnTo>
                  <a:lnTo>
                    <a:pt x="1529080" y="1074902"/>
                  </a:lnTo>
                  <a:lnTo>
                    <a:pt x="1523174" y="1071092"/>
                  </a:lnTo>
                  <a:lnTo>
                    <a:pt x="1516570" y="1066012"/>
                  </a:lnTo>
                  <a:lnTo>
                    <a:pt x="1510563" y="1062202"/>
                  </a:lnTo>
                  <a:lnTo>
                    <a:pt x="1506499" y="1059662"/>
                  </a:lnTo>
                  <a:lnTo>
                    <a:pt x="1499209" y="1052042"/>
                  </a:lnTo>
                  <a:lnTo>
                    <a:pt x="1497241" y="1050772"/>
                  </a:lnTo>
                  <a:lnTo>
                    <a:pt x="1491335" y="1046962"/>
                  </a:lnTo>
                  <a:lnTo>
                    <a:pt x="1487398" y="1044422"/>
                  </a:lnTo>
                  <a:lnTo>
                    <a:pt x="1474457" y="1035532"/>
                  </a:lnTo>
                  <a:lnTo>
                    <a:pt x="1465554" y="1029182"/>
                  </a:lnTo>
                  <a:lnTo>
                    <a:pt x="1463776" y="1027912"/>
                  </a:lnTo>
                  <a:lnTo>
                    <a:pt x="1462417" y="1029182"/>
                  </a:lnTo>
                  <a:lnTo>
                    <a:pt x="1456461" y="1024102"/>
                  </a:lnTo>
                  <a:lnTo>
                    <a:pt x="1450276" y="1020292"/>
                  </a:lnTo>
                  <a:lnTo>
                    <a:pt x="1448066" y="1019022"/>
                  </a:lnTo>
                  <a:lnTo>
                    <a:pt x="1443659" y="1016482"/>
                  </a:lnTo>
                  <a:lnTo>
                    <a:pt x="1438186" y="1012672"/>
                  </a:lnTo>
                  <a:lnTo>
                    <a:pt x="1436370" y="1011402"/>
                  </a:lnTo>
                  <a:lnTo>
                    <a:pt x="1436154" y="1012672"/>
                  </a:lnTo>
                  <a:lnTo>
                    <a:pt x="1433677" y="1011402"/>
                  </a:lnTo>
                  <a:lnTo>
                    <a:pt x="1428737" y="1008862"/>
                  </a:lnTo>
                  <a:lnTo>
                    <a:pt x="1420368" y="1002512"/>
                  </a:lnTo>
                  <a:lnTo>
                    <a:pt x="1411173" y="994892"/>
                  </a:lnTo>
                  <a:lnTo>
                    <a:pt x="1401292" y="987272"/>
                  </a:lnTo>
                  <a:lnTo>
                    <a:pt x="1402219" y="987272"/>
                  </a:lnTo>
                  <a:lnTo>
                    <a:pt x="1396352" y="982192"/>
                  </a:lnTo>
                  <a:lnTo>
                    <a:pt x="1370711" y="966952"/>
                  </a:lnTo>
                  <a:lnTo>
                    <a:pt x="1361135" y="959332"/>
                  </a:lnTo>
                  <a:lnTo>
                    <a:pt x="1347165" y="959332"/>
                  </a:lnTo>
                  <a:lnTo>
                    <a:pt x="1339799" y="959332"/>
                  </a:lnTo>
                  <a:lnTo>
                    <a:pt x="1347622" y="965682"/>
                  </a:lnTo>
                  <a:lnTo>
                    <a:pt x="1353210" y="966952"/>
                  </a:lnTo>
                  <a:lnTo>
                    <a:pt x="1361998" y="968222"/>
                  </a:lnTo>
                  <a:lnTo>
                    <a:pt x="1372679" y="973302"/>
                  </a:lnTo>
                  <a:lnTo>
                    <a:pt x="1383969" y="978382"/>
                  </a:lnTo>
                  <a:lnTo>
                    <a:pt x="1386065" y="980922"/>
                  </a:lnTo>
                  <a:lnTo>
                    <a:pt x="1397533" y="987272"/>
                  </a:lnTo>
                  <a:lnTo>
                    <a:pt x="1389087" y="984732"/>
                  </a:lnTo>
                  <a:lnTo>
                    <a:pt x="1385290" y="983462"/>
                  </a:lnTo>
                  <a:lnTo>
                    <a:pt x="1381506" y="982192"/>
                  </a:lnTo>
                  <a:lnTo>
                    <a:pt x="1377721" y="980922"/>
                  </a:lnTo>
                  <a:lnTo>
                    <a:pt x="1365745" y="975842"/>
                  </a:lnTo>
                  <a:lnTo>
                    <a:pt x="1355445" y="970762"/>
                  </a:lnTo>
                  <a:lnTo>
                    <a:pt x="1360970" y="975842"/>
                  </a:lnTo>
                  <a:lnTo>
                    <a:pt x="1356398" y="973302"/>
                  </a:lnTo>
                  <a:lnTo>
                    <a:pt x="1365440" y="979652"/>
                  </a:lnTo>
                  <a:lnTo>
                    <a:pt x="1368044" y="982192"/>
                  </a:lnTo>
                  <a:lnTo>
                    <a:pt x="1359687" y="977112"/>
                  </a:lnTo>
                  <a:lnTo>
                    <a:pt x="1357007" y="975842"/>
                  </a:lnTo>
                  <a:lnTo>
                    <a:pt x="1377556" y="991082"/>
                  </a:lnTo>
                  <a:lnTo>
                    <a:pt x="1377835" y="988707"/>
                  </a:lnTo>
                  <a:lnTo>
                    <a:pt x="1371028" y="984732"/>
                  </a:lnTo>
                  <a:lnTo>
                    <a:pt x="1373974" y="983462"/>
                  </a:lnTo>
                  <a:lnTo>
                    <a:pt x="1381277" y="987272"/>
                  </a:lnTo>
                  <a:lnTo>
                    <a:pt x="1391246" y="992352"/>
                  </a:lnTo>
                  <a:lnTo>
                    <a:pt x="1402245" y="998702"/>
                  </a:lnTo>
                  <a:lnTo>
                    <a:pt x="1405509" y="1002512"/>
                  </a:lnTo>
                  <a:lnTo>
                    <a:pt x="1397228" y="999972"/>
                  </a:lnTo>
                  <a:lnTo>
                    <a:pt x="1397127" y="1001242"/>
                  </a:lnTo>
                  <a:lnTo>
                    <a:pt x="1399476" y="1002512"/>
                  </a:lnTo>
                  <a:lnTo>
                    <a:pt x="1411998" y="1010132"/>
                  </a:lnTo>
                  <a:lnTo>
                    <a:pt x="1413065" y="1011402"/>
                  </a:lnTo>
                  <a:lnTo>
                    <a:pt x="1406118" y="1007592"/>
                  </a:lnTo>
                  <a:lnTo>
                    <a:pt x="1417662" y="1015212"/>
                  </a:lnTo>
                  <a:lnTo>
                    <a:pt x="1423631" y="1019022"/>
                  </a:lnTo>
                  <a:lnTo>
                    <a:pt x="1429943" y="1024102"/>
                  </a:lnTo>
                  <a:lnTo>
                    <a:pt x="1433283" y="1026642"/>
                  </a:lnTo>
                  <a:lnTo>
                    <a:pt x="1438579" y="1032992"/>
                  </a:lnTo>
                  <a:lnTo>
                    <a:pt x="1439887" y="1032992"/>
                  </a:lnTo>
                  <a:lnTo>
                    <a:pt x="1435709" y="1026642"/>
                  </a:lnTo>
                  <a:lnTo>
                    <a:pt x="1438973" y="1019022"/>
                  </a:lnTo>
                  <a:lnTo>
                    <a:pt x="1443748" y="1020292"/>
                  </a:lnTo>
                  <a:lnTo>
                    <a:pt x="1446860" y="1024102"/>
                  </a:lnTo>
                  <a:lnTo>
                    <a:pt x="1452880" y="1029182"/>
                  </a:lnTo>
                  <a:lnTo>
                    <a:pt x="1453261" y="1029500"/>
                  </a:lnTo>
                  <a:lnTo>
                    <a:pt x="1449832" y="1030668"/>
                  </a:lnTo>
                  <a:lnTo>
                    <a:pt x="1452105" y="1032230"/>
                  </a:lnTo>
                  <a:lnTo>
                    <a:pt x="1453476" y="1029665"/>
                  </a:lnTo>
                  <a:lnTo>
                    <a:pt x="1459280" y="1034262"/>
                  </a:lnTo>
                  <a:lnTo>
                    <a:pt x="1463586" y="1039342"/>
                  </a:lnTo>
                  <a:lnTo>
                    <a:pt x="1463814" y="1040612"/>
                  </a:lnTo>
                  <a:lnTo>
                    <a:pt x="1460220" y="1040612"/>
                  </a:lnTo>
                  <a:lnTo>
                    <a:pt x="1456486" y="1039342"/>
                  </a:lnTo>
                  <a:lnTo>
                    <a:pt x="1456397" y="1040955"/>
                  </a:lnTo>
                  <a:lnTo>
                    <a:pt x="1456004" y="1041120"/>
                  </a:lnTo>
                  <a:lnTo>
                    <a:pt x="1456359" y="1041539"/>
                  </a:lnTo>
                  <a:lnTo>
                    <a:pt x="1456347" y="1041882"/>
                  </a:lnTo>
                  <a:lnTo>
                    <a:pt x="1456448" y="1041628"/>
                  </a:lnTo>
                  <a:lnTo>
                    <a:pt x="1456893" y="1042123"/>
                  </a:lnTo>
                  <a:lnTo>
                    <a:pt x="1460373" y="1044714"/>
                  </a:lnTo>
                  <a:lnTo>
                    <a:pt x="1458175" y="1042898"/>
                  </a:lnTo>
                  <a:lnTo>
                    <a:pt x="1457045" y="1041755"/>
                  </a:lnTo>
                  <a:lnTo>
                    <a:pt x="1456613" y="1041234"/>
                  </a:lnTo>
                  <a:lnTo>
                    <a:pt x="1456880" y="1040612"/>
                  </a:lnTo>
                  <a:lnTo>
                    <a:pt x="1460423" y="1043152"/>
                  </a:lnTo>
                  <a:lnTo>
                    <a:pt x="1461846" y="1043152"/>
                  </a:lnTo>
                  <a:lnTo>
                    <a:pt x="1465160" y="1046962"/>
                  </a:lnTo>
                  <a:lnTo>
                    <a:pt x="1459318" y="1044422"/>
                  </a:lnTo>
                  <a:lnTo>
                    <a:pt x="1467281" y="1049502"/>
                  </a:lnTo>
                  <a:lnTo>
                    <a:pt x="1470647" y="1050772"/>
                  </a:lnTo>
                  <a:lnTo>
                    <a:pt x="1476286" y="1054582"/>
                  </a:lnTo>
                  <a:lnTo>
                    <a:pt x="1472018" y="1050772"/>
                  </a:lnTo>
                  <a:lnTo>
                    <a:pt x="1480019" y="1055852"/>
                  </a:lnTo>
                  <a:lnTo>
                    <a:pt x="1479880" y="1055852"/>
                  </a:lnTo>
                  <a:lnTo>
                    <a:pt x="1488897" y="1062202"/>
                  </a:lnTo>
                  <a:lnTo>
                    <a:pt x="1489849" y="1062202"/>
                  </a:lnTo>
                  <a:lnTo>
                    <a:pt x="1494523" y="1063472"/>
                  </a:lnTo>
                  <a:lnTo>
                    <a:pt x="1501089" y="1066012"/>
                  </a:lnTo>
                  <a:lnTo>
                    <a:pt x="1507693" y="1069822"/>
                  </a:lnTo>
                  <a:lnTo>
                    <a:pt x="1506931" y="1069822"/>
                  </a:lnTo>
                  <a:lnTo>
                    <a:pt x="1508874" y="1072362"/>
                  </a:lnTo>
                  <a:lnTo>
                    <a:pt x="1536941" y="1092682"/>
                  </a:lnTo>
                  <a:lnTo>
                    <a:pt x="1546834" y="1100302"/>
                  </a:lnTo>
                  <a:lnTo>
                    <a:pt x="1547876" y="1101572"/>
                  </a:lnTo>
                  <a:lnTo>
                    <a:pt x="1554568" y="1106652"/>
                  </a:lnTo>
                  <a:lnTo>
                    <a:pt x="1556524" y="1106652"/>
                  </a:lnTo>
                  <a:lnTo>
                    <a:pt x="1563116" y="1109192"/>
                  </a:lnTo>
                  <a:lnTo>
                    <a:pt x="1572425" y="1113002"/>
                  </a:lnTo>
                  <a:lnTo>
                    <a:pt x="1583690" y="1119352"/>
                  </a:lnTo>
                  <a:lnTo>
                    <a:pt x="1589659" y="1124432"/>
                  </a:lnTo>
                  <a:lnTo>
                    <a:pt x="1590789" y="1125702"/>
                  </a:lnTo>
                  <a:lnTo>
                    <a:pt x="1590255" y="1125702"/>
                  </a:lnTo>
                  <a:lnTo>
                    <a:pt x="1603489" y="1134592"/>
                  </a:lnTo>
                  <a:lnTo>
                    <a:pt x="1611972" y="1139672"/>
                  </a:lnTo>
                  <a:lnTo>
                    <a:pt x="1619580" y="1143482"/>
                  </a:lnTo>
                  <a:lnTo>
                    <a:pt x="1630159" y="1151102"/>
                  </a:lnTo>
                  <a:lnTo>
                    <a:pt x="1636674" y="1157452"/>
                  </a:lnTo>
                  <a:lnTo>
                    <a:pt x="1633969" y="1156182"/>
                  </a:lnTo>
                  <a:lnTo>
                    <a:pt x="1628546" y="1153642"/>
                  </a:lnTo>
                  <a:lnTo>
                    <a:pt x="1629486" y="1156182"/>
                  </a:lnTo>
                  <a:lnTo>
                    <a:pt x="1622780" y="1151102"/>
                  </a:lnTo>
                  <a:lnTo>
                    <a:pt x="1617535" y="1147292"/>
                  </a:lnTo>
                  <a:lnTo>
                    <a:pt x="1615998" y="1146022"/>
                  </a:lnTo>
                  <a:lnTo>
                    <a:pt x="1612531" y="1144752"/>
                  </a:lnTo>
                  <a:lnTo>
                    <a:pt x="1605686" y="1139672"/>
                  </a:lnTo>
                  <a:lnTo>
                    <a:pt x="1602371" y="1137132"/>
                  </a:lnTo>
                  <a:lnTo>
                    <a:pt x="1610906" y="1144752"/>
                  </a:lnTo>
                  <a:lnTo>
                    <a:pt x="1625650" y="1154912"/>
                  </a:lnTo>
                  <a:lnTo>
                    <a:pt x="1642529" y="1166342"/>
                  </a:lnTo>
                  <a:lnTo>
                    <a:pt x="1657438" y="1177772"/>
                  </a:lnTo>
                  <a:lnTo>
                    <a:pt x="1660893" y="1180312"/>
                  </a:lnTo>
                  <a:lnTo>
                    <a:pt x="1666621" y="1182852"/>
                  </a:lnTo>
                  <a:lnTo>
                    <a:pt x="1664462" y="1181582"/>
                  </a:lnTo>
                  <a:lnTo>
                    <a:pt x="1658772" y="1177772"/>
                  </a:lnTo>
                  <a:lnTo>
                    <a:pt x="1658645" y="1176502"/>
                  </a:lnTo>
                  <a:lnTo>
                    <a:pt x="1662099" y="1177772"/>
                  </a:lnTo>
                  <a:lnTo>
                    <a:pt x="1665097" y="1179042"/>
                  </a:lnTo>
                  <a:lnTo>
                    <a:pt x="1663661" y="1177772"/>
                  </a:lnTo>
                  <a:lnTo>
                    <a:pt x="1669897" y="1181582"/>
                  </a:lnTo>
                  <a:lnTo>
                    <a:pt x="1676552" y="1185392"/>
                  </a:lnTo>
                  <a:lnTo>
                    <a:pt x="1683588" y="1189202"/>
                  </a:lnTo>
                  <a:lnTo>
                    <a:pt x="1690966" y="1194282"/>
                  </a:lnTo>
                  <a:lnTo>
                    <a:pt x="1691436" y="1196441"/>
                  </a:lnTo>
                  <a:lnTo>
                    <a:pt x="1685620" y="1191742"/>
                  </a:lnTo>
                  <a:lnTo>
                    <a:pt x="1682330" y="1190472"/>
                  </a:lnTo>
                  <a:lnTo>
                    <a:pt x="1686763" y="1193012"/>
                  </a:lnTo>
                  <a:lnTo>
                    <a:pt x="1691690" y="1197597"/>
                  </a:lnTo>
                  <a:lnTo>
                    <a:pt x="1691805" y="1198092"/>
                  </a:lnTo>
                  <a:lnTo>
                    <a:pt x="1691830" y="1197737"/>
                  </a:lnTo>
                  <a:lnTo>
                    <a:pt x="1697964" y="1203172"/>
                  </a:lnTo>
                  <a:lnTo>
                    <a:pt x="1703171" y="1205712"/>
                  </a:lnTo>
                  <a:lnTo>
                    <a:pt x="1696580" y="1199362"/>
                  </a:lnTo>
                  <a:lnTo>
                    <a:pt x="1709978" y="1205712"/>
                  </a:lnTo>
                  <a:lnTo>
                    <a:pt x="1717103" y="1210792"/>
                  </a:lnTo>
                  <a:lnTo>
                    <a:pt x="1721726" y="1213332"/>
                  </a:lnTo>
                  <a:lnTo>
                    <a:pt x="1724037" y="1214602"/>
                  </a:lnTo>
                  <a:close/>
                </a:path>
                <a:path w="2502535" h="1450975">
                  <a:moveTo>
                    <a:pt x="1724583" y="1218031"/>
                  </a:moveTo>
                  <a:lnTo>
                    <a:pt x="1721764" y="1216736"/>
                  </a:lnTo>
                  <a:lnTo>
                    <a:pt x="1718868" y="1214920"/>
                  </a:lnTo>
                  <a:lnTo>
                    <a:pt x="1720469" y="1215974"/>
                  </a:lnTo>
                  <a:lnTo>
                    <a:pt x="1722081" y="1217066"/>
                  </a:lnTo>
                  <a:lnTo>
                    <a:pt x="1723567" y="1218196"/>
                  </a:lnTo>
                  <a:lnTo>
                    <a:pt x="1724583" y="1218031"/>
                  </a:lnTo>
                  <a:close/>
                </a:path>
                <a:path w="2502535" h="1450975">
                  <a:moveTo>
                    <a:pt x="1764919" y="1250962"/>
                  </a:moveTo>
                  <a:lnTo>
                    <a:pt x="1760397" y="1247825"/>
                  </a:lnTo>
                  <a:lnTo>
                    <a:pt x="1756918" y="1246073"/>
                  </a:lnTo>
                  <a:lnTo>
                    <a:pt x="1761401" y="1249603"/>
                  </a:lnTo>
                  <a:lnTo>
                    <a:pt x="1762569" y="1250188"/>
                  </a:lnTo>
                  <a:lnTo>
                    <a:pt x="1763661" y="1251165"/>
                  </a:lnTo>
                  <a:lnTo>
                    <a:pt x="1764817" y="1251750"/>
                  </a:lnTo>
                  <a:lnTo>
                    <a:pt x="1764919" y="1250962"/>
                  </a:lnTo>
                  <a:close/>
                </a:path>
                <a:path w="2502535" h="1450975">
                  <a:moveTo>
                    <a:pt x="1974545" y="642213"/>
                  </a:moveTo>
                  <a:lnTo>
                    <a:pt x="1970824" y="640168"/>
                  </a:lnTo>
                  <a:lnTo>
                    <a:pt x="1966798" y="637374"/>
                  </a:lnTo>
                  <a:lnTo>
                    <a:pt x="1966950" y="638860"/>
                  </a:lnTo>
                  <a:lnTo>
                    <a:pt x="1967877" y="640486"/>
                  </a:lnTo>
                  <a:lnTo>
                    <a:pt x="1970709" y="640880"/>
                  </a:lnTo>
                  <a:lnTo>
                    <a:pt x="1972805" y="641515"/>
                  </a:lnTo>
                  <a:lnTo>
                    <a:pt x="1974545" y="642213"/>
                  </a:lnTo>
                  <a:close/>
                </a:path>
                <a:path w="2502535" h="1450975">
                  <a:moveTo>
                    <a:pt x="2046503" y="1450581"/>
                  </a:moveTo>
                  <a:lnTo>
                    <a:pt x="2033231" y="1421841"/>
                  </a:lnTo>
                  <a:lnTo>
                    <a:pt x="2029269" y="1427454"/>
                  </a:lnTo>
                  <a:lnTo>
                    <a:pt x="2028012" y="1426641"/>
                  </a:lnTo>
                  <a:lnTo>
                    <a:pt x="2028850" y="1428051"/>
                  </a:lnTo>
                  <a:lnTo>
                    <a:pt x="2014982" y="1447711"/>
                  </a:lnTo>
                  <a:lnTo>
                    <a:pt x="2046503" y="1450581"/>
                  </a:lnTo>
                  <a:close/>
                </a:path>
                <a:path w="2502535" h="1450975">
                  <a:moveTo>
                    <a:pt x="2271953" y="708355"/>
                  </a:moveTo>
                  <a:lnTo>
                    <a:pt x="2268601" y="708380"/>
                  </a:lnTo>
                  <a:lnTo>
                    <a:pt x="2271230" y="709485"/>
                  </a:lnTo>
                  <a:lnTo>
                    <a:pt x="2271953" y="708355"/>
                  </a:lnTo>
                  <a:close/>
                </a:path>
                <a:path w="2502535" h="1450975">
                  <a:moveTo>
                    <a:pt x="2273592" y="718616"/>
                  </a:moveTo>
                  <a:lnTo>
                    <a:pt x="2271344" y="718629"/>
                  </a:lnTo>
                  <a:lnTo>
                    <a:pt x="2273122" y="719366"/>
                  </a:lnTo>
                  <a:lnTo>
                    <a:pt x="2273592" y="718616"/>
                  </a:lnTo>
                  <a:close/>
                </a:path>
                <a:path w="2502535" h="1450975">
                  <a:moveTo>
                    <a:pt x="2273884" y="718616"/>
                  </a:moveTo>
                  <a:lnTo>
                    <a:pt x="2273846" y="718235"/>
                  </a:lnTo>
                  <a:lnTo>
                    <a:pt x="2273592" y="718616"/>
                  </a:lnTo>
                  <a:lnTo>
                    <a:pt x="2273884" y="718616"/>
                  </a:lnTo>
                  <a:close/>
                </a:path>
                <a:path w="2502535" h="1450975">
                  <a:moveTo>
                    <a:pt x="2278799" y="717105"/>
                  </a:moveTo>
                  <a:lnTo>
                    <a:pt x="2278481" y="716851"/>
                  </a:lnTo>
                  <a:lnTo>
                    <a:pt x="2278176" y="717003"/>
                  </a:lnTo>
                  <a:lnTo>
                    <a:pt x="2278799" y="717105"/>
                  </a:lnTo>
                  <a:close/>
                </a:path>
                <a:path w="2502535" h="1450975">
                  <a:moveTo>
                    <a:pt x="2279561" y="716356"/>
                  </a:moveTo>
                  <a:lnTo>
                    <a:pt x="2276030" y="714870"/>
                  </a:lnTo>
                  <a:lnTo>
                    <a:pt x="2278481" y="716851"/>
                  </a:lnTo>
                  <a:lnTo>
                    <a:pt x="2279561" y="716356"/>
                  </a:lnTo>
                  <a:close/>
                </a:path>
                <a:path w="2502535" h="1450975">
                  <a:moveTo>
                    <a:pt x="2284869" y="713117"/>
                  </a:moveTo>
                  <a:lnTo>
                    <a:pt x="2284260" y="712965"/>
                  </a:lnTo>
                  <a:lnTo>
                    <a:pt x="2284425" y="713079"/>
                  </a:lnTo>
                  <a:lnTo>
                    <a:pt x="2284539" y="713206"/>
                  </a:lnTo>
                  <a:lnTo>
                    <a:pt x="2284692" y="713320"/>
                  </a:lnTo>
                  <a:lnTo>
                    <a:pt x="2284793" y="713181"/>
                  </a:lnTo>
                  <a:close/>
                </a:path>
                <a:path w="2502535" h="1450975">
                  <a:moveTo>
                    <a:pt x="2284895" y="710933"/>
                  </a:moveTo>
                  <a:lnTo>
                    <a:pt x="2279078" y="711708"/>
                  </a:lnTo>
                  <a:lnTo>
                    <a:pt x="2283345" y="712063"/>
                  </a:lnTo>
                  <a:lnTo>
                    <a:pt x="2284895" y="710933"/>
                  </a:lnTo>
                  <a:close/>
                </a:path>
                <a:path w="2502535" h="1450975">
                  <a:moveTo>
                    <a:pt x="2289683" y="717842"/>
                  </a:moveTo>
                  <a:lnTo>
                    <a:pt x="2289035" y="716673"/>
                  </a:lnTo>
                  <a:lnTo>
                    <a:pt x="2285974" y="714311"/>
                  </a:lnTo>
                  <a:lnTo>
                    <a:pt x="2284692" y="713320"/>
                  </a:lnTo>
                  <a:lnTo>
                    <a:pt x="2284412" y="713816"/>
                  </a:lnTo>
                  <a:lnTo>
                    <a:pt x="2284298" y="714311"/>
                  </a:lnTo>
                  <a:lnTo>
                    <a:pt x="2278405" y="713740"/>
                  </a:lnTo>
                  <a:lnTo>
                    <a:pt x="2280259" y="714857"/>
                  </a:lnTo>
                  <a:lnTo>
                    <a:pt x="2289683" y="717842"/>
                  </a:lnTo>
                  <a:close/>
                </a:path>
                <a:path w="2502535" h="1450975">
                  <a:moveTo>
                    <a:pt x="2290749" y="718185"/>
                  </a:moveTo>
                  <a:lnTo>
                    <a:pt x="2289683" y="717842"/>
                  </a:lnTo>
                  <a:lnTo>
                    <a:pt x="2289873" y="718185"/>
                  </a:lnTo>
                  <a:lnTo>
                    <a:pt x="2290749" y="718185"/>
                  </a:lnTo>
                  <a:close/>
                </a:path>
                <a:path w="2502535" h="1450975">
                  <a:moveTo>
                    <a:pt x="2291753" y="721537"/>
                  </a:moveTo>
                  <a:lnTo>
                    <a:pt x="2289886" y="718197"/>
                  </a:lnTo>
                  <a:lnTo>
                    <a:pt x="2287740" y="718197"/>
                  </a:lnTo>
                  <a:lnTo>
                    <a:pt x="2285657" y="718197"/>
                  </a:lnTo>
                  <a:lnTo>
                    <a:pt x="2277948" y="717105"/>
                  </a:lnTo>
                  <a:lnTo>
                    <a:pt x="2278176" y="717003"/>
                  </a:lnTo>
                  <a:lnTo>
                    <a:pt x="2265883" y="714895"/>
                  </a:lnTo>
                  <a:lnTo>
                    <a:pt x="2267026" y="717511"/>
                  </a:lnTo>
                  <a:lnTo>
                    <a:pt x="2273846" y="718235"/>
                  </a:lnTo>
                  <a:lnTo>
                    <a:pt x="2280640" y="718591"/>
                  </a:lnTo>
                  <a:lnTo>
                    <a:pt x="2285987" y="721194"/>
                  </a:lnTo>
                  <a:lnTo>
                    <a:pt x="2291753" y="721537"/>
                  </a:lnTo>
                  <a:close/>
                </a:path>
                <a:path w="2502535" h="1450975">
                  <a:moveTo>
                    <a:pt x="2297938" y="716292"/>
                  </a:moveTo>
                  <a:lnTo>
                    <a:pt x="2295309" y="715467"/>
                  </a:lnTo>
                  <a:lnTo>
                    <a:pt x="2293505" y="714552"/>
                  </a:lnTo>
                  <a:lnTo>
                    <a:pt x="2290178" y="712774"/>
                  </a:lnTo>
                  <a:lnTo>
                    <a:pt x="2286139" y="712482"/>
                  </a:lnTo>
                  <a:lnTo>
                    <a:pt x="2285225" y="712762"/>
                  </a:lnTo>
                  <a:lnTo>
                    <a:pt x="2284857" y="713105"/>
                  </a:lnTo>
                  <a:lnTo>
                    <a:pt x="2296401" y="715911"/>
                  </a:lnTo>
                  <a:lnTo>
                    <a:pt x="2295550" y="715911"/>
                  </a:lnTo>
                  <a:lnTo>
                    <a:pt x="2297938" y="716292"/>
                  </a:lnTo>
                  <a:close/>
                </a:path>
                <a:path w="2502535" h="1450975">
                  <a:moveTo>
                    <a:pt x="2309037" y="717956"/>
                  </a:moveTo>
                  <a:lnTo>
                    <a:pt x="2307869" y="717257"/>
                  </a:lnTo>
                  <a:lnTo>
                    <a:pt x="2305431" y="716013"/>
                  </a:lnTo>
                  <a:lnTo>
                    <a:pt x="2304897" y="716254"/>
                  </a:lnTo>
                  <a:lnTo>
                    <a:pt x="2306142" y="716826"/>
                  </a:lnTo>
                  <a:lnTo>
                    <a:pt x="2307552" y="717397"/>
                  </a:lnTo>
                  <a:lnTo>
                    <a:pt x="2309037" y="717956"/>
                  </a:lnTo>
                  <a:close/>
                </a:path>
                <a:path w="2502535" h="1450975">
                  <a:moveTo>
                    <a:pt x="2309266" y="718108"/>
                  </a:moveTo>
                  <a:lnTo>
                    <a:pt x="2306574" y="717677"/>
                  </a:lnTo>
                  <a:lnTo>
                    <a:pt x="2297950" y="716305"/>
                  </a:lnTo>
                  <a:lnTo>
                    <a:pt x="2300274" y="717016"/>
                  </a:lnTo>
                  <a:lnTo>
                    <a:pt x="2303234" y="717651"/>
                  </a:lnTo>
                  <a:lnTo>
                    <a:pt x="2308491" y="718693"/>
                  </a:lnTo>
                  <a:lnTo>
                    <a:pt x="2305354" y="717677"/>
                  </a:lnTo>
                  <a:lnTo>
                    <a:pt x="2308085" y="718223"/>
                  </a:lnTo>
                  <a:lnTo>
                    <a:pt x="2309139" y="718299"/>
                  </a:lnTo>
                  <a:lnTo>
                    <a:pt x="2309266" y="718108"/>
                  </a:lnTo>
                  <a:close/>
                </a:path>
                <a:path w="2502535" h="1450975">
                  <a:moveTo>
                    <a:pt x="2314664" y="719886"/>
                  </a:moveTo>
                  <a:lnTo>
                    <a:pt x="2312695" y="719264"/>
                  </a:lnTo>
                  <a:lnTo>
                    <a:pt x="2311527" y="718870"/>
                  </a:lnTo>
                  <a:lnTo>
                    <a:pt x="2310574" y="718540"/>
                  </a:lnTo>
                  <a:lnTo>
                    <a:pt x="2309037" y="717956"/>
                  </a:lnTo>
                  <a:lnTo>
                    <a:pt x="2309266" y="718108"/>
                  </a:lnTo>
                  <a:lnTo>
                    <a:pt x="2309761" y="718413"/>
                  </a:lnTo>
                  <a:lnTo>
                    <a:pt x="2309888" y="718540"/>
                  </a:lnTo>
                  <a:lnTo>
                    <a:pt x="2309393" y="718337"/>
                  </a:lnTo>
                  <a:lnTo>
                    <a:pt x="2309139" y="718299"/>
                  </a:lnTo>
                  <a:lnTo>
                    <a:pt x="2309012" y="718464"/>
                  </a:lnTo>
                  <a:lnTo>
                    <a:pt x="2308491" y="718693"/>
                  </a:lnTo>
                  <a:lnTo>
                    <a:pt x="2306370" y="719607"/>
                  </a:lnTo>
                  <a:lnTo>
                    <a:pt x="2300592" y="718896"/>
                  </a:lnTo>
                  <a:lnTo>
                    <a:pt x="2303729" y="721118"/>
                  </a:lnTo>
                  <a:lnTo>
                    <a:pt x="2310650" y="722604"/>
                  </a:lnTo>
                  <a:lnTo>
                    <a:pt x="2308809" y="721106"/>
                  </a:lnTo>
                  <a:lnTo>
                    <a:pt x="2313076" y="721461"/>
                  </a:lnTo>
                  <a:lnTo>
                    <a:pt x="2311489" y="721106"/>
                  </a:lnTo>
                  <a:lnTo>
                    <a:pt x="2308745" y="720496"/>
                  </a:lnTo>
                  <a:lnTo>
                    <a:pt x="2309571" y="720305"/>
                  </a:lnTo>
                  <a:lnTo>
                    <a:pt x="2311019" y="720051"/>
                  </a:lnTo>
                  <a:lnTo>
                    <a:pt x="2310092" y="719607"/>
                  </a:lnTo>
                  <a:lnTo>
                    <a:pt x="2308568" y="718870"/>
                  </a:lnTo>
                  <a:lnTo>
                    <a:pt x="2310815" y="719137"/>
                  </a:lnTo>
                  <a:lnTo>
                    <a:pt x="2314664" y="719886"/>
                  </a:lnTo>
                  <a:close/>
                </a:path>
                <a:path w="2502535" h="1450975">
                  <a:moveTo>
                    <a:pt x="2318575" y="717651"/>
                  </a:moveTo>
                  <a:lnTo>
                    <a:pt x="2316911" y="717486"/>
                  </a:lnTo>
                  <a:lnTo>
                    <a:pt x="2315248" y="717423"/>
                  </a:lnTo>
                  <a:lnTo>
                    <a:pt x="2313508" y="717562"/>
                  </a:lnTo>
                  <a:lnTo>
                    <a:pt x="2315095" y="717689"/>
                  </a:lnTo>
                  <a:lnTo>
                    <a:pt x="2316772" y="717664"/>
                  </a:lnTo>
                  <a:lnTo>
                    <a:pt x="2318575" y="717651"/>
                  </a:lnTo>
                  <a:close/>
                </a:path>
                <a:path w="2502535" h="1450975">
                  <a:moveTo>
                    <a:pt x="2326703" y="721817"/>
                  </a:moveTo>
                  <a:lnTo>
                    <a:pt x="2323147" y="721055"/>
                  </a:lnTo>
                  <a:lnTo>
                    <a:pt x="2320518" y="721055"/>
                  </a:lnTo>
                  <a:lnTo>
                    <a:pt x="2314664" y="719886"/>
                  </a:lnTo>
                  <a:lnTo>
                    <a:pt x="2317915" y="720890"/>
                  </a:lnTo>
                  <a:lnTo>
                    <a:pt x="2321293" y="721817"/>
                  </a:lnTo>
                  <a:lnTo>
                    <a:pt x="2324544" y="722553"/>
                  </a:lnTo>
                  <a:lnTo>
                    <a:pt x="2325103" y="722236"/>
                  </a:lnTo>
                  <a:lnTo>
                    <a:pt x="2326703" y="721817"/>
                  </a:lnTo>
                  <a:close/>
                </a:path>
                <a:path w="2502535" h="1450975">
                  <a:moveTo>
                    <a:pt x="2330564" y="723671"/>
                  </a:moveTo>
                  <a:lnTo>
                    <a:pt x="2328672" y="723379"/>
                  </a:lnTo>
                  <a:lnTo>
                    <a:pt x="2326678" y="723011"/>
                  </a:lnTo>
                  <a:lnTo>
                    <a:pt x="2324557" y="722553"/>
                  </a:lnTo>
                  <a:lnTo>
                    <a:pt x="2324303" y="722680"/>
                  </a:lnTo>
                  <a:lnTo>
                    <a:pt x="2324252" y="722807"/>
                  </a:lnTo>
                  <a:lnTo>
                    <a:pt x="2325065" y="722922"/>
                  </a:lnTo>
                  <a:lnTo>
                    <a:pt x="2327491" y="723734"/>
                  </a:lnTo>
                  <a:lnTo>
                    <a:pt x="2329040" y="723747"/>
                  </a:lnTo>
                  <a:lnTo>
                    <a:pt x="2330564" y="723671"/>
                  </a:lnTo>
                  <a:close/>
                </a:path>
                <a:path w="2502535" h="1450975">
                  <a:moveTo>
                    <a:pt x="2331516" y="720115"/>
                  </a:moveTo>
                  <a:lnTo>
                    <a:pt x="2326246" y="718261"/>
                  </a:lnTo>
                  <a:lnTo>
                    <a:pt x="2328786" y="718248"/>
                  </a:lnTo>
                  <a:lnTo>
                    <a:pt x="2325014" y="717562"/>
                  </a:lnTo>
                  <a:lnTo>
                    <a:pt x="2318588" y="717651"/>
                  </a:lnTo>
                  <a:lnTo>
                    <a:pt x="2321737" y="717956"/>
                  </a:lnTo>
                  <a:lnTo>
                    <a:pt x="2324989" y="718794"/>
                  </a:lnTo>
                  <a:lnTo>
                    <a:pt x="2329027" y="720496"/>
                  </a:lnTo>
                  <a:lnTo>
                    <a:pt x="2331516" y="720115"/>
                  </a:lnTo>
                  <a:close/>
                </a:path>
                <a:path w="2502535" h="1450975">
                  <a:moveTo>
                    <a:pt x="2333320" y="729246"/>
                  </a:moveTo>
                  <a:lnTo>
                    <a:pt x="2332367" y="728129"/>
                  </a:lnTo>
                  <a:lnTo>
                    <a:pt x="2333155" y="727748"/>
                  </a:lnTo>
                  <a:lnTo>
                    <a:pt x="2323706" y="726287"/>
                  </a:lnTo>
                  <a:lnTo>
                    <a:pt x="2328176" y="728522"/>
                  </a:lnTo>
                  <a:lnTo>
                    <a:pt x="2328100" y="727773"/>
                  </a:lnTo>
                  <a:lnTo>
                    <a:pt x="2333320" y="729246"/>
                  </a:lnTo>
                  <a:close/>
                </a:path>
                <a:path w="2502535" h="1450975">
                  <a:moveTo>
                    <a:pt x="2334425" y="723633"/>
                  </a:moveTo>
                  <a:lnTo>
                    <a:pt x="2333675" y="723163"/>
                  </a:lnTo>
                  <a:lnTo>
                    <a:pt x="2333752" y="723328"/>
                  </a:lnTo>
                  <a:lnTo>
                    <a:pt x="2334044" y="723607"/>
                  </a:lnTo>
                  <a:lnTo>
                    <a:pt x="2334171" y="723607"/>
                  </a:lnTo>
                  <a:lnTo>
                    <a:pt x="2334425" y="723633"/>
                  </a:lnTo>
                  <a:close/>
                </a:path>
                <a:path w="2502535" h="1450975">
                  <a:moveTo>
                    <a:pt x="2334793" y="724166"/>
                  </a:moveTo>
                  <a:lnTo>
                    <a:pt x="2334514" y="724001"/>
                  </a:lnTo>
                  <a:lnTo>
                    <a:pt x="2334234" y="723785"/>
                  </a:lnTo>
                  <a:lnTo>
                    <a:pt x="2334044" y="723607"/>
                  </a:lnTo>
                  <a:lnTo>
                    <a:pt x="2332723" y="723506"/>
                  </a:lnTo>
                  <a:lnTo>
                    <a:pt x="2331643" y="723607"/>
                  </a:lnTo>
                  <a:lnTo>
                    <a:pt x="2330564" y="723658"/>
                  </a:lnTo>
                  <a:lnTo>
                    <a:pt x="2332101" y="723900"/>
                  </a:lnTo>
                  <a:lnTo>
                    <a:pt x="2333536" y="724090"/>
                  </a:lnTo>
                  <a:lnTo>
                    <a:pt x="2334793" y="724166"/>
                  </a:lnTo>
                  <a:close/>
                </a:path>
                <a:path w="2502535" h="1450975">
                  <a:moveTo>
                    <a:pt x="2335377" y="724458"/>
                  </a:moveTo>
                  <a:lnTo>
                    <a:pt x="2335365" y="724217"/>
                  </a:lnTo>
                  <a:lnTo>
                    <a:pt x="2335174" y="724217"/>
                  </a:lnTo>
                  <a:lnTo>
                    <a:pt x="2334958" y="724179"/>
                  </a:lnTo>
                  <a:lnTo>
                    <a:pt x="2334793" y="724166"/>
                  </a:lnTo>
                  <a:lnTo>
                    <a:pt x="2335098" y="724357"/>
                  </a:lnTo>
                  <a:lnTo>
                    <a:pt x="2335377" y="724458"/>
                  </a:lnTo>
                  <a:close/>
                </a:path>
                <a:path w="2502535" h="1450975">
                  <a:moveTo>
                    <a:pt x="2346223" y="723061"/>
                  </a:moveTo>
                  <a:lnTo>
                    <a:pt x="2340343" y="723442"/>
                  </a:lnTo>
                  <a:lnTo>
                    <a:pt x="2342883" y="723442"/>
                  </a:lnTo>
                  <a:lnTo>
                    <a:pt x="2346223" y="723061"/>
                  </a:lnTo>
                  <a:close/>
                </a:path>
                <a:path w="2502535" h="1450975">
                  <a:moveTo>
                    <a:pt x="2348344" y="727329"/>
                  </a:moveTo>
                  <a:lnTo>
                    <a:pt x="2345969" y="726719"/>
                  </a:lnTo>
                  <a:lnTo>
                    <a:pt x="2343670" y="726147"/>
                  </a:lnTo>
                  <a:lnTo>
                    <a:pt x="2348344" y="727329"/>
                  </a:lnTo>
                  <a:close/>
                </a:path>
                <a:path w="2502535" h="1450975">
                  <a:moveTo>
                    <a:pt x="2350427" y="727773"/>
                  </a:moveTo>
                  <a:lnTo>
                    <a:pt x="2350071" y="727392"/>
                  </a:lnTo>
                  <a:lnTo>
                    <a:pt x="2349423" y="726465"/>
                  </a:lnTo>
                  <a:lnTo>
                    <a:pt x="2346439" y="725462"/>
                  </a:lnTo>
                  <a:lnTo>
                    <a:pt x="2348280" y="727265"/>
                  </a:lnTo>
                  <a:lnTo>
                    <a:pt x="2348941" y="727430"/>
                  </a:lnTo>
                  <a:lnTo>
                    <a:pt x="2350427" y="727773"/>
                  </a:lnTo>
                  <a:close/>
                </a:path>
                <a:path w="2502535" h="1450975">
                  <a:moveTo>
                    <a:pt x="2350960" y="727900"/>
                  </a:moveTo>
                  <a:lnTo>
                    <a:pt x="2350757" y="727849"/>
                  </a:lnTo>
                  <a:lnTo>
                    <a:pt x="2350617" y="727811"/>
                  </a:lnTo>
                  <a:lnTo>
                    <a:pt x="2350427" y="727773"/>
                  </a:lnTo>
                  <a:lnTo>
                    <a:pt x="2350605" y="727951"/>
                  </a:lnTo>
                  <a:lnTo>
                    <a:pt x="2350960" y="727900"/>
                  </a:lnTo>
                  <a:close/>
                </a:path>
                <a:path w="2502535" h="1450975">
                  <a:moveTo>
                    <a:pt x="2353233" y="730161"/>
                  </a:moveTo>
                  <a:lnTo>
                    <a:pt x="2351113" y="729564"/>
                  </a:lnTo>
                  <a:lnTo>
                    <a:pt x="2350312" y="729932"/>
                  </a:lnTo>
                  <a:lnTo>
                    <a:pt x="2353233" y="730161"/>
                  </a:lnTo>
                  <a:close/>
                </a:path>
                <a:path w="2502535" h="1450975">
                  <a:moveTo>
                    <a:pt x="2354389" y="732536"/>
                  </a:moveTo>
                  <a:lnTo>
                    <a:pt x="2353868" y="731786"/>
                  </a:lnTo>
                  <a:lnTo>
                    <a:pt x="2353043" y="731799"/>
                  </a:lnTo>
                  <a:lnTo>
                    <a:pt x="2354389" y="732536"/>
                  </a:lnTo>
                  <a:close/>
                </a:path>
                <a:path w="2502535" h="1450975">
                  <a:moveTo>
                    <a:pt x="2359660" y="730656"/>
                  </a:moveTo>
                  <a:lnTo>
                    <a:pt x="2353233" y="730161"/>
                  </a:lnTo>
                  <a:lnTo>
                    <a:pt x="2358948" y="731774"/>
                  </a:lnTo>
                  <a:lnTo>
                    <a:pt x="2358910" y="731405"/>
                  </a:lnTo>
                  <a:lnTo>
                    <a:pt x="2357996" y="730656"/>
                  </a:lnTo>
                  <a:lnTo>
                    <a:pt x="2359660" y="730656"/>
                  </a:lnTo>
                  <a:close/>
                </a:path>
                <a:path w="2502535" h="1450975">
                  <a:moveTo>
                    <a:pt x="2363749" y="728967"/>
                  </a:moveTo>
                  <a:lnTo>
                    <a:pt x="2363673" y="728230"/>
                  </a:lnTo>
                  <a:lnTo>
                    <a:pt x="2363266" y="728624"/>
                  </a:lnTo>
                  <a:lnTo>
                    <a:pt x="2363749" y="728967"/>
                  </a:lnTo>
                  <a:close/>
                </a:path>
                <a:path w="2502535" h="1450975">
                  <a:moveTo>
                    <a:pt x="2365476" y="731126"/>
                  </a:moveTo>
                  <a:lnTo>
                    <a:pt x="2365273" y="730542"/>
                  </a:lnTo>
                  <a:lnTo>
                    <a:pt x="2359647" y="730110"/>
                  </a:lnTo>
                  <a:lnTo>
                    <a:pt x="2364486" y="731316"/>
                  </a:lnTo>
                  <a:lnTo>
                    <a:pt x="2365476" y="731126"/>
                  </a:lnTo>
                  <a:close/>
                </a:path>
                <a:path w="2502535" h="1450975">
                  <a:moveTo>
                    <a:pt x="2368499" y="738035"/>
                  </a:moveTo>
                  <a:lnTo>
                    <a:pt x="2367178" y="737552"/>
                  </a:lnTo>
                  <a:lnTo>
                    <a:pt x="2363647" y="736257"/>
                  </a:lnTo>
                  <a:lnTo>
                    <a:pt x="2362835" y="736257"/>
                  </a:lnTo>
                  <a:lnTo>
                    <a:pt x="2361742" y="735888"/>
                  </a:lnTo>
                  <a:lnTo>
                    <a:pt x="2358440" y="734771"/>
                  </a:lnTo>
                  <a:lnTo>
                    <a:pt x="2354389" y="732536"/>
                  </a:lnTo>
                  <a:lnTo>
                    <a:pt x="2354910" y="733298"/>
                  </a:lnTo>
                  <a:lnTo>
                    <a:pt x="2355875" y="734415"/>
                  </a:lnTo>
                  <a:lnTo>
                    <a:pt x="2358593" y="736269"/>
                  </a:lnTo>
                  <a:lnTo>
                    <a:pt x="2359469" y="736257"/>
                  </a:lnTo>
                  <a:lnTo>
                    <a:pt x="2360244" y="735888"/>
                  </a:lnTo>
                  <a:lnTo>
                    <a:pt x="2362847" y="736625"/>
                  </a:lnTo>
                  <a:lnTo>
                    <a:pt x="2365057" y="737552"/>
                  </a:lnTo>
                  <a:lnTo>
                    <a:pt x="2362695" y="737260"/>
                  </a:lnTo>
                  <a:lnTo>
                    <a:pt x="2362695" y="737717"/>
                  </a:lnTo>
                  <a:lnTo>
                    <a:pt x="2361958" y="737717"/>
                  </a:lnTo>
                  <a:lnTo>
                    <a:pt x="2361666" y="737768"/>
                  </a:lnTo>
                  <a:lnTo>
                    <a:pt x="2363012" y="738111"/>
                  </a:lnTo>
                  <a:lnTo>
                    <a:pt x="2362695" y="737908"/>
                  </a:lnTo>
                  <a:lnTo>
                    <a:pt x="2362720" y="737730"/>
                  </a:lnTo>
                  <a:lnTo>
                    <a:pt x="2364384" y="737730"/>
                  </a:lnTo>
                  <a:lnTo>
                    <a:pt x="2368499" y="738035"/>
                  </a:lnTo>
                  <a:close/>
                </a:path>
                <a:path w="2502535" h="1450975">
                  <a:moveTo>
                    <a:pt x="2369045" y="730834"/>
                  </a:moveTo>
                  <a:lnTo>
                    <a:pt x="2367242" y="730084"/>
                  </a:lnTo>
                  <a:lnTo>
                    <a:pt x="2363787" y="728992"/>
                  </a:lnTo>
                  <a:lnTo>
                    <a:pt x="2365044" y="729856"/>
                  </a:lnTo>
                  <a:lnTo>
                    <a:pt x="2365273" y="730542"/>
                  </a:lnTo>
                  <a:lnTo>
                    <a:pt x="2369045" y="730834"/>
                  </a:lnTo>
                  <a:close/>
                </a:path>
                <a:path w="2502535" h="1450975">
                  <a:moveTo>
                    <a:pt x="2372118" y="736219"/>
                  </a:moveTo>
                  <a:lnTo>
                    <a:pt x="2368575" y="734733"/>
                  </a:lnTo>
                  <a:lnTo>
                    <a:pt x="2370213" y="734733"/>
                  </a:lnTo>
                  <a:lnTo>
                    <a:pt x="2363406" y="734009"/>
                  </a:lnTo>
                  <a:lnTo>
                    <a:pt x="2369616" y="736600"/>
                  </a:lnTo>
                  <a:lnTo>
                    <a:pt x="2372118" y="736219"/>
                  </a:lnTo>
                  <a:close/>
                </a:path>
                <a:path w="2502535" h="1450975">
                  <a:moveTo>
                    <a:pt x="2391714" y="737158"/>
                  </a:moveTo>
                  <a:lnTo>
                    <a:pt x="2391308" y="736841"/>
                  </a:lnTo>
                  <a:lnTo>
                    <a:pt x="2390648" y="736612"/>
                  </a:lnTo>
                  <a:lnTo>
                    <a:pt x="2389086" y="736904"/>
                  </a:lnTo>
                  <a:lnTo>
                    <a:pt x="2391714" y="737158"/>
                  </a:lnTo>
                  <a:close/>
                </a:path>
                <a:path w="2502535" h="1450975">
                  <a:moveTo>
                    <a:pt x="2396960" y="739482"/>
                  </a:moveTo>
                  <a:lnTo>
                    <a:pt x="2385898" y="738784"/>
                  </a:lnTo>
                  <a:lnTo>
                    <a:pt x="2387638" y="739152"/>
                  </a:lnTo>
                  <a:lnTo>
                    <a:pt x="2396960" y="739482"/>
                  </a:lnTo>
                  <a:close/>
                </a:path>
                <a:path w="2502535" h="1450975">
                  <a:moveTo>
                    <a:pt x="2397277" y="737704"/>
                  </a:moveTo>
                  <a:lnTo>
                    <a:pt x="2391714" y="737158"/>
                  </a:lnTo>
                  <a:lnTo>
                    <a:pt x="2392337" y="737679"/>
                  </a:lnTo>
                  <a:lnTo>
                    <a:pt x="2392248" y="738416"/>
                  </a:lnTo>
                  <a:lnTo>
                    <a:pt x="2394254" y="737476"/>
                  </a:lnTo>
                  <a:lnTo>
                    <a:pt x="2393658" y="738022"/>
                  </a:lnTo>
                  <a:lnTo>
                    <a:pt x="2394877" y="737641"/>
                  </a:lnTo>
                  <a:lnTo>
                    <a:pt x="2397277" y="737704"/>
                  </a:lnTo>
                  <a:close/>
                </a:path>
                <a:path w="2502535" h="1450975">
                  <a:moveTo>
                    <a:pt x="2399220" y="736701"/>
                  </a:moveTo>
                  <a:lnTo>
                    <a:pt x="2398306" y="735965"/>
                  </a:lnTo>
                  <a:lnTo>
                    <a:pt x="2393937" y="734860"/>
                  </a:lnTo>
                  <a:lnTo>
                    <a:pt x="2395651" y="734860"/>
                  </a:lnTo>
                  <a:lnTo>
                    <a:pt x="2390508" y="734123"/>
                  </a:lnTo>
                  <a:lnTo>
                    <a:pt x="2391435" y="734872"/>
                  </a:lnTo>
                  <a:lnTo>
                    <a:pt x="2394115" y="736358"/>
                  </a:lnTo>
                  <a:lnTo>
                    <a:pt x="2399220" y="736701"/>
                  </a:lnTo>
                  <a:close/>
                </a:path>
                <a:path w="2502535" h="1450975">
                  <a:moveTo>
                    <a:pt x="2408872" y="740029"/>
                  </a:moveTo>
                  <a:lnTo>
                    <a:pt x="2408440" y="739533"/>
                  </a:lnTo>
                  <a:lnTo>
                    <a:pt x="2403640" y="738720"/>
                  </a:lnTo>
                  <a:lnTo>
                    <a:pt x="2408872" y="740029"/>
                  </a:lnTo>
                  <a:close/>
                </a:path>
                <a:path w="2502535" h="1450975">
                  <a:moveTo>
                    <a:pt x="2410803" y="742442"/>
                  </a:moveTo>
                  <a:lnTo>
                    <a:pt x="2409761" y="740575"/>
                  </a:lnTo>
                  <a:lnTo>
                    <a:pt x="2400262" y="738733"/>
                  </a:lnTo>
                  <a:lnTo>
                    <a:pt x="2402916" y="739838"/>
                  </a:lnTo>
                  <a:lnTo>
                    <a:pt x="2406421" y="740956"/>
                  </a:lnTo>
                  <a:lnTo>
                    <a:pt x="2401303" y="740600"/>
                  </a:lnTo>
                  <a:lnTo>
                    <a:pt x="2410803" y="742442"/>
                  </a:lnTo>
                  <a:close/>
                </a:path>
                <a:path w="2502535" h="1450975">
                  <a:moveTo>
                    <a:pt x="2415260" y="740575"/>
                  </a:moveTo>
                  <a:lnTo>
                    <a:pt x="2409215" y="738505"/>
                  </a:lnTo>
                  <a:lnTo>
                    <a:pt x="2411463" y="739775"/>
                  </a:lnTo>
                  <a:lnTo>
                    <a:pt x="2409685" y="739381"/>
                  </a:lnTo>
                  <a:lnTo>
                    <a:pt x="2407907" y="738911"/>
                  </a:lnTo>
                  <a:lnTo>
                    <a:pt x="2408440" y="739533"/>
                  </a:lnTo>
                  <a:lnTo>
                    <a:pt x="2412263" y="740181"/>
                  </a:lnTo>
                  <a:lnTo>
                    <a:pt x="2411857" y="739990"/>
                  </a:lnTo>
                  <a:lnTo>
                    <a:pt x="2411526" y="739800"/>
                  </a:lnTo>
                  <a:lnTo>
                    <a:pt x="2415260" y="740575"/>
                  </a:lnTo>
                  <a:close/>
                </a:path>
                <a:path w="2502535" h="1450975">
                  <a:moveTo>
                    <a:pt x="2430348" y="751344"/>
                  </a:moveTo>
                  <a:lnTo>
                    <a:pt x="2428671" y="751344"/>
                  </a:lnTo>
                  <a:lnTo>
                    <a:pt x="2423363" y="749122"/>
                  </a:lnTo>
                  <a:lnTo>
                    <a:pt x="2423439" y="749871"/>
                  </a:lnTo>
                  <a:lnTo>
                    <a:pt x="2426982" y="751357"/>
                  </a:lnTo>
                  <a:lnTo>
                    <a:pt x="2430348" y="751344"/>
                  </a:lnTo>
                  <a:close/>
                </a:path>
                <a:path w="2502535" h="1450975">
                  <a:moveTo>
                    <a:pt x="2438057" y="750595"/>
                  </a:moveTo>
                  <a:lnTo>
                    <a:pt x="2431034" y="749858"/>
                  </a:lnTo>
                  <a:lnTo>
                    <a:pt x="2425763" y="748004"/>
                  </a:lnTo>
                  <a:lnTo>
                    <a:pt x="2428621" y="750976"/>
                  </a:lnTo>
                  <a:lnTo>
                    <a:pt x="2438057" y="750595"/>
                  </a:lnTo>
                  <a:close/>
                </a:path>
                <a:path w="2502535" h="1450975">
                  <a:moveTo>
                    <a:pt x="2439098" y="750697"/>
                  </a:moveTo>
                  <a:lnTo>
                    <a:pt x="2438717" y="750570"/>
                  </a:lnTo>
                  <a:lnTo>
                    <a:pt x="2438057" y="750595"/>
                  </a:lnTo>
                  <a:lnTo>
                    <a:pt x="2439098" y="750697"/>
                  </a:lnTo>
                  <a:close/>
                </a:path>
                <a:path w="2502535" h="1450975">
                  <a:moveTo>
                    <a:pt x="2449055" y="752411"/>
                  </a:moveTo>
                  <a:lnTo>
                    <a:pt x="2441308" y="750938"/>
                  </a:lnTo>
                  <a:lnTo>
                    <a:pt x="2439098" y="750697"/>
                  </a:lnTo>
                  <a:lnTo>
                    <a:pt x="2444877" y="752792"/>
                  </a:lnTo>
                  <a:lnTo>
                    <a:pt x="2445791" y="753541"/>
                  </a:lnTo>
                  <a:lnTo>
                    <a:pt x="2449055" y="752411"/>
                  </a:lnTo>
                  <a:close/>
                </a:path>
                <a:path w="2502535" h="1450975">
                  <a:moveTo>
                    <a:pt x="2462072" y="755713"/>
                  </a:moveTo>
                  <a:lnTo>
                    <a:pt x="2456192" y="755738"/>
                  </a:lnTo>
                  <a:lnTo>
                    <a:pt x="2461285" y="756094"/>
                  </a:lnTo>
                  <a:lnTo>
                    <a:pt x="2462072" y="755713"/>
                  </a:lnTo>
                  <a:close/>
                </a:path>
                <a:path w="2502535" h="1450975">
                  <a:moveTo>
                    <a:pt x="2502243" y="762419"/>
                  </a:moveTo>
                  <a:lnTo>
                    <a:pt x="2501709" y="760945"/>
                  </a:lnTo>
                  <a:lnTo>
                    <a:pt x="2502103" y="760780"/>
                  </a:lnTo>
                  <a:lnTo>
                    <a:pt x="2498179" y="760196"/>
                  </a:lnTo>
                  <a:lnTo>
                    <a:pt x="2499982" y="762139"/>
                  </a:lnTo>
                  <a:lnTo>
                    <a:pt x="2499957" y="761784"/>
                  </a:lnTo>
                  <a:lnTo>
                    <a:pt x="2502243" y="762419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71568" y="5666155"/>
              <a:ext cx="2300605" cy="1503680"/>
            </a:xfrm>
            <a:custGeom>
              <a:avLst/>
              <a:gdLst/>
              <a:ahLst/>
              <a:cxnLst/>
              <a:rect l="l" t="t" r="r" b="b"/>
              <a:pathLst>
                <a:path w="2300604" h="1503679">
                  <a:moveTo>
                    <a:pt x="4279" y="1130465"/>
                  </a:moveTo>
                  <a:lnTo>
                    <a:pt x="3505" y="1128179"/>
                  </a:lnTo>
                  <a:lnTo>
                    <a:pt x="0" y="1129296"/>
                  </a:lnTo>
                  <a:lnTo>
                    <a:pt x="3492" y="1129817"/>
                  </a:lnTo>
                  <a:lnTo>
                    <a:pt x="4279" y="1130465"/>
                  </a:lnTo>
                  <a:close/>
                </a:path>
                <a:path w="2300604" h="1503679">
                  <a:moveTo>
                    <a:pt x="14732" y="1130388"/>
                  </a:moveTo>
                  <a:lnTo>
                    <a:pt x="9702" y="1128547"/>
                  </a:lnTo>
                  <a:lnTo>
                    <a:pt x="12801" y="1130376"/>
                  </a:lnTo>
                  <a:lnTo>
                    <a:pt x="14732" y="1130388"/>
                  </a:lnTo>
                  <a:close/>
                </a:path>
                <a:path w="2300604" h="1503679">
                  <a:moveTo>
                    <a:pt x="37985" y="1137348"/>
                  </a:moveTo>
                  <a:lnTo>
                    <a:pt x="37160" y="1137069"/>
                  </a:lnTo>
                  <a:lnTo>
                    <a:pt x="35737" y="1136751"/>
                  </a:lnTo>
                  <a:lnTo>
                    <a:pt x="34417" y="1136561"/>
                  </a:lnTo>
                  <a:lnTo>
                    <a:pt x="37985" y="1137348"/>
                  </a:lnTo>
                  <a:close/>
                </a:path>
                <a:path w="2300604" h="1503679">
                  <a:moveTo>
                    <a:pt x="104749" y="1165237"/>
                  </a:moveTo>
                  <a:lnTo>
                    <a:pt x="100507" y="1163967"/>
                  </a:lnTo>
                  <a:lnTo>
                    <a:pt x="104140" y="1165237"/>
                  </a:lnTo>
                  <a:lnTo>
                    <a:pt x="104749" y="1165237"/>
                  </a:lnTo>
                  <a:close/>
                </a:path>
                <a:path w="2300604" h="1503679">
                  <a:moveTo>
                    <a:pt x="144284" y="1175854"/>
                  </a:moveTo>
                  <a:lnTo>
                    <a:pt x="144018" y="1175727"/>
                  </a:lnTo>
                  <a:lnTo>
                    <a:pt x="143675" y="1175626"/>
                  </a:lnTo>
                  <a:lnTo>
                    <a:pt x="143446" y="1175499"/>
                  </a:lnTo>
                  <a:lnTo>
                    <a:pt x="143319" y="1175651"/>
                  </a:lnTo>
                  <a:lnTo>
                    <a:pt x="143700" y="1175753"/>
                  </a:lnTo>
                  <a:lnTo>
                    <a:pt x="144284" y="1175854"/>
                  </a:lnTo>
                  <a:close/>
                </a:path>
                <a:path w="2300604" h="1503679">
                  <a:moveTo>
                    <a:pt x="162001" y="1180477"/>
                  </a:moveTo>
                  <a:lnTo>
                    <a:pt x="160172" y="1179207"/>
                  </a:lnTo>
                  <a:lnTo>
                    <a:pt x="158902" y="1179207"/>
                  </a:lnTo>
                  <a:lnTo>
                    <a:pt x="162001" y="1180477"/>
                  </a:lnTo>
                  <a:close/>
                </a:path>
                <a:path w="2300604" h="1503679">
                  <a:moveTo>
                    <a:pt x="344525" y="1218755"/>
                  </a:moveTo>
                  <a:lnTo>
                    <a:pt x="344258" y="1218577"/>
                  </a:lnTo>
                  <a:lnTo>
                    <a:pt x="344055" y="1218653"/>
                  </a:lnTo>
                  <a:lnTo>
                    <a:pt x="344525" y="1218755"/>
                  </a:lnTo>
                  <a:close/>
                </a:path>
                <a:path w="2300604" h="1503679">
                  <a:moveTo>
                    <a:pt x="351586" y="1220419"/>
                  </a:moveTo>
                  <a:lnTo>
                    <a:pt x="350202" y="1219847"/>
                  </a:lnTo>
                  <a:lnTo>
                    <a:pt x="349224" y="1220025"/>
                  </a:lnTo>
                  <a:lnTo>
                    <a:pt x="349415" y="1219847"/>
                  </a:lnTo>
                  <a:lnTo>
                    <a:pt x="344525" y="1218755"/>
                  </a:lnTo>
                  <a:lnTo>
                    <a:pt x="346938" y="1220419"/>
                  </a:lnTo>
                  <a:lnTo>
                    <a:pt x="348754" y="1220419"/>
                  </a:lnTo>
                  <a:lnTo>
                    <a:pt x="351586" y="1220419"/>
                  </a:lnTo>
                  <a:close/>
                </a:path>
                <a:path w="2300604" h="1503679">
                  <a:moveTo>
                    <a:pt x="354952" y="1219962"/>
                  </a:moveTo>
                  <a:lnTo>
                    <a:pt x="354609" y="1219809"/>
                  </a:lnTo>
                  <a:lnTo>
                    <a:pt x="354431" y="1219708"/>
                  </a:lnTo>
                  <a:lnTo>
                    <a:pt x="351726" y="1219682"/>
                  </a:lnTo>
                  <a:lnTo>
                    <a:pt x="352882" y="1219847"/>
                  </a:lnTo>
                  <a:lnTo>
                    <a:pt x="354952" y="1219962"/>
                  </a:lnTo>
                  <a:close/>
                </a:path>
                <a:path w="2300604" h="1503679">
                  <a:moveTo>
                    <a:pt x="355701" y="1222121"/>
                  </a:moveTo>
                  <a:lnTo>
                    <a:pt x="353288" y="1221117"/>
                  </a:lnTo>
                  <a:lnTo>
                    <a:pt x="347954" y="1221117"/>
                  </a:lnTo>
                  <a:lnTo>
                    <a:pt x="342938" y="1221117"/>
                  </a:lnTo>
                  <a:lnTo>
                    <a:pt x="346011" y="1222387"/>
                  </a:lnTo>
                  <a:lnTo>
                    <a:pt x="355092" y="1222387"/>
                  </a:lnTo>
                  <a:lnTo>
                    <a:pt x="355701" y="1222121"/>
                  </a:lnTo>
                  <a:close/>
                </a:path>
                <a:path w="2300604" h="1503679">
                  <a:moveTo>
                    <a:pt x="356273" y="1222387"/>
                  </a:moveTo>
                  <a:lnTo>
                    <a:pt x="355092" y="1222387"/>
                  </a:lnTo>
                  <a:lnTo>
                    <a:pt x="352234" y="1223657"/>
                  </a:lnTo>
                  <a:lnTo>
                    <a:pt x="356273" y="1222387"/>
                  </a:lnTo>
                  <a:close/>
                </a:path>
                <a:path w="2300604" h="1503679">
                  <a:moveTo>
                    <a:pt x="357936" y="1221117"/>
                  </a:moveTo>
                  <a:lnTo>
                    <a:pt x="354952" y="1221117"/>
                  </a:lnTo>
                  <a:lnTo>
                    <a:pt x="356463" y="1221778"/>
                  </a:lnTo>
                  <a:lnTo>
                    <a:pt x="357936" y="1221117"/>
                  </a:lnTo>
                  <a:close/>
                </a:path>
                <a:path w="2300604" h="1503679">
                  <a:moveTo>
                    <a:pt x="361149" y="1224368"/>
                  </a:moveTo>
                  <a:lnTo>
                    <a:pt x="359194" y="1222387"/>
                  </a:lnTo>
                  <a:lnTo>
                    <a:pt x="358813" y="1222006"/>
                  </a:lnTo>
                  <a:lnTo>
                    <a:pt x="357860" y="1222387"/>
                  </a:lnTo>
                  <a:lnTo>
                    <a:pt x="356463" y="1221778"/>
                  </a:lnTo>
                  <a:lnTo>
                    <a:pt x="355701" y="1222121"/>
                  </a:lnTo>
                  <a:lnTo>
                    <a:pt x="361149" y="1224368"/>
                  </a:lnTo>
                  <a:close/>
                </a:path>
                <a:path w="2300604" h="1503679">
                  <a:moveTo>
                    <a:pt x="412788" y="1238897"/>
                  </a:moveTo>
                  <a:lnTo>
                    <a:pt x="408089" y="1237691"/>
                  </a:lnTo>
                  <a:lnTo>
                    <a:pt x="410222" y="1238897"/>
                  </a:lnTo>
                  <a:lnTo>
                    <a:pt x="412788" y="1238897"/>
                  </a:lnTo>
                  <a:close/>
                </a:path>
                <a:path w="2300604" h="1503679">
                  <a:moveTo>
                    <a:pt x="477469" y="1250327"/>
                  </a:moveTo>
                  <a:lnTo>
                    <a:pt x="476846" y="1249934"/>
                  </a:lnTo>
                  <a:lnTo>
                    <a:pt x="470725" y="1249057"/>
                  </a:lnTo>
                  <a:lnTo>
                    <a:pt x="477469" y="1250327"/>
                  </a:lnTo>
                  <a:close/>
                </a:path>
                <a:path w="2300604" h="1503679">
                  <a:moveTo>
                    <a:pt x="580072" y="1279156"/>
                  </a:moveTo>
                  <a:lnTo>
                    <a:pt x="577557" y="1276121"/>
                  </a:lnTo>
                  <a:lnTo>
                    <a:pt x="577684" y="1278534"/>
                  </a:lnTo>
                  <a:lnTo>
                    <a:pt x="580072" y="1279156"/>
                  </a:lnTo>
                  <a:close/>
                </a:path>
                <a:path w="2300604" h="1503679">
                  <a:moveTo>
                    <a:pt x="585381" y="1280020"/>
                  </a:moveTo>
                  <a:lnTo>
                    <a:pt x="582993" y="1279385"/>
                  </a:lnTo>
                  <a:lnTo>
                    <a:pt x="580072" y="1279156"/>
                  </a:lnTo>
                  <a:lnTo>
                    <a:pt x="585381" y="1280020"/>
                  </a:lnTo>
                  <a:close/>
                </a:path>
                <a:path w="2300604" h="1503679">
                  <a:moveTo>
                    <a:pt x="599452" y="1282077"/>
                  </a:moveTo>
                  <a:lnTo>
                    <a:pt x="594499" y="1282077"/>
                  </a:lnTo>
                  <a:lnTo>
                    <a:pt x="589013" y="1280807"/>
                  </a:lnTo>
                  <a:lnTo>
                    <a:pt x="594702" y="1283347"/>
                  </a:lnTo>
                  <a:lnTo>
                    <a:pt x="599452" y="1282077"/>
                  </a:lnTo>
                  <a:close/>
                </a:path>
                <a:path w="2300604" h="1503679">
                  <a:moveTo>
                    <a:pt x="638238" y="1289900"/>
                  </a:moveTo>
                  <a:lnTo>
                    <a:pt x="636397" y="1287576"/>
                  </a:lnTo>
                  <a:lnTo>
                    <a:pt x="637044" y="1289583"/>
                  </a:lnTo>
                  <a:lnTo>
                    <a:pt x="638238" y="1289900"/>
                  </a:lnTo>
                  <a:close/>
                </a:path>
                <a:path w="2300604" h="1503679">
                  <a:moveTo>
                    <a:pt x="654583" y="1291526"/>
                  </a:moveTo>
                  <a:lnTo>
                    <a:pt x="651776" y="1290967"/>
                  </a:lnTo>
                  <a:lnTo>
                    <a:pt x="654151" y="1292237"/>
                  </a:lnTo>
                  <a:lnTo>
                    <a:pt x="654583" y="1291526"/>
                  </a:lnTo>
                  <a:close/>
                </a:path>
                <a:path w="2300604" h="1503679">
                  <a:moveTo>
                    <a:pt x="655294" y="1277023"/>
                  </a:moveTo>
                  <a:lnTo>
                    <a:pt x="655015" y="1276604"/>
                  </a:lnTo>
                  <a:lnTo>
                    <a:pt x="653288" y="1276464"/>
                  </a:lnTo>
                  <a:lnTo>
                    <a:pt x="652526" y="1276578"/>
                  </a:lnTo>
                  <a:lnTo>
                    <a:pt x="652500" y="1276883"/>
                  </a:lnTo>
                  <a:lnTo>
                    <a:pt x="654265" y="1277048"/>
                  </a:lnTo>
                  <a:lnTo>
                    <a:pt x="655294" y="1277023"/>
                  </a:lnTo>
                  <a:close/>
                </a:path>
                <a:path w="2300604" h="1503679">
                  <a:moveTo>
                    <a:pt x="675805" y="1294777"/>
                  </a:moveTo>
                  <a:lnTo>
                    <a:pt x="671017" y="1293507"/>
                  </a:lnTo>
                  <a:lnTo>
                    <a:pt x="671728" y="1294777"/>
                  </a:lnTo>
                  <a:lnTo>
                    <a:pt x="675805" y="1294777"/>
                  </a:lnTo>
                  <a:close/>
                </a:path>
                <a:path w="2300604" h="1503679">
                  <a:moveTo>
                    <a:pt x="690321" y="1301127"/>
                  </a:moveTo>
                  <a:lnTo>
                    <a:pt x="686320" y="1299857"/>
                  </a:lnTo>
                  <a:lnTo>
                    <a:pt x="685698" y="1299857"/>
                  </a:lnTo>
                  <a:lnTo>
                    <a:pt x="686955" y="1300492"/>
                  </a:lnTo>
                  <a:lnTo>
                    <a:pt x="690321" y="1301127"/>
                  </a:lnTo>
                  <a:close/>
                </a:path>
                <a:path w="2300604" h="1503679">
                  <a:moveTo>
                    <a:pt x="699795" y="1307477"/>
                  </a:moveTo>
                  <a:lnTo>
                    <a:pt x="698207" y="1306207"/>
                  </a:lnTo>
                  <a:lnTo>
                    <a:pt x="686955" y="1300492"/>
                  </a:lnTo>
                  <a:lnTo>
                    <a:pt x="683590" y="1299857"/>
                  </a:lnTo>
                  <a:lnTo>
                    <a:pt x="687311" y="1303667"/>
                  </a:lnTo>
                  <a:lnTo>
                    <a:pt x="692658" y="1303667"/>
                  </a:lnTo>
                  <a:lnTo>
                    <a:pt x="699795" y="1307477"/>
                  </a:lnTo>
                  <a:close/>
                </a:path>
                <a:path w="2300604" h="1503679">
                  <a:moveTo>
                    <a:pt x="707288" y="1306614"/>
                  </a:moveTo>
                  <a:lnTo>
                    <a:pt x="706602" y="1305915"/>
                  </a:lnTo>
                  <a:lnTo>
                    <a:pt x="702995" y="1304963"/>
                  </a:lnTo>
                  <a:lnTo>
                    <a:pt x="706780" y="1307007"/>
                  </a:lnTo>
                  <a:lnTo>
                    <a:pt x="707288" y="1306614"/>
                  </a:lnTo>
                  <a:close/>
                </a:path>
                <a:path w="2300604" h="1503679">
                  <a:moveTo>
                    <a:pt x="823328" y="1328280"/>
                  </a:moveTo>
                  <a:lnTo>
                    <a:pt x="818286" y="1326222"/>
                  </a:lnTo>
                  <a:lnTo>
                    <a:pt x="819391" y="1326794"/>
                  </a:lnTo>
                  <a:lnTo>
                    <a:pt x="821004" y="1327467"/>
                  </a:lnTo>
                  <a:lnTo>
                    <a:pt x="823328" y="1328280"/>
                  </a:lnTo>
                  <a:close/>
                </a:path>
                <a:path w="2300604" h="1503679">
                  <a:moveTo>
                    <a:pt x="831443" y="1323365"/>
                  </a:moveTo>
                  <a:lnTo>
                    <a:pt x="830224" y="1323378"/>
                  </a:lnTo>
                  <a:lnTo>
                    <a:pt x="828840" y="1323365"/>
                  </a:lnTo>
                  <a:lnTo>
                    <a:pt x="827392" y="1323365"/>
                  </a:lnTo>
                  <a:lnTo>
                    <a:pt x="827735" y="1323581"/>
                  </a:lnTo>
                  <a:lnTo>
                    <a:pt x="828116" y="1323809"/>
                  </a:lnTo>
                  <a:lnTo>
                    <a:pt x="828471" y="1324038"/>
                  </a:lnTo>
                  <a:lnTo>
                    <a:pt x="829538" y="1323797"/>
                  </a:lnTo>
                  <a:lnTo>
                    <a:pt x="830541" y="1323581"/>
                  </a:lnTo>
                  <a:lnTo>
                    <a:pt x="831443" y="1323365"/>
                  </a:lnTo>
                  <a:close/>
                </a:path>
                <a:path w="2300604" h="1503679">
                  <a:moveTo>
                    <a:pt x="861720" y="1336687"/>
                  </a:moveTo>
                  <a:lnTo>
                    <a:pt x="857631" y="1336687"/>
                  </a:lnTo>
                  <a:lnTo>
                    <a:pt x="861212" y="1337271"/>
                  </a:lnTo>
                  <a:lnTo>
                    <a:pt x="861720" y="1336687"/>
                  </a:lnTo>
                  <a:close/>
                </a:path>
                <a:path w="2300604" h="1503679">
                  <a:moveTo>
                    <a:pt x="915847" y="1348828"/>
                  </a:moveTo>
                  <a:lnTo>
                    <a:pt x="913015" y="1348117"/>
                  </a:lnTo>
                  <a:lnTo>
                    <a:pt x="914730" y="1349387"/>
                  </a:lnTo>
                  <a:lnTo>
                    <a:pt x="915847" y="1348828"/>
                  </a:lnTo>
                  <a:close/>
                </a:path>
                <a:path w="2300604" h="1503679">
                  <a:moveTo>
                    <a:pt x="947877" y="1356855"/>
                  </a:moveTo>
                  <a:lnTo>
                    <a:pt x="946912" y="1357007"/>
                  </a:lnTo>
                  <a:lnTo>
                    <a:pt x="947724" y="1357007"/>
                  </a:lnTo>
                  <a:lnTo>
                    <a:pt x="947877" y="1356855"/>
                  </a:lnTo>
                  <a:close/>
                </a:path>
                <a:path w="2300604" h="1503679">
                  <a:moveTo>
                    <a:pt x="962482" y="1360182"/>
                  </a:moveTo>
                  <a:lnTo>
                    <a:pt x="960310" y="1355610"/>
                  </a:lnTo>
                  <a:lnTo>
                    <a:pt x="953122" y="1359217"/>
                  </a:lnTo>
                  <a:lnTo>
                    <a:pt x="957414" y="1358430"/>
                  </a:lnTo>
                  <a:lnTo>
                    <a:pt x="959599" y="1359154"/>
                  </a:lnTo>
                  <a:lnTo>
                    <a:pt x="962482" y="1360182"/>
                  </a:lnTo>
                  <a:close/>
                </a:path>
                <a:path w="2300604" h="1503679">
                  <a:moveTo>
                    <a:pt x="962850" y="1360309"/>
                  </a:moveTo>
                  <a:lnTo>
                    <a:pt x="962583" y="1360220"/>
                  </a:lnTo>
                  <a:lnTo>
                    <a:pt x="962736" y="1360309"/>
                  </a:lnTo>
                  <a:close/>
                </a:path>
                <a:path w="2300604" h="1503679">
                  <a:moveTo>
                    <a:pt x="972566" y="1362087"/>
                  </a:moveTo>
                  <a:lnTo>
                    <a:pt x="971029" y="1360017"/>
                  </a:lnTo>
                  <a:lnTo>
                    <a:pt x="972134" y="1362036"/>
                  </a:lnTo>
                  <a:lnTo>
                    <a:pt x="972566" y="1362087"/>
                  </a:lnTo>
                  <a:close/>
                </a:path>
                <a:path w="2300604" h="1503679">
                  <a:moveTo>
                    <a:pt x="972858" y="1363357"/>
                  </a:moveTo>
                  <a:lnTo>
                    <a:pt x="972134" y="1362036"/>
                  </a:lnTo>
                  <a:lnTo>
                    <a:pt x="962850" y="1360817"/>
                  </a:lnTo>
                  <a:lnTo>
                    <a:pt x="968743" y="1363357"/>
                  </a:lnTo>
                  <a:lnTo>
                    <a:pt x="972858" y="1363357"/>
                  </a:lnTo>
                  <a:close/>
                </a:path>
                <a:path w="2300604" h="1503679">
                  <a:moveTo>
                    <a:pt x="989406" y="1356601"/>
                  </a:moveTo>
                  <a:lnTo>
                    <a:pt x="988225" y="1355737"/>
                  </a:lnTo>
                  <a:lnTo>
                    <a:pt x="988834" y="1356601"/>
                  </a:lnTo>
                  <a:lnTo>
                    <a:pt x="989368" y="1356791"/>
                  </a:lnTo>
                  <a:lnTo>
                    <a:pt x="989406" y="1356601"/>
                  </a:lnTo>
                  <a:close/>
                </a:path>
                <a:path w="2300604" h="1503679">
                  <a:moveTo>
                    <a:pt x="991057" y="1367167"/>
                  </a:moveTo>
                  <a:lnTo>
                    <a:pt x="991044" y="1366989"/>
                  </a:lnTo>
                  <a:lnTo>
                    <a:pt x="989368" y="1367167"/>
                  </a:lnTo>
                  <a:lnTo>
                    <a:pt x="991057" y="1367167"/>
                  </a:lnTo>
                  <a:close/>
                </a:path>
                <a:path w="2300604" h="1503679">
                  <a:moveTo>
                    <a:pt x="1025093" y="1374736"/>
                  </a:moveTo>
                  <a:lnTo>
                    <a:pt x="1024915" y="1374673"/>
                  </a:lnTo>
                  <a:lnTo>
                    <a:pt x="1025093" y="1374736"/>
                  </a:lnTo>
                  <a:close/>
                </a:path>
                <a:path w="2300604" h="1503679">
                  <a:moveTo>
                    <a:pt x="1030427" y="1378762"/>
                  </a:moveTo>
                  <a:lnTo>
                    <a:pt x="1025004" y="1374736"/>
                  </a:lnTo>
                  <a:lnTo>
                    <a:pt x="1023251" y="1374622"/>
                  </a:lnTo>
                  <a:lnTo>
                    <a:pt x="1020800" y="1373606"/>
                  </a:lnTo>
                  <a:lnTo>
                    <a:pt x="1022553" y="1376184"/>
                  </a:lnTo>
                  <a:lnTo>
                    <a:pt x="1030427" y="1378762"/>
                  </a:lnTo>
                  <a:close/>
                </a:path>
                <a:path w="2300604" h="1503679">
                  <a:moveTo>
                    <a:pt x="1030871" y="1375016"/>
                  </a:moveTo>
                  <a:lnTo>
                    <a:pt x="1029423" y="1374902"/>
                  </a:lnTo>
                  <a:lnTo>
                    <a:pt x="1028725" y="1374902"/>
                  </a:lnTo>
                  <a:lnTo>
                    <a:pt x="1028280" y="1374940"/>
                  </a:lnTo>
                  <a:lnTo>
                    <a:pt x="1029081" y="1374990"/>
                  </a:lnTo>
                  <a:lnTo>
                    <a:pt x="1029957" y="1375029"/>
                  </a:lnTo>
                  <a:lnTo>
                    <a:pt x="1030871" y="1375016"/>
                  </a:lnTo>
                  <a:close/>
                </a:path>
                <a:path w="2300604" h="1503679">
                  <a:moveTo>
                    <a:pt x="1032383" y="1361516"/>
                  </a:moveTo>
                  <a:lnTo>
                    <a:pt x="1028661" y="1359471"/>
                  </a:lnTo>
                  <a:lnTo>
                    <a:pt x="1024636" y="1356677"/>
                  </a:lnTo>
                  <a:lnTo>
                    <a:pt x="1024788" y="1358163"/>
                  </a:lnTo>
                  <a:lnTo>
                    <a:pt x="1025715" y="1359789"/>
                  </a:lnTo>
                  <a:lnTo>
                    <a:pt x="1028547" y="1360182"/>
                  </a:lnTo>
                  <a:lnTo>
                    <a:pt x="1030643" y="1360817"/>
                  </a:lnTo>
                  <a:lnTo>
                    <a:pt x="1032383" y="1361516"/>
                  </a:lnTo>
                  <a:close/>
                </a:path>
                <a:path w="2300604" h="1503679">
                  <a:moveTo>
                    <a:pt x="1034008" y="1376946"/>
                  </a:moveTo>
                  <a:lnTo>
                    <a:pt x="1026198" y="1375143"/>
                  </a:lnTo>
                  <a:lnTo>
                    <a:pt x="1028268" y="1374940"/>
                  </a:lnTo>
                  <a:lnTo>
                    <a:pt x="1025093" y="1374736"/>
                  </a:lnTo>
                  <a:lnTo>
                    <a:pt x="1031951" y="1377264"/>
                  </a:lnTo>
                  <a:lnTo>
                    <a:pt x="1034008" y="1376946"/>
                  </a:lnTo>
                  <a:close/>
                </a:path>
                <a:path w="2300604" h="1503679">
                  <a:moveTo>
                    <a:pt x="1062151" y="1384160"/>
                  </a:moveTo>
                  <a:lnTo>
                    <a:pt x="1060513" y="1383677"/>
                  </a:lnTo>
                  <a:lnTo>
                    <a:pt x="1060551" y="1384046"/>
                  </a:lnTo>
                  <a:lnTo>
                    <a:pt x="1062151" y="1384160"/>
                  </a:lnTo>
                  <a:close/>
                </a:path>
                <a:path w="2300604" h="1503679">
                  <a:moveTo>
                    <a:pt x="1073505" y="1387487"/>
                  </a:moveTo>
                  <a:lnTo>
                    <a:pt x="1073289" y="1384947"/>
                  </a:lnTo>
                  <a:lnTo>
                    <a:pt x="1062151" y="1384160"/>
                  </a:lnTo>
                  <a:lnTo>
                    <a:pt x="1073505" y="1387487"/>
                  </a:lnTo>
                  <a:close/>
                </a:path>
                <a:path w="2300604" h="1503679">
                  <a:moveTo>
                    <a:pt x="1076502" y="1372412"/>
                  </a:moveTo>
                  <a:lnTo>
                    <a:pt x="1076185" y="1372247"/>
                  </a:lnTo>
                  <a:lnTo>
                    <a:pt x="1075944" y="1372247"/>
                  </a:lnTo>
                  <a:lnTo>
                    <a:pt x="1076502" y="1372412"/>
                  </a:lnTo>
                  <a:close/>
                </a:path>
                <a:path w="2300604" h="1503679">
                  <a:moveTo>
                    <a:pt x="1195108" y="1410347"/>
                  </a:moveTo>
                  <a:lnTo>
                    <a:pt x="1194358" y="1409992"/>
                  </a:lnTo>
                  <a:lnTo>
                    <a:pt x="1194269" y="1410347"/>
                  </a:lnTo>
                  <a:lnTo>
                    <a:pt x="1195108" y="1410347"/>
                  </a:lnTo>
                  <a:close/>
                </a:path>
                <a:path w="2300604" h="1503679">
                  <a:moveTo>
                    <a:pt x="1196860" y="1398409"/>
                  </a:moveTo>
                  <a:lnTo>
                    <a:pt x="1193939" y="1397139"/>
                  </a:lnTo>
                  <a:lnTo>
                    <a:pt x="1190523" y="1395996"/>
                  </a:lnTo>
                  <a:lnTo>
                    <a:pt x="1186954" y="1396161"/>
                  </a:lnTo>
                  <a:lnTo>
                    <a:pt x="1187526" y="1396428"/>
                  </a:lnTo>
                  <a:lnTo>
                    <a:pt x="1188110" y="1396631"/>
                  </a:lnTo>
                  <a:lnTo>
                    <a:pt x="1188694" y="1396885"/>
                  </a:lnTo>
                  <a:lnTo>
                    <a:pt x="1191260" y="1397228"/>
                  </a:lnTo>
                  <a:lnTo>
                    <a:pt x="1193825" y="1397622"/>
                  </a:lnTo>
                  <a:lnTo>
                    <a:pt x="1196860" y="1398409"/>
                  </a:lnTo>
                  <a:close/>
                </a:path>
                <a:path w="2300604" h="1503679">
                  <a:moveTo>
                    <a:pt x="1196949" y="1411617"/>
                  </a:moveTo>
                  <a:lnTo>
                    <a:pt x="1195679" y="1411617"/>
                  </a:lnTo>
                  <a:lnTo>
                    <a:pt x="1196238" y="1412887"/>
                  </a:lnTo>
                  <a:lnTo>
                    <a:pt x="1196949" y="1411617"/>
                  </a:lnTo>
                  <a:close/>
                </a:path>
                <a:path w="2300604" h="1503679">
                  <a:moveTo>
                    <a:pt x="1210665" y="1412887"/>
                  </a:moveTo>
                  <a:lnTo>
                    <a:pt x="1209573" y="1410347"/>
                  </a:lnTo>
                  <a:lnTo>
                    <a:pt x="1199413" y="1410347"/>
                  </a:lnTo>
                  <a:lnTo>
                    <a:pt x="1200924" y="1411617"/>
                  </a:lnTo>
                  <a:lnTo>
                    <a:pt x="1196949" y="1411617"/>
                  </a:lnTo>
                  <a:lnTo>
                    <a:pt x="1205560" y="1412887"/>
                  </a:lnTo>
                  <a:lnTo>
                    <a:pt x="1210665" y="1412887"/>
                  </a:lnTo>
                  <a:close/>
                </a:path>
                <a:path w="2300604" h="1503679">
                  <a:moveTo>
                    <a:pt x="1217231" y="1410652"/>
                  </a:moveTo>
                  <a:lnTo>
                    <a:pt x="1216304" y="1409903"/>
                  </a:lnTo>
                  <a:lnTo>
                    <a:pt x="1209421" y="1408811"/>
                  </a:lnTo>
                  <a:lnTo>
                    <a:pt x="1208620" y="1409179"/>
                  </a:lnTo>
                  <a:lnTo>
                    <a:pt x="1210386" y="1409915"/>
                  </a:lnTo>
                  <a:lnTo>
                    <a:pt x="1212951" y="1410284"/>
                  </a:lnTo>
                  <a:lnTo>
                    <a:pt x="1214666" y="1410284"/>
                  </a:lnTo>
                  <a:lnTo>
                    <a:pt x="1217231" y="1410652"/>
                  </a:lnTo>
                  <a:close/>
                </a:path>
                <a:path w="2300604" h="1503679">
                  <a:moveTo>
                    <a:pt x="1222108" y="1416621"/>
                  </a:moveTo>
                  <a:lnTo>
                    <a:pt x="1215974" y="1414767"/>
                  </a:lnTo>
                  <a:lnTo>
                    <a:pt x="1215186" y="1415148"/>
                  </a:lnTo>
                  <a:lnTo>
                    <a:pt x="1205788" y="1414056"/>
                  </a:lnTo>
                  <a:lnTo>
                    <a:pt x="1214412" y="1415897"/>
                  </a:lnTo>
                  <a:lnTo>
                    <a:pt x="1215212" y="1415529"/>
                  </a:lnTo>
                  <a:lnTo>
                    <a:pt x="1222108" y="1416621"/>
                  </a:lnTo>
                  <a:close/>
                </a:path>
                <a:path w="2300604" h="1503679">
                  <a:moveTo>
                    <a:pt x="1235849" y="1418805"/>
                  </a:moveTo>
                  <a:lnTo>
                    <a:pt x="1234084" y="1418069"/>
                  </a:lnTo>
                  <a:lnTo>
                    <a:pt x="1234046" y="1417701"/>
                  </a:lnTo>
                  <a:lnTo>
                    <a:pt x="1233131" y="1416951"/>
                  </a:lnTo>
                  <a:lnTo>
                    <a:pt x="1232484" y="1418818"/>
                  </a:lnTo>
                  <a:lnTo>
                    <a:pt x="1235849" y="1418805"/>
                  </a:lnTo>
                  <a:close/>
                </a:path>
                <a:path w="2300604" h="1503679">
                  <a:moveTo>
                    <a:pt x="1237869" y="1416697"/>
                  </a:moveTo>
                  <a:lnTo>
                    <a:pt x="1231163" y="1415427"/>
                  </a:lnTo>
                  <a:lnTo>
                    <a:pt x="1233805" y="1416697"/>
                  </a:lnTo>
                  <a:lnTo>
                    <a:pt x="1237869" y="1416697"/>
                  </a:lnTo>
                  <a:close/>
                </a:path>
                <a:path w="2300604" h="1503679">
                  <a:moveTo>
                    <a:pt x="1273009" y="1419237"/>
                  </a:moveTo>
                  <a:lnTo>
                    <a:pt x="1271219" y="1417967"/>
                  </a:lnTo>
                  <a:lnTo>
                    <a:pt x="1267866" y="1417967"/>
                  </a:lnTo>
                  <a:lnTo>
                    <a:pt x="1273009" y="1419237"/>
                  </a:lnTo>
                  <a:close/>
                </a:path>
                <a:path w="2300604" h="1503679">
                  <a:moveTo>
                    <a:pt x="1273721" y="1417027"/>
                  </a:moveTo>
                  <a:lnTo>
                    <a:pt x="1273492" y="1415084"/>
                  </a:lnTo>
                  <a:lnTo>
                    <a:pt x="1270228" y="1415008"/>
                  </a:lnTo>
                  <a:lnTo>
                    <a:pt x="1268323" y="1415402"/>
                  </a:lnTo>
                  <a:lnTo>
                    <a:pt x="1271943" y="1416278"/>
                  </a:lnTo>
                  <a:lnTo>
                    <a:pt x="1273721" y="1417027"/>
                  </a:lnTo>
                  <a:close/>
                </a:path>
                <a:path w="2300604" h="1503679">
                  <a:moveTo>
                    <a:pt x="1274394" y="1415681"/>
                  </a:moveTo>
                  <a:lnTo>
                    <a:pt x="1273467" y="1414932"/>
                  </a:lnTo>
                  <a:lnTo>
                    <a:pt x="1273594" y="1415084"/>
                  </a:lnTo>
                  <a:lnTo>
                    <a:pt x="1274394" y="1415681"/>
                  </a:lnTo>
                  <a:close/>
                </a:path>
                <a:path w="2300604" h="1503679">
                  <a:moveTo>
                    <a:pt x="1281137" y="1417497"/>
                  </a:moveTo>
                  <a:lnTo>
                    <a:pt x="1280655" y="1417294"/>
                  </a:lnTo>
                  <a:lnTo>
                    <a:pt x="1280464" y="1417167"/>
                  </a:lnTo>
                  <a:lnTo>
                    <a:pt x="1280604" y="1417154"/>
                  </a:lnTo>
                  <a:lnTo>
                    <a:pt x="1279855" y="1417002"/>
                  </a:lnTo>
                  <a:lnTo>
                    <a:pt x="1278788" y="1416799"/>
                  </a:lnTo>
                  <a:lnTo>
                    <a:pt x="1278636" y="1416773"/>
                  </a:lnTo>
                  <a:lnTo>
                    <a:pt x="1279842" y="1417104"/>
                  </a:lnTo>
                  <a:lnTo>
                    <a:pt x="1281137" y="1417497"/>
                  </a:lnTo>
                  <a:close/>
                </a:path>
                <a:path w="2300604" h="1503679">
                  <a:moveTo>
                    <a:pt x="1283182" y="1417650"/>
                  </a:moveTo>
                  <a:lnTo>
                    <a:pt x="1281036" y="1417104"/>
                  </a:lnTo>
                  <a:lnTo>
                    <a:pt x="1280604" y="1417154"/>
                  </a:lnTo>
                  <a:lnTo>
                    <a:pt x="1283182" y="1417650"/>
                  </a:lnTo>
                  <a:close/>
                </a:path>
                <a:path w="2300604" h="1503679">
                  <a:moveTo>
                    <a:pt x="1284325" y="1418640"/>
                  </a:moveTo>
                  <a:lnTo>
                    <a:pt x="1283398" y="1418259"/>
                  </a:lnTo>
                  <a:lnTo>
                    <a:pt x="1282319" y="1417866"/>
                  </a:lnTo>
                  <a:lnTo>
                    <a:pt x="1281137" y="1417497"/>
                  </a:lnTo>
                  <a:lnTo>
                    <a:pt x="1281633" y="1417726"/>
                  </a:lnTo>
                  <a:lnTo>
                    <a:pt x="1282598" y="1418082"/>
                  </a:lnTo>
                  <a:lnTo>
                    <a:pt x="1284325" y="1418640"/>
                  </a:lnTo>
                  <a:close/>
                </a:path>
                <a:path w="2300604" h="1503679">
                  <a:moveTo>
                    <a:pt x="1286535" y="1418386"/>
                  </a:moveTo>
                  <a:lnTo>
                    <a:pt x="1286281" y="1418170"/>
                  </a:lnTo>
                  <a:lnTo>
                    <a:pt x="1283944" y="1417891"/>
                  </a:lnTo>
                  <a:lnTo>
                    <a:pt x="1284808" y="1418158"/>
                  </a:lnTo>
                  <a:lnTo>
                    <a:pt x="1286154" y="1418526"/>
                  </a:lnTo>
                  <a:lnTo>
                    <a:pt x="1286535" y="1418386"/>
                  </a:lnTo>
                  <a:close/>
                </a:path>
                <a:path w="2300604" h="1503679">
                  <a:moveTo>
                    <a:pt x="1290942" y="1427060"/>
                  </a:moveTo>
                  <a:lnTo>
                    <a:pt x="1287119" y="1426146"/>
                  </a:lnTo>
                  <a:lnTo>
                    <a:pt x="1282992" y="1424876"/>
                  </a:lnTo>
                  <a:lnTo>
                    <a:pt x="1283042" y="1425371"/>
                  </a:lnTo>
                  <a:lnTo>
                    <a:pt x="1289151" y="1427213"/>
                  </a:lnTo>
                  <a:lnTo>
                    <a:pt x="1289126" y="1426933"/>
                  </a:lnTo>
                  <a:lnTo>
                    <a:pt x="1289951" y="1426959"/>
                  </a:lnTo>
                  <a:lnTo>
                    <a:pt x="1290942" y="1427060"/>
                  </a:lnTo>
                  <a:close/>
                </a:path>
                <a:path w="2300604" h="1503679">
                  <a:moveTo>
                    <a:pt x="1291374" y="1425321"/>
                  </a:moveTo>
                  <a:lnTo>
                    <a:pt x="1290828" y="1425422"/>
                  </a:lnTo>
                  <a:lnTo>
                    <a:pt x="1290688" y="1425714"/>
                  </a:lnTo>
                  <a:lnTo>
                    <a:pt x="1290980" y="1425448"/>
                  </a:lnTo>
                  <a:lnTo>
                    <a:pt x="1291374" y="1425321"/>
                  </a:lnTo>
                  <a:close/>
                </a:path>
                <a:path w="2300604" h="1503679">
                  <a:moveTo>
                    <a:pt x="1292072" y="1420507"/>
                  </a:moveTo>
                  <a:lnTo>
                    <a:pt x="1290002" y="1419237"/>
                  </a:lnTo>
                  <a:lnTo>
                    <a:pt x="1292034" y="1420507"/>
                  </a:lnTo>
                  <a:close/>
                </a:path>
                <a:path w="2300604" h="1503679">
                  <a:moveTo>
                    <a:pt x="1295996" y="1427937"/>
                  </a:moveTo>
                  <a:lnTo>
                    <a:pt x="1294917" y="1427708"/>
                  </a:lnTo>
                  <a:lnTo>
                    <a:pt x="1292580" y="1427238"/>
                  </a:lnTo>
                  <a:lnTo>
                    <a:pt x="1290942" y="1427060"/>
                  </a:lnTo>
                  <a:lnTo>
                    <a:pt x="1292923" y="1427543"/>
                  </a:lnTo>
                  <a:lnTo>
                    <a:pt x="1294841" y="1427949"/>
                  </a:lnTo>
                  <a:lnTo>
                    <a:pt x="1295996" y="1427937"/>
                  </a:lnTo>
                  <a:close/>
                </a:path>
                <a:path w="2300604" h="1503679">
                  <a:moveTo>
                    <a:pt x="1299324" y="1428127"/>
                  </a:moveTo>
                  <a:lnTo>
                    <a:pt x="1299235" y="1427924"/>
                  </a:lnTo>
                  <a:lnTo>
                    <a:pt x="1295463" y="1425587"/>
                  </a:lnTo>
                  <a:lnTo>
                    <a:pt x="1294307" y="1425587"/>
                  </a:lnTo>
                  <a:lnTo>
                    <a:pt x="1299273" y="1428127"/>
                  </a:lnTo>
                  <a:close/>
                </a:path>
                <a:path w="2300604" h="1503679">
                  <a:moveTo>
                    <a:pt x="1304886" y="1432026"/>
                  </a:moveTo>
                  <a:lnTo>
                    <a:pt x="1303121" y="1431290"/>
                  </a:lnTo>
                  <a:lnTo>
                    <a:pt x="1298765" y="1430172"/>
                  </a:lnTo>
                  <a:lnTo>
                    <a:pt x="1304886" y="1432026"/>
                  </a:lnTo>
                  <a:close/>
                </a:path>
                <a:path w="2300604" h="1503679">
                  <a:moveTo>
                    <a:pt x="1306512" y="1423250"/>
                  </a:moveTo>
                  <a:lnTo>
                    <a:pt x="1306474" y="1422882"/>
                  </a:lnTo>
                  <a:lnTo>
                    <a:pt x="1305687" y="1422260"/>
                  </a:lnTo>
                  <a:lnTo>
                    <a:pt x="1301623" y="1421625"/>
                  </a:lnTo>
                  <a:lnTo>
                    <a:pt x="1304328" y="1422171"/>
                  </a:lnTo>
                  <a:lnTo>
                    <a:pt x="1305217" y="1422717"/>
                  </a:lnTo>
                  <a:lnTo>
                    <a:pt x="1306512" y="1423250"/>
                  </a:lnTo>
                  <a:close/>
                </a:path>
                <a:path w="2300604" h="1503679">
                  <a:moveTo>
                    <a:pt x="1307261" y="1422501"/>
                  </a:moveTo>
                  <a:lnTo>
                    <a:pt x="1305521" y="1422133"/>
                  </a:lnTo>
                  <a:lnTo>
                    <a:pt x="1305687" y="1422260"/>
                  </a:lnTo>
                  <a:lnTo>
                    <a:pt x="1307261" y="1422501"/>
                  </a:lnTo>
                  <a:close/>
                </a:path>
                <a:path w="2300604" h="1503679">
                  <a:moveTo>
                    <a:pt x="1313497" y="1433499"/>
                  </a:moveTo>
                  <a:lnTo>
                    <a:pt x="1312456" y="1431632"/>
                  </a:lnTo>
                  <a:lnTo>
                    <a:pt x="1309992" y="1432382"/>
                  </a:lnTo>
                  <a:lnTo>
                    <a:pt x="1313497" y="1433499"/>
                  </a:lnTo>
                  <a:close/>
                </a:path>
                <a:path w="2300604" h="1503679">
                  <a:moveTo>
                    <a:pt x="1315694" y="1426857"/>
                  </a:moveTo>
                  <a:lnTo>
                    <a:pt x="1309941" y="1425587"/>
                  </a:lnTo>
                  <a:lnTo>
                    <a:pt x="1304696" y="1424317"/>
                  </a:lnTo>
                  <a:lnTo>
                    <a:pt x="1305013" y="1425587"/>
                  </a:lnTo>
                  <a:lnTo>
                    <a:pt x="1300391" y="1421777"/>
                  </a:lnTo>
                  <a:lnTo>
                    <a:pt x="1296250" y="1423047"/>
                  </a:lnTo>
                  <a:lnTo>
                    <a:pt x="1294155" y="1421777"/>
                  </a:lnTo>
                  <a:lnTo>
                    <a:pt x="1292034" y="1420507"/>
                  </a:lnTo>
                  <a:lnTo>
                    <a:pt x="1286141" y="1419237"/>
                  </a:lnTo>
                  <a:lnTo>
                    <a:pt x="1284744" y="1419237"/>
                  </a:lnTo>
                  <a:lnTo>
                    <a:pt x="1286103" y="1420507"/>
                  </a:lnTo>
                  <a:lnTo>
                    <a:pt x="1287576" y="1420507"/>
                  </a:lnTo>
                  <a:lnTo>
                    <a:pt x="1284274" y="1421777"/>
                  </a:lnTo>
                  <a:lnTo>
                    <a:pt x="1274749" y="1419237"/>
                  </a:lnTo>
                  <a:lnTo>
                    <a:pt x="1273009" y="1419237"/>
                  </a:lnTo>
                  <a:lnTo>
                    <a:pt x="1271358" y="1419237"/>
                  </a:lnTo>
                  <a:lnTo>
                    <a:pt x="1267866" y="1417967"/>
                  </a:lnTo>
                  <a:lnTo>
                    <a:pt x="1266151" y="1417967"/>
                  </a:lnTo>
                  <a:lnTo>
                    <a:pt x="1265986" y="1416697"/>
                  </a:lnTo>
                  <a:lnTo>
                    <a:pt x="1261618" y="1415427"/>
                  </a:lnTo>
                  <a:lnTo>
                    <a:pt x="1261516" y="1414792"/>
                  </a:lnTo>
                  <a:lnTo>
                    <a:pt x="1265783" y="1415427"/>
                  </a:lnTo>
                  <a:lnTo>
                    <a:pt x="1262024" y="1414157"/>
                  </a:lnTo>
                  <a:lnTo>
                    <a:pt x="1261046" y="1413827"/>
                  </a:lnTo>
                  <a:lnTo>
                    <a:pt x="1261046" y="1414729"/>
                  </a:lnTo>
                  <a:lnTo>
                    <a:pt x="1260792" y="1415199"/>
                  </a:lnTo>
                  <a:lnTo>
                    <a:pt x="1259890" y="1414932"/>
                  </a:lnTo>
                  <a:lnTo>
                    <a:pt x="1259154" y="1414449"/>
                  </a:lnTo>
                  <a:lnTo>
                    <a:pt x="1261046" y="1414729"/>
                  </a:lnTo>
                  <a:lnTo>
                    <a:pt x="1261046" y="1413827"/>
                  </a:lnTo>
                  <a:lnTo>
                    <a:pt x="1258265" y="1412887"/>
                  </a:lnTo>
                  <a:lnTo>
                    <a:pt x="1253998" y="1411617"/>
                  </a:lnTo>
                  <a:lnTo>
                    <a:pt x="1252245" y="1410893"/>
                  </a:lnTo>
                  <a:lnTo>
                    <a:pt x="1252245" y="1412887"/>
                  </a:lnTo>
                  <a:lnTo>
                    <a:pt x="1252016" y="1412887"/>
                  </a:lnTo>
                  <a:lnTo>
                    <a:pt x="1247978" y="1411617"/>
                  </a:lnTo>
                  <a:lnTo>
                    <a:pt x="1249400" y="1411617"/>
                  </a:lnTo>
                  <a:lnTo>
                    <a:pt x="1252245" y="1412887"/>
                  </a:lnTo>
                  <a:lnTo>
                    <a:pt x="1252245" y="1410893"/>
                  </a:lnTo>
                  <a:lnTo>
                    <a:pt x="1247952" y="1409077"/>
                  </a:lnTo>
                  <a:lnTo>
                    <a:pt x="1244053" y="1409077"/>
                  </a:lnTo>
                  <a:lnTo>
                    <a:pt x="1240574" y="1407807"/>
                  </a:lnTo>
                  <a:lnTo>
                    <a:pt x="1234719" y="1409077"/>
                  </a:lnTo>
                  <a:lnTo>
                    <a:pt x="1238072" y="1407807"/>
                  </a:lnTo>
                  <a:lnTo>
                    <a:pt x="1226032" y="1406537"/>
                  </a:lnTo>
                  <a:lnTo>
                    <a:pt x="1217079" y="1403997"/>
                  </a:lnTo>
                  <a:lnTo>
                    <a:pt x="1207782" y="1402727"/>
                  </a:lnTo>
                  <a:lnTo>
                    <a:pt x="1204264" y="1401800"/>
                  </a:lnTo>
                  <a:lnTo>
                    <a:pt x="1205242" y="1401165"/>
                  </a:lnTo>
                  <a:lnTo>
                    <a:pt x="1201928" y="1399857"/>
                  </a:lnTo>
                  <a:lnTo>
                    <a:pt x="1199248" y="1399019"/>
                  </a:lnTo>
                  <a:lnTo>
                    <a:pt x="1196860" y="1398409"/>
                  </a:lnTo>
                  <a:lnTo>
                    <a:pt x="1200823" y="1400111"/>
                  </a:lnTo>
                  <a:lnTo>
                    <a:pt x="1202956" y="1401457"/>
                  </a:lnTo>
                  <a:lnTo>
                    <a:pt x="1188681" y="1397647"/>
                  </a:lnTo>
                  <a:lnTo>
                    <a:pt x="1184681" y="1396377"/>
                  </a:lnTo>
                  <a:lnTo>
                    <a:pt x="1180515" y="1396377"/>
                  </a:lnTo>
                  <a:lnTo>
                    <a:pt x="1174038" y="1395107"/>
                  </a:lnTo>
                  <a:lnTo>
                    <a:pt x="1173022" y="1392567"/>
                  </a:lnTo>
                  <a:lnTo>
                    <a:pt x="1167879" y="1392567"/>
                  </a:lnTo>
                  <a:lnTo>
                    <a:pt x="1158151" y="1388757"/>
                  </a:lnTo>
                  <a:lnTo>
                    <a:pt x="1155687" y="1388757"/>
                  </a:lnTo>
                  <a:lnTo>
                    <a:pt x="1149769" y="1386217"/>
                  </a:lnTo>
                  <a:lnTo>
                    <a:pt x="1140663" y="1383677"/>
                  </a:lnTo>
                  <a:lnTo>
                    <a:pt x="1130820" y="1382407"/>
                  </a:lnTo>
                  <a:lnTo>
                    <a:pt x="1122629" y="1379867"/>
                  </a:lnTo>
                  <a:lnTo>
                    <a:pt x="1121930" y="1382407"/>
                  </a:lnTo>
                  <a:lnTo>
                    <a:pt x="1115847" y="1379867"/>
                  </a:lnTo>
                  <a:lnTo>
                    <a:pt x="1109891" y="1379867"/>
                  </a:lnTo>
                  <a:lnTo>
                    <a:pt x="1102169" y="1378597"/>
                  </a:lnTo>
                  <a:lnTo>
                    <a:pt x="1102309" y="1379867"/>
                  </a:lnTo>
                  <a:lnTo>
                    <a:pt x="1096695" y="1378597"/>
                  </a:lnTo>
                  <a:lnTo>
                    <a:pt x="1090180" y="1377327"/>
                  </a:lnTo>
                  <a:lnTo>
                    <a:pt x="1082992" y="1374787"/>
                  </a:lnTo>
                  <a:lnTo>
                    <a:pt x="1079182" y="1373517"/>
                  </a:lnTo>
                  <a:lnTo>
                    <a:pt x="1080554" y="1373517"/>
                  </a:lnTo>
                  <a:lnTo>
                    <a:pt x="1076502" y="1372412"/>
                  </a:lnTo>
                  <a:lnTo>
                    <a:pt x="1077937" y="1373111"/>
                  </a:lnTo>
                  <a:lnTo>
                    <a:pt x="1075359" y="1372247"/>
                  </a:lnTo>
                  <a:lnTo>
                    <a:pt x="1075944" y="1372247"/>
                  </a:lnTo>
                  <a:lnTo>
                    <a:pt x="1071321" y="1370977"/>
                  </a:lnTo>
                  <a:lnTo>
                    <a:pt x="1051991" y="1368437"/>
                  </a:lnTo>
                  <a:lnTo>
                    <a:pt x="1043292" y="1365897"/>
                  </a:lnTo>
                  <a:lnTo>
                    <a:pt x="1040384" y="1365897"/>
                  </a:lnTo>
                  <a:lnTo>
                    <a:pt x="1038402" y="1364627"/>
                  </a:lnTo>
                  <a:lnTo>
                    <a:pt x="1037031" y="1363700"/>
                  </a:lnTo>
                  <a:lnTo>
                    <a:pt x="1036955" y="1363357"/>
                  </a:lnTo>
                  <a:lnTo>
                    <a:pt x="1036523" y="1363357"/>
                  </a:lnTo>
                  <a:lnTo>
                    <a:pt x="1034910" y="1363357"/>
                  </a:lnTo>
                  <a:lnTo>
                    <a:pt x="1033703" y="1362087"/>
                  </a:lnTo>
                  <a:lnTo>
                    <a:pt x="1032370" y="1362087"/>
                  </a:lnTo>
                  <a:lnTo>
                    <a:pt x="1033462" y="1363357"/>
                  </a:lnTo>
                  <a:lnTo>
                    <a:pt x="1033322" y="1363357"/>
                  </a:lnTo>
                  <a:lnTo>
                    <a:pt x="1030008" y="1362087"/>
                  </a:lnTo>
                  <a:lnTo>
                    <a:pt x="1026731" y="1362087"/>
                  </a:lnTo>
                  <a:lnTo>
                    <a:pt x="1025702" y="1360817"/>
                  </a:lnTo>
                  <a:lnTo>
                    <a:pt x="1024953" y="1360817"/>
                  </a:lnTo>
                  <a:lnTo>
                    <a:pt x="1021930" y="1359547"/>
                  </a:lnTo>
                  <a:lnTo>
                    <a:pt x="1022273" y="1360817"/>
                  </a:lnTo>
                  <a:lnTo>
                    <a:pt x="1023696" y="1362087"/>
                  </a:lnTo>
                  <a:lnTo>
                    <a:pt x="1019251" y="1362087"/>
                  </a:lnTo>
                  <a:lnTo>
                    <a:pt x="1018590" y="1360817"/>
                  </a:lnTo>
                  <a:lnTo>
                    <a:pt x="1017244" y="1358277"/>
                  </a:lnTo>
                  <a:lnTo>
                    <a:pt x="1010666" y="1360817"/>
                  </a:lnTo>
                  <a:lnTo>
                    <a:pt x="1009700" y="1359547"/>
                  </a:lnTo>
                  <a:lnTo>
                    <a:pt x="1008735" y="1358277"/>
                  </a:lnTo>
                  <a:lnTo>
                    <a:pt x="1007770" y="1357007"/>
                  </a:lnTo>
                  <a:lnTo>
                    <a:pt x="1005332" y="1358277"/>
                  </a:lnTo>
                  <a:lnTo>
                    <a:pt x="1000709" y="1357007"/>
                  </a:lnTo>
                  <a:lnTo>
                    <a:pt x="991463" y="1354467"/>
                  </a:lnTo>
                  <a:lnTo>
                    <a:pt x="989482" y="1356664"/>
                  </a:lnTo>
                  <a:lnTo>
                    <a:pt x="989965" y="1357007"/>
                  </a:lnTo>
                  <a:lnTo>
                    <a:pt x="989368" y="1356791"/>
                  </a:lnTo>
                  <a:lnTo>
                    <a:pt x="989164" y="1357007"/>
                  </a:lnTo>
                  <a:lnTo>
                    <a:pt x="988834" y="1356601"/>
                  </a:lnTo>
                  <a:lnTo>
                    <a:pt x="982967" y="1354467"/>
                  </a:lnTo>
                  <a:lnTo>
                    <a:pt x="979589" y="1354467"/>
                  </a:lnTo>
                  <a:lnTo>
                    <a:pt x="978496" y="1351927"/>
                  </a:lnTo>
                  <a:lnTo>
                    <a:pt x="970140" y="1353197"/>
                  </a:lnTo>
                  <a:lnTo>
                    <a:pt x="965669" y="1350657"/>
                  </a:lnTo>
                  <a:lnTo>
                    <a:pt x="963853" y="1349387"/>
                  </a:lnTo>
                  <a:lnTo>
                    <a:pt x="957033" y="1349387"/>
                  </a:lnTo>
                  <a:lnTo>
                    <a:pt x="959485" y="1348117"/>
                  </a:lnTo>
                  <a:lnTo>
                    <a:pt x="949325" y="1348117"/>
                  </a:lnTo>
                  <a:lnTo>
                    <a:pt x="950074" y="1346847"/>
                  </a:lnTo>
                  <a:lnTo>
                    <a:pt x="946619" y="1345577"/>
                  </a:lnTo>
                  <a:lnTo>
                    <a:pt x="940739" y="1346847"/>
                  </a:lnTo>
                  <a:lnTo>
                    <a:pt x="938872" y="1345577"/>
                  </a:lnTo>
                  <a:lnTo>
                    <a:pt x="929589" y="1341767"/>
                  </a:lnTo>
                  <a:lnTo>
                    <a:pt x="919670" y="1339227"/>
                  </a:lnTo>
                  <a:lnTo>
                    <a:pt x="914717" y="1337957"/>
                  </a:lnTo>
                  <a:lnTo>
                    <a:pt x="897572" y="1334147"/>
                  </a:lnTo>
                  <a:lnTo>
                    <a:pt x="881456" y="1329067"/>
                  </a:lnTo>
                  <a:lnTo>
                    <a:pt x="884466" y="1334147"/>
                  </a:lnTo>
                  <a:lnTo>
                    <a:pt x="872604" y="1325257"/>
                  </a:lnTo>
                  <a:lnTo>
                    <a:pt x="871181" y="1327797"/>
                  </a:lnTo>
                  <a:lnTo>
                    <a:pt x="870229" y="1326527"/>
                  </a:lnTo>
                  <a:lnTo>
                    <a:pt x="870940" y="1326527"/>
                  </a:lnTo>
                  <a:lnTo>
                    <a:pt x="860653" y="1323987"/>
                  </a:lnTo>
                  <a:lnTo>
                    <a:pt x="856068" y="1321447"/>
                  </a:lnTo>
                  <a:lnTo>
                    <a:pt x="851001" y="1321447"/>
                  </a:lnTo>
                  <a:lnTo>
                    <a:pt x="850087" y="1320177"/>
                  </a:lnTo>
                  <a:lnTo>
                    <a:pt x="846709" y="1320177"/>
                  </a:lnTo>
                  <a:lnTo>
                    <a:pt x="844854" y="1318907"/>
                  </a:lnTo>
                  <a:lnTo>
                    <a:pt x="849096" y="1318907"/>
                  </a:lnTo>
                  <a:lnTo>
                    <a:pt x="840955" y="1317917"/>
                  </a:lnTo>
                  <a:lnTo>
                    <a:pt x="840955" y="1330337"/>
                  </a:lnTo>
                  <a:lnTo>
                    <a:pt x="839457" y="1330337"/>
                  </a:lnTo>
                  <a:lnTo>
                    <a:pt x="837361" y="1329067"/>
                  </a:lnTo>
                  <a:lnTo>
                    <a:pt x="838822" y="1329067"/>
                  </a:lnTo>
                  <a:lnTo>
                    <a:pt x="840955" y="1330337"/>
                  </a:lnTo>
                  <a:lnTo>
                    <a:pt x="840955" y="1317917"/>
                  </a:lnTo>
                  <a:lnTo>
                    <a:pt x="838733" y="1317637"/>
                  </a:lnTo>
                  <a:lnTo>
                    <a:pt x="837095" y="1318907"/>
                  </a:lnTo>
                  <a:lnTo>
                    <a:pt x="835787" y="1321447"/>
                  </a:lnTo>
                  <a:lnTo>
                    <a:pt x="833297" y="1320177"/>
                  </a:lnTo>
                  <a:lnTo>
                    <a:pt x="830808" y="1318907"/>
                  </a:lnTo>
                  <a:lnTo>
                    <a:pt x="828167" y="1318907"/>
                  </a:lnTo>
                  <a:lnTo>
                    <a:pt x="824014" y="1320177"/>
                  </a:lnTo>
                  <a:lnTo>
                    <a:pt x="822375" y="1318907"/>
                  </a:lnTo>
                  <a:lnTo>
                    <a:pt x="819543" y="1317637"/>
                  </a:lnTo>
                  <a:lnTo>
                    <a:pt x="822426" y="1317637"/>
                  </a:lnTo>
                  <a:lnTo>
                    <a:pt x="804240" y="1312557"/>
                  </a:lnTo>
                  <a:lnTo>
                    <a:pt x="803414" y="1313827"/>
                  </a:lnTo>
                  <a:lnTo>
                    <a:pt x="802398" y="1312557"/>
                  </a:lnTo>
                  <a:lnTo>
                    <a:pt x="797394" y="1312557"/>
                  </a:lnTo>
                  <a:lnTo>
                    <a:pt x="789330" y="1311287"/>
                  </a:lnTo>
                  <a:lnTo>
                    <a:pt x="788657" y="1310017"/>
                  </a:lnTo>
                  <a:lnTo>
                    <a:pt x="780656" y="1308747"/>
                  </a:lnTo>
                  <a:lnTo>
                    <a:pt x="782789" y="1310017"/>
                  </a:lnTo>
                  <a:lnTo>
                    <a:pt x="779106" y="1311287"/>
                  </a:lnTo>
                  <a:lnTo>
                    <a:pt x="777582" y="1310017"/>
                  </a:lnTo>
                  <a:lnTo>
                    <a:pt x="776058" y="1308747"/>
                  </a:lnTo>
                  <a:lnTo>
                    <a:pt x="769581" y="1307477"/>
                  </a:lnTo>
                  <a:lnTo>
                    <a:pt x="769823" y="1307477"/>
                  </a:lnTo>
                  <a:lnTo>
                    <a:pt x="762546" y="1304937"/>
                  </a:lnTo>
                  <a:lnTo>
                    <a:pt x="759434" y="1304937"/>
                  </a:lnTo>
                  <a:lnTo>
                    <a:pt x="756361" y="1303667"/>
                  </a:lnTo>
                  <a:lnTo>
                    <a:pt x="749223" y="1301127"/>
                  </a:lnTo>
                  <a:lnTo>
                    <a:pt x="749681" y="1302397"/>
                  </a:lnTo>
                  <a:lnTo>
                    <a:pt x="747598" y="1306207"/>
                  </a:lnTo>
                  <a:lnTo>
                    <a:pt x="737247" y="1298587"/>
                  </a:lnTo>
                  <a:lnTo>
                    <a:pt x="728560" y="1297317"/>
                  </a:lnTo>
                  <a:lnTo>
                    <a:pt x="731393" y="1298587"/>
                  </a:lnTo>
                  <a:lnTo>
                    <a:pt x="726541" y="1298587"/>
                  </a:lnTo>
                  <a:lnTo>
                    <a:pt x="725144" y="1297317"/>
                  </a:lnTo>
                  <a:lnTo>
                    <a:pt x="723747" y="1296047"/>
                  </a:lnTo>
                  <a:lnTo>
                    <a:pt x="719531" y="1292237"/>
                  </a:lnTo>
                  <a:lnTo>
                    <a:pt x="714997" y="1289697"/>
                  </a:lnTo>
                  <a:lnTo>
                    <a:pt x="718146" y="1289697"/>
                  </a:lnTo>
                  <a:lnTo>
                    <a:pt x="712774" y="1288427"/>
                  </a:lnTo>
                  <a:lnTo>
                    <a:pt x="711631" y="1289697"/>
                  </a:lnTo>
                  <a:lnTo>
                    <a:pt x="710971" y="1290967"/>
                  </a:lnTo>
                  <a:lnTo>
                    <a:pt x="707021" y="1289697"/>
                  </a:lnTo>
                  <a:lnTo>
                    <a:pt x="705599" y="1288427"/>
                  </a:lnTo>
                  <a:lnTo>
                    <a:pt x="709777" y="1288427"/>
                  </a:lnTo>
                  <a:lnTo>
                    <a:pt x="703745" y="1287157"/>
                  </a:lnTo>
                  <a:lnTo>
                    <a:pt x="699566" y="1285887"/>
                  </a:lnTo>
                  <a:lnTo>
                    <a:pt x="692543" y="1284617"/>
                  </a:lnTo>
                  <a:lnTo>
                    <a:pt x="684580" y="1284617"/>
                  </a:lnTo>
                  <a:lnTo>
                    <a:pt x="677583" y="1282077"/>
                  </a:lnTo>
                  <a:lnTo>
                    <a:pt x="680847" y="1284617"/>
                  </a:lnTo>
                  <a:lnTo>
                    <a:pt x="676529" y="1284617"/>
                  </a:lnTo>
                  <a:lnTo>
                    <a:pt x="670039" y="1283347"/>
                  </a:lnTo>
                  <a:lnTo>
                    <a:pt x="665975" y="1280807"/>
                  </a:lnTo>
                  <a:lnTo>
                    <a:pt x="661911" y="1278267"/>
                  </a:lnTo>
                  <a:lnTo>
                    <a:pt x="659866" y="1276997"/>
                  </a:lnTo>
                  <a:lnTo>
                    <a:pt x="653503" y="1278267"/>
                  </a:lnTo>
                  <a:lnTo>
                    <a:pt x="652475" y="1278267"/>
                  </a:lnTo>
                  <a:lnTo>
                    <a:pt x="652487" y="1276997"/>
                  </a:lnTo>
                  <a:lnTo>
                    <a:pt x="647446" y="1276997"/>
                  </a:lnTo>
                  <a:lnTo>
                    <a:pt x="641883" y="1275727"/>
                  </a:lnTo>
                  <a:lnTo>
                    <a:pt x="636308" y="1274457"/>
                  </a:lnTo>
                  <a:lnTo>
                    <a:pt x="633044" y="1275727"/>
                  </a:lnTo>
                  <a:lnTo>
                    <a:pt x="628878" y="1273187"/>
                  </a:lnTo>
                  <a:lnTo>
                    <a:pt x="626795" y="1271917"/>
                  </a:lnTo>
                  <a:lnTo>
                    <a:pt x="616419" y="1270647"/>
                  </a:lnTo>
                  <a:lnTo>
                    <a:pt x="606882" y="1269377"/>
                  </a:lnTo>
                  <a:lnTo>
                    <a:pt x="603186" y="1266837"/>
                  </a:lnTo>
                  <a:lnTo>
                    <a:pt x="588035" y="1263027"/>
                  </a:lnTo>
                  <a:lnTo>
                    <a:pt x="588543" y="1263027"/>
                  </a:lnTo>
                  <a:lnTo>
                    <a:pt x="578980" y="1260487"/>
                  </a:lnTo>
                  <a:lnTo>
                    <a:pt x="571665" y="1261757"/>
                  </a:lnTo>
                  <a:lnTo>
                    <a:pt x="569506" y="1260487"/>
                  </a:lnTo>
                  <a:lnTo>
                    <a:pt x="571474" y="1260487"/>
                  </a:lnTo>
                  <a:lnTo>
                    <a:pt x="563054" y="1257947"/>
                  </a:lnTo>
                  <a:lnTo>
                    <a:pt x="557085" y="1256677"/>
                  </a:lnTo>
                  <a:lnTo>
                    <a:pt x="551408" y="1255407"/>
                  </a:lnTo>
                  <a:lnTo>
                    <a:pt x="543826" y="1255407"/>
                  </a:lnTo>
                  <a:lnTo>
                    <a:pt x="542937" y="1254137"/>
                  </a:lnTo>
                  <a:lnTo>
                    <a:pt x="538187" y="1252867"/>
                  </a:lnTo>
                  <a:lnTo>
                    <a:pt x="534085" y="1251597"/>
                  </a:lnTo>
                  <a:lnTo>
                    <a:pt x="529983" y="1250327"/>
                  </a:lnTo>
                  <a:lnTo>
                    <a:pt x="519747" y="1247787"/>
                  </a:lnTo>
                  <a:lnTo>
                    <a:pt x="508901" y="1245247"/>
                  </a:lnTo>
                  <a:lnTo>
                    <a:pt x="510578" y="1245247"/>
                  </a:lnTo>
                  <a:lnTo>
                    <a:pt x="498081" y="1242707"/>
                  </a:lnTo>
                  <a:lnTo>
                    <a:pt x="493928" y="1241437"/>
                  </a:lnTo>
                  <a:lnTo>
                    <a:pt x="489762" y="1240167"/>
                  </a:lnTo>
                  <a:lnTo>
                    <a:pt x="485609" y="1238897"/>
                  </a:lnTo>
                  <a:lnTo>
                    <a:pt x="474827" y="1236357"/>
                  </a:lnTo>
                  <a:lnTo>
                    <a:pt x="467372" y="1236357"/>
                  </a:lnTo>
                  <a:lnTo>
                    <a:pt x="456793" y="1235087"/>
                  </a:lnTo>
                  <a:lnTo>
                    <a:pt x="462038" y="1237627"/>
                  </a:lnTo>
                  <a:lnTo>
                    <a:pt x="461137" y="1237627"/>
                  </a:lnTo>
                  <a:lnTo>
                    <a:pt x="458736" y="1238897"/>
                  </a:lnTo>
                  <a:lnTo>
                    <a:pt x="459524" y="1240167"/>
                  </a:lnTo>
                  <a:lnTo>
                    <a:pt x="454228" y="1238897"/>
                  </a:lnTo>
                  <a:lnTo>
                    <a:pt x="451624" y="1237627"/>
                  </a:lnTo>
                  <a:lnTo>
                    <a:pt x="446417" y="1235087"/>
                  </a:lnTo>
                  <a:lnTo>
                    <a:pt x="452894" y="1236357"/>
                  </a:lnTo>
                  <a:lnTo>
                    <a:pt x="453834" y="1236357"/>
                  </a:lnTo>
                  <a:lnTo>
                    <a:pt x="455345" y="1235087"/>
                  </a:lnTo>
                  <a:lnTo>
                    <a:pt x="456844" y="1233817"/>
                  </a:lnTo>
                  <a:lnTo>
                    <a:pt x="437565" y="1231277"/>
                  </a:lnTo>
                  <a:lnTo>
                    <a:pt x="438378" y="1230007"/>
                  </a:lnTo>
                  <a:lnTo>
                    <a:pt x="423824" y="1226197"/>
                  </a:lnTo>
                  <a:lnTo>
                    <a:pt x="418973" y="1224927"/>
                  </a:lnTo>
                  <a:lnTo>
                    <a:pt x="399910" y="1221117"/>
                  </a:lnTo>
                  <a:lnTo>
                    <a:pt x="385864" y="1217307"/>
                  </a:lnTo>
                  <a:lnTo>
                    <a:pt x="371957" y="1213497"/>
                  </a:lnTo>
                  <a:lnTo>
                    <a:pt x="362724" y="1210957"/>
                  </a:lnTo>
                  <a:lnTo>
                    <a:pt x="365036" y="1213497"/>
                  </a:lnTo>
                  <a:lnTo>
                    <a:pt x="356527" y="1212227"/>
                  </a:lnTo>
                  <a:lnTo>
                    <a:pt x="354406" y="1210957"/>
                  </a:lnTo>
                  <a:lnTo>
                    <a:pt x="353923" y="1209687"/>
                  </a:lnTo>
                  <a:lnTo>
                    <a:pt x="359981" y="1210957"/>
                  </a:lnTo>
                  <a:lnTo>
                    <a:pt x="357085" y="1208417"/>
                  </a:lnTo>
                  <a:lnTo>
                    <a:pt x="349542" y="1209687"/>
                  </a:lnTo>
                  <a:lnTo>
                    <a:pt x="349250" y="1209687"/>
                  </a:lnTo>
                  <a:lnTo>
                    <a:pt x="345071" y="1208417"/>
                  </a:lnTo>
                  <a:lnTo>
                    <a:pt x="350507" y="1208417"/>
                  </a:lnTo>
                  <a:lnTo>
                    <a:pt x="350862" y="1207147"/>
                  </a:lnTo>
                  <a:lnTo>
                    <a:pt x="342696" y="1207147"/>
                  </a:lnTo>
                  <a:lnTo>
                    <a:pt x="342112" y="1208417"/>
                  </a:lnTo>
                  <a:lnTo>
                    <a:pt x="334822" y="1205877"/>
                  </a:lnTo>
                  <a:lnTo>
                    <a:pt x="330288" y="1204607"/>
                  </a:lnTo>
                  <a:lnTo>
                    <a:pt x="330962" y="1204607"/>
                  </a:lnTo>
                  <a:lnTo>
                    <a:pt x="331012" y="1203337"/>
                  </a:lnTo>
                  <a:lnTo>
                    <a:pt x="328180" y="1203337"/>
                  </a:lnTo>
                  <a:lnTo>
                    <a:pt x="317474" y="1200797"/>
                  </a:lnTo>
                  <a:lnTo>
                    <a:pt x="321360" y="1203337"/>
                  </a:lnTo>
                  <a:lnTo>
                    <a:pt x="316395" y="1203337"/>
                  </a:lnTo>
                  <a:lnTo>
                    <a:pt x="311277" y="1200797"/>
                  </a:lnTo>
                  <a:lnTo>
                    <a:pt x="315785" y="1204607"/>
                  </a:lnTo>
                  <a:lnTo>
                    <a:pt x="309740" y="1202067"/>
                  </a:lnTo>
                  <a:lnTo>
                    <a:pt x="306717" y="1200797"/>
                  </a:lnTo>
                  <a:lnTo>
                    <a:pt x="292874" y="1196987"/>
                  </a:lnTo>
                  <a:lnTo>
                    <a:pt x="279450" y="1194447"/>
                  </a:lnTo>
                  <a:lnTo>
                    <a:pt x="271691" y="1191907"/>
                  </a:lnTo>
                  <a:lnTo>
                    <a:pt x="264718" y="1191907"/>
                  </a:lnTo>
                  <a:lnTo>
                    <a:pt x="258140" y="1190637"/>
                  </a:lnTo>
                  <a:lnTo>
                    <a:pt x="250012" y="1188097"/>
                  </a:lnTo>
                  <a:lnTo>
                    <a:pt x="251955" y="1189367"/>
                  </a:lnTo>
                  <a:lnTo>
                    <a:pt x="252717" y="1191907"/>
                  </a:lnTo>
                  <a:lnTo>
                    <a:pt x="245732" y="1189367"/>
                  </a:lnTo>
                  <a:lnTo>
                    <a:pt x="245198" y="1186827"/>
                  </a:lnTo>
                  <a:lnTo>
                    <a:pt x="240195" y="1185557"/>
                  </a:lnTo>
                  <a:lnTo>
                    <a:pt x="233591" y="1183017"/>
                  </a:lnTo>
                  <a:lnTo>
                    <a:pt x="230924" y="1181747"/>
                  </a:lnTo>
                  <a:lnTo>
                    <a:pt x="228244" y="1180477"/>
                  </a:lnTo>
                  <a:lnTo>
                    <a:pt x="227177" y="1181747"/>
                  </a:lnTo>
                  <a:lnTo>
                    <a:pt x="220853" y="1180477"/>
                  </a:lnTo>
                  <a:lnTo>
                    <a:pt x="215023" y="1179207"/>
                  </a:lnTo>
                  <a:lnTo>
                    <a:pt x="215468" y="1180477"/>
                  </a:lnTo>
                  <a:lnTo>
                    <a:pt x="209677" y="1179207"/>
                  </a:lnTo>
                  <a:lnTo>
                    <a:pt x="215023" y="1179207"/>
                  </a:lnTo>
                  <a:lnTo>
                    <a:pt x="215468" y="1179207"/>
                  </a:lnTo>
                  <a:lnTo>
                    <a:pt x="211226" y="1177937"/>
                  </a:lnTo>
                  <a:lnTo>
                    <a:pt x="200139" y="1175397"/>
                  </a:lnTo>
                  <a:lnTo>
                    <a:pt x="188404" y="1172857"/>
                  </a:lnTo>
                  <a:lnTo>
                    <a:pt x="184302" y="1171587"/>
                  </a:lnTo>
                  <a:lnTo>
                    <a:pt x="176098" y="1169047"/>
                  </a:lnTo>
                  <a:lnTo>
                    <a:pt x="169684" y="1167777"/>
                  </a:lnTo>
                  <a:lnTo>
                    <a:pt x="163271" y="1166507"/>
                  </a:lnTo>
                  <a:lnTo>
                    <a:pt x="162877" y="1166507"/>
                  </a:lnTo>
                  <a:lnTo>
                    <a:pt x="165569" y="1167777"/>
                  </a:lnTo>
                  <a:lnTo>
                    <a:pt x="161696" y="1167777"/>
                  </a:lnTo>
                  <a:lnTo>
                    <a:pt x="153187" y="1162697"/>
                  </a:lnTo>
                  <a:lnTo>
                    <a:pt x="149707" y="1162697"/>
                  </a:lnTo>
                  <a:lnTo>
                    <a:pt x="149326" y="1165237"/>
                  </a:lnTo>
                  <a:lnTo>
                    <a:pt x="146431" y="1163967"/>
                  </a:lnTo>
                  <a:lnTo>
                    <a:pt x="143522" y="1162697"/>
                  </a:lnTo>
                  <a:lnTo>
                    <a:pt x="145453" y="1163967"/>
                  </a:lnTo>
                  <a:lnTo>
                    <a:pt x="143141" y="1163967"/>
                  </a:lnTo>
                  <a:lnTo>
                    <a:pt x="138912" y="1162697"/>
                  </a:lnTo>
                  <a:lnTo>
                    <a:pt x="117729" y="1156347"/>
                  </a:lnTo>
                  <a:lnTo>
                    <a:pt x="91706" y="1151267"/>
                  </a:lnTo>
                  <a:lnTo>
                    <a:pt x="65684" y="1144917"/>
                  </a:lnTo>
                  <a:lnTo>
                    <a:pt x="48729" y="1139837"/>
                  </a:lnTo>
                  <a:lnTo>
                    <a:pt x="40246" y="1137297"/>
                  </a:lnTo>
                  <a:lnTo>
                    <a:pt x="44665" y="1139837"/>
                  </a:lnTo>
                  <a:lnTo>
                    <a:pt x="41541" y="1138567"/>
                  </a:lnTo>
                  <a:lnTo>
                    <a:pt x="40220" y="1138567"/>
                  </a:lnTo>
                  <a:lnTo>
                    <a:pt x="37744" y="1139786"/>
                  </a:lnTo>
                  <a:lnTo>
                    <a:pt x="27470" y="1136027"/>
                  </a:lnTo>
                  <a:lnTo>
                    <a:pt x="23977" y="1134757"/>
                  </a:lnTo>
                  <a:lnTo>
                    <a:pt x="20891" y="1136027"/>
                  </a:lnTo>
                  <a:lnTo>
                    <a:pt x="8521" y="1130947"/>
                  </a:lnTo>
                  <a:lnTo>
                    <a:pt x="6578" y="1133487"/>
                  </a:lnTo>
                  <a:lnTo>
                    <a:pt x="11214" y="1133487"/>
                  </a:lnTo>
                  <a:lnTo>
                    <a:pt x="4635" y="1134757"/>
                  </a:lnTo>
                  <a:lnTo>
                    <a:pt x="18516" y="1141107"/>
                  </a:lnTo>
                  <a:lnTo>
                    <a:pt x="16954" y="1143647"/>
                  </a:lnTo>
                  <a:lnTo>
                    <a:pt x="22923" y="1144917"/>
                  </a:lnTo>
                  <a:lnTo>
                    <a:pt x="29743" y="1147457"/>
                  </a:lnTo>
                  <a:lnTo>
                    <a:pt x="37414" y="1149997"/>
                  </a:lnTo>
                  <a:lnTo>
                    <a:pt x="45961" y="1149997"/>
                  </a:lnTo>
                  <a:lnTo>
                    <a:pt x="48272" y="1151267"/>
                  </a:lnTo>
                  <a:lnTo>
                    <a:pt x="51371" y="1151267"/>
                  </a:lnTo>
                  <a:lnTo>
                    <a:pt x="57569" y="1153807"/>
                  </a:lnTo>
                  <a:lnTo>
                    <a:pt x="56781" y="1153807"/>
                  </a:lnTo>
                  <a:lnTo>
                    <a:pt x="68529" y="1156347"/>
                  </a:lnTo>
                  <a:lnTo>
                    <a:pt x="78498" y="1158887"/>
                  </a:lnTo>
                  <a:lnTo>
                    <a:pt x="88823" y="1162697"/>
                  </a:lnTo>
                  <a:lnTo>
                    <a:pt x="101650" y="1166507"/>
                  </a:lnTo>
                  <a:lnTo>
                    <a:pt x="100558" y="1164082"/>
                  </a:lnTo>
                  <a:lnTo>
                    <a:pt x="100228" y="1163967"/>
                  </a:lnTo>
                  <a:lnTo>
                    <a:pt x="100495" y="1162697"/>
                  </a:lnTo>
                  <a:lnTo>
                    <a:pt x="107378" y="1165237"/>
                  </a:lnTo>
                  <a:lnTo>
                    <a:pt x="104749" y="1165237"/>
                  </a:lnTo>
                  <a:lnTo>
                    <a:pt x="105549" y="1166507"/>
                  </a:lnTo>
                  <a:lnTo>
                    <a:pt x="107467" y="1166507"/>
                  </a:lnTo>
                  <a:lnTo>
                    <a:pt x="107911" y="1165377"/>
                  </a:lnTo>
                  <a:lnTo>
                    <a:pt x="127977" y="1170317"/>
                  </a:lnTo>
                  <a:lnTo>
                    <a:pt x="133769" y="1174127"/>
                  </a:lnTo>
                  <a:lnTo>
                    <a:pt x="140347" y="1175397"/>
                  </a:lnTo>
                  <a:lnTo>
                    <a:pt x="132219" y="1171587"/>
                  </a:lnTo>
                  <a:lnTo>
                    <a:pt x="138798" y="1172857"/>
                  </a:lnTo>
                  <a:lnTo>
                    <a:pt x="140335" y="1174127"/>
                  </a:lnTo>
                  <a:lnTo>
                    <a:pt x="146545" y="1174127"/>
                  </a:lnTo>
                  <a:lnTo>
                    <a:pt x="148475" y="1176667"/>
                  </a:lnTo>
                  <a:lnTo>
                    <a:pt x="144284" y="1176667"/>
                  </a:lnTo>
                  <a:lnTo>
                    <a:pt x="149644" y="1179207"/>
                  </a:lnTo>
                  <a:lnTo>
                    <a:pt x="158902" y="1179207"/>
                  </a:lnTo>
                  <a:lnTo>
                    <a:pt x="155803" y="1177937"/>
                  </a:lnTo>
                  <a:lnTo>
                    <a:pt x="169989" y="1181747"/>
                  </a:lnTo>
                  <a:lnTo>
                    <a:pt x="184785" y="1184287"/>
                  </a:lnTo>
                  <a:lnTo>
                    <a:pt x="199504" y="1188097"/>
                  </a:lnTo>
                  <a:lnTo>
                    <a:pt x="213461" y="1189367"/>
                  </a:lnTo>
                  <a:lnTo>
                    <a:pt x="212293" y="1189367"/>
                  </a:lnTo>
                  <a:lnTo>
                    <a:pt x="219887" y="1190637"/>
                  </a:lnTo>
                  <a:lnTo>
                    <a:pt x="224447" y="1191907"/>
                  </a:lnTo>
                  <a:lnTo>
                    <a:pt x="229235" y="1193177"/>
                  </a:lnTo>
                  <a:lnTo>
                    <a:pt x="237451" y="1194447"/>
                  </a:lnTo>
                  <a:lnTo>
                    <a:pt x="239953" y="1194447"/>
                  </a:lnTo>
                  <a:lnTo>
                    <a:pt x="247904" y="1196987"/>
                  </a:lnTo>
                  <a:lnTo>
                    <a:pt x="244030" y="1196987"/>
                  </a:lnTo>
                  <a:lnTo>
                    <a:pt x="254469" y="1199527"/>
                  </a:lnTo>
                  <a:lnTo>
                    <a:pt x="249428" y="1199527"/>
                  </a:lnTo>
                  <a:lnTo>
                    <a:pt x="256946" y="1200797"/>
                  </a:lnTo>
                  <a:lnTo>
                    <a:pt x="259892" y="1200797"/>
                  </a:lnTo>
                  <a:lnTo>
                    <a:pt x="261962" y="1199527"/>
                  </a:lnTo>
                  <a:lnTo>
                    <a:pt x="266877" y="1199527"/>
                  </a:lnTo>
                  <a:lnTo>
                    <a:pt x="268808" y="1200797"/>
                  </a:lnTo>
                  <a:lnTo>
                    <a:pt x="272681" y="1200797"/>
                  </a:lnTo>
                  <a:lnTo>
                    <a:pt x="274866" y="1201178"/>
                  </a:lnTo>
                  <a:lnTo>
                    <a:pt x="284264" y="1204607"/>
                  </a:lnTo>
                  <a:lnTo>
                    <a:pt x="277279" y="1204607"/>
                  </a:lnTo>
                  <a:lnTo>
                    <a:pt x="287210" y="1207147"/>
                  </a:lnTo>
                  <a:lnTo>
                    <a:pt x="295186" y="1208417"/>
                  </a:lnTo>
                  <a:lnTo>
                    <a:pt x="301561" y="1209687"/>
                  </a:lnTo>
                  <a:lnTo>
                    <a:pt x="306692" y="1212227"/>
                  </a:lnTo>
                  <a:lnTo>
                    <a:pt x="308025" y="1210957"/>
                  </a:lnTo>
                  <a:lnTo>
                    <a:pt x="303707" y="1209687"/>
                  </a:lnTo>
                  <a:lnTo>
                    <a:pt x="298704" y="1208417"/>
                  </a:lnTo>
                  <a:lnTo>
                    <a:pt x="297967" y="1207147"/>
                  </a:lnTo>
                  <a:lnTo>
                    <a:pt x="294919" y="1205877"/>
                  </a:lnTo>
                  <a:lnTo>
                    <a:pt x="304292" y="1207147"/>
                  </a:lnTo>
                  <a:lnTo>
                    <a:pt x="313867" y="1209687"/>
                  </a:lnTo>
                  <a:lnTo>
                    <a:pt x="316382" y="1213497"/>
                  </a:lnTo>
                  <a:lnTo>
                    <a:pt x="328650" y="1216037"/>
                  </a:lnTo>
                  <a:lnTo>
                    <a:pt x="326085" y="1216037"/>
                  </a:lnTo>
                  <a:lnTo>
                    <a:pt x="330492" y="1218577"/>
                  </a:lnTo>
                  <a:lnTo>
                    <a:pt x="335343" y="1217307"/>
                  </a:lnTo>
                  <a:lnTo>
                    <a:pt x="340664" y="1219847"/>
                  </a:lnTo>
                  <a:lnTo>
                    <a:pt x="344055" y="1218653"/>
                  </a:lnTo>
                  <a:lnTo>
                    <a:pt x="338035" y="1217307"/>
                  </a:lnTo>
                  <a:lnTo>
                    <a:pt x="344563" y="1218577"/>
                  </a:lnTo>
                  <a:lnTo>
                    <a:pt x="351193" y="1217307"/>
                  </a:lnTo>
                  <a:lnTo>
                    <a:pt x="361378" y="1219847"/>
                  </a:lnTo>
                  <a:lnTo>
                    <a:pt x="360451" y="1221117"/>
                  </a:lnTo>
                  <a:lnTo>
                    <a:pt x="357936" y="1221117"/>
                  </a:lnTo>
                  <a:lnTo>
                    <a:pt x="358813" y="1222006"/>
                  </a:lnTo>
                  <a:lnTo>
                    <a:pt x="360972" y="1221117"/>
                  </a:lnTo>
                  <a:lnTo>
                    <a:pt x="363994" y="1222387"/>
                  </a:lnTo>
                  <a:lnTo>
                    <a:pt x="362521" y="1224927"/>
                  </a:lnTo>
                  <a:lnTo>
                    <a:pt x="361149" y="1224368"/>
                  </a:lnTo>
                  <a:lnTo>
                    <a:pt x="364223" y="1227467"/>
                  </a:lnTo>
                  <a:lnTo>
                    <a:pt x="373113" y="1226197"/>
                  </a:lnTo>
                  <a:lnTo>
                    <a:pt x="372237" y="1227467"/>
                  </a:lnTo>
                  <a:lnTo>
                    <a:pt x="378891" y="1227467"/>
                  </a:lnTo>
                  <a:lnTo>
                    <a:pt x="374078" y="1228737"/>
                  </a:lnTo>
                  <a:lnTo>
                    <a:pt x="381177" y="1228737"/>
                  </a:lnTo>
                  <a:lnTo>
                    <a:pt x="386727" y="1233817"/>
                  </a:lnTo>
                  <a:lnTo>
                    <a:pt x="393369" y="1233817"/>
                  </a:lnTo>
                  <a:lnTo>
                    <a:pt x="387172" y="1232547"/>
                  </a:lnTo>
                  <a:lnTo>
                    <a:pt x="386308" y="1231277"/>
                  </a:lnTo>
                  <a:lnTo>
                    <a:pt x="386943" y="1230007"/>
                  </a:lnTo>
                  <a:lnTo>
                    <a:pt x="385267" y="1228737"/>
                  </a:lnTo>
                  <a:lnTo>
                    <a:pt x="394144" y="1231277"/>
                  </a:lnTo>
                  <a:lnTo>
                    <a:pt x="398399" y="1233817"/>
                  </a:lnTo>
                  <a:lnTo>
                    <a:pt x="402971" y="1236357"/>
                  </a:lnTo>
                  <a:lnTo>
                    <a:pt x="408089" y="1237691"/>
                  </a:lnTo>
                  <a:lnTo>
                    <a:pt x="403517" y="1235087"/>
                  </a:lnTo>
                  <a:lnTo>
                    <a:pt x="407619" y="1236357"/>
                  </a:lnTo>
                  <a:lnTo>
                    <a:pt x="411099" y="1236357"/>
                  </a:lnTo>
                  <a:lnTo>
                    <a:pt x="415658" y="1238897"/>
                  </a:lnTo>
                  <a:lnTo>
                    <a:pt x="417664" y="1240167"/>
                  </a:lnTo>
                  <a:lnTo>
                    <a:pt x="422236" y="1240167"/>
                  </a:lnTo>
                  <a:lnTo>
                    <a:pt x="420408" y="1238897"/>
                  </a:lnTo>
                  <a:lnTo>
                    <a:pt x="421576" y="1237627"/>
                  </a:lnTo>
                  <a:lnTo>
                    <a:pt x="425386" y="1241437"/>
                  </a:lnTo>
                  <a:lnTo>
                    <a:pt x="427812" y="1238897"/>
                  </a:lnTo>
                  <a:lnTo>
                    <a:pt x="433349" y="1238897"/>
                  </a:lnTo>
                  <a:lnTo>
                    <a:pt x="433057" y="1241437"/>
                  </a:lnTo>
                  <a:lnTo>
                    <a:pt x="439801" y="1242707"/>
                  </a:lnTo>
                  <a:lnTo>
                    <a:pt x="442036" y="1241437"/>
                  </a:lnTo>
                  <a:lnTo>
                    <a:pt x="443992" y="1241437"/>
                  </a:lnTo>
                  <a:lnTo>
                    <a:pt x="449910" y="1242707"/>
                  </a:lnTo>
                  <a:lnTo>
                    <a:pt x="444080" y="1243977"/>
                  </a:lnTo>
                  <a:lnTo>
                    <a:pt x="450799" y="1245247"/>
                  </a:lnTo>
                  <a:lnTo>
                    <a:pt x="449059" y="1246517"/>
                  </a:lnTo>
                  <a:lnTo>
                    <a:pt x="456539" y="1246517"/>
                  </a:lnTo>
                  <a:lnTo>
                    <a:pt x="458711" y="1247787"/>
                  </a:lnTo>
                  <a:lnTo>
                    <a:pt x="465632" y="1249057"/>
                  </a:lnTo>
                  <a:lnTo>
                    <a:pt x="464235" y="1247787"/>
                  </a:lnTo>
                  <a:lnTo>
                    <a:pt x="467182" y="1246517"/>
                  </a:lnTo>
                  <a:lnTo>
                    <a:pt x="473430" y="1247787"/>
                  </a:lnTo>
                  <a:lnTo>
                    <a:pt x="476846" y="1249934"/>
                  </a:lnTo>
                  <a:lnTo>
                    <a:pt x="479602" y="1250327"/>
                  </a:lnTo>
                  <a:lnTo>
                    <a:pt x="477393" y="1251597"/>
                  </a:lnTo>
                  <a:lnTo>
                    <a:pt x="474941" y="1251597"/>
                  </a:lnTo>
                  <a:lnTo>
                    <a:pt x="471411" y="1250327"/>
                  </a:lnTo>
                  <a:lnTo>
                    <a:pt x="468718" y="1250327"/>
                  </a:lnTo>
                  <a:lnTo>
                    <a:pt x="473062" y="1252867"/>
                  </a:lnTo>
                  <a:lnTo>
                    <a:pt x="479996" y="1252867"/>
                  </a:lnTo>
                  <a:lnTo>
                    <a:pt x="480237" y="1252893"/>
                  </a:lnTo>
                  <a:lnTo>
                    <a:pt x="483374" y="1254137"/>
                  </a:lnTo>
                  <a:lnTo>
                    <a:pt x="480885" y="1252956"/>
                  </a:lnTo>
                  <a:lnTo>
                    <a:pt x="493280" y="1254137"/>
                  </a:lnTo>
                  <a:lnTo>
                    <a:pt x="495173" y="1255407"/>
                  </a:lnTo>
                  <a:lnTo>
                    <a:pt x="500214" y="1255407"/>
                  </a:lnTo>
                  <a:lnTo>
                    <a:pt x="498944" y="1256677"/>
                  </a:lnTo>
                  <a:lnTo>
                    <a:pt x="498906" y="1257947"/>
                  </a:lnTo>
                  <a:lnTo>
                    <a:pt x="493369" y="1257947"/>
                  </a:lnTo>
                  <a:lnTo>
                    <a:pt x="505879" y="1259217"/>
                  </a:lnTo>
                  <a:lnTo>
                    <a:pt x="506577" y="1259217"/>
                  </a:lnTo>
                  <a:lnTo>
                    <a:pt x="511822" y="1261757"/>
                  </a:lnTo>
                  <a:lnTo>
                    <a:pt x="510133" y="1261757"/>
                  </a:lnTo>
                  <a:lnTo>
                    <a:pt x="515747" y="1263027"/>
                  </a:lnTo>
                  <a:lnTo>
                    <a:pt x="522287" y="1264297"/>
                  </a:lnTo>
                  <a:lnTo>
                    <a:pt x="529221" y="1264297"/>
                  </a:lnTo>
                  <a:lnTo>
                    <a:pt x="534365" y="1266228"/>
                  </a:lnTo>
                  <a:lnTo>
                    <a:pt x="532193" y="1266621"/>
                  </a:lnTo>
                  <a:lnTo>
                    <a:pt x="537184" y="1267739"/>
                  </a:lnTo>
                  <a:lnTo>
                    <a:pt x="535139" y="1266558"/>
                  </a:lnTo>
                  <a:lnTo>
                    <a:pt x="536028" y="1266837"/>
                  </a:lnTo>
                  <a:lnTo>
                    <a:pt x="539496" y="1266837"/>
                  </a:lnTo>
                  <a:lnTo>
                    <a:pt x="545617" y="1268107"/>
                  </a:lnTo>
                  <a:lnTo>
                    <a:pt x="551688" y="1270647"/>
                  </a:lnTo>
                  <a:lnTo>
                    <a:pt x="558139" y="1271917"/>
                  </a:lnTo>
                  <a:lnTo>
                    <a:pt x="565378" y="1271917"/>
                  </a:lnTo>
                  <a:lnTo>
                    <a:pt x="570547" y="1275727"/>
                  </a:lnTo>
                  <a:lnTo>
                    <a:pt x="573011" y="1275727"/>
                  </a:lnTo>
                  <a:lnTo>
                    <a:pt x="571665" y="1274457"/>
                  </a:lnTo>
                  <a:lnTo>
                    <a:pt x="571296" y="1273187"/>
                  </a:lnTo>
                  <a:lnTo>
                    <a:pt x="576719" y="1273187"/>
                  </a:lnTo>
                  <a:lnTo>
                    <a:pt x="586105" y="1274457"/>
                  </a:lnTo>
                  <a:lnTo>
                    <a:pt x="579742" y="1275727"/>
                  </a:lnTo>
                  <a:lnTo>
                    <a:pt x="582841" y="1276997"/>
                  </a:lnTo>
                  <a:lnTo>
                    <a:pt x="596176" y="1276997"/>
                  </a:lnTo>
                  <a:lnTo>
                    <a:pt x="604240" y="1280807"/>
                  </a:lnTo>
                  <a:lnTo>
                    <a:pt x="601345" y="1280807"/>
                  </a:lnTo>
                  <a:lnTo>
                    <a:pt x="599224" y="1279537"/>
                  </a:lnTo>
                  <a:lnTo>
                    <a:pt x="596557" y="1279537"/>
                  </a:lnTo>
                  <a:lnTo>
                    <a:pt x="602742" y="1282077"/>
                  </a:lnTo>
                  <a:lnTo>
                    <a:pt x="599452" y="1282077"/>
                  </a:lnTo>
                  <a:lnTo>
                    <a:pt x="617016" y="1285887"/>
                  </a:lnTo>
                  <a:lnTo>
                    <a:pt x="621753" y="1284617"/>
                  </a:lnTo>
                  <a:lnTo>
                    <a:pt x="625817" y="1285887"/>
                  </a:lnTo>
                  <a:lnTo>
                    <a:pt x="623163" y="1285887"/>
                  </a:lnTo>
                  <a:lnTo>
                    <a:pt x="630986" y="1289697"/>
                  </a:lnTo>
                  <a:lnTo>
                    <a:pt x="630008" y="1284617"/>
                  </a:lnTo>
                  <a:lnTo>
                    <a:pt x="640537" y="1287157"/>
                  </a:lnTo>
                  <a:lnTo>
                    <a:pt x="644182" y="1288427"/>
                  </a:lnTo>
                  <a:lnTo>
                    <a:pt x="646633" y="1289697"/>
                  </a:lnTo>
                  <a:lnTo>
                    <a:pt x="643991" y="1289697"/>
                  </a:lnTo>
                  <a:lnTo>
                    <a:pt x="652513" y="1290967"/>
                  </a:lnTo>
                  <a:lnTo>
                    <a:pt x="654913" y="1290967"/>
                  </a:lnTo>
                  <a:lnTo>
                    <a:pt x="654583" y="1291526"/>
                  </a:lnTo>
                  <a:lnTo>
                    <a:pt x="664502" y="1293507"/>
                  </a:lnTo>
                  <a:lnTo>
                    <a:pt x="671017" y="1293507"/>
                  </a:lnTo>
                  <a:lnTo>
                    <a:pt x="672731" y="1293507"/>
                  </a:lnTo>
                  <a:lnTo>
                    <a:pt x="675805" y="1294777"/>
                  </a:lnTo>
                  <a:lnTo>
                    <a:pt x="678954" y="1294777"/>
                  </a:lnTo>
                  <a:lnTo>
                    <a:pt x="681558" y="1296047"/>
                  </a:lnTo>
                  <a:lnTo>
                    <a:pt x="675525" y="1296047"/>
                  </a:lnTo>
                  <a:lnTo>
                    <a:pt x="670725" y="1294777"/>
                  </a:lnTo>
                  <a:lnTo>
                    <a:pt x="674243" y="1297317"/>
                  </a:lnTo>
                  <a:lnTo>
                    <a:pt x="677532" y="1298587"/>
                  </a:lnTo>
                  <a:lnTo>
                    <a:pt x="682320" y="1298587"/>
                  </a:lnTo>
                  <a:lnTo>
                    <a:pt x="686320" y="1299857"/>
                  </a:lnTo>
                  <a:lnTo>
                    <a:pt x="687451" y="1299857"/>
                  </a:lnTo>
                  <a:lnTo>
                    <a:pt x="686282" y="1298587"/>
                  </a:lnTo>
                  <a:lnTo>
                    <a:pt x="688809" y="1297317"/>
                  </a:lnTo>
                  <a:lnTo>
                    <a:pt x="690270" y="1298587"/>
                  </a:lnTo>
                  <a:lnTo>
                    <a:pt x="693343" y="1299857"/>
                  </a:lnTo>
                  <a:lnTo>
                    <a:pt x="693521" y="1299857"/>
                  </a:lnTo>
                  <a:lnTo>
                    <a:pt x="695591" y="1301127"/>
                  </a:lnTo>
                  <a:lnTo>
                    <a:pt x="698385" y="1302397"/>
                  </a:lnTo>
                  <a:lnTo>
                    <a:pt x="702665" y="1302397"/>
                  </a:lnTo>
                  <a:lnTo>
                    <a:pt x="702373" y="1303667"/>
                  </a:lnTo>
                  <a:lnTo>
                    <a:pt x="706450" y="1303667"/>
                  </a:lnTo>
                  <a:lnTo>
                    <a:pt x="711479" y="1304937"/>
                  </a:lnTo>
                  <a:lnTo>
                    <a:pt x="710679" y="1307477"/>
                  </a:lnTo>
                  <a:lnTo>
                    <a:pt x="716229" y="1307477"/>
                  </a:lnTo>
                  <a:lnTo>
                    <a:pt x="716026" y="1306207"/>
                  </a:lnTo>
                  <a:lnTo>
                    <a:pt x="719429" y="1306207"/>
                  </a:lnTo>
                  <a:lnTo>
                    <a:pt x="725411" y="1307477"/>
                  </a:lnTo>
                  <a:lnTo>
                    <a:pt x="726313" y="1310017"/>
                  </a:lnTo>
                  <a:lnTo>
                    <a:pt x="727443" y="1311287"/>
                  </a:lnTo>
                  <a:lnTo>
                    <a:pt x="730719" y="1312557"/>
                  </a:lnTo>
                  <a:lnTo>
                    <a:pt x="729424" y="1311287"/>
                  </a:lnTo>
                  <a:lnTo>
                    <a:pt x="728497" y="1310017"/>
                  </a:lnTo>
                  <a:lnTo>
                    <a:pt x="732840" y="1310017"/>
                  </a:lnTo>
                  <a:lnTo>
                    <a:pt x="740714" y="1312557"/>
                  </a:lnTo>
                  <a:lnTo>
                    <a:pt x="746544" y="1312557"/>
                  </a:lnTo>
                  <a:lnTo>
                    <a:pt x="756424" y="1313827"/>
                  </a:lnTo>
                  <a:lnTo>
                    <a:pt x="761898" y="1315097"/>
                  </a:lnTo>
                  <a:lnTo>
                    <a:pt x="755154" y="1315097"/>
                  </a:lnTo>
                  <a:lnTo>
                    <a:pt x="757059" y="1316367"/>
                  </a:lnTo>
                  <a:lnTo>
                    <a:pt x="762406" y="1315097"/>
                  </a:lnTo>
                  <a:lnTo>
                    <a:pt x="763600" y="1315097"/>
                  </a:lnTo>
                  <a:lnTo>
                    <a:pt x="762850" y="1316367"/>
                  </a:lnTo>
                  <a:lnTo>
                    <a:pt x="767194" y="1316367"/>
                  </a:lnTo>
                  <a:lnTo>
                    <a:pt x="763638" y="1313827"/>
                  </a:lnTo>
                  <a:lnTo>
                    <a:pt x="770382" y="1315097"/>
                  </a:lnTo>
                  <a:lnTo>
                    <a:pt x="772642" y="1313827"/>
                  </a:lnTo>
                  <a:lnTo>
                    <a:pt x="783196" y="1321447"/>
                  </a:lnTo>
                  <a:lnTo>
                    <a:pt x="790689" y="1321447"/>
                  </a:lnTo>
                  <a:lnTo>
                    <a:pt x="791133" y="1322717"/>
                  </a:lnTo>
                  <a:lnTo>
                    <a:pt x="802716" y="1323987"/>
                  </a:lnTo>
                  <a:lnTo>
                    <a:pt x="810717" y="1323987"/>
                  </a:lnTo>
                  <a:lnTo>
                    <a:pt x="818273" y="1326527"/>
                  </a:lnTo>
                  <a:lnTo>
                    <a:pt x="812838" y="1323987"/>
                  </a:lnTo>
                  <a:lnTo>
                    <a:pt x="827392" y="1323987"/>
                  </a:lnTo>
                  <a:lnTo>
                    <a:pt x="824128" y="1321612"/>
                  </a:lnTo>
                  <a:lnTo>
                    <a:pt x="833348" y="1322717"/>
                  </a:lnTo>
                  <a:lnTo>
                    <a:pt x="834504" y="1322717"/>
                  </a:lnTo>
                  <a:lnTo>
                    <a:pt x="833323" y="1323987"/>
                  </a:lnTo>
                  <a:lnTo>
                    <a:pt x="836955" y="1325257"/>
                  </a:lnTo>
                  <a:lnTo>
                    <a:pt x="834783" y="1326527"/>
                  </a:lnTo>
                  <a:lnTo>
                    <a:pt x="831888" y="1326527"/>
                  </a:lnTo>
                  <a:lnTo>
                    <a:pt x="829576" y="1325257"/>
                  </a:lnTo>
                  <a:lnTo>
                    <a:pt x="825639" y="1325257"/>
                  </a:lnTo>
                  <a:lnTo>
                    <a:pt x="822960" y="1326527"/>
                  </a:lnTo>
                  <a:lnTo>
                    <a:pt x="822998" y="1326769"/>
                  </a:lnTo>
                  <a:lnTo>
                    <a:pt x="822452" y="1326819"/>
                  </a:lnTo>
                  <a:lnTo>
                    <a:pt x="822363" y="1327099"/>
                  </a:lnTo>
                  <a:lnTo>
                    <a:pt x="823150" y="1327442"/>
                  </a:lnTo>
                  <a:lnTo>
                    <a:pt x="823239" y="1327797"/>
                  </a:lnTo>
                  <a:lnTo>
                    <a:pt x="825487" y="1327797"/>
                  </a:lnTo>
                  <a:lnTo>
                    <a:pt x="826058" y="1329067"/>
                  </a:lnTo>
                  <a:lnTo>
                    <a:pt x="827239" y="1327797"/>
                  </a:lnTo>
                  <a:lnTo>
                    <a:pt x="829043" y="1327797"/>
                  </a:lnTo>
                  <a:lnTo>
                    <a:pt x="830872" y="1330337"/>
                  </a:lnTo>
                  <a:lnTo>
                    <a:pt x="831646" y="1330337"/>
                  </a:lnTo>
                  <a:lnTo>
                    <a:pt x="844791" y="1334147"/>
                  </a:lnTo>
                  <a:lnTo>
                    <a:pt x="869022" y="1334147"/>
                  </a:lnTo>
                  <a:lnTo>
                    <a:pt x="879563" y="1335417"/>
                  </a:lnTo>
                  <a:lnTo>
                    <a:pt x="875398" y="1336687"/>
                  </a:lnTo>
                  <a:lnTo>
                    <a:pt x="878154" y="1337957"/>
                  </a:lnTo>
                  <a:lnTo>
                    <a:pt x="877506" y="1340497"/>
                  </a:lnTo>
                  <a:lnTo>
                    <a:pt x="873785" y="1336687"/>
                  </a:lnTo>
                  <a:lnTo>
                    <a:pt x="865466" y="1337957"/>
                  </a:lnTo>
                  <a:lnTo>
                    <a:pt x="861212" y="1337271"/>
                  </a:lnTo>
                  <a:lnTo>
                    <a:pt x="860602" y="1337957"/>
                  </a:lnTo>
                  <a:lnTo>
                    <a:pt x="859472" y="1337957"/>
                  </a:lnTo>
                  <a:lnTo>
                    <a:pt x="874039" y="1339227"/>
                  </a:lnTo>
                  <a:lnTo>
                    <a:pt x="873353" y="1340497"/>
                  </a:lnTo>
                  <a:lnTo>
                    <a:pt x="876769" y="1341767"/>
                  </a:lnTo>
                  <a:lnTo>
                    <a:pt x="880313" y="1343037"/>
                  </a:lnTo>
                  <a:lnTo>
                    <a:pt x="878928" y="1340497"/>
                  </a:lnTo>
                  <a:lnTo>
                    <a:pt x="878230" y="1339227"/>
                  </a:lnTo>
                  <a:lnTo>
                    <a:pt x="891324" y="1343037"/>
                  </a:lnTo>
                  <a:lnTo>
                    <a:pt x="897293" y="1343037"/>
                  </a:lnTo>
                  <a:lnTo>
                    <a:pt x="897407" y="1344307"/>
                  </a:lnTo>
                  <a:lnTo>
                    <a:pt x="895794" y="1345577"/>
                  </a:lnTo>
                  <a:lnTo>
                    <a:pt x="888834" y="1343037"/>
                  </a:lnTo>
                  <a:lnTo>
                    <a:pt x="896035" y="1348117"/>
                  </a:lnTo>
                  <a:lnTo>
                    <a:pt x="897483" y="1345577"/>
                  </a:lnTo>
                  <a:lnTo>
                    <a:pt x="899655" y="1341767"/>
                  </a:lnTo>
                  <a:lnTo>
                    <a:pt x="906818" y="1345577"/>
                  </a:lnTo>
                  <a:lnTo>
                    <a:pt x="907618" y="1345577"/>
                  </a:lnTo>
                  <a:lnTo>
                    <a:pt x="917232" y="1348117"/>
                  </a:lnTo>
                  <a:lnTo>
                    <a:pt x="915847" y="1348828"/>
                  </a:lnTo>
                  <a:lnTo>
                    <a:pt x="923239" y="1350657"/>
                  </a:lnTo>
                  <a:lnTo>
                    <a:pt x="934859" y="1353197"/>
                  </a:lnTo>
                  <a:lnTo>
                    <a:pt x="944791" y="1354467"/>
                  </a:lnTo>
                  <a:lnTo>
                    <a:pt x="949972" y="1354467"/>
                  </a:lnTo>
                  <a:lnTo>
                    <a:pt x="947877" y="1356855"/>
                  </a:lnTo>
                  <a:lnTo>
                    <a:pt x="969225" y="1353197"/>
                  </a:lnTo>
                  <a:lnTo>
                    <a:pt x="966927" y="1354467"/>
                  </a:lnTo>
                  <a:lnTo>
                    <a:pt x="971029" y="1360017"/>
                  </a:lnTo>
                  <a:lnTo>
                    <a:pt x="970775" y="1359547"/>
                  </a:lnTo>
                  <a:lnTo>
                    <a:pt x="973340" y="1359547"/>
                  </a:lnTo>
                  <a:lnTo>
                    <a:pt x="979703" y="1363357"/>
                  </a:lnTo>
                  <a:lnTo>
                    <a:pt x="977849" y="1362087"/>
                  </a:lnTo>
                  <a:lnTo>
                    <a:pt x="985901" y="1365897"/>
                  </a:lnTo>
                  <a:lnTo>
                    <a:pt x="983246" y="1364627"/>
                  </a:lnTo>
                  <a:lnTo>
                    <a:pt x="987132" y="1362087"/>
                  </a:lnTo>
                  <a:lnTo>
                    <a:pt x="991489" y="1363357"/>
                  </a:lnTo>
                  <a:lnTo>
                    <a:pt x="990676" y="1363357"/>
                  </a:lnTo>
                  <a:lnTo>
                    <a:pt x="991044" y="1366989"/>
                  </a:lnTo>
                  <a:lnTo>
                    <a:pt x="998397" y="1366189"/>
                  </a:lnTo>
                  <a:lnTo>
                    <a:pt x="999909" y="1368437"/>
                  </a:lnTo>
                  <a:lnTo>
                    <a:pt x="1002118" y="1369707"/>
                  </a:lnTo>
                  <a:lnTo>
                    <a:pt x="1001128" y="1369707"/>
                  </a:lnTo>
                  <a:lnTo>
                    <a:pt x="1011516" y="1372247"/>
                  </a:lnTo>
                  <a:lnTo>
                    <a:pt x="1014501" y="1372247"/>
                  </a:lnTo>
                  <a:lnTo>
                    <a:pt x="1010069" y="1370977"/>
                  </a:lnTo>
                  <a:lnTo>
                    <a:pt x="1017485" y="1372247"/>
                  </a:lnTo>
                  <a:lnTo>
                    <a:pt x="1022807" y="1370977"/>
                  </a:lnTo>
                  <a:lnTo>
                    <a:pt x="1028115" y="1370977"/>
                  </a:lnTo>
                  <a:lnTo>
                    <a:pt x="1035494" y="1372247"/>
                  </a:lnTo>
                  <a:lnTo>
                    <a:pt x="1033856" y="1372247"/>
                  </a:lnTo>
                  <a:lnTo>
                    <a:pt x="1030833" y="1374787"/>
                  </a:lnTo>
                  <a:lnTo>
                    <a:pt x="1036942" y="1377327"/>
                  </a:lnTo>
                  <a:lnTo>
                    <a:pt x="1040765" y="1376057"/>
                  </a:lnTo>
                  <a:lnTo>
                    <a:pt x="1046822" y="1373517"/>
                  </a:lnTo>
                  <a:lnTo>
                    <a:pt x="1054366" y="1372247"/>
                  </a:lnTo>
                  <a:lnTo>
                    <a:pt x="1062596" y="1372247"/>
                  </a:lnTo>
                  <a:lnTo>
                    <a:pt x="1064437" y="1373517"/>
                  </a:lnTo>
                  <a:lnTo>
                    <a:pt x="1072984" y="1374787"/>
                  </a:lnTo>
                  <a:lnTo>
                    <a:pt x="1067066" y="1376057"/>
                  </a:lnTo>
                  <a:lnTo>
                    <a:pt x="1050467" y="1378597"/>
                  </a:lnTo>
                  <a:lnTo>
                    <a:pt x="1043051" y="1378597"/>
                  </a:lnTo>
                  <a:lnTo>
                    <a:pt x="1047394" y="1381099"/>
                  </a:lnTo>
                  <a:lnTo>
                    <a:pt x="1044054" y="1379867"/>
                  </a:lnTo>
                  <a:lnTo>
                    <a:pt x="1047470" y="1381137"/>
                  </a:lnTo>
                  <a:lnTo>
                    <a:pt x="1050975" y="1382407"/>
                  </a:lnTo>
                  <a:lnTo>
                    <a:pt x="1053198" y="1383677"/>
                  </a:lnTo>
                  <a:lnTo>
                    <a:pt x="1046886" y="1382407"/>
                  </a:lnTo>
                  <a:lnTo>
                    <a:pt x="1044854" y="1382407"/>
                  </a:lnTo>
                  <a:lnTo>
                    <a:pt x="1060767" y="1386217"/>
                  </a:lnTo>
                  <a:lnTo>
                    <a:pt x="1060551" y="1384046"/>
                  </a:lnTo>
                  <a:lnTo>
                    <a:pt x="1055370" y="1383677"/>
                  </a:lnTo>
                  <a:lnTo>
                    <a:pt x="1055128" y="1381137"/>
                  </a:lnTo>
                  <a:lnTo>
                    <a:pt x="1066787" y="1379867"/>
                  </a:lnTo>
                  <a:lnTo>
                    <a:pt x="1078077" y="1382407"/>
                  </a:lnTo>
                  <a:lnTo>
                    <a:pt x="1080782" y="1383677"/>
                  </a:lnTo>
                  <a:lnTo>
                    <a:pt x="1075080" y="1386217"/>
                  </a:lnTo>
                  <a:lnTo>
                    <a:pt x="1076794" y="1386217"/>
                  </a:lnTo>
                  <a:lnTo>
                    <a:pt x="1086256" y="1387487"/>
                  </a:lnTo>
                  <a:lnTo>
                    <a:pt x="1087183" y="1388757"/>
                  </a:lnTo>
                  <a:lnTo>
                    <a:pt x="1082103" y="1388757"/>
                  </a:lnTo>
                  <a:lnTo>
                    <a:pt x="1088263" y="1391297"/>
                  </a:lnTo>
                  <a:lnTo>
                    <a:pt x="1093063" y="1388757"/>
                  </a:lnTo>
                  <a:lnTo>
                    <a:pt x="1100226" y="1391297"/>
                  </a:lnTo>
                  <a:lnTo>
                    <a:pt x="1102817" y="1392567"/>
                  </a:lnTo>
                  <a:lnTo>
                    <a:pt x="1107465" y="1396377"/>
                  </a:lnTo>
                  <a:lnTo>
                    <a:pt x="1108189" y="1395107"/>
                  </a:lnTo>
                  <a:lnTo>
                    <a:pt x="1104442" y="1391297"/>
                  </a:lnTo>
                  <a:lnTo>
                    <a:pt x="1105281" y="1383677"/>
                  </a:lnTo>
                  <a:lnTo>
                    <a:pt x="1108544" y="1383677"/>
                  </a:lnTo>
                  <a:lnTo>
                    <a:pt x="1116253" y="1386636"/>
                  </a:lnTo>
                  <a:lnTo>
                    <a:pt x="1114348" y="1389100"/>
                  </a:lnTo>
                  <a:lnTo>
                    <a:pt x="1116076" y="1389468"/>
                  </a:lnTo>
                  <a:lnTo>
                    <a:pt x="1116469" y="1386725"/>
                  </a:lnTo>
                  <a:lnTo>
                    <a:pt x="1121803" y="1388757"/>
                  </a:lnTo>
                  <a:lnTo>
                    <a:pt x="1124534" y="1390027"/>
                  </a:lnTo>
                  <a:lnTo>
                    <a:pt x="1128445" y="1393837"/>
                  </a:lnTo>
                  <a:lnTo>
                    <a:pt x="1117041" y="1393837"/>
                  </a:lnTo>
                  <a:lnTo>
                    <a:pt x="1120355" y="1396377"/>
                  </a:lnTo>
                  <a:lnTo>
                    <a:pt x="1120482" y="1395780"/>
                  </a:lnTo>
                  <a:lnTo>
                    <a:pt x="1120914" y="1396047"/>
                  </a:lnTo>
                  <a:lnTo>
                    <a:pt x="1123619" y="1396771"/>
                  </a:lnTo>
                  <a:lnTo>
                    <a:pt x="1121892" y="1396149"/>
                  </a:lnTo>
                  <a:lnTo>
                    <a:pt x="1120952" y="1395653"/>
                  </a:lnTo>
                  <a:lnTo>
                    <a:pt x="1120584" y="1395387"/>
                  </a:lnTo>
                  <a:lnTo>
                    <a:pt x="1120648" y="1395107"/>
                  </a:lnTo>
                  <a:lnTo>
                    <a:pt x="1124242" y="1395107"/>
                  </a:lnTo>
                  <a:lnTo>
                    <a:pt x="1126896" y="1396377"/>
                  </a:lnTo>
                  <a:lnTo>
                    <a:pt x="1122705" y="1396377"/>
                  </a:lnTo>
                  <a:lnTo>
                    <a:pt x="1128750" y="1397647"/>
                  </a:lnTo>
                  <a:lnTo>
                    <a:pt x="1130236" y="1396377"/>
                  </a:lnTo>
                  <a:lnTo>
                    <a:pt x="1140891" y="1400187"/>
                  </a:lnTo>
                  <a:lnTo>
                    <a:pt x="1131989" y="1396377"/>
                  </a:lnTo>
                  <a:lnTo>
                    <a:pt x="1137983" y="1397647"/>
                  </a:lnTo>
                  <a:lnTo>
                    <a:pt x="1138123" y="1398917"/>
                  </a:lnTo>
                  <a:lnTo>
                    <a:pt x="1145032" y="1400187"/>
                  </a:lnTo>
                  <a:lnTo>
                    <a:pt x="1143139" y="1397647"/>
                  </a:lnTo>
                  <a:lnTo>
                    <a:pt x="1152258" y="1396377"/>
                  </a:lnTo>
                  <a:lnTo>
                    <a:pt x="1158278" y="1397647"/>
                  </a:lnTo>
                  <a:lnTo>
                    <a:pt x="1157795" y="1397647"/>
                  </a:lnTo>
                  <a:lnTo>
                    <a:pt x="1158951" y="1398917"/>
                  </a:lnTo>
                  <a:lnTo>
                    <a:pt x="1159522" y="1398917"/>
                  </a:lnTo>
                  <a:lnTo>
                    <a:pt x="1159891" y="1399044"/>
                  </a:lnTo>
                  <a:lnTo>
                    <a:pt x="1167599" y="1401457"/>
                  </a:lnTo>
                  <a:lnTo>
                    <a:pt x="1181303" y="1405267"/>
                  </a:lnTo>
                  <a:lnTo>
                    <a:pt x="1188935" y="1407807"/>
                  </a:lnTo>
                  <a:lnTo>
                    <a:pt x="1189850" y="1407807"/>
                  </a:lnTo>
                  <a:lnTo>
                    <a:pt x="1194358" y="1409992"/>
                  </a:lnTo>
                  <a:lnTo>
                    <a:pt x="1194828" y="1407807"/>
                  </a:lnTo>
                  <a:lnTo>
                    <a:pt x="1204036" y="1406537"/>
                  </a:lnTo>
                  <a:lnTo>
                    <a:pt x="1216012" y="1407807"/>
                  </a:lnTo>
                  <a:lnTo>
                    <a:pt x="1225486" y="1409077"/>
                  </a:lnTo>
                  <a:lnTo>
                    <a:pt x="1219669" y="1410347"/>
                  </a:lnTo>
                  <a:lnTo>
                    <a:pt x="1221371" y="1410347"/>
                  </a:lnTo>
                  <a:lnTo>
                    <a:pt x="1231417" y="1412887"/>
                  </a:lnTo>
                  <a:lnTo>
                    <a:pt x="1237615" y="1411617"/>
                  </a:lnTo>
                  <a:lnTo>
                    <a:pt x="1243203" y="1412887"/>
                  </a:lnTo>
                  <a:lnTo>
                    <a:pt x="1251394" y="1414157"/>
                  </a:lnTo>
                  <a:lnTo>
                    <a:pt x="1256766" y="1417967"/>
                  </a:lnTo>
                  <a:lnTo>
                    <a:pt x="1250899" y="1417967"/>
                  </a:lnTo>
                  <a:lnTo>
                    <a:pt x="1251915" y="1419237"/>
                  </a:lnTo>
                  <a:lnTo>
                    <a:pt x="1244180" y="1417967"/>
                  </a:lnTo>
                  <a:lnTo>
                    <a:pt x="1240497" y="1415427"/>
                  </a:lnTo>
                  <a:lnTo>
                    <a:pt x="1235354" y="1414157"/>
                  </a:lnTo>
                  <a:lnTo>
                    <a:pt x="1241501" y="1416697"/>
                  </a:lnTo>
                  <a:lnTo>
                    <a:pt x="1237869" y="1416697"/>
                  </a:lnTo>
                  <a:lnTo>
                    <a:pt x="1249222" y="1420507"/>
                  </a:lnTo>
                  <a:lnTo>
                    <a:pt x="1262214" y="1423047"/>
                  </a:lnTo>
                  <a:lnTo>
                    <a:pt x="1273797" y="1426857"/>
                  </a:lnTo>
                  <a:lnTo>
                    <a:pt x="1280579" y="1426857"/>
                  </a:lnTo>
                  <a:lnTo>
                    <a:pt x="1278788" y="1425587"/>
                  </a:lnTo>
                  <a:lnTo>
                    <a:pt x="1274470" y="1424317"/>
                  </a:lnTo>
                  <a:lnTo>
                    <a:pt x="1270850" y="1423047"/>
                  </a:lnTo>
                  <a:lnTo>
                    <a:pt x="1282915" y="1424317"/>
                  </a:lnTo>
                  <a:lnTo>
                    <a:pt x="1277658" y="1423047"/>
                  </a:lnTo>
                  <a:lnTo>
                    <a:pt x="1290358" y="1423047"/>
                  </a:lnTo>
                  <a:lnTo>
                    <a:pt x="1298232" y="1425587"/>
                  </a:lnTo>
                  <a:lnTo>
                    <a:pt x="1299235" y="1427924"/>
                  </a:lnTo>
                  <a:lnTo>
                    <a:pt x="1303693" y="1430667"/>
                  </a:lnTo>
                  <a:lnTo>
                    <a:pt x="1307934" y="1429397"/>
                  </a:lnTo>
                  <a:lnTo>
                    <a:pt x="1302588" y="1426857"/>
                  </a:lnTo>
                  <a:lnTo>
                    <a:pt x="1315694" y="1426857"/>
                  </a:lnTo>
                  <a:close/>
                </a:path>
                <a:path w="2300604" h="1503679">
                  <a:moveTo>
                    <a:pt x="1319822" y="1429359"/>
                  </a:moveTo>
                  <a:lnTo>
                    <a:pt x="1311287" y="1428635"/>
                  </a:lnTo>
                  <a:lnTo>
                    <a:pt x="1311440" y="1429981"/>
                  </a:lnTo>
                  <a:lnTo>
                    <a:pt x="1315021" y="1430350"/>
                  </a:lnTo>
                  <a:lnTo>
                    <a:pt x="1318958" y="1431010"/>
                  </a:lnTo>
                  <a:lnTo>
                    <a:pt x="1318501" y="1430921"/>
                  </a:lnTo>
                  <a:lnTo>
                    <a:pt x="1318272" y="1430845"/>
                  </a:lnTo>
                  <a:lnTo>
                    <a:pt x="1319822" y="1429359"/>
                  </a:lnTo>
                  <a:close/>
                </a:path>
                <a:path w="2300604" h="1503679">
                  <a:moveTo>
                    <a:pt x="1320126" y="1428318"/>
                  </a:moveTo>
                  <a:lnTo>
                    <a:pt x="1316850" y="1425587"/>
                  </a:lnTo>
                  <a:lnTo>
                    <a:pt x="1315694" y="1426857"/>
                  </a:lnTo>
                  <a:lnTo>
                    <a:pt x="1316101" y="1426857"/>
                  </a:lnTo>
                  <a:lnTo>
                    <a:pt x="1320126" y="1428318"/>
                  </a:lnTo>
                  <a:close/>
                </a:path>
                <a:path w="2300604" h="1503679">
                  <a:moveTo>
                    <a:pt x="1321422" y="1429397"/>
                  </a:moveTo>
                  <a:lnTo>
                    <a:pt x="1321104" y="1428673"/>
                  </a:lnTo>
                  <a:lnTo>
                    <a:pt x="1320126" y="1428318"/>
                  </a:lnTo>
                  <a:lnTo>
                    <a:pt x="1321422" y="1429397"/>
                  </a:lnTo>
                  <a:close/>
                </a:path>
                <a:path w="2300604" h="1503679">
                  <a:moveTo>
                    <a:pt x="1323111" y="1429397"/>
                  </a:moveTo>
                  <a:lnTo>
                    <a:pt x="1320292" y="1426857"/>
                  </a:lnTo>
                  <a:lnTo>
                    <a:pt x="1321104" y="1428673"/>
                  </a:lnTo>
                  <a:lnTo>
                    <a:pt x="1323111" y="1429397"/>
                  </a:lnTo>
                  <a:close/>
                </a:path>
                <a:path w="2300604" h="1503679">
                  <a:moveTo>
                    <a:pt x="1324089" y="1431353"/>
                  </a:moveTo>
                  <a:lnTo>
                    <a:pt x="1322057" y="1431480"/>
                  </a:lnTo>
                  <a:lnTo>
                    <a:pt x="1319872" y="1431175"/>
                  </a:lnTo>
                  <a:lnTo>
                    <a:pt x="1321092" y="1431391"/>
                  </a:lnTo>
                  <a:lnTo>
                    <a:pt x="1322311" y="1431632"/>
                  </a:lnTo>
                  <a:lnTo>
                    <a:pt x="1323479" y="1431963"/>
                  </a:lnTo>
                  <a:lnTo>
                    <a:pt x="1324089" y="1431353"/>
                  </a:lnTo>
                  <a:close/>
                </a:path>
                <a:path w="2300604" h="1503679">
                  <a:moveTo>
                    <a:pt x="1355915" y="1443062"/>
                  </a:moveTo>
                  <a:lnTo>
                    <a:pt x="1355852" y="1442326"/>
                  </a:lnTo>
                  <a:lnTo>
                    <a:pt x="1352397" y="1441577"/>
                  </a:lnTo>
                  <a:lnTo>
                    <a:pt x="1349857" y="1441589"/>
                  </a:lnTo>
                  <a:lnTo>
                    <a:pt x="1353350" y="1442694"/>
                  </a:lnTo>
                  <a:lnTo>
                    <a:pt x="1354201" y="1442694"/>
                  </a:lnTo>
                  <a:lnTo>
                    <a:pt x="1355077" y="1443062"/>
                  </a:lnTo>
                  <a:lnTo>
                    <a:pt x="1355915" y="1443062"/>
                  </a:lnTo>
                  <a:close/>
                </a:path>
                <a:path w="2300604" h="1503679">
                  <a:moveTo>
                    <a:pt x="1580121" y="1494091"/>
                  </a:moveTo>
                  <a:lnTo>
                    <a:pt x="1556905" y="1472577"/>
                  </a:lnTo>
                  <a:lnTo>
                    <a:pt x="1549882" y="1503451"/>
                  </a:lnTo>
                  <a:lnTo>
                    <a:pt x="1580121" y="1494091"/>
                  </a:lnTo>
                  <a:close/>
                </a:path>
                <a:path w="2300604" h="1503679">
                  <a:moveTo>
                    <a:pt x="2300300" y="1435"/>
                  </a:moveTo>
                  <a:lnTo>
                    <a:pt x="2295842" y="0"/>
                  </a:lnTo>
                  <a:lnTo>
                    <a:pt x="2297696" y="2349"/>
                  </a:lnTo>
                  <a:lnTo>
                    <a:pt x="2297709" y="1981"/>
                  </a:lnTo>
                  <a:lnTo>
                    <a:pt x="2300274" y="3111"/>
                  </a:lnTo>
                  <a:lnTo>
                    <a:pt x="2299830" y="1498"/>
                  </a:lnTo>
                  <a:lnTo>
                    <a:pt x="2300300" y="143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773" y="5564618"/>
              <a:ext cx="222382" cy="894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61156" y="769225"/>
              <a:ext cx="3028950" cy="4919980"/>
            </a:xfrm>
            <a:custGeom>
              <a:avLst/>
              <a:gdLst/>
              <a:ahLst/>
              <a:cxnLst/>
              <a:rect l="l" t="t" r="r" b="b"/>
              <a:pathLst>
                <a:path w="3028950" h="4919980">
                  <a:moveTo>
                    <a:pt x="2946" y="1397368"/>
                  </a:moveTo>
                  <a:lnTo>
                    <a:pt x="2705" y="1394269"/>
                  </a:lnTo>
                  <a:lnTo>
                    <a:pt x="2044" y="1396238"/>
                  </a:lnTo>
                  <a:lnTo>
                    <a:pt x="1841" y="1397787"/>
                  </a:lnTo>
                  <a:lnTo>
                    <a:pt x="0" y="1414246"/>
                  </a:lnTo>
                  <a:lnTo>
                    <a:pt x="1955" y="1408468"/>
                  </a:lnTo>
                  <a:lnTo>
                    <a:pt x="1930" y="1410982"/>
                  </a:lnTo>
                  <a:lnTo>
                    <a:pt x="2946" y="1397368"/>
                  </a:lnTo>
                  <a:close/>
                </a:path>
                <a:path w="3028950" h="4919980">
                  <a:moveTo>
                    <a:pt x="52959" y="857973"/>
                  </a:moveTo>
                  <a:lnTo>
                    <a:pt x="49517" y="884364"/>
                  </a:lnTo>
                  <a:lnTo>
                    <a:pt x="47891" y="907326"/>
                  </a:lnTo>
                  <a:lnTo>
                    <a:pt x="49149" y="894562"/>
                  </a:lnTo>
                  <a:lnTo>
                    <a:pt x="52654" y="863422"/>
                  </a:lnTo>
                  <a:lnTo>
                    <a:pt x="52959" y="857973"/>
                  </a:lnTo>
                  <a:close/>
                </a:path>
                <a:path w="3028950" h="4919980">
                  <a:moveTo>
                    <a:pt x="53924" y="871207"/>
                  </a:moveTo>
                  <a:lnTo>
                    <a:pt x="50380" y="896366"/>
                  </a:lnTo>
                  <a:lnTo>
                    <a:pt x="43091" y="971423"/>
                  </a:lnTo>
                  <a:lnTo>
                    <a:pt x="39103" y="1008621"/>
                  </a:lnTo>
                  <a:lnTo>
                    <a:pt x="37807" y="1016025"/>
                  </a:lnTo>
                  <a:lnTo>
                    <a:pt x="37477" y="1036662"/>
                  </a:lnTo>
                  <a:lnTo>
                    <a:pt x="50152" y="905649"/>
                  </a:lnTo>
                  <a:lnTo>
                    <a:pt x="53924" y="871207"/>
                  </a:lnTo>
                  <a:close/>
                </a:path>
                <a:path w="3028950" h="4919980">
                  <a:moveTo>
                    <a:pt x="70929" y="758418"/>
                  </a:moveTo>
                  <a:lnTo>
                    <a:pt x="70243" y="762012"/>
                  </a:lnTo>
                  <a:lnTo>
                    <a:pt x="69443" y="770864"/>
                  </a:lnTo>
                  <a:lnTo>
                    <a:pt x="70167" y="765517"/>
                  </a:lnTo>
                  <a:lnTo>
                    <a:pt x="70929" y="758418"/>
                  </a:lnTo>
                  <a:close/>
                </a:path>
                <a:path w="3028950" h="4919980">
                  <a:moveTo>
                    <a:pt x="72986" y="736130"/>
                  </a:moveTo>
                  <a:lnTo>
                    <a:pt x="72529" y="735977"/>
                  </a:lnTo>
                  <a:lnTo>
                    <a:pt x="72758" y="732142"/>
                  </a:lnTo>
                  <a:lnTo>
                    <a:pt x="69405" y="767715"/>
                  </a:lnTo>
                  <a:lnTo>
                    <a:pt x="70231" y="762012"/>
                  </a:lnTo>
                  <a:lnTo>
                    <a:pt x="72986" y="736130"/>
                  </a:lnTo>
                  <a:close/>
                </a:path>
                <a:path w="3028950" h="4919980">
                  <a:moveTo>
                    <a:pt x="76949" y="683729"/>
                  </a:moveTo>
                  <a:lnTo>
                    <a:pt x="73583" y="709333"/>
                  </a:lnTo>
                  <a:lnTo>
                    <a:pt x="73139" y="709726"/>
                  </a:lnTo>
                  <a:lnTo>
                    <a:pt x="74333" y="693508"/>
                  </a:lnTo>
                  <a:lnTo>
                    <a:pt x="70942" y="729957"/>
                  </a:lnTo>
                  <a:lnTo>
                    <a:pt x="70573" y="739254"/>
                  </a:lnTo>
                  <a:lnTo>
                    <a:pt x="72745" y="723239"/>
                  </a:lnTo>
                  <a:lnTo>
                    <a:pt x="76949" y="683729"/>
                  </a:lnTo>
                  <a:close/>
                </a:path>
                <a:path w="3028950" h="4919980">
                  <a:moveTo>
                    <a:pt x="82956" y="622960"/>
                  </a:moveTo>
                  <a:lnTo>
                    <a:pt x="82042" y="628040"/>
                  </a:lnTo>
                  <a:lnTo>
                    <a:pt x="81267" y="628497"/>
                  </a:lnTo>
                  <a:lnTo>
                    <a:pt x="81343" y="640791"/>
                  </a:lnTo>
                  <a:lnTo>
                    <a:pt x="81102" y="640397"/>
                  </a:lnTo>
                  <a:lnTo>
                    <a:pt x="80810" y="643890"/>
                  </a:lnTo>
                  <a:lnTo>
                    <a:pt x="79590" y="661809"/>
                  </a:lnTo>
                  <a:lnTo>
                    <a:pt x="82956" y="622960"/>
                  </a:lnTo>
                  <a:close/>
                </a:path>
                <a:path w="3028950" h="4919980">
                  <a:moveTo>
                    <a:pt x="83959" y="585762"/>
                  </a:moveTo>
                  <a:lnTo>
                    <a:pt x="82677" y="598106"/>
                  </a:lnTo>
                  <a:lnTo>
                    <a:pt x="77698" y="662330"/>
                  </a:lnTo>
                  <a:lnTo>
                    <a:pt x="83959" y="585762"/>
                  </a:lnTo>
                  <a:close/>
                </a:path>
                <a:path w="3028950" h="4919980">
                  <a:moveTo>
                    <a:pt x="84531" y="604659"/>
                  </a:moveTo>
                  <a:lnTo>
                    <a:pt x="82956" y="622960"/>
                  </a:lnTo>
                  <a:lnTo>
                    <a:pt x="83502" y="619785"/>
                  </a:lnTo>
                  <a:lnTo>
                    <a:pt x="84086" y="614972"/>
                  </a:lnTo>
                  <a:lnTo>
                    <a:pt x="84531" y="604659"/>
                  </a:lnTo>
                  <a:close/>
                </a:path>
                <a:path w="3028950" h="4919980">
                  <a:moveTo>
                    <a:pt x="85521" y="621182"/>
                  </a:moveTo>
                  <a:lnTo>
                    <a:pt x="84556" y="625843"/>
                  </a:lnTo>
                  <a:lnTo>
                    <a:pt x="82677" y="638276"/>
                  </a:lnTo>
                  <a:lnTo>
                    <a:pt x="79768" y="673633"/>
                  </a:lnTo>
                  <a:lnTo>
                    <a:pt x="81026" y="664679"/>
                  </a:lnTo>
                  <a:lnTo>
                    <a:pt x="83540" y="644893"/>
                  </a:lnTo>
                  <a:lnTo>
                    <a:pt x="83604" y="646633"/>
                  </a:lnTo>
                  <a:lnTo>
                    <a:pt x="85305" y="627164"/>
                  </a:lnTo>
                  <a:lnTo>
                    <a:pt x="85521" y="621182"/>
                  </a:lnTo>
                  <a:close/>
                </a:path>
                <a:path w="3028950" h="4919980">
                  <a:moveTo>
                    <a:pt x="97383" y="457758"/>
                  </a:moveTo>
                  <a:lnTo>
                    <a:pt x="97218" y="452488"/>
                  </a:lnTo>
                  <a:lnTo>
                    <a:pt x="94449" y="471297"/>
                  </a:lnTo>
                  <a:lnTo>
                    <a:pt x="94475" y="477266"/>
                  </a:lnTo>
                  <a:lnTo>
                    <a:pt x="95148" y="476897"/>
                  </a:lnTo>
                  <a:lnTo>
                    <a:pt x="95504" y="479894"/>
                  </a:lnTo>
                  <a:lnTo>
                    <a:pt x="94602" y="496036"/>
                  </a:lnTo>
                  <a:lnTo>
                    <a:pt x="96113" y="475996"/>
                  </a:lnTo>
                  <a:lnTo>
                    <a:pt x="97383" y="457758"/>
                  </a:lnTo>
                  <a:close/>
                </a:path>
                <a:path w="3028950" h="4919980">
                  <a:moveTo>
                    <a:pt x="106832" y="418630"/>
                  </a:moveTo>
                  <a:lnTo>
                    <a:pt x="106578" y="416382"/>
                  </a:lnTo>
                  <a:lnTo>
                    <a:pt x="104317" y="430364"/>
                  </a:lnTo>
                  <a:lnTo>
                    <a:pt x="103428" y="432892"/>
                  </a:lnTo>
                  <a:lnTo>
                    <a:pt x="106680" y="393852"/>
                  </a:lnTo>
                  <a:lnTo>
                    <a:pt x="104482" y="414959"/>
                  </a:lnTo>
                  <a:lnTo>
                    <a:pt x="103365" y="427266"/>
                  </a:lnTo>
                  <a:lnTo>
                    <a:pt x="103085" y="432638"/>
                  </a:lnTo>
                  <a:lnTo>
                    <a:pt x="103416" y="432930"/>
                  </a:lnTo>
                  <a:lnTo>
                    <a:pt x="101244" y="459041"/>
                  </a:lnTo>
                  <a:lnTo>
                    <a:pt x="104355" y="434467"/>
                  </a:lnTo>
                  <a:lnTo>
                    <a:pt x="105829" y="423786"/>
                  </a:lnTo>
                  <a:lnTo>
                    <a:pt x="106832" y="418630"/>
                  </a:lnTo>
                  <a:close/>
                </a:path>
                <a:path w="3028950" h="4919980">
                  <a:moveTo>
                    <a:pt x="109778" y="350202"/>
                  </a:moveTo>
                  <a:lnTo>
                    <a:pt x="105143" y="391579"/>
                  </a:lnTo>
                  <a:lnTo>
                    <a:pt x="105575" y="390804"/>
                  </a:lnTo>
                  <a:lnTo>
                    <a:pt x="106870" y="383387"/>
                  </a:lnTo>
                  <a:lnTo>
                    <a:pt x="106070" y="394766"/>
                  </a:lnTo>
                  <a:lnTo>
                    <a:pt x="109778" y="350202"/>
                  </a:lnTo>
                  <a:close/>
                </a:path>
                <a:path w="3028950" h="4919980">
                  <a:moveTo>
                    <a:pt x="111506" y="334860"/>
                  </a:moveTo>
                  <a:lnTo>
                    <a:pt x="111480" y="329882"/>
                  </a:lnTo>
                  <a:lnTo>
                    <a:pt x="109778" y="350202"/>
                  </a:lnTo>
                  <a:lnTo>
                    <a:pt x="111506" y="334860"/>
                  </a:lnTo>
                  <a:close/>
                </a:path>
                <a:path w="3028950" h="4919980">
                  <a:moveTo>
                    <a:pt x="113868" y="327482"/>
                  </a:moveTo>
                  <a:lnTo>
                    <a:pt x="113588" y="328942"/>
                  </a:lnTo>
                  <a:lnTo>
                    <a:pt x="113449" y="329819"/>
                  </a:lnTo>
                  <a:lnTo>
                    <a:pt x="113461" y="331343"/>
                  </a:lnTo>
                  <a:lnTo>
                    <a:pt x="113728" y="328879"/>
                  </a:lnTo>
                  <a:lnTo>
                    <a:pt x="113868" y="327482"/>
                  </a:lnTo>
                  <a:close/>
                </a:path>
                <a:path w="3028950" h="4919980">
                  <a:moveTo>
                    <a:pt x="118440" y="296938"/>
                  </a:moveTo>
                  <a:lnTo>
                    <a:pt x="115493" y="312127"/>
                  </a:lnTo>
                  <a:lnTo>
                    <a:pt x="113868" y="327482"/>
                  </a:lnTo>
                  <a:lnTo>
                    <a:pt x="114477" y="324523"/>
                  </a:lnTo>
                  <a:lnTo>
                    <a:pt x="115404" y="319278"/>
                  </a:lnTo>
                  <a:lnTo>
                    <a:pt x="116713" y="310502"/>
                  </a:lnTo>
                  <a:lnTo>
                    <a:pt x="118440" y="296938"/>
                  </a:lnTo>
                  <a:close/>
                </a:path>
                <a:path w="3028950" h="4919980">
                  <a:moveTo>
                    <a:pt x="119037" y="279006"/>
                  </a:moveTo>
                  <a:lnTo>
                    <a:pt x="115392" y="312661"/>
                  </a:lnTo>
                  <a:lnTo>
                    <a:pt x="115493" y="312127"/>
                  </a:lnTo>
                  <a:lnTo>
                    <a:pt x="119037" y="279006"/>
                  </a:lnTo>
                  <a:close/>
                </a:path>
                <a:path w="3028950" h="4919980">
                  <a:moveTo>
                    <a:pt x="123723" y="252425"/>
                  </a:moveTo>
                  <a:lnTo>
                    <a:pt x="122478" y="269748"/>
                  </a:lnTo>
                  <a:lnTo>
                    <a:pt x="121272" y="291973"/>
                  </a:lnTo>
                  <a:lnTo>
                    <a:pt x="123723" y="252425"/>
                  </a:lnTo>
                  <a:close/>
                </a:path>
                <a:path w="3028950" h="4919980">
                  <a:moveTo>
                    <a:pt x="125628" y="215569"/>
                  </a:moveTo>
                  <a:lnTo>
                    <a:pt x="125260" y="218008"/>
                  </a:lnTo>
                  <a:lnTo>
                    <a:pt x="125031" y="219964"/>
                  </a:lnTo>
                  <a:lnTo>
                    <a:pt x="125298" y="219557"/>
                  </a:lnTo>
                  <a:lnTo>
                    <a:pt x="125399" y="218313"/>
                  </a:lnTo>
                  <a:lnTo>
                    <a:pt x="125539" y="216738"/>
                  </a:lnTo>
                  <a:lnTo>
                    <a:pt x="125628" y="215569"/>
                  </a:lnTo>
                  <a:close/>
                </a:path>
                <a:path w="3028950" h="4919980">
                  <a:moveTo>
                    <a:pt x="127317" y="206476"/>
                  </a:moveTo>
                  <a:lnTo>
                    <a:pt x="127088" y="207187"/>
                  </a:lnTo>
                  <a:lnTo>
                    <a:pt x="126631" y="209613"/>
                  </a:lnTo>
                  <a:lnTo>
                    <a:pt x="126492" y="211315"/>
                  </a:lnTo>
                  <a:lnTo>
                    <a:pt x="126403" y="212280"/>
                  </a:lnTo>
                  <a:lnTo>
                    <a:pt x="127317" y="206476"/>
                  </a:lnTo>
                  <a:close/>
                </a:path>
                <a:path w="3028950" h="4919980">
                  <a:moveTo>
                    <a:pt x="132499" y="143332"/>
                  </a:moveTo>
                  <a:lnTo>
                    <a:pt x="132461" y="141833"/>
                  </a:lnTo>
                  <a:lnTo>
                    <a:pt x="132359" y="141541"/>
                  </a:lnTo>
                  <a:lnTo>
                    <a:pt x="131826" y="147281"/>
                  </a:lnTo>
                  <a:lnTo>
                    <a:pt x="130467" y="159385"/>
                  </a:lnTo>
                  <a:lnTo>
                    <a:pt x="129501" y="169456"/>
                  </a:lnTo>
                  <a:lnTo>
                    <a:pt x="128803" y="178092"/>
                  </a:lnTo>
                  <a:lnTo>
                    <a:pt x="128282" y="185915"/>
                  </a:lnTo>
                  <a:lnTo>
                    <a:pt x="132499" y="143332"/>
                  </a:lnTo>
                  <a:close/>
                </a:path>
                <a:path w="3028950" h="4919980">
                  <a:moveTo>
                    <a:pt x="140373" y="71932"/>
                  </a:moveTo>
                  <a:lnTo>
                    <a:pt x="132499" y="143332"/>
                  </a:lnTo>
                  <a:lnTo>
                    <a:pt x="132537" y="146469"/>
                  </a:lnTo>
                  <a:lnTo>
                    <a:pt x="132740" y="148221"/>
                  </a:lnTo>
                  <a:lnTo>
                    <a:pt x="133413" y="144589"/>
                  </a:lnTo>
                  <a:lnTo>
                    <a:pt x="134874" y="131572"/>
                  </a:lnTo>
                  <a:lnTo>
                    <a:pt x="135966" y="117792"/>
                  </a:lnTo>
                  <a:lnTo>
                    <a:pt x="140373" y="71932"/>
                  </a:lnTo>
                  <a:close/>
                </a:path>
                <a:path w="3028950" h="4919980">
                  <a:moveTo>
                    <a:pt x="140970" y="95516"/>
                  </a:moveTo>
                  <a:lnTo>
                    <a:pt x="139407" y="112331"/>
                  </a:lnTo>
                  <a:lnTo>
                    <a:pt x="137553" y="130175"/>
                  </a:lnTo>
                  <a:lnTo>
                    <a:pt x="135305" y="149542"/>
                  </a:lnTo>
                  <a:lnTo>
                    <a:pt x="132613" y="170954"/>
                  </a:lnTo>
                  <a:lnTo>
                    <a:pt x="132867" y="174688"/>
                  </a:lnTo>
                  <a:lnTo>
                    <a:pt x="135280" y="161810"/>
                  </a:lnTo>
                  <a:lnTo>
                    <a:pt x="135280" y="166052"/>
                  </a:lnTo>
                  <a:lnTo>
                    <a:pt x="137071" y="146621"/>
                  </a:lnTo>
                  <a:lnTo>
                    <a:pt x="139839" y="111493"/>
                  </a:lnTo>
                  <a:lnTo>
                    <a:pt x="140970" y="95516"/>
                  </a:lnTo>
                  <a:close/>
                </a:path>
                <a:path w="3028950" h="4919980">
                  <a:moveTo>
                    <a:pt x="143560" y="60769"/>
                  </a:moveTo>
                  <a:lnTo>
                    <a:pt x="140970" y="95516"/>
                  </a:lnTo>
                  <a:lnTo>
                    <a:pt x="142379" y="78117"/>
                  </a:lnTo>
                  <a:lnTo>
                    <a:pt x="143560" y="60769"/>
                  </a:lnTo>
                  <a:close/>
                </a:path>
                <a:path w="3028950" h="4919980">
                  <a:moveTo>
                    <a:pt x="149275" y="0"/>
                  </a:moveTo>
                  <a:lnTo>
                    <a:pt x="145313" y="30759"/>
                  </a:lnTo>
                  <a:lnTo>
                    <a:pt x="146519" y="22606"/>
                  </a:lnTo>
                  <a:lnTo>
                    <a:pt x="147815" y="13233"/>
                  </a:lnTo>
                  <a:lnTo>
                    <a:pt x="148856" y="4927"/>
                  </a:lnTo>
                  <a:lnTo>
                    <a:pt x="149275" y="0"/>
                  </a:lnTo>
                  <a:close/>
                </a:path>
                <a:path w="3028950" h="4919980">
                  <a:moveTo>
                    <a:pt x="1250391" y="4211917"/>
                  </a:moveTo>
                  <a:lnTo>
                    <a:pt x="1249768" y="4209465"/>
                  </a:lnTo>
                  <a:lnTo>
                    <a:pt x="1245577" y="4209808"/>
                  </a:lnTo>
                  <a:lnTo>
                    <a:pt x="1246936" y="4210253"/>
                  </a:lnTo>
                  <a:lnTo>
                    <a:pt x="1249565" y="4211091"/>
                  </a:lnTo>
                  <a:lnTo>
                    <a:pt x="1250391" y="4211917"/>
                  </a:lnTo>
                  <a:close/>
                </a:path>
                <a:path w="3028950" h="4919980">
                  <a:moveTo>
                    <a:pt x="1262507" y="4214088"/>
                  </a:moveTo>
                  <a:lnTo>
                    <a:pt x="1256906" y="4211167"/>
                  </a:lnTo>
                  <a:lnTo>
                    <a:pt x="1260271" y="4213657"/>
                  </a:lnTo>
                  <a:lnTo>
                    <a:pt x="1262507" y="4214088"/>
                  </a:lnTo>
                  <a:close/>
                </a:path>
                <a:path w="3028950" h="4919980">
                  <a:moveTo>
                    <a:pt x="1288618" y="4226090"/>
                  </a:moveTo>
                  <a:lnTo>
                    <a:pt x="1287703" y="4225620"/>
                  </a:lnTo>
                  <a:lnTo>
                    <a:pt x="1286103" y="4225010"/>
                  </a:lnTo>
                  <a:lnTo>
                    <a:pt x="1284579" y="4224528"/>
                  </a:lnTo>
                  <a:lnTo>
                    <a:pt x="1286662" y="4225341"/>
                  </a:lnTo>
                  <a:lnTo>
                    <a:pt x="1288618" y="4226090"/>
                  </a:lnTo>
                  <a:close/>
                </a:path>
                <a:path w="3028950" h="4919980">
                  <a:moveTo>
                    <a:pt x="1358366" y="4266196"/>
                  </a:moveTo>
                  <a:lnTo>
                    <a:pt x="1358036" y="4266019"/>
                  </a:lnTo>
                  <a:lnTo>
                    <a:pt x="1358366" y="4266196"/>
                  </a:lnTo>
                  <a:close/>
                </a:path>
                <a:path w="3028950" h="4919980">
                  <a:moveTo>
                    <a:pt x="1407274" y="4287672"/>
                  </a:moveTo>
                  <a:lnTo>
                    <a:pt x="1406982" y="4287494"/>
                  </a:lnTo>
                  <a:lnTo>
                    <a:pt x="1406601" y="4287317"/>
                  </a:lnTo>
                  <a:lnTo>
                    <a:pt x="1406334" y="4287126"/>
                  </a:lnTo>
                  <a:lnTo>
                    <a:pt x="1406169" y="4287266"/>
                  </a:lnTo>
                  <a:lnTo>
                    <a:pt x="1406613" y="4287444"/>
                  </a:lnTo>
                  <a:lnTo>
                    <a:pt x="1407274" y="4287672"/>
                  </a:lnTo>
                  <a:close/>
                </a:path>
                <a:path w="3028950" h="4919980">
                  <a:moveTo>
                    <a:pt x="1427327" y="4296499"/>
                  </a:moveTo>
                  <a:lnTo>
                    <a:pt x="1425282" y="4295229"/>
                  </a:lnTo>
                  <a:lnTo>
                    <a:pt x="1424647" y="4295025"/>
                  </a:lnTo>
                  <a:lnTo>
                    <a:pt x="1427327" y="4296499"/>
                  </a:lnTo>
                  <a:close/>
                </a:path>
                <a:path w="3028950" h="4919980">
                  <a:moveTo>
                    <a:pt x="1532128" y="4335869"/>
                  </a:moveTo>
                  <a:lnTo>
                    <a:pt x="1531086" y="4335297"/>
                  </a:lnTo>
                  <a:lnTo>
                    <a:pt x="1526336" y="4334599"/>
                  </a:lnTo>
                  <a:lnTo>
                    <a:pt x="1532128" y="4335869"/>
                  </a:lnTo>
                  <a:close/>
                </a:path>
                <a:path w="3028950" h="4919980">
                  <a:moveTo>
                    <a:pt x="1580629" y="4342485"/>
                  </a:moveTo>
                  <a:lnTo>
                    <a:pt x="1552917" y="4330789"/>
                  </a:lnTo>
                  <a:lnTo>
                    <a:pt x="1541018" y="4328249"/>
                  </a:lnTo>
                  <a:lnTo>
                    <a:pt x="1534858" y="4325709"/>
                  </a:lnTo>
                  <a:lnTo>
                    <a:pt x="1528254" y="4323169"/>
                  </a:lnTo>
                  <a:lnTo>
                    <a:pt x="1530413" y="4324439"/>
                  </a:lnTo>
                  <a:lnTo>
                    <a:pt x="1531035" y="4326979"/>
                  </a:lnTo>
                  <a:lnTo>
                    <a:pt x="1523174" y="4323169"/>
                  </a:lnTo>
                  <a:lnTo>
                    <a:pt x="1522806" y="4320629"/>
                  </a:lnTo>
                  <a:lnTo>
                    <a:pt x="1517230" y="4318089"/>
                  </a:lnTo>
                  <a:lnTo>
                    <a:pt x="1512290" y="4315549"/>
                  </a:lnTo>
                  <a:lnTo>
                    <a:pt x="1509826" y="4314279"/>
                  </a:lnTo>
                  <a:lnTo>
                    <a:pt x="1503946" y="4310469"/>
                  </a:lnTo>
                  <a:lnTo>
                    <a:pt x="1502625" y="4310469"/>
                  </a:lnTo>
                  <a:lnTo>
                    <a:pt x="1495412" y="4307929"/>
                  </a:lnTo>
                  <a:lnTo>
                    <a:pt x="1488757" y="4306659"/>
                  </a:lnTo>
                  <a:lnTo>
                    <a:pt x="1489100" y="4307929"/>
                  </a:lnTo>
                  <a:lnTo>
                    <a:pt x="1482572" y="4305389"/>
                  </a:lnTo>
                  <a:lnTo>
                    <a:pt x="1489278" y="4306659"/>
                  </a:lnTo>
                  <a:lnTo>
                    <a:pt x="1486941" y="4305389"/>
                  </a:lnTo>
                  <a:lnTo>
                    <a:pt x="1484604" y="4304119"/>
                  </a:lnTo>
                  <a:lnTo>
                    <a:pt x="1471993" y="4299039"/>
                  </a:lnTo>
                  <a:lnTo>
                    <a:pt x="1458760" y="4293959"/>
                  </a:lnTo>
                  <a:lnTo>
                    <a:pt x="1455978" y="4292689"/>
                  </a:lnTo>
                  <a:lnTo>
                    <a:pt x="1450441" y="4290149"/>
                  </a:lnTo>
                  <a:lnTo>
                    <a:pt x="1444891" y="4287609"/>
                  </a:lnTo>
                  <a:lnTo>
                    <a:pt x="1436204" y="4283799"/>
                  </a:lnTo>
                  <a:lnTo>
                    <a:pt x="1430401" y="4281259"/>
                  </a:lnTo>
                  <a:lnTo>
                    <a:pt x="1429893" y="4282529"/>
                  </a:lnTo>
                  <a:lnTo>
                    <a:pt x="1432852" y="4283799"/>
                  </a:lnTo>
                  <a:lnTo>
                    <a:pt x="1428369" y="4283799"/>
                  </a:lnTo>
                  <a:lnTo>
                    <a:pt x="1426514" y="4282529"/>
                  </a:lnTo>
                  <a:lnTo>
                    <a:pt x="1420939" y="4278719"/>
                  </a:lnTo>
                  <a:lnTo>
                    <a:pt x="1419072" y="4277449"/>
                  </a:lnTo>
                  <a:lnTo>
                    <a:pt x="1415110" y="4276179"/>
                  </a:lnTo>
                  <a:lnTo>
                    <a:pt x="1414322" y="4278719"/>
                  </a:lnTo>
                  <a:lnTo>
                    <a:pt x="1411160" y="4276179"/>
                  </a:lnTo>
                  <a:lnTo>
                    <a:pt x="1407985" y="4273639"/>
                  </a:lnTo>
                  <a:lnTo>
                    <a:pt x="1410042" y="4276179"/>
                  </a:lnTo>
                  <a:lnTo>
                    <a:pt x="1407388" y="4274909"/>
                  </a:lnTo>
                  <a:lnTo>
                    <a:pt x="1381912" y="4264749"/>
                  </a:lnTo>
                  <a:lnTo>
                    <a:pt x="1378724" y="4263479"/>
                  </a:lnTo>
                  <a:lnTo>
                    <a:pt x="1319834" y="4240619"/>
                  </a:lnTo>
                  <a:lnTo>
                    <a:pt x="1296504" y="4229189"/>
                  </a:lnTo>
                  <a:lnTo>
                    <a:pt x="1291323" y="4226649"/>
                  </a:lnTo>
                  <a:lnTo>
                    <a:pt x="1296200" y="4229189"/>
                  </a:lnTo>
                  <a:lnTo>
                    <a:pt x="1292644" y="4227919"/>
                  </a:lnTo>
                  <a:lnTo>
                    <a:pt x="1288618" y="4226649"/>
                  </a:lnTo>
                  <a:lnTo>
                    <a:pt x="1291132" y="4227919"/>
                  </a:lnTo>
                  <a:lnTo>
                    <a:pt x="1288046" y="4227919"/>
                  </a:lnTo>
                  <a:lnTo>
                    <a:pt x="1288288" y="4229189"/>
                  </a:lnTo>
                  <a:lnTo>
                    <a:pt x="1275003" y="4221569"/>
                  </a:lnTo>
                  <a:lnTo>
                    <a:pt x="1272781" y="4220299"/>
                  </a:lnTo>
                  <a:lnTo>
                    <a:pt x="1269047" y="4221569"/>
                  </a:lnTo>
                  <a:lnTo>
                    <a:pt x="1255280" y="4213949"/>
                  </a:lnTo>
                  <a:lnTo>
                    <a:pt x="1252842" y="4215219"/>
                  </a:lnTo>
                  <a:lnTo>
                    <a:pt x="1258138" y="4216489"/>
                  </a:lnTo>
                  <a:lnTo>
                    <a:pt x="1256042" y="4217759"/>
                  </a:lnTo>
                  <a:lnTo>
                    <a:pt x="1258798" y="4221569"/>
                  </a:lnTo>
                  <a:lnTo>
                    <a:pt x="1262621" y="4225379"/>
                  </a:lnTo>
                  <a:lnTo>
                    <a:pt x="1263688" y="4227919"/>
                  </a:lnTo>
                  <a:lnTo>
                    <a:pt x="1270495" y="4230459"/>
                  </a:lnTo>
                  <a:lnTo>
                    <a:pt x="1278077" y="4234269"/>
                  </a:lnTo>
                  <a:lnTo>
                    <a:pt x="1286662" y="4238079"/>
                  </a:lnTo>
                  <a:lnTo>
                    <a:pt x="1296466" y="4240619"/>
                  </a:lnTo>
                  <a:lnTo>
                    <a:pt x="1299019" y="4241889"/>
                  </a:lnTo>
                  <a:lnTo>
                    <a:pt x="1293736" y="4240619"/>
                  </a:lnTo>
                  <a:lnTo>
                    <a:pt x="1294968" y="4241889"/>
                  </a:lnTo>
                  <a:lnTo>
                    <a:pt x="1298638" y="4241889"/>
                  </a:lnTo>
                  <a:lnTo>
                    <a:pt x="1302600" y="4243159"/>
                  </a:lnTo>
                  <a:lnTo>
                    <a:pt x="1309522" y="4246969"/>
                  </a:lnTo>
                  <a:lnTo>
                    <a:pt x="1308595" y="4246969"/>
                  </a:lnTo>
                  <a:lnTo>
                    <a:pt x="1321879" y="4252049"/>
                  </a:lnTo>
                  <a:lnTo>
                    <a:pt x="1333106" y="4257129"/>
                  </a:lnTo>
                  <a:lnTo>
                    <a:pt x="1359154" y="4268559"/>
                  </a:lnTo>
                  <a:lnTo>
                    <a:pt x="1358074" y="4266108"/>
                  </a:lnTo>
                  <a:lnTo>
                    <a:pt x="1357769" y="4266019"/>
                  </a:lnTo>
                  <a:lnTo>
                    <a:pt x="1358214" y="4264749"/>
                  </a:lnTo>
                  <a:lnTo>
                    <a:pt x="1361922" y="4267225"/>
                  </a:lnTo>
                  <a:lnTo>
                    <a:pt x="1358366" y="4266196"/>
                  </a:lnTo>
                  <a:lnTo>
                    <a:pt x="1362811" y="4268559"/>
                  </a:lnTo>
                  <a:lnTo>
                    <a:pt x="1363649" y="4269829"/>
                  </a:lnTo>
                  <a:lnTo>
                    <a:pt x="1365783" y="4271099"/>
                  </a:lnTo>
                  <a:lnTo>
                    <a:pt x="1366367" y="4270006"/>
                  </a:lnTo>
                  <a:lnTo>
                    <a:pt x="1377657" y="4273639"/>
                  </a:lnTo>
                  <a:lnTo>
                    <a:pt x="1389062" y="4278719"/>
                  </a:lnTo>
                  <a:lnTo>
                    <a:pt x="1395425" y="4282529"/>
                  </a:lnTo>
                  <a:lnTo>
                    <a:pt x="1398447" y="4283799"/>
                  </a:lnTo>
                  <a:lnTo>
                    <a:pt x="1398308" y="4282529"/>
                  </a:lnTo>
                  <a:lnTo>
                    <a:pt x="1401330" y="4283799"/>
                  </a:lnTo>
                  <a:lnTo>
                    <a:pt x="1402956" y="4285069"/>
                  </a:lnTo>
                  <a:lnTo>
                    <a:pt x="1405293" y="4285069"/>
                  </a:lnTo>
                  <a:lnTo>
                    <a:pt x="1410093" y="4287609"/>
                  </a:lnTo>
                  <a:lnTo>
                    <a:pt x="1412138" y="4288879"/>
                  </a:lnTo>
                  <a:lnTo>
                    <a:pt x="1412024" y="4290149"/>
                  </a:lnTo>
                  <a:lnTo>
                    <a:pt x="1410868" y="4288879"/>
                  </a:lnTo>
                  <a:lnTo>
                    <a:pt x="1407274" y="4288879"/>
                  </a:lnTo>
                  <a:lnTo>
                    <a:pt x="1413217" y="4291419"/>
                  </a:lnTo>
                  <a:lnTo>
                    <a:pt x="1424647" y="4295025"/>
                  </a:lnTo>
                  <a:lnTo>
                    <a:pt x="1420380" y="4292689"/>
                  </a:lnTo>
                  <a:lnTo>
                    <a:pt x="1436458" y="4299039"/>
                  </a:lnTo>
                  <a:lnTo>
                    <a:pt x="1469885" y="4311739"/>
                  </a:lnTo>
                  <a:lnTo>
                    <a:pt x="1485773" y="4316819"/>
                  </a:lnTo>
                  <a:lnTo>
                    <a:pt x="1484553" y="4315549"/>
                  </a:lnTo>
                  <a:lnTo>
                    <a:pt x="1493177" y="4318089"/>
                  </a:lnTo>
                  <a:lnTo>
                    <a:pt x="1498307" y="4320629"/>
                  </a:lnTo>
                  <a:lnTo>
                    <a:pt x="1503667" y="4323169"/>
                  </a:lnTo>
                  <a:lnTo>
                    <a:pt x="1512976" y="4326979"/>
                  </a:lnTo>
                  <a:lnTo>
                    <a:pt x="1515884" y="4326979"/>
                  </a:lnTo>
                  <a:lnTo>
                    <a:pt x="1520405" y="4328249"/>
                  </a:lnTo>
                  <a:lnTo>
                    <a:pt x="1524901" y="4330789"/>
                  </a:lnTo>
                  <a:lnTo>
                    <a:pt x="1520431" y="4329519"/>
                  </a:lnTo>
                  <a:lnTo>
                    <a:pt x="1531086" y="4335297"/>
                  </a:lnTo>
                  <a:lnTo>
                    <a:pt x="1534922" y="4335869"/>
                  </a:lnTo>
                  <a:lnTo>
                    <a:pt x="1538325" y="4337139"/>
                  </a:lnTo>
                  <a:lnTo>
                    <a:pt x="1540776" y="4337139"/>
                  </a:lnTo>
                  <a:lnTo>
                    <a:pt x="1546504" y="4338409"/>
                  </a:lnTo>
                  <a:lnTo>
                    <a:pt x="1548549" y="4339679"/>
                  </a:lnTo>
                  <a:lnTo>
                    <a:pt x="1552600" y="4340949"/>
                  </a:lnTo>
                  <a:lnTo>
                    <a:pt x="1553108" y="4339679"/>
                  </a:lnTo>
                  <a:lnTo>
                    <a:pt x="1559267" y="4342485"/>
                  </a:lnTo>
                  <a:lnTo>
                    <a:pt x="1559547" y="4342485"/>
                  </a:lnTo>
                  <a:lnTo>
                    <a:pt x="1580629" y="4342485"/>
                  </a:lnTo>
                  <a:close/>
                </a:path>
                <a:path w="3028950" h="4919980">
                  <a:moveTo>
                    <a:pt x="1586115" y="4355338"/>
                  </a:moveTo>
                  <a:lnTo>
                    <a:pt x="1585493" y="4354919"/>
                  </a:lnTo>
                  <a:lnTo>
                    <a:pt x="1584058" y="4354423"/>
                  </a:lnTo>
                  <a:lnTo>
                    <a:pt x="1586115" y="4355338"/>
                  </a:lnTo>
                  <a:close/>
                </a:path>
                <a:path w="3028950" h="4919980">
                  <a:moveTo>
                    <a:pt x="1592834" y="4357459"/>
                  </a:moveTo>
                  <a:lnTo>
                    <a:pt x="1588008" y="4356189"/>
                  </a:lnTo>
                  <a:lnTo>
                    <a:pt x="1586115" y="4355338"/>
                  </a:lnTo>
                  <a:lnTo>
                    <a:pt x="1591132" y="4358729"/>
                  </a:lnTo>
                  <a:lnTo>
                    <a:pt x="1592834" y="4357459"/>
                  </a:lnTo>
                  <a:close/>
                </a:path>
                <a:path w="3028950" h="4919980">
                  <a:moveTo>
                    <a:pt x="1646021" y="4377372"/>
                  </a:moveTo>
                  <a:lnTo>
                    <a:pt x="1645843" y="4377258"/>
                  </a:lnTo>
                  <a:lnTo>
                    <a:pt x="1645640" y="4377144"/>
                  </a:lnTo>
                  <a:lnTo>
                    <a:pt x="1645450" y="4377004"/>
                  </a:lnTo>
                  <a:lnTo>
                    <a:pt x="1642313" y="4376394"/>
                  </a:lnTo>
                  <a:lnTo>
                    <a:pt x="1643634" y="4376813"/>
                  </a:lnTo>
                  <a:lnTo>
                    <a:pt x="1646021" y="4377372"/>
                  </a:lnTo>
                  <a:close/>
                </a:path>
                <a:path w="3028950" h="4919980">
                  <a:moveTo>
                    <a:pt x="1647405" y="4379049"/>
                  </a:moveTo>
                  <a:lnTo>
                    <a:pt x="1640840" y="4378350"/>
                  </a:lnTo>
                  <a:lnTo>
                    <a:pt x="1644840" y="4379722"/>
                  </a:lnTo>
                  <a:lnTo>
                    <a:pt x="1647405" y="4379049"/>
                  </a:lnTo>
                  <a:close/>
                </a:path>
                <a:path w="3028950" h="4919980">
                  <a:moveTo>
                    <a:pt x="1652358" y="4382681"/>
                  </a:moveTo>
                  <a:lnTo>
                    <a:pt x="1646593" y="4380319"/>
                  </a:lnTo>
                  <a:lnTo>
                    <a:pt x="1644840" y="4379722"/>
                  </a:lnTo>
                  <a:lnTo>
                    <a:pt x="1642516" y="4380319"/>
                  </a:lnTo>
                  <a:lnTo>
                    <a:pt x="1647685" y="4381589"/>
                  </a:lnTo>
                  <a:lnTo>
                    <a:pt x="1652358" y="4382681"/>
                  </a:lnTo>
                  <a:close/>
                </a:path>
                <a:path w="3028950" h="4919980">
                  <a:moveTo>
                    <a:pt x="1652917" y="4368889"/>
                  </a:moveTo>
                  <a:lnTo>
                    <a:pt x="1649780" y="4366349"/>
                  </a:lnTo>
                  <a:lnTo>
                    <a:pt x="1646072" y="4366349"/>
                  </a:lnTo>
                  <a:lnTo>
                    <a:pt x="1652917" y="4368889"/>
                  </a:lnTo>
                  <a:close/>
                </a:path>
                <a:path w="3028950" h="4919980">
                  <a:moveTo>
                    <a:pt x="1653146" y="4382859"/>
                  </a:moveTo>
                  <a:lnTo>
                    <a:pt x="1652358" y="4382681"/>
                  </a:lnTo>
                  <a:lnTo>
                    <a:pt x="1652816" y="4382859"/>
                  </a:lnTo>
                  <a:lnTo>
                    <a:pt x="1653146" y="4382859"/>
                  </a:lnTo>
                  <a:close/>
                </a:path>
                <a:path w="3028950" h="4919980">
                  <a:moveTo>
                    <a:pt x="1710893" y="4408259"/>
                  </a:moveTo>
                  <a:lnTo>
                    <a:pt x="1701914" y="4404131"/>
                  </a:lnTo>
                  <a:lnTo>
                    <a:pt x="1707972" y="4408259"/>
                  </a:lnTo>
                  <a:lnTo>
                    <a:pt x="1710893" y="4408259"/>
                  </a:lnTo>
                  <a:close/>
                </a:path>
                <a:path w="3028950" h="4919980">
                  <a:moveTo>
                    <a:pt x="1899793" y="4485335"/>
                  </a:moveTo>
                  <a:lnTo>
                    <a:pt x="1897214" y="4481754"/>
                  </a:lnTo>
                  <a:lnTo>
                    <a:pt x="1897100" y="4484205"/>
                  </a:lnTo>
                  <a:lnTo>
                    <a:pt x="1899793" y="4485335"/>
                  </a:lnTo>
                  <a:close/>
                </a:path>
                <a:path w="3028950" h="4919980">
                  <a:moveTo>
                    <a:pt x="1905825" y="4487354"/>
                  </a:moveTo>
                  <a:lnTo>
                    <a:pt x="1903133" y="4486211"/>
                  </a:lnTo>
                  <a:lnTo>
                    <a:pt x="1899793" y="4485335"/>
                  </a:lnTo>
                  <a:lnTo>
                    <a:pt x="1905825" y="4487354"/>
                  </a:lnTo>
                  <a:close/>
                </a:path>
                <a:path w="3028950" h="4919980">
                  <a:moveTo>
                    <a:pt x="1916442" y="4492117"/>
                  </a:moveTo>
                  <a:lnTo>
                    <a:pt x="1916303" y="4492079"/>
                  </a:lnTo>
                  <a:lnTo>
                    <a:pt x="1910080" y="4488269"/>
                  </a:lnTo>
                  <a:lnTo>
                    <a:pt x="1916201" y="4492079"/>
                  </a:lnTo>
                  <a:lnTo>
                    <a:pt x="1916442" y="4492117"/>
                  </a:lnTo>
                  <a:close/>
                </a:path>
                <a:path w="3028950" h="4919980">
                  <a:moveTo>
                    <a:pt x="1951469" y="4502239"/>
                  </a:moveTo>
                  <a:lnTo>
                    <a:pt x="1948929" y="4500969"/>
                  </a:lnTo>
                  <a:lnTo>
                    <a:pt x="1950275" y="4502239"/>
                  </a:lnTo>
                  <a:lnTo>
                    <a:pt x="1951469" y="4502239"/>
                  </a:lnTo>
                  <a:close/>
                </a:path>
                <a:path w="3028950" h="4919980">
                  <a:moveTo>
                    <a:pt x="1965858" y="4508665"/>
                  </a:moveTo>
                  <a:lnTo>
                    <a:pt x="1964004" y="4505934"/>
                  </a:lnTo>
                  <a:lnTo>
                    <a:pt x="1964524" y="4508093"/>
                  </a:lnTo>
                  <a:lnTo>
                    <a:pt x="1965858" y="4508665"/>
                  </a:lnTo>
                  <a:close/>
                </a:path>
                <a:path w="3028950" h="4919980">
                  <a:moveTo>
                    <a:pt x="1972627" y="4509109"/>
                  </a:moveTo>
                  <a:lnTo>
                    <a:pt x="1969401" y="4508233"/>
                  </a:lnTo>
                  <a:lnTo>
                    <a:pt x="1970900" y="4508703"/>
                  </a:lnTo>
                  <a:lnTo>
                    <a:pt x="1971890" y="4508957"/>
                  </a:lnTo>
                  <a:lnTo>
                    <a:pt x="1972627" y="4509109"/>
                  </a:lnTo>
                  <a:close/>
                </a:path>
                <a:path w="3028950" h="4919980">
                  <a:moveTo>
                    <a:pt x="1984336" y="4513669"/>
                  </a:moveTo>
                  <a:lnTo>
                    <a:pt x="1981454" y="4512399"/>
                  </a:lnTo>
                  <a:lnTo>
                    <a:pt x="1984146" y="4513669"/>
                  </a:lnTo>
                  <a:lnTo>
                    <a:pt x="1984336" y="4513669"/>
                  </a:lnTo>
                  <a:close/>
                </a:path>
                <a:path w="3028950" h="4919980">
                  <a:moveTo>
                    <a:pt x="1987042" y="4499419"/>
                  </a:moveTo>
                  <a:lnTo>
                    <a:pt x="1986762" y="4498949"/>
                  </a:lnTo>
                  <a:lnTo>
                    <a:pt x="1984781" y="4498441"/>
                  </a:lnTo>
                  <a:lnTo>
                    <a:pt x="1983867" y="4498391"/>
                  </a:lnTo>
                  <a:lnTo>
                    <a:pt x="1983816" y="4498695"/>
                  </a:lnTo>
                  <a:lnTo>
                    <a:pt x="1985848" y="4499229"/>
                  </a:lnTo>
                  <a:lnTo>
                    <a:pt x="1987042" y="4499419"/>
                  </a:lnTo>
                  <a:close/>
                </a:path>
                <a:path w="3028950" h="4919980">
                  <a:moveTo>
                    <a:pt x="2006625" y="4520768"/>
                  </a:moveTo>
                  <a:lnTo>
                    <a:pt x="2004187" y="4520019"/>
                  </a:lnTo>
                  <a:lnTo>
                    <a:pt x="2003450" y="4520019"/>
                  </a:lnTo>
                  <a:lnTo>
                    <a:pt x="2006625" y="4520768"/>
                  </a:lnTo>
                  <a:close/>
                </a:path>
                <a:path w="3028950" h="4919980">
                  <a:moveTo>
                    <a:pt x="2022716" y="4530179"/>
                  </a:moveTo>
                  <a:lnTo>
                    <a:pt x="2020493" y="4528934"/>
                  </a:lnTo>
                  <a:lnTo>
                    <a:pt x="2021700" y="4530179"/>
                  </a:lnTo>
                  <a:lnTo>
                    <a:pt x="2022716" y="4530179"/>
                  </a:lnTo>
                  <a:close/>
                </a:path>
                <a:path w="3028950" h="4919980">
                  <a:moveTo>
                    <a:pt x="2035251" y="4539069"/>
                  </a:moveTo>
                  <a:lnTo>
                    <a:pt x="2032241" y="4536529"/>
                  </a:lnTo>
                  <a:lnTo>
                    <a:pt x="2027961" y="4533989"/>
                  </a:lnTo>
                  <a:lnTo>
                    <a:pt x="2025700" y="4531449"/>
                  </a:lnTo>
                  <a:lnTo>
                    <a:pt x="2028520" y="4531449"/>
                  </a:lnTo>
                  <a:lnTo>
                    <a:pt x="2026285" y="4530179"/>
                  </a:lnTo>
                  <a:lnTo>
                    <a:pt x="2022716" y="4530179"/>
                  </a:lnTo>
                  <a:lnTo>
                    <a:pt x="2024951" y="4531449"/>
                  </a:lnTo>
                  <a:lnTo>
                    <a:pt x="2017268" y="4528909"/>
                  </a:lnTo>
                  <a:lnTo>
                    <a:pt x="2021192" y="4532719"/>
                  </a:lnTo>
                  <a:lnTo>
                    <a:pt x="2027351" y="4533989"/>
                  </a:lnTo>
                  <a:lnTo>
                    <a:pt x="2035251" y="4539069"/>
                  </a:lnTo>
                  <a:close/>
                </a:path>
                <a:path w="3028950" h="4919980">
                  <a:moveTo>
                    <a:pt x="2043874" y="4540339"/>
                  </a:moveTo>
                  <a:lnTo>
                    <a:pt x="2043150" y="4539488"/>
                  </a:lnTo>
                  <a:lnTo>
                    <a:pt x="2039099" y="4537761"/>
                  </a:lnTo>
                  <a:lnTo>
                    <a:pt x="2043239" y="4540631"/>
                  </a:lnTo>
                  <a:lnTo>
                    <a:pt x="2043874" y="4540339"/>
                  </a:lnTo>
                  <a:close/>
                </a:path>
                <a:path w="3028950" h="4919980">
                  <a:moveTo>
                    <a:pt x="2106079" y="4560659"/>
                  </a:moveTo>
                  <a:lnTo>
                    <a:pt x="2098408" y="4559389"/>
                  </a:lnTo>
                  <a:lnTo>
                    <a:pt x="2100478" y="4560659"/>
                  </a:lnTo>
                  <a:lnTo>
                    <a:pt x="2106079" y="4560659"/>
                  </a:lnTo>
                  <a:close/>
                </a:path>
                <a:path w="3028950" h="4919980">
                  <a:moveTo>
                    <a:pt x="2175662" y="4587125"/>
                  </a:moveTo>
                  <a:lnTo>
                    <a:pt x="2170061" y="4583963"/>
                  </a:lnTo>
                  <a:lnTo>
                    <a:pt x="2171268" y="4584776"/>
                  </a:lnTo>
                  <a:lnTo>
                    <a:pt x="2173071" y="4585805"/>
                  </a:lnTo>
                  <a:lnTo>
                    <a:pt x="2175662" y="4587125"/>
                  </a:lnTo>
                  <a:close/>
                </a:path>
                <a:path w="3028950" h="4919980">
                  <a:moveTo>
                    <a:pt x="2185606" y="4583938"/>
                  </a:moveTo>
                  <a:lnTo>
                    <a:pt x="2184196" y="4583684"/>
                  </a:lnTo>
                  <a:lnTo>
                    <a:pt x="2180920" y="4583061"/>
                  </a:lnTo>
                  <a:lnTo>
                    <a:pt x="2182088" y="4583963"/>
                  </a:lnTo>
                  <a:lnTo>
                    <a:pt x="2183346" y="4583963"/>
                  </a:lnTo>
                  <a:lnTo>
                    <a:pt x="2185606" y="4583938"/>
                  </a:lnTo>
                  <a:close/>
                </a:path>
                <a:path w="3028950" h="4919980">
                  <a:moveTo>
                    <a:pt x="2208542" y="4586059"/>
                  </a:moveTo>
                  <a:lnTo>
                    <a:pt x="2207552" y="4584789"/>
                  </a:lnTo>
                  <a:lnTo>
                    <a:pt x="2204631" y="4584789"/>
                  </a:lnTo>
                  <a:lnTo>
                    <a:pt x="2208542" y="4586059"/>
                  </a:lnTo>
                  <a:close/>
                </a:path>
                <a:path w="3028950" h="4919980">
                  <a:moveTo>
                    <a:pt x="2219147" y="4603839"/>
                  </a:moveTo>
                  <a:lnTo>
                    <a:pt x="2214537" y="4602569"/>
                  </a:lnTo>
                  <a:lnTo>
                    <a:pt x="2218613" y="4604334"/>
                  </a:lnTo>
                  <a:lnTo>
                    <a:pt x="2219147" y="4603839"/>
                  </a:lnTo>
                  <a:close/>
                </a:path>
                <a:path w="3028950" h="4919980">
                  <a:moveTo>
                    <a:pt x="2258352" y="4619891"/>
                  </a:moveTo>
                  <a:lnTo>
                    <a:pt x="2255240" y="4619079"/>
                  </a:lnTo>
                  <a:lnTo>
                    <a:pt x="2249805" y="4616539"/>
                  </a:lnTo>
                  <a:lnTo>
                    <a:pt x="2257653" y="4620349"/>
                  </a:lnTo>
                  <a:lnTo>
                    <a:pt x="2258352" y="4619891"/>
                  </a:lnTo>
                  <a:close/>
                </a:path>
                <a:path w="3028950" h="4919980">
                  <a:moveTo>
                    <a:pt x="2280120" y="4627969"/>
                  </a:moveTo>
                  <a:lnTo>
                    <a:pt x="2277237" y="4626699"/>
                  </a:lnTo>
                  <a:lnTo>
                    <a:pt x="2279167" y="4627969"/>
                  </a:lnTo>
                  <a:lnTo>
                    <a:pt x="2280120" y="4627969"/>
                  </a:lnTo>
                  <a:close/>
                </a:path>
                <a:path w="3028950" h="4919980">
                  <a:moveTo>
                    <a:pt x="2333040" y="4649140"/>
                  </a:moveTo>
                  <a:lnTo>
                    <a:pt x="2331059" y="4644085"/>
                  </a:lnTo>
                  <a:lnTo>
                    <a:pt x="2322322" y="4646155"/>
                  </a:lnTo>
                  <a:lnTo>
                    <a:pt x="2327376" y="4646295"/>
                  </a:lnTo>
                  <a:lnTo>
                    <a:pt x="2329827" y="4647476"/>
                  </a:lnTo>
                  <a:lnTo>
                    <a:pt x="2333040" y="4649140"/>
                  </a:lnTo>
                  <a:close/>
                </a:path>
                <a:path w="3028950" h="4919980">
                  <a:moveTo>
                    <a:pt x="2333460" y="4649355"/>
                  </a:moveTo>
                  <a:lnTo>
                    <a:pt x="2333333" y="4649292"/>
                  </a:lnTo>
                  <a:lnTo>
                    <a:pt x="2333167" y="4649203"/>
                  </a:lnTo>
                  <a:lnTo>
                    <a:pt x="2333040" y="4649140"/>
                  </a:lnTo>
                  <a:lnTo>
                    <a:pt x="2333104" y="4649292"/>
                  </a:lnTo>
                  <a:lnTo>
                    <a:pt x="2333244" y="4649330"/>
                  </a:lnTo>
                  <a:lnTo>
                    <a:pt x="2333460" y="4649355"/>
                  </a:lnTo>
                  <a:close/>
                </a:path>
                <a:path w="3028950" h="4919980">
                  <a:moveTo>
                    <a:pt x="2352662" y="4655909"/>
                  </a:moveTo>
                  <a:lnTo>
                    <a:pt x="2351748" y="4655236"/>
                  </a:lnTo>
                  <a:lnTo>
                    <a:pt x="2350706" y="4654639"/>
                  </a:lnTo>
                  <a:lnTo>
                    <a:pt x="2352662" y="4655909"/>
                  </a:lnTo>
                  <a:close/>
                </a:path>
                <a:path w="3028950" h="4919980">
                  <a:moveTo>
                    <a:pt x="2359558" y="4659719"/>
                  </a:moveTo>
                  <a:lnTo>
                    <a:pt x="2356993" y="4658245"/>
                  </a:lnTo>
                  <a:lnTo>
                    <a:pt x="2356612" y="4658449"/>
                  </a:lnTo>
                  <a:lnTo>
                    <a:pt x="2359558" y="4659719"/>
                  </a:lnTo>
                  <a:close/>
                </a:path>
                <a:path w="3028950" h="4919980">
                  <a:moveTo>
                    <a:pt x="2398458" y="4663262"/>
                  </a:moveTo>
                  <a:lnTo>
                    <a:pt x="2396617" y="4659719"/>
                  </a:lnTo>
                  <a:lnTo>
                    <a:pt x="2388806" y="4659719"/>
                  </a:lnTo>
                  <a:lnTo>
                    <a:pt x="2385822" y="4655909"/>
                  </a:lnTo>
                  <a:lnTo>
                    <a:pt x="2382913" y="4655909"/>
                  </a:lnTo>
                  <a:lnTo>
                    <a:pt x="2373528" y="4652099"/>
                  </a:lnTo>
                  <a:lnTo>
                    <a:pt x="2367267" y="4649559"/>
                  </a:lnTo>
                  <a:lnTo>
                    <a:pt x="2364346" y="4652099"/>
                  </a:lnTo>
                  <a:lnTo>
                    <a:pt x="2364346" y="4650829"/>
                  </a:lnTo>
                  <a:lnTo>
                    <a:pt x="2365311" y="4650829"/>
                  </a:lnTo>
                  <a:lnTo>
                    <a:pt x="2361400" y="4649559"/>
                  </a:lnTo>
                  <a:lnTo>
                    <a:pt x="2353576" y="4647019"/>
                  </a:lnTo>
                  <a:lnTo>
                    <a:pt x="2352560" y="4644479"/>
                  </a:lnTo>
                  <a:lnTo>
                    <a:pt x="2342794" y="4643209"/>
                  </a:lnTo>
                  <a:lnTo>
                    <a:pt x="2337866" y="4640669"/>
                  </a:lnTo>
                  <a:lnTo>
                    <a:pt x="2335911" y="4639399"/>
                  </a:lnTo>
                  <a:lnTo>
                    <a:pt x="2341765" y="4639399"/>
                  </a:lnTo>
                  <a:lnTo>
                    <a:pt x="2334133" y="4638129"/>
                  </a:lnTo>
                  <a:lnTo>
                    <a:pt x="2329802" y="4636859"/>
                  </a:lnTo>
                  <a:lnTo>
                    <a:pt x="2325827" y="4635589"/>
                  </a:lnTo>
                  <a:lnTo>
                    <a:pt x="2319274" y="4634319"/>
                  </a:lnTo>
                  <a:lnTo>
                    <a:pt x="2320264" y="4633049"/>
                  </a:lnTo>
                  <a:lnTo>
                    <a:pt x="2316353" y="4631779"/>
                  </a:lnTo>
                  <a:lnTo>
                    <a:pt x="2309507" y="4630509"/>
                  </a:lnTo>
                  <a:lnTo>
                    <a:pt x="2307526" y="4629239"/>
                  </a:lnTo>
                  <a:lnTo>
                    <a:pt x="2297138" y="4624159"/>
                  </a:lnTo>
                  <a:lnTo>
                    <a:pt x="2291537" y="4621619"/>
                  </a:lnTo>
                  <a:lnTo>
                    <a:pt x="2280335" y="4616539"/>
                  </a:lnTo>
                  <a:lnTo>
                    <a:pt x="2270645" y="4612729"/>
                  </a:lnTo>
                  <a:lnTo>
                    <a:pt x="2264194" y="4610189"/>
                  </a:lnTo>
                  <a:lnTo>
                    <a:pt x="2260955" y="4608919"/>
                  </a:lnTo>
                  <a:lnTo>
                    <a:pt x="2245868" y="4602569"/>
                  </a:lnTo>
                  <a:lnTo>
                    <a:pt x="2242845" y="4601299"/>
                  </a:lnTo>
                  <a:lnTo>
                    <a:pt x="2242553" y="4602569"/>
                  </a:lnTo>
                  <a:lnTo>
                    <a:pt x="2238819" y="4600029"/>
                  </a:lnTo>
                  <a:lnTo>
                    <a:pt x="2234171" y="4597489"/>
                  </a:lnTo>
                  <a:lnTo>
                    <a:pt x="2231098" y="4597489"/>
                  </a:lnTo>
                  <a:lnTo>
                    <a:pt x="2230120" y="4596219"/>
                  </a:lnTo>
                  <a:lnTo>
                    <a:pt x="2227161" y="4594949"/>
                  </a:lnTo>
                  <a:lnTo>
                    <a:pt x="2231072" y="4594949"/>
                  </a:lnTo>
                  <a:lnTo>
                    <a:pt x="2223376" y="4592409"/>
                  </a:lnTo>
                  <a:lnTo>
                    <a:pt x="2217242" y="4589869"/>
                  </a:lnTo>
                  <a:lnTo>
                    <a:pt x="2211654" y="4587329"/>
                  </a:lnTo>
                  <a:lnTo>
                    <a:pt x="2205621" y="4586059"/>
                  </a:lnTo>
                  <a:lnTo>
                    <a:pt x="2204631" y="4584789"/>
                  </a:lnTo>
                  <a:lnTo>
                    <a:pt x="2203653" y="4584789"/>
                  </a:lnTo>
                  <a:lnTo>
                    <a:pt x="2202675" y="4583519"/>
                  </a:lnTo>
                  <a:lnTo>
                    <a:pt x="2201684" y="4582249"/>
                  </a:lnTo>
                  <a:lnTo>
                    <a:pt x="2204593" y="4583519"/>
                  </a:lnTo>
                  <a:lnTo>
                    <a:pt x="2206536" y="4583519"/>
                  </a:lnTo>
                  <a:lnTo>
                    <a:pt x="2202624" y="4582249"/>
                  </a:lnTo>
                  <a:lnTo>
                    <a:pt x="2195919" y="4580077"/>
                  </a:lnTo>
                  <a:lnTo>
                    <a:pt x="2195919" y="4592409"/>
                  </a:lnTo>
                  <a:lnTo>
                    <a:pt x="2194166" y="4592409"/>
                  </a:lnTo>
                  <a:lnTo>
                    <a:pt x="2191816" y="4591139"/>
                  </a:lnTo>
                  <a:lnTo>
                    <a:pt x="2189289" y="4589869"/>
                  </a:lnTo>
                  <a:lnTo>
                    <a:pt x="2191321" y="4589869"/>
                  </a:lnTo>
                  <a:lnTo>
                    <a:pt x="2193569" y="4591139"/>
                  </a:lnTo>
                  <a:lnTo>
                    <a:pt x="2195919" y="4592409"/>
                  </a:lnTo>
                  <a:lnTo>
                    <a:pt x="2195919" y="4580077"/>
                  </a:lnTo>
                  <a:lnTo>
                    <a:pt x="2194814" y="4579709"/>
                  </a:lnTo>
                  <a:lnTo>
                    <a:pt x="2192642" y="4580979"/>
                  </a:lnTo>
                  <a:lnTo>
                    <a:pt x="2190864" y="4583519"/>
                  </a:lnTo>
                  <a:lnTo>
                    <a:pt x="2185378" y="4579709"/>
                  </a:lnTo>
                  <a:lnTo>
                    <a:pt x="2182368" y="4578439"/>
                  </a:lnTo>
                  <a:lnTo>
                    <a:pt x="2177478" y="4578439"/>
                  </a:lnTo>
                  <a:lnTo>
                    <a:pt x="2175726" y="4577169"/>
                  </a:lnTo>
                  <a:lnTo>
                    <a:pt x="2172601" y="4574629"/>
                  </a:lnTo>
                  <a:lnTo>
                    <a:pt x="2179980" y="4577169"/>
                  </a:lnTo>
                  <a:lnTo>
                    <a:pt x="2174430" y="4574629"/>
                  </a:lnTo>
                  <a:lnTo>
                    <a:pt x="2166061" y="4572089"/>
                  </a:lnTo>
                  <a:lnTo>
                    <a:pt x="2158238" y="4568279"/>
                  </a:lnTo>
                  <a:lnTo>
                    <a:pt x="2154313" y="4568279"/>
                  </a:lnTo>
                  <a:lnTo>
                    <a:pt x="2153221" y="4567009"/>
                  </a:lnTo>
                  <a:lnTo>
                    <a:pt x="2148662" y="4565739"/>
                  </a:lnTo>
                  <a:lnTo>
                    <a:pt x="2147493" y="4565739"/>
                  </a:lnTo>
                  <a:lnTo>
                    <a:pt x="2138375" y="4561929"/>
                  </a:lnTo>
                  <a:lnTo>
                    <a:pt x="2137638" y="4561929"/>
                  </a:lnTo>
                  <a:lnTo>
                    <a:pt x="2128570" y="4558119"/>
                  </a:lnTo>
                  <a:lnTo>
                    <a:pt x="2130933" y="4559389"/>
                  </a:lnTo>
                  <a:lnTo>
                    <a:pt x="2126500" y="4560659"/>
                  </a:lnTo>
                  <a:lnTo>
                    <a:pt x="2123262" y="4556849"/>
                  </a:lnTo>
                  <a:lnTo>
                    <a:pt x="2115909" y="4554309"/>
                  </a:lnTo>
                  <a:lnTo>
                    <a:pt x="2116201" y="4554309"/>
                  </a:lnTo>
                  <a:lnTo>
                    <a:pt x="2108035" y="4550499"/>
                  </a:lnTo>
                  <a:lnTo>
                    <a:pt x="2101024" y="4547959"/>
                  </a:lnTo>
                  <a:lnTo>
                    <a:pt x="2095703" y="4545419"/>
                  </a:lnTo>
                  <a:lnTo>
                    <a:pt x="2093036" y="4544149"/>
                  </a:lnTo>
                  <a:lnTo>
                    <a:pt x="2093366" y="4545419"/>
                  </a:lnTo>
                  <a:lnTo>
                    <a:pt x="2089899" y="4545419"/>
                  </a:lnTo>
                  <a:lnTo>
                    <a:pt x="2084184" y="4542879"/>
                  </a:lnTo>
                  <a:lnTo>
                    <a:pt x="2077097" y="4539069"/>
                  </a:lnTo>
                  <a:lnTo>
                    <a:pt x="2074583" y="4537799"/>
                  </a:lnTo>
                  <a:lnTo>
                    <a:pt x="2069553" y="4535259"/>
                  </a:lnTo>
                  <a:lnTo>
                    <a:pt x="2072665" y="4537799"/>
                  </a:lnTo>
                  <a:lnTo>
                    <a:pt x="2067064" y="4536529"/>
                  </a:lnTo>
                  <a:lnTo>
                    <a:pt x="2059762" y="4527639"/>
                  </a:lnTo>
                  <a:lnTo>
                    <a:pt x="2057222" y="4526369"/>
                  </a:lnTo>
                  <a:lnTo>
                    <a:pt x="2058314" y="4526369"/>
                  </a:lnTo>
                  <a:lnTo>
                    <a:pt x="2052294" y="4523829"/>
                  </a:lnTo>
                  <a:lnTo>
                    <a:pt x="2050910" y="4523829"/>
                  </a:lnTo>
                  <a:lnTo>
                    <a:pt x="2050008" y="4525099"/>
                  </a:lnTo>
                  <a:lnTo>
                    <a:pt x="2045462" y="4523829"/>
                  </a:lnTo>
                  <a:lnTo>
                    <a:pt x="2043976" y="4522559"/>
                  </a:lnTo>
                  <a:lnTo>
                    <a:pt x="2048878" y="4522559"/>
                  </a:lnTo>
                  <a:lnTo>
                    <a:pt x="2045487" y="4521289"/>
                  </a:lnTo>
                  <a:lnTo>
                    <a:pt x="2042096" y="4520019"/>
                  </a:lnTo>
                  <a:lnTo>
                    <a:pt x="2037346" y="4517479"/>
                  </a:lnTo>
                  <a:lnTo>
                    <a:pt x="2029269" y="4516209"/>
                  </a:lnTo>
                  <a:lnTo>
                    <a:pt x="2020163" y="4512399"/>
                  </a:lnTo>
                  <a:lnTo>
                    <a:pt x="2012315" y="4509859"/>
                  </a:lnTo>
                  <a:lnTo>
                    <a:pt x="2015820" y="4512399"/>
                  </a:lnTo>
                  <a:lnTo>
                    <a:pt x="2010854" y="4511129"/>
                  </a:lnTo>
                  <a:lnTo>
                    <a:pt x="2004745" y="4508589"/>
                  </a:lnTo>
                  <a:lnTo>
                    <a:pt x="1997925" y="4504779"/>
                  </a:lnTo>
                  <a:lnTo>
                    <a:pt x="1991067" y="4502239"/>
                  </a:lnTo>
                  <a:lnTo>
                    <a:pt x="1984883" y="4500969"/>
                  </a:lnTo>
                  <a:lnTo>
                    <a:pt x="1984044" y="4499699"/>
                  </a:lnTo>
                  <a:lnTo>
                    <a:pt x="1983803" y="4499699"/>
                  </a:lnTo>
                  <a:lnTo>
                    <a:pt x="1978012" y="4497159"/>
                  </a:lnTo>
                  <a:lnTo>
                    <a:pt x="1965375" y="4493349"/>
                  </a:lnTo>
                  <a:lnTo>
                    <a:pt x="1961515" y="4493349"/>
                  </a:lnTo>
                  <a:lnTo>
                    <a:pt x="1959800" y="4492079"/>
                  </a:lnTo>
                  <a:lnTo>
                    <a:pt x="1954657" y="4488269"/>
                  </a:lnTo>
                  <a:lnTo>
                    <a:pt x="1942833" y="4484459"/>
                  </a:lnTo>
                  <a:lnTo>
                    <a:pt x="1931987" y="4480649"/>
                  </a:lnTo>
                  <a:lnTo>
                    <a:pt x="1927999" y="4478109"/>
                  </a:lnTo>
                  <a:lnTo>
                    <a:pt x="1910842" y="4471759"/>
                  </a:lnTo>
                  <a:lnTo>
                    <a:pt x="1911464" y="4470489"/>
                  </a:lnTo>
                  <a:lnTo>
                    <a:pt x="1900669" y="4466679"/>
                  </a:lnTo>
                  <a:lnTo>
                    <a:pt x="1892147" y="4465409"/>
                  </a:lnTo>
                  <a:lnTo>
                    <a:pt x="1889734" y="4464139"/>
                  </a:lnTo>
                  <a:lnTo>
                    <a:pt x="1892046" y="4464139"/>
                  </a:lnTo>
                  <a:lnTo>
                    <a:pt x="1882559" y="4460329"/>
                  </a:lnTo>
                  <a:lnTo>
                    <a:pt x="1875815" y="4457789"/>
                  </a:lnTo>
                  <a:lnTo>
                    <a:pt x="1869300" y="4455249"/>
                  </a:lnTo>
                  <a:lnTo>
                    <a:pt x="1860562" y="4453979"/>
                  </a:lnTo>
                  <a:lnTo>
                    <a:pt x="1859762" y="4451439"/>
                  </a:lnTo>
                  <a:lnTo>
                    <a:pt x="1854377" y="4450169"/>
                  </a:lnTo>
                  <a:lnTo>
                    <a:pt x="1847469" y="4446359"/>
                  </a:lnTo>
                  <a:lnTo>
                    <a:pt x="1845170" y="4445089"/>
                  </a:lnTo>
                  <a:lnTo>
                    <a:pt x="1833651" y="4440009"/>
                  </a:lnTo>
                  <a:lnTo>
                    <a:pt x="1825434" y="4437469"/>
                  </a:lnTo>
                  <a:lnTo>
                    <a:pt x="1821319" y="4436199"/>
                  </a:lnTo>
                  <a:lnTo>
                    <a:pt x="1823300" y="4436199"/>
                  </a:lnTo>
                  <a:lnTo>
                    <a:pt x="1819757" y="4434929"/>
                  </a:lnTo>
                  <a:lnTo>
                    <a:pt x="1816214" y="4433659"/>
                  </a:lnTo>
                  <a:lnTo>
                    <a:pt x="1809140" y="4431119"/>
                  </a:lnTo>
                  <a:lnTo>
                    <a:pt x="1803539" y="4428579"/>
                  </a:lnTo>
                  <a:lnTo>
                    <a:pt x="1795132" y="4424769"/>
                  </a:lnTo>
                  <a:lnTo>
                    <a:pt x="1782953" y="4419689"/>
                  </a:lnTo>
                  <a:lnTo>
                    <a:pt x="1774253" y="4418419"/>
                  </a:lnTo>
                  <a:lnTo>
                    <a:pt x="1762137" y="4414609"/>
                  </a:lnTo>
                  <a:lnTo>
                    <a:pt x="1768005" y="4418419"/>
                  </a:lnTo>
                  <a:lnTo>
                    <a:pt x="1764042" y="4418419"/>
                  </a:lnTo>
                  <a:lnTo>
                    <a:pt x="1764830" y="4419689"/>
                  </a:lnTo>
                  <a:lnTo>
                    <a:pt x="1758797" y="4418419"/>
                  </a:lnTo>
                  <a:lnTo>
                    <a:pt x="1750199" y="4412069"/>
                  </a:lnTo>
                  <a:lnTo>
                    <a:pt x="1757565" y="4414609"/>
                  </a:lnTo>
                  <a:lnTo>
                    <a:pt x="1758594" y="4415879"/>
                  </a:lnTo>
                  <a:lnTo>
                    <a:pt x="1757337" y="4413339"/>
                  </a:lnTo>
                  <a:lnTo>
                    <a:pt x="1754174" y="4412069"/>
                  </a:lnTo>
                  <a:lnTo>
                    <a:pt x="1750999" y="4410799"/>
                  </a:lnTo>
                  <a:lnTo>
                    <a:pt x="1748726" y="4409529"/>
                  </a:lnTo>
                  <a:lnTo>
                    <a:pt x="1744179" y="4406989"/>
                  </a:lnTo>
                  <a:lnTo>
                    <a:pt x="1741462" y="4405719"/>
                  </a:lnTo>
                  <a:lnTo>
                    <a:pt x="1735188" y="4403179"/>
                  </a:lnTo>
                  <a:lnTo>
                    <a:pt x="1710309" y="4393019"/>
                  </a:lnTo>
                  <a:lnTo>
                    <a:pt x="1676895" y="4379049"/>
                  </a:lnTo>
                  <a:lnTo>
                    <a:pt x="1664995" y="4373969"/>
                  </a:lnTo>
                  <a:lnTo>
                    <a:pt x="1656067" y="4370159"/>
                  </a:lnTo>
                  <a:lnTo>
                    <a:pt x="1658404" y="4373969"/>
                  </a:lnTo>
                  <a:lnTo>
                    <a:pt x="1652003" y="4371429"/>
                  </a:lnTo>
                  <a:lnTo>
                    <a:pt x="1648802" y="4370159"/>
                  </a:lnTo>
                  <a:lnTo>
                    <a:pt x="1647634" y="4368889"/>
                  </a:lnTo>
                  <a:lnTo>
                    <a:pt x="1646466" y="4367619"/>
                  </a:lnTo>
                  <a:lnTo>
                    <a:pt x="1646072" y="4366349"/>
                  </a:lnTo>
                  <a:lnTo>
                    <a:pt x="1640586" y="4366349"/>
                  </a:lnTo>
                  <a:lnTo>
                    <a:pt x="1635963" y="4363809"/>
                  </a:lnTo>
                  <a:lnTo>
                    <a:pt x="1642732" y="4363809"/>
                  </a:lnTo>
                  <a:lnTo>
                    <a:pt x="1637055" y="4362539"/>
                  </a:lnTo>
                  <a:lnTo>
                    <a:pt x="1632546" y="4362539"/>
                  </a:lnTo>
                  <a:lnTo>
                    <a:pt x="1624317" y="4359999"/>
                  </a:lnTo>
                  <a:lnTo>
                    <a:pt x="1619237" y="4357459"/>
                  </a:lnTo>
                  <a:lnTo>
                    <a:pt x="1620596" y="4357459"/>
                  </a:lnTo>
                  <a:lnTo>
                    <a:pt x="1616113" y="4356189"/>
                  </a:lnTo>
                  <a:lnTo>
                    <a:pt x="1618830" y="4356189"/>
                  </a:lnTo>
                  <a:lnTo>
                    <a:pt x="1620596" y="4357459"/>
                  </a:lnTo>
                  <a:lnTo>
                    <a:pt x="1622158" y="4357459"/>
                  </a:lnTo>
                  <a:lnTo>
                    <a:pt x="1620126" y="4356189"/>
                  </a:lnTo>
                  <a:lnTo>
                    <a:pt x="1619529" y="4356189"/>
                  </a:lnTo>
                  <a:lnTo>
                    <a:pt x="1616976" y="4354919"/>
                  </a:lnTo>
                  <a:lnTo>
                    <a:pt x="1613954" y="4353649"/>
                  </a:lnTo>
                  <a:lnTo>
                    <a:pt x="1604886" y="4349839"/>
                  </a:lnTo>
                  <a:lnTo>
                    <a:pt x="1609090" y="4353649"/>
                  </a:lnTo>
                  <a:lnTo>
                    <a:pt x="1603362" y="4352379"/>
                  </a:lnTo>
                  <a:lnTo>
                    <a:pt x="1597685" y="4348569"/>
                  </a:lnTo>
                  <a:lnTo>
                    <a:pt x="1602549" y="4353649"/>
                  </a:lnTo>
                  <a:lnTo>
                    <a:pt x="1596504" y="4349839"/>
                  </a:lnTo>
                  <a:lnTo>
                    <a:pt x="1592465" y="4347299"/>
                  </a:lnTo>
                  <a:lnTo>
                    <a:pt x="1583093" y="4343489"/>
                  </a:lnTo>
                  <a:lnTo>
                    <a:pt x="1561452" y="4343489"/>
                  </a:lnTo>
                  <a:lnTo>
                    <a:pt x="1560080" y="4343489"/>
                  </a:lnTo>
                  <a:lnTo>
                    <a:pt x="1560931" y="4344759"/>
                  </a:lnTo>
                  <a:lnTo>
                    <a:pt x="1557997" y="4344759"/>
                  </a:lnTo>
                  <a:lnTo>
                    <a:pt x="1569148" y="4349839"/>
                  </a:lnTo>
                  <a:lnTo>
                    <a:pt x="1578241" y="4352379"/>
                  </a:lnTo>
                  <a:lnTo>
                    <a:pt x="1584058" y="4354423"/>
                  </a:lnTo>
                  <a:lnTo>
                    <a:pt x="1582356" y="4353649"/>
                  </a:lnTo>
                  <a:lnTo>
                    <a:pt x="1581543" y="4352379"/>
                  </a:lnTo>
                  <a:lnTo>
                    <a:pt x="1578229" y="4349839"/>
                  </a:lnTo>
                  <a:lnTo>
                    <a:pt x="1588985" y="4353649"/>
                  </a:lnTo>
                  <a:lnTo>
                    <a:pt x="1594281" y="4354919"/>
                  </a:lnTo>
                  <a:lnTo>
                    <a:pt x="1599780" y="4357459"/>
                  </a:lnTo>
                  <a:lnTo>
                    <a:pt x="1602155" y="4362539"/>
                  </a:lnTo>
                  <a:lnTo>
                    <a:pt x="1613255" y="4367619"/>
                  </a:lnTo>
                  <a:lnTo>
                    <a:pt x="1613115" y="4367619"/>
                  </a:lnTo>
                  <a:lnTo>
                    <a:pt x="1618005" y="4370159"/>
                  </a:lnTo>
                  <a:lnTo>
                    <a:pt x="1623707" y="4370159"/>
                  </a:lnTo>
                  <a:lnTo>
                    <a:pt x="1629575" y="4373969"/>
                  </a:lnTo>
                  <a:lnTo>
                    <a:pt x="1633867" y="4373969"/>
                  </a:lnTo>
                  <a:lnTo>
                    <a:pt x="1637004" y="4377004"/>
                  </a:lnTo>
                  <a:lnTo>
                    <a:pt x="1632115" y="4375239"/>
                  </a:lnTo>
                  <a:lnTo>
                    <a:pt x="1635467" y="4377779"/>
                  </a:lnTo>
                  <a:lnTo>
                    <a:pt x="1640840" y="4378350"/>
                  </a:lnTo>
                  <a:lnTo>
                    <a:pt x="1639163" y="4377779"/>
                  </a:lnTo>
                  <a:lnTo>
                    <a:pt x="1638096" y="4377398"/>
                  </a:lnTo>
                  <a:lnTo>
                    <a:pt x="1639747" y="4375239"/>
                  </a:lnTo>
                  <a:lnTo>
                    <a:pt x="1626806" y="4371429"/>
                  </a:lnTo>
                  <a:lnTo>
                    <a:pt x="1632521" y="4372699"/>
                  </a:lnTo>
                  <a:lnTo>
                    <a:pt x="1638681" y="4373969"/>
                  </a:lnTo>
                  <a:lnTo>
                    <a:pt x="1645564" y="4375239"/>
                  </a:lnTo>
                  <a:lnTo>
                    <a:pt x="1653476" y="4379049"/>
                  </a:lnTo>
                  <a:lnTo>
                    <a:pt x="1648587" y="4379049"/>
                  </a:lnTo>
                  <a:lnTo>
                    <a:pt x="1646021" y="4377779"/>
                  </a:lnTo>
                  <a:lnTo>
                    <a:pt x="1649222" y="4380319"/>
                  </a:lnTo>
                  <a:lnTo>
                    <a:pt x="1652892" y="4380319"/>
                  </a:lnTo>
                  <a:lnTo>
                    <a:pt x="1656207" y="4382859"/>
                  </a:lnTo>
                  <a:lnTo>
                    <a:pt x="1653146" y="4382859"/>
                  </a:lnTo>
                  <a:lnTo>
                    <a:pt x="1659267" y="4385399"/>
                  </a:lnTo>
                  <a:lnTo>
                    <a:pt x="1666405" y="4387939"/>
                  </a:lnTo>
                  <a:lnTo>
                    <a:pt x="1665224" y="4389209"/>
                  </a:lnTo>
                  <a:lnTo>
                    <a:pt x="1670138" y="4389209"/>
                  </a:lnTo>
                  <a:lnTo>
                    <a:pt x="1672869" y="4390479"/>
                  </a:lnTo>
                  <a:lnTo>
                    <a:pt x="1667205" y="4390479"/>
                  </a:lnTo>
                  <a:lnTo>
                    <a:pt x="1675409" y="4391749"/>
                  </a:lnTo>
                  <a:lnTo>
                    <a:pt x="1681340" y="4398099"/>
                  </a:lnTo>
                  <a:lnTo>
                    <a:pt x="1688960" y="4399369"/>
                  </a:lnTo>
                  <a:lnTo>
                    <a:pt x="1681975" y="4396829"/>
                  </a:lnTo>
                  <a:lnTo>
                    <a:pt x="1681086" y="4395559"/>
                  </a:lnTo>
                  <a:lnTo>
                    <a:pt x="1681924" y="4394289"/>
                  </a:lnTo>
                  <a:lnTo>
                    <a:pt x="1680133" y="4393019"/>
                  </a:lnTo>
                  <a:lnTo>
                    <a:pt x="1690204" y="4396829"/>
                  </a:lnTo>
                  <a:lnTo>
                    <a:pt x="1694853" y="4400639"/>
                  </a:lnTo>
                  <a:lnTo>
                    <a:pt x="1699831" y="4403179"/>
                  </a:lnTo>
                  <a:lnTo>
                    <a:pt x="1701914" y="4404131"/>
                  </a:lnTo>
                  <a:lnTo>
                    <a:pt x="1700504" y="4403179"/>
                  </a:lnTo>
                  <a:lnTo>
                    <a:pt x="1705229" y="4404449"/>
                  </a:lnTo>
                  <a:lnTo>
                    <a:pt x="1709127" y="4406989"/>
                  </a:lnTo>
                  <a:lnTo>
                    <a:pt x="1714220" y="4409529"/>
                  </a:lnTo>
                  <a:lnTo>
                    <a:pt x="1716405" y="4410799"/>
                  </a:lnTo>
                  <a:lnTo>
                    <a:pt x="1722196" y="4413339"/>
                  </a:lnTo>
                  <a:lnTo>
                    <a:pt x="1721688" y="4412069"/>
                  </a:lnTo>
                  <a:lnTo>
                    <a:pt x="1719707" y="4410799"/>
                  </a:lnTo>
                  <a:lnTo>
                    <a:pt x="1721116" y="4409529"/>
                  </a:lnTo>
                  <a:lnTo>
                    <a:pt x="1725193" y="4413339"/>
                  </a:lnTo>
                  <a:lnTo>
                    <a:pt x="1728241" y="4412069"/>
                  </a:lnTo>
                  <a:lnTo>
                    <a:pt x="1734578" y="4413339"/>
                  </a:lnTo>
                  <a:lnTo>
                    <a:pt x="1734070" y="4415879"/>
                  </a:lnTo>
                  <a:lnTo>
                    <a:pt x="1741703" y="4418419"/>
                  </a:lnTo>
                  <a:lnTo>
                    <a:pt x="1746681" y="4418419"/>
                  </a:lnTo>
                  <a:lnTo>
                    <a:pt x="1753374" y="4420959"/>
                  </a:lnTo>
                  <a:lnTo>
                    <a:pt x="1746529" y="4420959"/>
                  </a:lnTo>
                  <a:lnTo>
                    <a:pt x="1754200" y="4422229"/>
                  </a:lnTo>
                  <a:lnTo>
                    <a:pt x="1752028" y="4423499"/>
                  </a:lnTo>
                  <a:lnTo>
                    <a:pt x="1760639" y="4426039"/>
                  </a:lnTo>
                  <a:lnTo>
                    <a:pt x="1763039" y="4427309"/>
                  </a:lnTo>
                  <a:lnTo>
                    <a:pt x="1770837" y="4431119"/>
                  </a:lnTo>
                  <a:lnTo>
                    <a:pt x="1769376" y="4428579"/>
                  </a:lnTo>
                  <a:lnTo>
                    <a:pt x="1772894" y="4428579"/>
                  </a:lnTo>
                  <a:lnTo>
                    <a:pt x="1779968" y="4431119"/>
                  </a:lnTo>
                  <a:lnTo>
                    <a:pt x="1784451" y="4433659"/>
                  </a:lnTo>
                  <a:lnTo>
                    <a:pt x="1776742" y="4431119"/>
                  </a:lnTo>
                  <a:lnTo>
                    <a:pt x="1786826" y="4434929"/>
                  </a:lnTo>
                  <a:lnTo>
                    <a:pt x="1781302" y="4434929"/>
                  </a:lnTo>
                  <a:lnTo>
                    <a:pt x="1777466" y="4432389"/>
                  </a:lnTo>
                  <a:lnTo>
                    <a:pt x="1774240" y="4432389"/>
                  </a:lnTo>
                  <a:lnTo>
                    <a:pt x="1779041" y="4436199"/>
                  </a:lnTo>
                  <a:lnTo>
                    <a:pt x="1787182" y="4437469"/>
                  </a:lnTo>
                  <a:lnTo>
                    <a:pt x="1787017" y="4437469"/>
                  </a:lnTo>
                  <a:lnTo>
                    <a:pt x="1787271" y="4437532"/>
                  </a:lnTo>
                  <a:lnTo>
                    <a:pt x="1790814" y="4440009"/>
                  </a:lnTo>
                  <a:lnTo>
                    <a:pt x="1788134" y="4437748"/>
                  </a:lnTo>
                  <a:lnTo>
                    <a:pt x="1802295" y="4441279"/>
                  </a:lnTo>
                  <a:lnTo>
                    <a:pt x="1804365" y="4442549"/>
                  </a:lnTo>
                  <a:lnTo>
                    <a:pt x="1803425" y="4442549"/>
                  </a:lnTo>
                  <a:lnTo>
                    <a:pt x="1805724" y="4443819"/>
                  </a:lnTo>
                  <a:lnTo>
                    <a:pt x="1810092" y="4445089"/>
                  </a:lnTo>
                  <a:lnTo>
                    <a:pt x="1808518" y="4445089"/>
                  </a:lnTo>
                  <a:lnTo>
                    <a:pt x="1808314" y="4446359"/>
                  </a:lnTo>
                  <a:lnTo>
                    <a:pt x="1801990" y="4445089"/>
                  </a:lnTo>
                  <a:lnTo>
                    <a:pt x="1816303" y="4448899"/>
                  </a:lnTo>
                  <a:lnTo>
                    <a:pt x="1817014" y="4450169"/>
                  </a:lnTo>
                  <a:lnTo>
                    <a:pt x="1822843" y="4452709"/>
                  </a:lnTo>
                  <a:lnTo>
                    <a:pt x="1820887" y="4452709"/>
                  </a:lnTo>
                  <a:lnTo>
                    <a:pt x="1827237" y="4455249"/>
                  </a:lnTo>
                  <a:lnTo>
                    <a:pt x="1834718" y="4457789"/>
                  </a:lnTo>
                  <a:lnTo>
                    <a:pt x="1842655" y="4460329"/>
                  </a:lnTo>
                  <a:lnTo>
                    <a:pt x="1849297" y="4462526"/>
                  </a:lnTo>
                  <a:lnTo>
                    <a:pt x="1845805" y="4462437"/>
                  </a:lnTo>
                  <a:lnTo>
                    <a:pt x="1851444" y="4464634"/>
                  </a:lnTo>
                  <a:lnTo>
                    <a:pt x="1849208" y="4463008"/>
                  </a:lnTo>
                  <a:lnTo>
                    <a:pt x="1849729" y="4462665"/>
                  </a:lnTo>
                  <a:lnTo>
                    <a:pt x="1850351" y="4462869"/>
                  </a:lnTo>
                  <a:lnTo>
                    <a:pt x="1852117" y="4462869"/>
                  </a:lnTo>
                  <a:lnTo>
                    <a:pt x="1854339" y="4464139"/>
                  </a:lnTo>
                  <a:lnTo>
                    <a:pt x="1861223" y="4466679"/>
                  </a:lnTo>
                  <a:lnTo>
                    <a:pt x="1868043" y="4470489"/>
                  </a:lnTo>
                  <a:lnTo>
                    <a:pt x="1875332" y="4473029"/>
                  </a:lnTo>
                  <a:lnTo>
                    <a:pt x="1883613" y="4475569"/>
                  </a:lnTo>
                  <a:lnTo>
                    <a:pt x="1889201" y="4480649"/>
                  </a:lnTo>
                  <a:lnTo>
                    <a:pt x="1892058" y="4480649"/>
                  </a:lnTo>
                  <a:lnTo>
                    <a:pt x="1890649" y="4479379"/>
                  </a:lnTo>
                  <a:lnTo>
                    <a:pt x="1890369" y="4478109"/>
                  </a:lnTo>
                  <a:lnTo>
                    <a:pt x="1896605" y="4479379"/>
                  </a:lnTo>
                  <a:lnTo>
                    <a:pt x="1907311" y="4481919"/>
                  </a:lnTo>
                  <a:lnTo>
                    <a:pt x="1899805" y="4481919"/>
                  </a:lnTo>
                  <a:lnTo>
                    <a:pt x="1903247" y="4484459"/>
                  </a:lnTo>
                  <a:lnTo>
                    <a:pt x="1908162" y="4485729"/>
                  </a:lnTo>
                  <a:lnTo>
                    <a:pt x="1914194" y="4486999"/>
                  </a:lnTo>
                  <a:lnTo>
                    <a:pt x="1920849" y="4488269"/>
                  </a:lnTo>
                  <a:lnTo>
                    <a:pt x="1927631" y="4492079"/>
                  </a:lnTo>
                  <a:lnTo>
                    <a:pt x="1924316" y="4490809"/>
                  </a:lnTo>
                  <a:lnTo>
                    <a:pt x="1921941" y="4489539"/>
                  </a:lnTo>
                  <a:lnTo>
                    <a:pt x="1918919" y="4489539"/>
                  </a:lnTo>
                  <a:lnTo>
                    <a:pt x="1925777" y="4493349"/>
                  </a:lnTo>
                  <a:lnTo>
                    <a:pt x="1916442" y="4492117"/>
                  </a:lnTo>
                  <a:lnTo>
                    <a:pt x="1921916" y="4493349"/>
                  </a:lnTo>
                  <a:lnTo>
                    <a:pt x="1941880" y="4499699"/>
                  </a:lnTo>
                  <a:lnTo>
                    <a:pt x="1947468" y="4499699"/>
                  </a:lnTo>
                  <a:lnTo>
                    <a:pt x="1951951" y="4502239"/>
                  </a:lnTo>
                  <a:lnTo>
                    <a:pt x="1951469" y="4502239"/>
                  </a:lnTo>
                  <a:lnTo>
                    <a:pt x="1954009" y="4503509"/>
                  </a:lnTo>
                  <a:lnTo>
                    <a:pt x="1957692" y="4504779"/>
                  </a:lnTo>
                  <a:lnTo>
                    <a:pt x="1961972" y="4504779"/>
                  </a:lnTo>
                  <a:lnTo>
                    <a:pt x="1968868" y="4507319"/>
                  </a:lnTo>
                  <a:lnTo>
                    <a:pt x="1972970" y="4508589"/>
                  </a:lnTo>
                  <a:lnTo>
                    <a:pt x="1975675" y="4509859"/>
                  </a:lnTo>
                  <a:lnTo>
                    <a:pt x="1972614" y="4509859"/>
                  </a:lnTo>
                  <a:lnTo>
                    <a:pt x="1982381" y="4512399"/>
                  </a:lnTo>
                  <a:lnTo>
                    <a:pt x="1985086" y="4513669"/>
                  </a:lnTo>
                  <a:lnTo>
                    <a:pt x="1984336" y="4513669"/>
                  </a:lnTo>
                  <a:lnTo>
                    <a:pt x="1995881" y="4518749"/>
                  </a:lnTo>
                  <a:lnTo>
                    <a:pt x="2003018" y="4518749"/>
                  </a:lnTo>
                  <a:lnTo>
                    <a:pt x="2005431" y="4520019"/>
                  </a:lnTo>
                  <a:lnTo>
                    <a:pt x="2008847" y="4521289"/>
                  </a:lnTo>
                  <a:lnTo>
                    <a:pt x="2006625" y="4520768"/>
                  </a:lnTo>
                  <a:lnTo>
                    <a:pt x="2012480" y="4522559"/>
                  </a:lnTo>
                  <a:lnTo>
                    <a:pt x="2015312" y="4525099"/>
                  </a:lnTo>
                  <a:lnTo>
                    <a:pt x="2008352" y="4522559"/>
                  </a:lnTo>
                  <a:lnTo>
                    <a:pt x="2002929" y="4521289"/>
                  </a:lnTo>
                  <a:lnTo>
                    <a:pt x="2006714" y="4523829"/>
                  </a:lnTo>
                  <a:lnTo>
                    <a:pt x="2010486" y="4525099"/>
                  </a:lnTo>
                  <a:lnTo>
                    <a:pt x="2015985" y="4526369"/>
                  </a:lnTo>
                  <a:lnTo>
                    <a:pt x="2020493" y="4528934"/>
                  </a:lnTo>
                  <a:lnTo>
                    <a:pt x="2023529" y="4527639"/>
                  </a:lnTo>
                  <a:lnTo>
                    <a:pt x="2025116" y="4528934"/>
                  </a:lnTo>
                  <a:lnTo>
                    <a:pt x="2028520" y="4531449"/>
                  </a:lnTo>
                  <a:lnTo>
                    <a:pt x="2028710" y="4531449"/>
                  </a:lnTo>
                  <a:lnTo>
                    <a:pt x="2031022" y="4532719"/>
                  </a:lnTo>
                  <a:lnTo>
                    <a:pt x="2034146" y="4533989"/>
                  </a:lnTo>
                  <a:lnTo>
                    <a:pt x="2039112" y="4535259"/>
                  </a:lnTo>
                  <a:lnTo>
                    <a:pt x="2038591" y="4536529"/>
                  </a:lnTo>
                  <a:lnTo>
                    <a:pt x="2043252" y="4537799"/>
                  </a:lnTo>
                  <a:lnTo>
                    <a:pt x="2048941" y="4540339"/>
                  </a:lnTo>
                  <a:lnTo>
                    <a:pt x="2047824" y="4541609"/>
                  </a:lnTo>
                  <a:lnTo>
                    <a:pt x="2054161" y="4542879"/>
                  </a:lnTo>
                  <a:lnTo>
                    <a:pt x="2057984" y="4542879"/>
                  </a:lnTo>
                  <a:lnTo>
                    <a:pt x="2064740" y="4545419"/>
                  </a:lnTo>
                  <a:lnTo>
                    <a:pt x="2065591" y="4547959"/>
                  </a:lnTo>
                  <a:lnTo>
                    <a:pt x="2066709" y="4549229"/>
                  </a:lnTo>
                  <a:lnTo>
                    <a:pt x="2070442" y="4550499"/>
                  </a:lnTo>
                  <a:lnTo>
                    <a:pt x="2069084" y="4549229"/>
                  </a:lnTo>
                  <a:lnTo>
                    <a:pt x="2068144" y="4547959"/>
                  </a:lnTo>
                  <a:lnTo>
                    <a:pt x="2073148" y="4549229"/>
                  </a:lnTo>
                  <a:lnTo>
                    <a:pt x="2079472" y="4551769"/>
                  </a:lnTo>
                  <a:lnTo>
                    <a:pt x="2085632" y="4554309"/>
                  </a:lnTo>
                  <a:lnTo>
                    <a:pt x="2092248" y="4555579"/>
                  </a:lnTo>
                  <a:lnTo>
                    <a:pt x="2099970" y="4558119"/>
                  </a:lnTo>
                  <a:lnTo>
                    <a:pt x="2106079" y="4560659"/>
                  </a:lnTo>
                  <a:lnTo>
                    <a:pt x="2106701" y="4560659"/>
                  </a:lnTo>
                  <a:lnTo>
                    <a:pt x="2108073" y="4561929"/>
                  </a:lnTo>
                  <a:lnTo>
                    <a:pt x="2107120" y="4561929"/>
                  </a:lnTo>
                  <a:lnTo>
                    <a:pt x="2112111" y="4563199"/>
                  </a:lnTo>
                  <a:lnTo>
                    <a:pt x="2108263" y="4560659"/>
                  </a:lnTo>
                  <a:lnTo>
                    <a:pt x="2115934" y="4563199"/>
                  </a:lnTo>
                  <a:lnTo>
                    <a:pt x="2119503" y="4563199"/>
                  </a:lnTo>
                  <a:lnTo>
                    <a:pt x="2125345" y="4567009"/>
                  </a:lnTo>
                  <a:lnTo>
                    <a:pt x="2132558" y="4570819"/>
                  </a:lnTo>
                  <a:lnTo>
                    <a:pt x="2140254" y="4573359"/>
                  </a:lnTo>
                  <a:lnTo>
                    <a:pt x="2142325" y="4574629"/>
                  </a:lnTo>
                  <a:lnTo>
                    <a:pt x="2138705" y="4573359"/>
                  </a:lnTo>
                  <a:lnTo>
                    <a:pt x="2139111" y="4574629"/>
                  </a:lnTo>
                  <a:lnTo>
                    <a:pt x="2146668" y="4577169"/>
                  </a:lnTo>
                  <a:lnTo>
                    <a:pt x="2151164" y="4578439"/>
                  </a:lnTo>
                  <a:lnTo>
                    <a:pt x="2155266" y="4578439"/>
                  </a:lnTo>
                  <a:lnTo>
                    <a:pt x="2161667" y="4579709"/>
                  </a:lnTo>
                  <a:lnTo>
                    <a:pt x="2170049" y="4584789"/>
                  </a:lnTo>
                  <a:lnTo>
                    <a:pt x="2164092" y="4580979"/>
                  </a:lnTo>
                  <a:lnTo>
                    <a:pt x="2173084" y="4582249"/>
                  </a:lnTo>
                  <a:lnTo>
                    <a:pt x="2180920" y="4583519"/>
                  </a:lnTo>
                  <a:lnTo>
                    <a:pt x="2177135" y="4580979"/>
                  </a:lnTo>
                  <a:lnTo>
                    <a:pt x="2175916" y="4579709"/>
                  </a:lnTo>
                  <a:lnTo>
                    <a:pt x="2187956" y="4583519"/>
                  </a:lnTo>
                  <a:lnTo>
                    <a:pt x="2189251" y="4584789"/>
                  </a:lnTo>
                  <a:lnTo>
                    <a:pt x="2187918" y="4584789"/>
                  </a:lnTo>
                  <a:lnTo>
                    <a:pt x="2191804" y="4587329"/>
                  </a:lnTo>
                  <a:lnTo>
                    <a:pt x="2185822" y="4587329"/>
                  </a:lnTo>
                  <a:lnTo>
                    <a:pt x="2183295" y="4586059"/>
                  </a:lnTo>
                  <a:lnTo>
                    <a:pt x="2182088" y="4584789"/>
                  </a:lnTo>
                  <a:lnTo>
                    <a:pt x="2175560" y="4584789"/>
                  </a:lnTo>
                  <a:lnTo>
                    <a:pt x="2175662" y="4585538"/>
                  </a:lnTo>
                  <a:lnTo>
                    <a:pt x="2174811" y="4585449"/>
                  </a:lnTo>
                  <a:lnTo>
                    <a:pt x="2174684" y="4585716"/>
                  </a:lnTo>
                  <a:lnTo>
                    <a:pt x="2176335" y="4586668"/>
                  </a:lnTo>
                  <a:lnTo>
                    <a:pt x="2175840" y="4586186"/>
                  </a:lnTo>
                  <a:lnTo>
                    <a:pt x="2175814" y="4586059"/>
                  </a:lnTo>
                  <a:lnTo>
                    <a:pt x="2178100" y="4586059"/>
                  </a:lnTo>
                  <a:lnTo>
                    <a:pt x="2179751" y="4587329"/>
                  </a:lnTo>
                  <a:lnTo>
                    <a:pt x="2178875" y="4587329"/>
                  </a:lnTo>
                  <a:lnTo>
                    <a:pt x="2180247" y="4588599"/>
                  </a:lnTo>
                  <a:lnTo>
                    <a:pt x="2182342" y="4588599"/>
                  </a:lnTo>
                  <a:lnTo>
                    <a:pt x="2184171" y="4591139"/>
                  </a:lnTo>
                  <a:lnTo>
                    <a:pt x="2185136" y="4591139"/>
                  </a:lnTo>
                  <a:lnTo>
                    <a:pt x="2199856" y="4598759"/>
                  </a:lnTo>
                  <a:lnTo>
                    <a:pt x="2217686" y="4601299"/>
                  </a:lnTo>
                  <a:lnTo>
                    <a:pt x="2227884" y="4603839"/>
                  </a:lnTo>
                  <a:lnTo>
                    <a:pt x="2239937" y="4606379"/>
                  </a:lnTo>
                  <a:lnTo>
                    <a:pt x="2235047" y="4606379"/>
                  </a:lnTo>
                  <a:lnTo>
                    <a:pt x="2238032" y="4608919"/>
                  </a:lnTo>
                  <a:lnTo>
                    <a:pt x="2237079" y="4610189"/>
                  </a:lnTo>
                  <a:lnTo>
                    <a:pt x="2233117" y="4606379"/>
                  </a:lnTo>
                  <a:lnTo>
                    <a:pt x="2223363" y="4606379"/>
                  </a:lnTo>
                  <a:lnTo>
                    <a:pt x="2218613" y="4604334"/>
                  </a:lnTo>
                  <a:lnTo>
                    <a:pt x="2217763" y="4605109"/>
                  </a:lnTo>
                  <a:lnTo>
                    <a:pt x="2216467" y="4605109"/>
                  </a:lnTo>
                  <a:lnTo>
                    <a:pt x="2233142" y="4608919"/>
                  </a:lnTo>
                  <a:lnTo>
                    <a:pt x="2232202" y="4610189"/>
                  </a:lnTo>
                  <a:lnTo>
                    <a:pt x="2236101" y="4611459"/>
                  </a:lnTo>
                  <a:lnTo>
                    <a:pt x="2240038" y="4613999"/>
                  </a:lnTo>
                  <a:lnTo>
                    <a:pt x="2241283" y="4612729"/>
                  </a:lnTo>
                  <a:lnTo>
                    <a:pt x="2246490" y="4613999"/>
                  </a:lnTo>
                  <a:lnTo>
                    <a:pt x="2253361" y="4616539"/>
                  </a:lnTo>
                  <a:lnTo>
                    <a:pt x="2259596" y="4617809"/>
                  </a:lnTo>
                  <a:lnTo>
                    <a:pt x="2259609" y="4619079"/>
                  </a:lnTo>
                  <a:lnTo>
                    <a:pt x="2258352" y="4619891"/>
                  </a:lnTo>
                  <a:lnTo>
                    <a:pt x="2260092" y="4620349"/>
                  </a:lnTo>
                  <a:lnTo>
                    <a:pt x="2264930" y="4620349"/>
                  </a:lnTo>
                  <a:lnTo>
                    <a:pt x="2267623" y="4621619"/>
                  </a:lnTo>
                  <a:lnTo>
                    <a:pt x="2266442" y="4621619"/>
                  </a:lnTo>
                  <a:lnTo>
                    <a:pt x="2269121" y="4622317"/>
                  </a:lnTo>
                  <a:lnTo>
                    <a:pt x="2270341" y="4622889"/>
                  </a:lnTo>
                  <a:lnTo>
                    <a:pt x="2269693" y="4622470"/>
                  </a:lnTo>
                  <a:lnTo>
                    <a:pt x="2271318" y="4622889"/>
                  </a:lnTo>
                  <a:lnTo>
                    <a:pt x="2282126" y="4627969"/>
                  </a:lnTo>
                  <a:lnTo>
                    <a:pt x="2280120" y="4627969"/>
                  </a:lnTo>
                  <a:lnTo>
                    <a:pt x="2288768" y="4631779"/>
                  </a:lnTo>
                  <a:lnTo>
                    <a:pt x="2301951" y="4635589"/>
                  </a:lnTo>
                  <a:lnTo>
                    <a:pt x="2313292" y="4639399"/>
                  </a:lnTo>
                  <a:lnTo>
                    <a:pt x="2319299" y="4640669"/>
                  </a:lnTo>
                  <a:lnTo>
                    <a:pt x="2316429" y="4643209"/>
                  </a:lnTo>
                  <a:lnTo>
                    <a:pt x="2341740" y="4643209"/>
                  </a:lnTo>
                  <a:lnTo>
                    <a:pt x="2338857" y="4644479"/>
                  </a:lnTo>
                  <a:lnTo>
                    <a:pt x="2344610" y="4653369"/>
                  </a:lnTo>
                  <a:lnTo>
                    <a:pt x="2333472" y="4649559"/>
                  </a:lnTo>
                  <a:lnTo>
                    <a:pt x="2340051" y="4653369"/>
                  </a:lnTo>
                  <a:lnTo>
                    <a:pt x="2346807" y="4654639"/>
                  </a:lnTo>
                  <a:lnTo>
                    <a:pt x="2344839" y="4653369"/>
                  </a:lnTo>
                  <a:lnTo>
                    <a:pt x="2342832" y="4649559"/>
                  </a:lnTo>
                  <a:lnTo>
                    <a:pt x="2345753" y="4650829"/>
                  </a:lnTo>
                  <a:lnTo>
                    <a:pt x="2351748" y="4655236"/>
                  </a:lnTo>
                  <a:lnTo>
                    <a:pt x="2356993" y="4658245"/>
                  </a:lnTo>
                  <a:lnTo>
                    <a:pt x="2361425" y="4655909"/>
                  </a:lnTo>
                  <a:lnTo>
                    <a:pt x="2366327" y="4658449"/>
                  </a:lnTo>
                  <a:lnTo>
                    <a:pt x="2365349" y="4658449"/>
                  </a:lnTo>
                  <a:lnTo>
                    <a:pt x="2365425" y="4662259"/>
                  </a:lnTo>
                  <a:lnTo>
                    <a:pt x="2363482" y="4662259"/>
                  </a:lnTo>
                  <a:lnTo>
                    <a:pt x="2374239" y="4663262"/>
                  </a:lnTo>
                  <a:lnTo>
                    <a:pt x="2376411" y="4663262"/>
                  </a:lnTo>
                  <a:lnTo>
                    <a:pt x="2398458" y="4663262"/>
                  </a:lnTo>
                  <a:close/>
                </a:path>
                <a:path w="3028950" h="4919980">
                  <a:moveTo>
                    <a:pt x="2406053" y="4663262"/>
                  </a:moveTo>
                  <a:lnTo>
                    <a:pt x="2405380" y="4662259"/>
                  </a:lnTo>
                  <a:lnTo>
                    <a:pt x="2402027" y="4660989"/>
                  </a:lnTo>
                  <a:lnTo>
                    <a:pt x="2402255" y="4662259"/>
                  </a:lnTo>
                  <a:lnTo>
                    <a:pt x="2403411" y="4663262"/>
                  </a:lnTo>
                  <a:lnTo>
                    <a:pt x="2406053" y="4663262"/>
                  </a:lnTo>
                  <a:close/>
                </a:path>
                <a:path w="3028950" h="4919980">
                  <a:moveTo>
                    <a:pt x="2410498" y="4678794"/>
                  </a:moveTo>
                  <a:lnTo>
                    <a:pt x="2408834" y="4678362"/>
                  </a:lnTo>
                  <a:lnTo>
                    <a:pt x="2408034" y="4678210"/>
                  </a:lnTo>
                  <a:lnTo>
                    <a:pt x="2407513" y="4678159"/>
                  </a:lnTo>
                  <a:lnTo>
                    <a:pt x="2408440" y="4678388"/>
                  </a:lnTo>
                  <a:lnTo>
                    <a:pt x="2409431" y="4678604"/>
                  </a:lnTo>
                  <a:lnTo>
                    <a:pt x="2410498" y="4678794"/>
                  </a:lnTo>
                  <a:close/>
                </a:path>
                <a:path w="3028950" h="4919980">
                  <a:moveTo>
                    <a:pt x="2413762" y="4665561"/>
                  </a:moveTo>
                  <a:lnTo>
                    <a:pt x="2409685" y="4662703"/>
                  </a:lnTo>
                  <a:lnTo>
                    <a:pt x="2405329" y="4659033"/>
                  </a:lnTo>
                  <a:lnTo>
                    <a:pt x="2405354" y="4660570"/>
                  </a:lnTo>
                  <a:lnTo>
                    <a:pt x="2406231" y="4662386"/>
                  </a:lnTo>
                  <a:lnTo>
                    <a:pt x="2409456" y="4663402"/>
                  </a:lnTo>
                  <a:lnTo>
                    <a:pt x="2411819" y="4664481"/>
                  </a:lnTo>
                  <a:lnTo>
                    <a:pt x="2413762" y="4665561"/>
                  </a:lnTo>
                  <a:close/>
                </a:path>
                <a:path w="3028950" h="4919980">
                  <a:moveTo>
                    <a:pt x="2413927" y="4681410"/>
                  </a:moveTo>
                  <a:lnTo>
                    <a:pt x="2405088" y="4677905"/>
                  </a:lnTo>
                  <a:lnTo>
                    <a:pt x="2407513" y="4678159"/>
                  </a:lnTo>
                  <a:lnTo>
                    <a:pt x="2401735" y="4676762"/>
                  </a:lnTo>
                  <a:lnTo>
                    <a:pt x="2399017" y="4675200"/>
                  </a:lnTo>
                  <a:lnTo>
                    <a:pt x="2400770" y="4678172"/>
                  </a:lnTo>
                  <a:lnTo>
                    <a:pt x="2405049" y="4679886"/>
                  </a:lnTo>
                  <a:lnTo>
                    <a:pt x="2406497" y="4679785"/>
                  </a:lnTo>
                  <a:lnTo>
                    <a:pt x="2407755" y="4679658"/>
                  </a:lnTo>
                  <a:lnTo>
                    <a:pt x="2411514" y="4681283"/>
                  </a:lnTo>
                  <a:lnTo>
                    <a:pt x="2413927" y="4681410"/>
                  </a:lnTo>
                  <a:close/>
                </a:path>
                <a:path w="3028950" h="4919980">
                  <a:moveTo>
                    <a:pt x="2415235" y="4667339"/>
                  </a:moveTo>
                  <a:lnTo>
                    <a:pt x="2413762" y="4666069"/>
                  </a:lnTo>
                  <a:lnTo>
                    <a:pt x="2414955" y="4667339"/>
                  </a:lnTo>
                  <a:lnTo>
                    <a:pt x="2415235" y="4667339"/>
                  </a:lnTo>
                  <a:close/>
                </a:path>
                <a:path w="3028950" h="4919980">
                  <a:moveTo>
                    <a:pt x="2429433" y="4690402"/>
                  </a:moveTo>
                  <a:lnTo>
                    <a:pt x="2425954" y="4688929"/>
                  </a:lnTo>
                  <a:lnTo>
                    <a:pt x="2428252" y="4690199"/>
                  </a:lnTo>
                  <a:lnTo>
                    <a:pt x="2429433" y="4690402"/>
                  </a:lnTo>
                  <a:close/>
                </a:path>
                <a:path w="3028950" h="4919980">
                  <a:moveTo>
                    <a:pt x="2444851" y="4694440"/>
                  </a:moveTo>
                  <a:lnTo>
                    <a:pt x="2443848" y="4694009"/>
                  </a:lnTo>
                  <a:lnTo>
                    <a:pt x="2443848" y="4694199"/>
                  </a:lnTo>
                  <a:lnTo>
                    <a:pt x="2444851" y="4694440"/>
                  </a:lnTo>
                  <a:close/>
                </a:path>
                <a:path w="3028950" h="4919980">
                  <a:moveTo>
                    <a:pt x="2458542" y="4700359"/>
                  </a:moveTo>
                  <a:lnTo>
                    <a:pt x="2458491" y="4697819"/>
                  </a:lnTo>
                  <a:lnTo>
                    <a:pt x="2444851" y="4694440"/>
                  </a:lnTo>
                  <a:lnTo>
                    <a:pt x="2458542" y="4700359"/>
                  </a:lnTo>
                  <a:close/>
                </a:path>
                <a:path w="3028950" h="4919980">
                  <a:moveTo>
                    <a:pt x="2468156" y="4688929"/>
                  </a:moveTo>
                  <a:lnTo>
                    <a:pt x="2466175" y="4687659"/>
                  </a:lnTo>
                  <a:lnTo>
                    <a:pt x="2463254" y="4686389"/>
                  </a:lnTo>
                  <a:lnTo>
                    <a:pt x="2463000" y="4686389"/>
                  </a:lnTo>
                  <a:lnTo>
                    <a:pt x="2468156" y="4688929"/>
                  </a:lnTo>
                  <a:close/>
                </a:path>
                <a:path w="3028950" h="4919980">
                  <a:moveTo>
                    <a:pt x="2508339" y="4708563"/>
                  </a:moveTo>
                  <a:lnTo>
                    <a:pt x="2505481" y="4710938"/>
                  </a:lnTo>
                  <a:lnTo>
                    <a:pt x="2507437" y="4711674"/>
                  </a:lnTo>
                  <a:lnTo>
                    <a:pt x="2508339" y="4708563"/>
                  </a:lnTo>
                  <a:close/>
                </a:path>
                <a:path w="3028950" h="4919980">
                  <a:moveTo>
                    <a:pt x="2596654" y="4748619"/>
                  </a:moveTo>
                  <a:lnTo>
                    <a:pt x="2596121" y="4748390"/>
                  </a:lnTo>
                  <a:lnTo>
                    <a:pt x="2595676" y="4748619"/>
                  </a:lnTo>
                  <a:lnTo>
                    <a:pt x="2596654" y="4748619"/>
                  </a:lnTo>
                  <a:close/>
                </a:path>
                <a:path w="3028950" h="4919980">
                  <a:moveTo>
                    <a:pt x="2598610" y="4751159"/>
                  </a:moveTo>
                  <a:lnTo>
                    <a:pt x="2597150" y="4751159"/>
                  </a:lnTo>
                  <a:lnTo>
                    <a:pt x="2597658" y="4752429"/>
                  </a:lnTo>
                  <a:lnTo>
                    <a:pt x="2598610" y="4751159"/>
                  </a:lnTo>
                  <a:close/>
                </a:path>
                <a:path w="3028950" h="4919980">
                  <a:moveTo>
                    <a:pt x="2599880" y="4738078"/>
                  </a:moveTo>
                  <a:lnTo>
                    <a:pt x="2596642" y="4736173"/>
                  </a:lnTo>
                  <a:lnTo>
                    <a:pt x="2592806" y="4734280"/>
                  </a:lnTo>
                  <a:lnTo>
                    <a:pt x="2588653" y="4733683"/>
                  </a:lnTo>
                  <a:lnTo>
                    <a:pt x="2589288" y="4734077"/>
                  </a:lnTo>
                  <a:lnTo>
                    <a:pt x="2589949" y="4734407"/>
                  </a:lnTo>
                  <a:lnTo>
                    <a:pt x="2590584" y="4734788"/>
                  </a:lnTo>
                  <a:lnTo>
                    <a:pt x="2593517" y="4735690"/>
                  </a:lnTo>
                  <a:lnTo>
                    <a:pt x="2596438" y="4736630"/>
                  </a:lnTo>
                  <a:lnTo>
                    <a:pt x="2599880" y="4738078"/>
                  </a:lnTo>
                  <a:close/>
                </a:path>
                <a:path w="3028950" h="4919980">
                  <a:moveTo>
                    <a:pt x="2609265" y="4742650"/>
                  </a:moveTo>
                  <a:lnTo>
                    <a:pt x="2605570" y="4740630"/>
                  </a:lnTo>
                  <a:lnTo>
                    <a:pt x="2602573" y="4739208"/>
                  </a:lnTo>
                  <a:lnTo>
                    <a:pt x="2599880" y="4738078"/>
                  </a:lnTo>
                  <a:lnTo>
                    <a:pt x="2604262" y="4740643"/>
                  </a:lnTo>
                  <a:lnTo>
                    <a:pt x="2607602" y="4743234"/>
                  </a:lnTo>
                  <a:lnTo>
                    <a:pt x="2609265" y="4742650"/>
                  </a:lnTo>
                  <a:close/>
                </a:path>
                <a:path w="3028950" h="4919980">
                  <a:moveTo>
                    <a:pt x="2614269" y="4756239"/>
                  </a:moveTo>
                  <a:lnTo>
                    <a:pt x="2613266" y="4753699"/>
                  </a:lnTo>
                  <a:lnTo>
                    <a:pt x="2608872" y="4752429"/>
                  </a:lnTo>
                  <a:lnTo>
                    <a:pt x="2595676" y="4748619"/>
                  </a:lnTo>
                  <a:lnTo>
                    <a:pt x="2593708" y="4748619"/>
                  </a:lnTo>
                  <a:lnTo>
                    <a:pt x="2595664" y="4749889"/>
                  </a:lnTo>
                  <a:lnTo>
                    <a:pt x="2597607" y="4749889"/>
                  </a:lnTo>
                  <a:lnTo>
                    <a:pt x="2601544" y="4751159"/>
                  </a:lnTo>
                  <a:lnTo>
                    <a:pt x="2603144" y="4752429"/>
                  </a:lnTo>
                  <a:lnTo>
                    <a:pt x="2600325" y="4751159"/>
                  </a:lnTo>
                  <a:lnTo>
                    <a:pt x="2598610" y="4751159"/>
                  </a:lnTo>
                  <a:lnTo>
                    <a:pt x="2608415" y="4754969"/>
                  </a:lnTo>
                  <a:lnTo>
                    <a:pt x="2614269" y="4756239"/>
                  </a:lnTo>
                  <a:close/>
                </a:path>
                <a:path w="3028950" h="4919980">
                  <a:moveTo>
                    <a:pt x="2622080" y="4754753"/>
                  </a:moveTo>
                  <a:lnTo>
                    <a:pt x="2621089" y="4753800"/>
                  </a:lnTo>
                  <a:lnTo>
                    <a:pt x="2613253" y="4751209"/>
                  </a:lnTo>
                  <a:lnTo>
                    <a:pt x="2612275" y="4751425"/>
                  </a:lnTo>
                  <a:lnTo>
                    <a:pt x="2614244" y="4752543"/>
                  </a:lnTo>
                  <a:lnTo>
                    <a:pt x="2617178" y="4753470"/>
                  </a:lnTo>
                  <a:lnTo>
                    <a:pt x="2619159" y="4753826"/>
                  </a:lnTo>
                  <a:lnTo>
                    <a:pt x="2622080" y="4754753"/>
                  </a:lnTo>
                  <a:close/>
                </a:path>
                <a:path w="3028950" h="4919980">
                  <a:moveTo>
                    <a:pt x="2627058" y="4761776"/>
                  </a:moveTo>
                  <a:lnTo>
                    <a:pt x="2620162" y="4758601"/>
                  </a:lnTo>
                  <a:lnTo>
                    <a:pt x="2619197" y="4758817"/>
                  </a:lnTo>
                  <a:lnTo>
                    <a:pt x="2608453" y="4755693"/>
                  </a:lnTo>
                  <a:lnTo>
                    <a:pt x="2618232" y="4759388"/>
                  </a:lnTo>
                  <a:lnTo>
                    <a:pt x="2619210" y="4759198"/>
                  </a:lnTo>
                  <a:lnTo>
                    <a:pt x="2627058" y="4761776"/>
                  </a:lnTo>
                  <a:close/>
                </a:path>
                <a:path w="3028950" h="4919980">
                  <a:moveTo>
                    <a:pt x="2642705" y="4766957"/>
                  </a:moveTo>
                  <a:lnTo>
                    <a:pt x="2640749" y="4765840"/>
                  </a:lnTo>
                  <a:lnTo>
                    <a:pt x="2640736" y="4765446"/>
                  </a:lnTo>
                  <a:lnTo>
                    <a:pt x="2639758" y="4764506"/>
                  </a:lnTo>
                  <a:lnTo>
                    <a:pt x="2638806" y="4766246"/>
                  </a:lnTo>
                  <a:lnTo>
                    <a:pt x="2642705" y="4766957"/>
                  </a:lnTo>
                  <a:close/>
                </a:path>
                <a:path w="3028950" h="4919980">
                  <a:moveTo>
                    <a:pt x="2686697" y="4773320"/>
                  </a:moveTo>
                  <a:lnTo>
                    <a:pt x="2686634" y="4771339"/>
                  </a:lnTo>
                  <a:lnTo>
                    <a:pt x="2682875" y="4770552"/>
                  </a:lnTo>
                  <a:lnTo>
                    <a:pt x="2680639" y="4770539"/>
                  </a:lnTo>
                  <a:lnTo>
                    <a:pt x="2684729" y="4772190"/>
                  </a:lnTo>
                  <a:lnTo>
                    <a:pt x="2686697" y="4773320"/>
                  </a:lnTo>
                  <a:close/>
                </a:path>
                <a:path w="3028950" h="4919980">
                  <a:moveTo>
                    <a:pt x="2687637" y="4772126"/>
                  </a:moveTo>
                  <a:lnTo>
                    <a:pt x="2686634" y="4771174"/>
                  </a:lnTo>
                  <a:lnTo>
                    <a:pt x="2686634" y="4771339"/>
                  </a:lnTo>
                  <a:lnTo>
                    <a:pt x="2686761" y="4771364"/>
                  </a:lnTo>
                  <a:lnTo>
                    <a:pt x="2687637" y="4772126"/>
                  </a:lnTo>
                  <a:close/>
                </a:path>
                <a:path w="3028950" h="4919980">
                  <a:moveTo>
                    <a:pt x="2695219" y="4775403"/>
                  </a:moveTo>
                  <a:lnTo>
                    <a:pt x="2694686" y="4775098"/>
                  </a:lnTo>
                  <a:lnTo>
                    <a:pt x="2694482" y="4774933"/>
                  </a:lnTo>
                  <a:lnTo>
                    <a:pt x="2694635" y="4774946"/>
                  </a:lnTo>
                  <a:lnTo>
                    <a:pt x="2693784" y="4774641"/>
                  </a:lnTo>
                  <a:lnTo>
                    <a:pt x="2692577" y="4774196"/>
                  </a:lnTo>
                  <a:lnTo>
                    <a:pt x="2692260" y="4774082"/>
                  </a:lnTo>
                  <a:lnTo>
                    <a:pt x="2693771" y="4774730"/>
                  </a:lnTo>
                  <a:lnTo>
                    <a:pt x="2695219" y="4775403"/>
                  </a:lnTo>
                  <a:close/>
                </a:path>
                <a:path w="3028950" h="4919980">
                  <a:moveTo>
                    <a:pt x="2697569" y="4776000"/>
                  </a:moveTo>
                  <a:lnTo>
                    <a:pt x="2695156" y="4774984"/>
                  </a:lnTo>
                  <a:lnTo>
                    <a:pt x="2694635" y="4774946"/>
                  </a:lnTo>
                  <a:lnTo>
                    <a:pt x="2697569" y="4776000"/>
                  </a:lnTo>
                  <a:close/>
                </a:path>
                <a:path w="3028950" h="4919980">
                  <a:moveTo>
                    <a:pt x="2698775" y="4777244"/>
                  </a:moveTo>
                  <a:lnTo>
                    <a:pt x="2697746" y="4776660"/>
                  </a:lnTo>
                  <a:lnTo>
                    <a:pt x="2696540" y="4776038"/>
                  </a:lnTo>
                  <a:lnTo>
                    <a:pt x="2695219" y="4775403"/>
                  </a:lnTo>
                  <a:lnTo>
                    <a:pt x="2695778" y="4775746"/>
                  </a:lnTo>
                  <a:lnTo>
                    <a:pt x="2696857" y="4776305"/>
                  </a:lnTo>
                  <a:lnTo>
                    <a:pt x="2698775" y="4777244"/>
                  </a:lnTo>
                  <a:close/>
                </a:path>
                <a:path w="3028950" h="4919980">
                  <a:moveTo>
                    <a:pt x="2701353" y="4777460"/>
                  </a:moveTo>
                  <a:lnTo>
                    <a:pt x="2701086" y="4777194"/>
                  </a:lnTo>
                  <a:lnTo>
                    <a:pt x="2698419" y="4776406"/>
                  </a:lnTo>
                  <a:lnTo>
                    <a:pt x="2699397" y="4776863"/>
                  </a:lnTo>
                  <a:lnTo>
                    <a:pt x="2700185" y="4777194"/>
                  </a:lnTo>
                  <a:lnTo>
                    <a:pt x="2700909" y="4777524"/>
                  </a:lnTo>
                  <a:lnTo>
                    <a:pt x="2701353" y="4777460"/>
                  </a:lnTo>
                  <a:close/>
                </a:path>
                <a:path w="3028950" h="4919980">
                  <a:moveTo>
                    <a:pt x="2705506" y="4787138"/>
                  </a:moveTo>
                  <a:lnTo>
                    <a:pt x="2701188" y="4785385"/>
                  </a:lnTo>
                  <a:lnTo>
                    <a:pt x="2696565" y="4783226"/>
                  </a:lnTo>
                  <a:lnTo>
                    <a:pt x="2696553" y="4783734"/>
                  </a:lnTo>
                  <a:lnTo>
                    <a:pt x="2703423" y="4786896"/>
                  </a:lnTo>
                  <a:lnTo>
                    <a:pt x="2703411" y="4786617"/>
                  </a:lnTo>
                  <a:lnTo>
                    <a:pt x="2704363" y="4786820"/>
                  </a:lnTo>
                  <a:lnTo>
                    <a:pt x="2705506" y="4787138"/>
                  </a:lnTo>
                  <a:close/>
                </a:path>
                <a:path w="3028950" h="4919980">
                  <a:moveTo>
                    <a:pt x="2706166" y="4785461"/>
                  </a:moveTo>
                  <a:lnTo>
                    <a:pt x="2705531" y="4785449"/>
                  </a:lnTo>
                  <a:lnTo>
                    <a:pt x="2705341" y="4785715"/>
                  </a:lnTo>
                  <a:lnTo>
                    <a:pt x="2705697" y="4785499"/>
                  </a:lnTo>
                  <a:lnTo>
                    <a:pt x="2706166" y="4785461"/>
                  </a:lnTo>
                  <a:close/>
                </a:path>
                <a:path w="3028950" h="4919980">
                  <a:moveTo>
                    <a:pt x="2706738" y="4785550"/>
                  </a:moveTo>
                  <a:lnTo>
                    <a:pt x="2706179" y="4785461"/>
                  </a:lnTo>
                  <a:lnTo>
                    <a:pt x="2706738" y="4785550"/>
                  </a:lnTo>
                  <a:close/>
                </a:path>
                <a:path w="3028950" h="4919980">
                  <a:moveTo>
                    <a:pt x="2711259" y="4789106"/>
                  </a:moveTo>
                  <a:lnTo>
                    <a:pt x="2710027" y="4788636"/>
                  </a:lnTo>
                  <a:lnTo>
                    <a:pt x="2707386" y="4787658"/>
                  </a:lnTo>
                  <a:lnTo>
                    <a:pt x="2705506" y="4787138"/>
                  </a:lnTo>
                  <a:lnTo>
                    <a:pt x="2707754" y="4788039"/>
                  </a:lnTo>
                  <a:lnTo>
                    <a:pt x="2709913" y="4788852"/>
                  </a:lnTo>
                  <a:lnTo>
                    <a:pt x="2711259" y="4789106"/>
                  </a:lnTo>
                  <a:close/>
                </a:path>
                <a:path w="3028950" h="4919980">
                  <a:moveTo>
                    <a:pt x="2712478" y="4788039"/>
                  </a:moveTo>
                  <a:lnTo>
                    <a:pt x="2710942" y="4786719"/>
                  </a:lnTo>
                  <a:lnTo>
                    <a:pt x="2709608" y="4786719"/>
                  </a:lnTo>
                  <a:lnTo>
                    <a:pt x="2712478" y="4788039"/>
                  </a:lnTo>
                  <a:close/>
                </a:path>
                <a:path w="3028950" h="4919980">
                  <a:moveTo>
                    <a:pt x="2721076" y="4795113"/>
                  </a:moveTo>
                  <a:lnTo>
                    <a:pt x="2719120" y="4793996"/>
                  </a:lnTo>
                  <a:lnTo>
                    <a:pt x="2714193" y="4791938"/>
                  </a:lnTo>
                  <a:lnTo>
                    <a:pt x="2721076" y="4795113"/>
                  </a:lnTo>
                  <a:close/>
                </a:path>
                <a:path w="3028950" h="4919980">
                  <a:moveTo>
                    <a:pt x="2723946" y="4786668"/>
                  </a:moveTo>
                  <a:lnTo>
                    <a:pt x="2723934" y="4786274"/>
                  </a:lnTo>
                  <a:lnTo>
                    <a:pt x="2723096" y="4785487"/>
                  </a:lnTo>
                  <a:lnTo>
                    <a:pt x="2718460" y="4783975"/>
                  </a:lnTo>
                  <a:lnTo>
                    <a:pt x="2721521" y="4785093"/>
                  </a:lnTo>
                  <a:lnTo>
                    <a:pt x="2722499" y="4785830"/>
                  </a:lnTo>
                  <a:lnTo>
                    <a:pt x="2723946" y="4786668"/>
                  </a:lnTo>
                  <a:close/>
                </a:path>
                <a:path w="3028950" h="4919980">
                  <a:moveTo>
                    <a:pt x="2724886" y="4786071"/>
                  </a:moveTo>
                  <a:lnTo>
                    <a:pt x="2722918" y="4785322"/>
                  </a:lnTo>
                  <a:lnTo>
                    <a:pt x="2723096" y="4785487"/>
                  </a:lnTo>
                  <a:lnTo>
                    <a:pt x="2724886" y="4786071"/>
                  </a:lnTo>
                  <a:close/>
                </a:path>
                <a:path w="3028950" h="4919980">
                  <a:moveTo>
                    <a:pt x="2730868" y="4798441"/>
                  </a:moveTo>
                  <a:lnTo>
                    <a:pt x="2729865" y="4796345"/>
                  </a:lnTo>
                  <a:lnTo>
                    <a:pt x="2726931" y="4796574"/>
                  </a:lnTo>
                  <a:lnTo>
                    <a:pt x="2730868" y="4798441"/>
                  </a:lnTo>
                  <a:close/>
                </a:path>
                <a:path w="3028950" h="4919980">
                  <a:moveTo>
                    <a:pt x="2738640" y="4795659"/>
                  </a:moveTo>
                  <a:lnTo>
                    <a:pt x="2728849" y="4793094"/>
                  </a:lnTo>
                  <a:lnTo>
                    <a:pt x="2728887" y="4794491"/>
                  </a:lnTo>
                  <a:lnTo>
                    <a:pt x="2732976" y="4795621"/>
                  </a:lnTo>
                  <a:lnTo>
                    <a:pt x="2737472" y="4797133"/>
                  </a:lnTo>
                  <a:lnTo>
                    <a:pt x="2736951" y="4796942"/>
                  </a:lnTo>
                  <a:lnTo>
                    <a:pt x="2736685" y="4796815"/>
                  </a:lnTo>
                  <a:lnTo>
                    <a:pt x="2738640" y="4795659"/>
                  </a:lnTo>
                  <a:close/>
                </a:path>
                <a:path w="3028950" h="4919980">
                  <a:moveTo>
                    <a:pt x="2739199" y="4794529"/>
                  </a:moveTo>
                  <a:lnTo>
                    <a:pt x="2735669" y="4791799"/>
                  </a:lnTo>
                  <a:lnTo>
                    <a:pt x="2734233" y="4791799"/>
                  </a:lnTo>
                  <a:lnTo>
                    <a:pt x="2727706" y="4789259"/>
                  </a:lnTo>
                  <a:lnTo>
                    <a:pt x="2721749" y="4787989"/>
                  </a:lnTo>
                  <a:lnTo>
                    <a:pt x="2721978" y="4789259"/>
                  </a:lnTo>
                  <a:lnTo>
                    <a:pt x="2717038" y="4784179"/>
                  </a:lnTo>
                  <a:lnTo>
                    <a:pt x="2712186" y="4784179"/>
                  </a:lnTo>
                  <a:lnTo>
                    <a:pt x="2708745" y="4781639"/>
                  </a:lnTo>
                  <a:lnTo>
                    <a:pt x="2705303" y="4779099"/>
                  </a:lnTo>
                  <a:lnTo>
                    <a:pt x="2707576" y="4781639"/>
                  </a:lnTo>
                  <a:lnTo>
                    <a:pt x="2700909" y="4777829"/>
                  </a:lnTo>
                  <a:lnTo>
                    <a:pt x="2699245" y="4777829"/>
                  </a:lnTo>
                  <a:lnTo>
                    <a:pt x="2700756" y="4779099"/>
                  </a:lnTo>
                  <a:lnTo>
                    <a:pt x="2701950" y="4780369"/>
                  </a:lnTo>
                  <a:lnTo>
                    <a:pt x="2698445" y="4780369"/>
                  </a:lnTo>
                  <a:lnTo>
                    <a:pt x="2687675" y="4776559"/>
                  </a:lnTo>
                  <a:lnTo>
                    <a:pt x="2679839" y="4774019"/>
                  </a:lnTo>
                  <a:lnTo>
                    <a:pt x="2685707" y="4775289"/>
                  </a:lnTo>
                  <a:lnTo>
                    <a:pt x="2683764" y="4774019"/>
                  </a:lnTo>
                  <a:lnTo>
                    <a:pt x="2677896" y="4772749"/>
                  </a:lnTo>
                  <a:lnTo>
                    <a:pt x="2677871" y="4771479"/>
                  </a:lnTo>
                  <a:lnTo>
                    <a:pt x="2675420" y="4770209"/>
                  </a:lnTo>
                  <a:lnTo>
                    <a:pt x="2672969" y="4768939"/>
                  </a:lnTo>
                  <a:lnTo>
                    <a:pt x="2671978" y="4768431"/>
                  </a:lnTo>
                  <a:lnTo>
                    <a:pt x="2671978" y="4768939"/>
                  </a:lnTo>
                  <a:lnTo>
                    <a:pt x="2671661" y="4768799"/>
                  </a:lnTo>
                  <a:lnTo>
                    <a:pt x="2671978" y="4768939"/>
                  </a:lnTo>
                  <a:lnTo>
                    <a:pt x="2671978" y="4768431"/>
                  </a:lnTo>
                  <a:lnTo>
                    <a:pt x="2668054" y="4766399"/>
                  </a:lnTo>
                  <a:lnTo>
                    <a:pt x="2677845" y="4768939"/>
                  </a:lnTo>
                  <a:lnTo>
                    <a:pt x="2669336" y="4766399"/>
                  </a:lnTo>
                  <a:lnTo>
                    <a:pt x="2664612" y="4763859"/>
                  </a:lnTo>
                  <a:lnTo>
                    <a:pt x="2662415" y="4762639"/>
                  </a:lnTo>
                  <a:lnTo>
                    <a:pt x="2662415" y="4763859"/>
                  </a:lnTo>
                  <a:lnTo>
                    <a:pt x="2662161" y="4763859"/>
                  </a:lnTo>
                  <a:lnTo>
                    <a:pt x="2661539" y="4763503"/>
                  </a:lnTo>
                  <a:lnTo>
                    <a:pt x="2662415" y="4763859"/>
                  </a:lnTo>
                  <a:lnTo>
                    <a:pt x="2662415" y="4762639"/>
                  </a:lnTo>
                  <a:lnTo>
                    <a:pt x="2660078" y="4761319"/>
                  </a:lnTo>
                  <a:lnTo>
                    <a:pt x="2657818" y="4760049"/>
                  </a:lnTo>
                  <a:lnTo>
                    <a:pt x="2653322" y="4758779"/>
                  </a:lnTo>
                  <a:lnTo>
                    <a:pt x="2649410" y="4757509"/>
                  </a:lnTo>
                  <a:lnTo>
                    <a:pt x="2643581" y="4756429"/>
                  </a:lnTo>
                  <a:lnTo>
                    <a:pt x="2643073" y="4756239"/>
                  </a:lnTo>
                  <a:lnTo>
                    <a:pt x="2622651" y="4748619"/>
                  </a:lnTo>
                  <a:lnTo>
                    <a:pt x="2619133" y="4747349"/>
                  </a:lnTo>
                  <a:lnTo>
                    <a:pt x="2601315" y="4740999"/>
                  </a:lnTo>
                  <a:lnTo>
                    <a:pt x="2590596" y="4735919"/>
                  </a:lnTo>
                  <a:lnTo>
                    <a:pt x="2586012" y="4734649"/>
                  </a:lnTo>
                  <a:lnTo>
                    <a:pt x="2581262" y="4732109"/>
                  </a:lnTo>
                  <a:lnTo>
                    <a:pt x="2573972" y="4729569"/>
                  </a:lnTo>
                  <a:lnTo>
                    <a:pt x="2572982" y="4727029"/>
                  </a:lnTo>
                  <a:lnTo>
                    <a:pt x="2567114" y="4725759"/>
                  </a:lnTo>
                  <a:lnTo>
                    <a:pt x="2560612" y="4721949"/>
                  </a:lnTo>
                  <a:lnTo>
                    <a:pt x="2556281" y="4719409"/>
                  </a:lnTo>
                  <a:lnTo>
                    <a:pt x="2553360" y="4719409"/>
                  </a:lnTo>
                  <a:lnTo>
                    <a:pt x="2546832" y="4715599"/>
                  </a:lnTo>
                  <a:lnTo>
                    <a:pt x="2536558" y="4711789"/>
                  </a:lnTo>
                  <a:lnTo>
                    <a:pt x="2525369" y="4707979"/>
                  </a:lnTo>
                  <a:lnTo>
                    <a:pt x="2519184" y="4705439"/>
                  </a:lnTo>
                  <a:lnTo>
                    <a:pt x="2516098" y="4704169"/>
                  </a:lnTo>
                  <a:lnTo>
                    <a:pt x="2515133" y="4705439"/>
                  </a:lnTo>
                  <a:lnTo>
                    <a:pt x="2501468" y="4700359"/>
                  </a:lnTo>
                  <a:lnTo>
                    <a:pt x="2492654" y="4697819"/>
                  </a:lnTo>
                  <a:lnTo>
                    <a:pt x="2492667" y="4699089"/>
                  </a:lnTo>
                  <a:lnTo>
                    <a:pt x="2486266" y="4696549"/>
                  </a:lnTo>
                  <a:lnTo>
                    <a:pt x="2478938" y="4694009"/>
                  </a:lnTo>
                  <a:lnTo>
                    <a:pt x="2470874" y="4690199"/>
                  </a:lnTo>
                  <a:lnTo>
                    <a:pt x="2462263" y="4686389"/>
                  </a:lnTo>
                  <a:lnTo>
                    <a:pt x="2463000" y="4686389"/>
                  </a:lnTo>
                  <a:lnTo>
                    <a:pt x="2457831" y="4683849"/>
                  </a:lnTo>
                  <a:lnTo>
                    <a:pt x="2450414" y="4681309"/>
                  </a:lnTo>
                  <a:lnTo>
                    <a:pt x="2435771" y="4676229"/>
                  </a:lnTo>
                  <a:lnTo>
                    <a:pt x="2426004" y="4672419"/>
                  </a:lnTo>
                  <a:lnTo>
                    <a:pt x="2422652" y="4671149"/>
                  </a:lnTo>
                  <a:lnTo>
                    <a:pt x="2420429" y="4669879"/>
                  </a:lnTo>
                  <a:lnTo>
                    <a:pt x="2418346" y="4668609"/>
                  </a:lnTo>
                  <a:lnTo>
                    <a:pt x="2417864" y="4668609"/>
                  </a:lnTo>
                  <a:lnTo>
                    <a:pt x="2416556" y="4667339"/>
                  </a:lnTo>
                  <a:lnTo>
                    <a:pt x="2416111" y="4667339"/>
                  </a:lnTo>
                  <a:lnTo>
                    <a:pt x="2417165" y="4668609"/>
                  </a:lnTo>
                  <a:lnTo>
                    <a:pt x="2414727" y="4667339"/>
                  </a:lnTo>
                  <a:lnTo>
                    <a:pt x="2410968" y="4666069"/>
                  </a:lnTo>
                  <a:lnTo>
                    <a:pt x="2407208" y="4664799"/>
                  </a:lnTo>
                  <a:lnTo>
                    <a:pt x="2406231" y="4663529"/>
                  </a:lnTo>
                  <a:lnTo>
                    <a:pt x="2403729" y="4663529"/>
                  </a:lnTo>
                  <a:lnTo>
                    <a:pt x="2398598" y="4663529"/>
                  </a:lnTo>
                  <a:lnTo>
                    <a:pt x="2377109" y="4663529"/>
                  </a:lnTo>
                  <a:lnTo>
                    <a:pt x="2374354" y="4663529"/>
                  </a:lnTo>
                  <a:lnTo>
                    <a:pt x="2375458" y="4666069"/>
                  </a:lnTo>
                  <a:lnTo>
                    <a:pt x="2377859" y="4667339"/>
                  </a:lnTo>
                  <a:lnTo>
                    <a:pt x="2376830" y="4666069"/>
                  </a:lnTo>
                  <a:lnTo>
                    <a:pt x="2388489" y="4672419"/>
                  </a:lnTo>
                  <a:lnTo>
                    <a:pt x="2391892" y="4672419"/>
                  </a:lnTo>
                  <a:lnTo>
                    <a:pt x="2386977" y="4669879"/>
                  </a:lnTo>
                  <a:lnTo>
                    <a:pt x="2395410" y="4672419"/>
                  </a:lnTo>
                  <a:lnTo>
                    <a:pt x="2401633" y="4673689"/>
                  </a:lnTo>
                  <a:lnTo>
                    <a:pt x="2407843" y="4673689"/>
                  </a:lnTo>
                  <a:lnTo>
                    <a:pt x="2416289" y="4676229"/>
                  </a:lnTo>
                  <a:lnTo>
                    <a:pt x="2414359" y="4676229"/>
                  </a:lnTo>
                  <a:lnTo>
                    <a:pt x="2410510" y="4678769"/>
                  </a:lnTo>
                  <a:lnTo>
                    <a:pt x="2417368" y="4682579"/>
                  </a:lnTo>
                  <a:lnTo>
                    <a:pt x="2421940" y="4681309"/>
                  </a:lnTo>
                  <a:lnTo>
                    <a:pt x="2438019" y="4681309"/>
                  </a:lnTo>
                  <a:lnTo>
                    <a:pt x="2447556" y="4682579"/>
                  </a:lnTo>
                  <a:lnTo>
                    <a:pt x="2449512" y="4685119"/>
                  </a:lnTo>
                  <a:lnTo>
                    <a:pt x="2459317" y="4687659"/>
                  </a:lnTo>
                  <a:lnTo>
                    <a:pt x="2442870" y="4687659"/>
                  </a:lnTo>
                  <a:lnTo>
                    <a:pt x="2432875" y="4686389"/>
                  </a:lnTo>
                  <a:lnTo>
                    <a:pt x="2424226" y="4685119"/>
                  </a:lnTo>
                  <a:lnTo>
                    <a:pt x="2429129" y="4687659"/>
                  </a:lnTo>
                  <a:lnTo>
                    <a:pt x="2425217" y="4687659"/>
                  </a:lnTo>
                  <a:lnTo>
                    <a:pt x="2433053" y="4690199"/>
                  </a:lnTo>
                  <a:lnTo>
                    <a:pt x="2435453" y="4691469"/>
                  </a:lnTo>
                  <a:lnTo>
                    <a:pt x="2429433" y="4690402"/>
                  </a:lnTo>
                  <a:lnTo>
                    <a:pt x="2443873" y="4696549"/>
                  </a:lnTo>
                  <a:lnTo>
                    <a:pt x="2443848" y="4694199"/>
                  </a:lnTo>
                  <a:lnTo>
                    <a:pt x="2437968" y="4692739"/>
                  </a:lnTo>
                  <a:lnTo>
                    <a:pt x="2440279" y="4691469"/>
                  </a:lnTo>
                  <a:lnTo>
                    <a:pt x="2446363" y="4691469"/>
                  </a:lnTo>
                  <a:lnTo>
                    <a:pt x="2454821" y="4694009"/>
                  </a:lnTo>
                  <a:lnTo>
                    <a:pt x="2464308" y="4696549"/>
                  </a:lnTo>
                  <a:lnTo>
                    <a:pt x="2467279" y="4699089"/>
                  </a:lnTo>
                  <a:lnTo>
                    <a:pt x="2460472" y="4699089"/>
                  </a:lnTo>
                  <a:lnTo>
                    <a:pt x="2460472" y="4700359"/>
                  </a:lnTo>
                  <a:lnTo>
                    <a:pt x="2462428" y="4700359"/>
                  </a:lnTo>
                  <a:lnTo>
                    <a:pt x="2471623" y="4703610"/>
                  </a:lnTo>
                  <a:lnTo>
                    <a:pt x="2468334" y="4702899"/>
                  </a:lnTo>
                  <a:lnTo>
                    <a:pt x="2475192" y="4706709"/>
                  </a:lnTo>
                  <a:lnTo>
                    <a:pt x="2481046" y="4705439"/>
                  </a:lnTo>
                  <a:lnTo>
                    <a:pt x="2488908" y="4710519"/>
                  </a:lnTo>
                  <a:lnTo>
                    <a:pt x="2491829" y="4711789"/>
                  </a:lnTo>
                  <a:lnTo>
                    <a:pt x="2496769" y="4716869"/>
                  </a:lnTo>
                  <a:lnTo>
                    <a:pt x="2497747" y="4715599"/>
                  </a:lnTo>
                  <a:lnTo>
                    <a:pt x="2493797" y="4711789"/>
                  </a:lnTo>
                  <a:lnTo>
                    <a:pt x="2495296" y="4705439"/>
                  </a:lnTo>
                  <a:lnTo>
                    <a:pt x="2495600" y="4704169"/>
                  </a:lnTo>
                  <a:lnTo>
                    <a:pt x="2500477" y="4704169"/>
                  </a:lnTo>
                  <a:lnTo>
                    <a:pt x="2514244" y="4711789"/>
                  </a:lnTo>
                  <a:lnTo>
                    <a:pt x="2517190" y="4714329"/>
                  </a:lnTo>
                  <a:lnTo>
                    <a:pt x="2521381" y="4718139"/>
                  </a:lnTo>
                  <a:lnTo>
                    <a:pt x="2508186" y="4715599"/>
                  </a:lnTo>
                  <a:lnTo>
                    <a:pt x="2511755" y="4719409"/>
                  </a:lnTo>
                  <a:lnTo>
                    <a:pt x="2511882" y="4718977"/>
                  </a:lnTo>
                  <a:lnTo>
                    <a:pt x="2512314" y="4719320"/>
                  </a:lnTo>
                  <a:lnTo>
                    <a:pt x="2515362" y="4720628"/>
                  </a:lnTo>
                  <a:lnTo>
                    <a:pt x="2513431" y="4719625"/>
                  </a:lnTo>
                  <a:lnTo>
                    <a:pt x="2512403" y="4718926"/>
                  </a:lnTo>
                  <a:lnTo>
                    <a:pt x="2512009" y="4718596"/>
                  </a:lnTo>
                  <a:lnTo>
                    <a:pt x="2512149" y="4718139"/>
                  </a:lnTo>
                  <a:lnTo>
                    <a:pt x="2515108" y="4719409"/>
                  </a:lnTo>
                  <a:lnTo>
                    <a:pt x="2516327" y="4719409"/>
                  </a:lnTo>
                  <a:lnTo>
                    <a:pt x="2519261" y="4720679"/>
                  </a:lnTo>
                  <a:lnTo>
                    <a:pt x="2514371" y="4720679"/>
                  </a:lnTo>
                  <a:lnTo>
                    <a:pt x="2521254" y="4723219"/>
                  </a:lnTo>
                  <a:lnTo>
                    <a:pt x="2524048" y="4723219"/>
                  </a:lnTo>
                  <a:lnTo>
                    <a:pt x="2528938" y="4724489"/>
                  </a:lnTo>
                  <a:lnTo>
                    <a:pt x="2525115" y="4721949"/>
                  </a:lnTo>
                  <a:lnTo>
                    <a:pt x="2531973" y="4724489"/>
                  </a:lnTo>
                  <a:lnTo>
                    <a:pt x="2531999" y="4725759"/>
                  </a:lnTo>
                  <a:lnTo>
                    <a:pt x="2539835" y="4728299"/>
                  </a:lnTo>
                  <a:lnTo>
                    <a:pt x="2537853" y="4725759"/>
                  </a:lnTo>
                  <a:lnTo>
                    <a:pt x="2548559" y="4727029"/>
                  </a:lnTo>
                  <a:lnTo>
                    <a:pt x="2555417" y="4728299"/>
                  </a:lnTo>
                  <a:lnTo>
                    <a:pt x="2554833" y="4729569"/>
                  </a:lnTo>
                  <a:lnTo>
                    <a:pt x="2556662" y="4730839"/>
                  </a:lnTo>
                  <a:lnTo>
                    <a:pt x="2565768" y="4734649"/>
                  </a:lnTo>
                  <a:lnTo>
                    <a:pt x="2581173" y="4742269"/>
                  </a:lnTo>
                  <a:lnTo>
                    <a:pt x="2589784" y="4744809"/>
                  </a:lnTo>
                  <a:lnTo>
                    <a:pt x="2590762" y="4746079"/>
                  </a:lnTo>
                  <a:lnTo>
                    <a:pt x="2596121" y="4748390"/>
                  </a:lnTo>
                  <a:lnTo>
                    <a:pt x="2598115" y="4747349"/>
                  </a:lnTo>
                  <a:lnTo>
                    <a:pt x="2603589" y="4747349"/>
                  </a:lnTo>
                  <a:lnTo>
                    <a:pt x="2611450" y="4749889"/>
                  </a:lnTo>
                  <a:lnTo>
                    <a:pt x="2621051" y="4751159"/>
                  </a:lnTo>
                  <a:lnTo>
                    <a:pt x="2631833" y="4754969"/>
                  </a:lnTo>
                  <a:lnTo>
                    <a:pt x="2626957" y="4754969"/>
                  </a:lnTo>
                  <a:lnTo>
                    <a:pt x="2638374" y="4760049"/>
                  </a:lnTo>
                  <a:lnTo>
                    <a:pt x="2645549" y="4761319"/>
                  </a:lnTo>
                  <a:lnTo>
                    <a:pt x="2652001" y="4762589"/>
                  </a:lnTo>
                  <a:lnTo>
                    <a:pt x="2661221" y="4766399"/>
                  </a:lnTo>
                  <a:lnTo>
                    <a:pt x="2667127" y="4770209"/>
                  </a:lnTo>
                  <a:lnTo>
                    <a:pt x="2660281" y="4768939"/>
                  </a:lnTo>
                  <a:lnTo>
                    <a:pt x="2661272" y="4771479"/>
                  </a:lnTo>
                  <a:lnTo>
                    <a:pt x="2652471" y="4767669"/>
                  </a:lnTo>
                  <a:lnTo>
                    <a:pt x="2650490" y="4766399"/>
                  </a:lnTo>
                  <a:lnTo>
                    <a:pt x="2648508" y="4765129"/>
                  </a:lnTo>
                  <a:lnTo>
                    <a:pt x="2642666" y="4762589"/>
                  </a:lnTo>
                  <a:lnTo>
                    <a:pt x="2649524" y="4766399"/>
                  </a:lnTo>
                  <a:lnTo>
                    <a:pt x="2646591" y="4765129"/>
                  </a:lnTo>
                  <a:lnTo>
                    <a:pt x="2640711" y="4763859"/>
                  </a:lnTo>
                  <a:lnTo>
                    <a:pt x="2637764" y="4762589"/>
                  </a:lnTo>
                  <a:lnTo>
                    <a:pt x="2645270" y="4766399"/>
                  </a:lnTo>
                  <a:lnTo>
                    <a:pt x="2658097" y="4771479"/>
                  </a:lnTo>
                  <a:lnTo>
                    <a:pt x="2672778" y="4776559"/>
                  </a:lnTo>
                  <a:lnTo>
                    <a:pt x="2685821" y="4782909"/>
                  </a:lnTo>
                  <a:lnTo>
                    <a:pt x="2688729" y="4782909"/>
                  </a:lnTo>
                  <a:lnTo>
                    <a:pt x="2693632" y="4784179"/>
                  </a:lnTo>
                  <a:lnTo>
                    <a:pt x="2691676" y="4782909"/>
                  </a:lnTo>
                  <a:lnTo>
                    <a:pt x="2686761" y="4781639"/>
                  </a:lnTo>
                  <a:lnTo>
                    <a:pt x="2686532" y="4780369"/>
                  </a:lnTo>
                  <a:lnTo>
                    <a:pt x="2689428" y="4780369"/>
                  </a:lnTo>
                  <a:lnTo>
                    <a:pt x="2691968" y="4781639"/>
                  </a:lnTo>
                  <a:lnTo>
                    <a:pt x="2690660" y="4780369"/>
                  </a:lnTo>
                  <a:lnTo>
                    <a:pt x="2697492" y="4781639"/>
                  </a:lnTo>
                  <a:lnTo>
                    <a:pt x="2705303" y="4782909"/>
                  </a:lnTo>
                  <a:lnTo>
                    <a:pt x="2714129" y="4787989"/>
                  </a:lnTo>
                  <a:lnTo>
                    <a:pt x="2714523" y="4788967"/>
                  </a:lnTo>
                  <a:lnTo>
                    <a:pt x="2712478" y="4788039"/>
                  </a:lnTo>
                  <a:lnTo>
                    <a:pt x="2715006" y="4790198"/>
                  </a:lnTo>
                  <a:lnTo>
                    <a:pt x="2715133" y="4790529"/>
                  </a:lnTo>
                  <a:lnTo>
                    <a:pt x="2715133" y="4790313"/>
                  </a:lnTo>
                  <a:lnTo>
                    <a:pt x="2719832" y="4794339"/>
                  </a:lnTo>
                  <a:lnTo>
                    <a:pt x="2724937" y="4793069"/>
                  </a:lnTo>
                  <a:lnTo>
                    <a:pt x="2719044" y="4789259"/>
                  </a:lnTo>
                  <a:lnTo>
                    <a:pt x="2725902" y="4791799"/>
                  </a:lnTo>
                  <a:lnTo>
                    <a:pt x="2734691" y="4793069"/>
                  </a:lnTo>
                  <a:lnTo>
                    <a:pt x="2739199" y="4794529"/>
                  </a:lnTo>
                  <a:close/>
                </a:path>
                <a:path w="3028950" h="4919980">
                  <a:moveTo>
                    <a:pt x="2740596" y="4795609"/>
                  </a:moveTo>
                  <a:lnTo>
                    <a:pt x="2740304" y="4794885"/>
                  </a:lnTo>
                  <a:lnTo>
                    <a:pt x="2739199" y="4794529"/>
                  </a:lnTo>
                  <a:lnTo>
                    <a:pt x="2740596" y="4795609"/>
                  </a:lnTo>
                  <a:close/>
                </a:path>
                <a:path w="3028950" h="4919980">
                  <a:moveTo>
                    <a:pt x="2742539" y="4795609"/>
                  </a:moveTo>
                  <a:lnTo>
                    <a:pt x="2739567" y="4793069"/>
                  </a:lnTo>
                  <a:lnTo>
                    <a:pt x="2740304" y="4794885"/>
                  </a:lnTo>
                  <a:lnTo>
                    <a:pt x="2742539" y="4795609"/>
                  </a:lnTo>
                  <a:close/>
                </a:path>
                <a:path w="3028950" h="4919980">
                  <a:moveTo>
                    <a:pt x="2743352" y="4798580"/>
                  </a:moveTo>
                  <a:lnTo>
                    <a:pt x="2740977" y="4798263"/>
                  </a:lnTo>
                  <a:lnTo>
                    <a:pt x="2738488" y="4797488"/>
                  </a:lnTo>
                  <a:lnTo>
                    <a:pt x="2739872" y="4797958"/>
                  </a:lnTo>
                  <a:lnTo>
                    <a:pt x="2741269" y="4798479"/>
                  </a:lnTo>
                  <a:lnTo>
                    <a:pt x="2742565" y="4799050"/>
                  </a:lnTo>
                  <a:lnTo>
                    <a:pt x="2743352" y="4798580"/>
                  </a:lnTo>
                  <a:close/>
                </a:path>
                <a:path w="3028950" h="4919980">
                  <a:moveTo>
                    <a:pt x="2778887" y="4816449"/>
                  </a:moveTo>
                  <a:lnTo>
                    <a:pt x="2774962" y="4814963"/>
                  </a:lnTo>
                  <a:lnTo>
                    <a:pt x="2772016" y="4814417"/>
                  </a:lnTo>
                  <a:lnTo>
                    <a:pt x="2775953" y="4816284"/>
                  </a:lnTo>
                  <a:lnTo>
                    <a:pt x="2776931" y="4816475"/>
                  </a:lnTo>
                  <a:lnTo>
                    <a:pt x="2777896" y="4817034"/>
                  </a:lnTo>
                  <a:lnTo>
                    <a:pt x="2778874" y="4817211"/>
                  </a:lnTo>
                  <a:lnTo>
                    <a:pt x="2778887" y="4816449"/>
                  </a:lnTo>
                  <a:close/>
                </a:path>
                <a:path w="3028950" h="4919980">
                  <a:moveTo>
                    <a:pt x="3028569" y="4915230"/>
                  </a:moveTo>
                  <a:lnTo>
                    <a:pt x="3008820" y="4890490"/>
                  </a:lnTo>
                  <a:lnTo>
                    <a:pt x="2997263" y="4919967"/>
                  </a:lnTo>
                  <a:lnTo>
                    <a:pt x="3028569" y="491523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4272" y="54546"/>
              <a:ext cx="3623945" cy="2336800"/>
            </a:xfrm>
            <a:custGeom>
              <a:avLst/>
              <a:gdLst/>
              <a:ahLst/>
              <a:cxnLst/>
              <a:rect l="l" t="t" r="r" b="b"/>
              <a:pathLst>
                <a:path w="3623945" h="2336800">
                  <a:moveTo>
                    <a:pt x="31026" y="2121103"/>
                  </a:moveTo>
                  <a:lnTo>
                    <a:pt x="22402" y="2118537"/>
                  </a:lnTo>
                  <a:lnTo>
                    <a:pt x="0" y="2119122"/>
                  </a:lnTo>
                  <a:lnTo>
                    <a:pt x="16281" y="2119960"/>
                  </a:lnTo>
                  <a:lnTo>
                    <a:pt x="24676" y="2120506"/>
                  </a:lnTo>
                  <a:lnTo>
                    <a:pt x="31026" y="2121103"/>
                  </a:lnTo>
                  <a:close/>
                </a:path>
                <a:path w="3623945" h="2336800">
                  <a:moveTo>
                    <a:pt x="102438" y="2122805"/>
                  </a:moveTo>
                  <a:lnTo>
                    <a:pt x="65341" y="2119998"/>
                  </a:lnTo>
                  <a:lnTo>
                    <a:pt x="89255" y="2122462"/>
                  </a:lnTo>
                  <a:lnTo>
                    <a:pt x="102438" y="2122805"/>
                  </a:lnTo>
                  <a:close/>
                </a:path>
                <a:path w="3623945" h="2336800">
                  <a:moveTo>
                    <a:pt x="114503" y="1071562"/>
                  </a:moveTo>
                  <a:lnTo>
                    <a:pt x="111277" y="1086421"/>
                  </a:lnTo>
                  <a:lnTo>
                    <a:pt x="109423" y="1096568"/>
                  </a:lnTo>
                  <a:lnTo>
                    <a:pt x="107124" y="1110284"/>
                  </a:lnTo>
                  <a:lnTo>
                    <a:pt x="106514" y="1120190"/>
                  </a:lnTo>
                  <a:lnTo>
                    <a:pt x="105841" y="1128115"/>
                  </a:lnTo>
                  <a:lnTo>
                    <a:pt x="104622" y="1139875"/>
                  </a:lnTo>
                  <a:lnTo>
                    <a:pt x="103619" y="1146759"/>
                  </a:lnTo>
                  <a:lnTo>
                    <a:pt x="103441" y="1146022"/>
                  </a:lnTo>
                  <a:lnTo>
                    <a:pt x="103555" y="1142390"/>
                  </a:lnTo>
                  <a:lnTo>
                    <a:pt x="103441" y="1140548"/>
                  </a:lnTo>
                  <a:lnTo>
                    <a:pt x="103809" y="1135367"/>
                  </a:lnTo>
                  <a:lnTo>
                    <a:pt x="103911" y="1133386"/>
                  </a:lnTo>
                  <a:lnTo>
                    <a:pt x="102857" y="1143063"/>
                  </a:lnTo>
                  <a:lnTo>
                    <a:pt x="103238" y="1140599"/>
                  </a:lnTo>
                  <a:lnTo>
                    <a:pt x="103428" y="1140561"/>
                  </a:lnTo>
                  <a:lnTo>
                    <a:pt x="102082" y="1160335"/>
                  </a:lnTo>
                  <a:lnTo>
                    <a:pt x="102489" y="1160805"/>
                  </a:lnTo>
                  <a:lnTo>
                    <a:pt x="104648" y="1144854"/>
                  </a:lnTo>
                  <a:lnTo>
                    <a:pt x="105054" y="1139177"/>
                  </a:lnTo>
                  <a:lnTo>
                    <a:pt x="108204" y="1114272"/>
                  </a:lnTo>
                  <a:lnTo>
                    <a:pt x="111366" y="1091222"/>
                  </a:lnTo>
                  <a:lnTo>
                    <a:pt x="113728" y="1075232"/>
                  </a:lnTo>
                  <a:lnTo>
                    <a:pt x="114503" y="1071562"/>
                  </a:lnTo>
                  <a:close/>
                </a:path>
                <a:path w="3623945" h="2336800">
                  <a:moveTo>
                    <a:pt x="134200" y="921156"/>
                  </a:moveTo>
                  <a:lnTo>
                    <a:pt x="133972" y="921867"/>
                  </a:lnTo>
                  <a:lnTo>
                    <a:pt x="133515" y="924293"/>
                  </a:lnTo>
                  <a:lnTo>
                    <a:pt x="133375" y="925995"/>
                  </a:lnTo>
                  <a:lnTo>
                    <a:pt x="133286" y="926960"/>
                  </a:lnTo>
                  <a:lnTo>
                    <a:pt x="134200" y="921156"/>
                  </a:lnTo>
                  <a:close/>
                </a:path>
                <a:path w="3623945" h="2336800">
                  <a:moveTo>
                    <a:pt x="135166" y="900607"/>
                  </a:moveTo>
                  <a:lnTo>
                    <a:pt x="132511" y="930249"/>
                  </a:lnTo>
                  <a:lnTo>
                    <a:pt x="133515" y="924293"/>
                  </a:lnTo>
                  <a:lnTo>
                    <a:pt x="135166" y="900607"/>
                  </a:lnTo>
                  <a:close/>
                </a:path>
                <a:path w="3623945" h="2336800">
                  <a:moveTo>
                    <a:pt x="135559" y="857669"/>
                  </a:moveTo>
                  <a:lnTo>
                    <a:pt x="130835" y="891425"/>
                  </a:lnTo>
                  <a:lnTo>
                    <a:pt x="131724" y="889787"/>
                  </a:lnTo>
                  <a:lnTo>
                    <a:pt x="129540" y="910450"/>
                  </a:lnTo>
                  <a:lnTo>
                    <a:pt x="128879" y="919403"/>
                  </a:lnTo>
                  <a:lnTo>
                    <a:pt x="129032" y="922185"/>
                  </a:lnTo>
                  <a:lnTo>
                    <a:pt x="129273" y="924267"/>
                  </a:lnTo>
                  <a:lnTo>
                    <a:pt x="135559" y="857669"/>
                  </a:lnTo>
                  <a:close/>
                </a:path>
                <a:path w="3623945" h="2336800">
                  <a:moveTo>
                    <a:pt x="153009" y="706031"/>
                  </a:moveTo>
                  <a:lnTo>
                    <a:pt x="151244" y="713714"/>
                  </a:lnTo>
                  <a:lnTo>
                    <a:pt x="148666" y="740460"/>
                  </a:lnTo>
                  <a:lnTo>
                    <a:pt x="147764" y="753325"/>
                  </a:lnTo>
                  <a:lnTo>
                    <a:pt x="147370" y="762469"/>
                  </a:lnTo>
                  <a:lnTo>
                    <a:pt x="146253" y="778052"/>
                  </a:lnTo>
                  <a:lnTo>
                    <a:pt x="149199" y="749350"/>
                  </a:lnTo>
                  <a:lnTo>
                    <a:pt x="149567" y="748004"/>
                  </a:lnTo>
                  <a:lnTo>
                    <a:pt x="148958" y="757542"/>
                  </a:lnTo>
                  <a:lnTo>
                    <a:pt x="149021" y="761530"/>
                  </a:lnTo>
                  <a:lnTo>
                    <a:pt x="150812" y="748004"/>
                  </a:lnTo>
                  <a:lnTo>
                    <a:pt x="151409" y="743496"/>
                  </a:lnTo>
                  <a:lnTo>
                    <a:pt x="147256" y="786612"/>
                  </a:lnTo>
                  <a:lnTo>
                    <a:pt x="151396" y="752081"/>
                  </a:lnTo>
                  <a:lnTo>
                    <a:pt x="151930" y="747623"/>
                  </a:lnTo>
                  <a:lnTo>
                    <a:pt x="152196" y="745426"/>
                  </a:lnTo>
                  <a:lnTo>
                    <a:pt x="151980" y="746823"/>
                  </a:lnTo>
                  <a:lnTo>
                    <a:pt x="151892" y="747623"/>
                  </a:lnTo>
                  <a:lnTo>
                    <a:pt x="151358" y="750963"/>
                  </a:lnTo>
                  <a:lnTo>
                    <a:pt x="151130" y="752081"/>
                  </a:lnTo>
                  <a:lnTo>
                    <a:pt x="151638" y="748004"/>
                  </a:lnTo>
                  <a:lnTo>
                    <a:pt x="151777" y="746556"/>
                  </a:lnTo>
                  <a:lnTo>
                    <a:pt x="151638" y="745998"/>
                  </a:lnTo>
                  <a:lnTo>
                    <a:pt x="151638" y="743496"/>
                  </a:lnTo>
                  <a:lnTo>
                    <a:pt x="151650" y="742721"/>
                  </a:lnTo>
                  <a:lnTo>
                    <a:pt x="151726" y="740460"/>
                  </a:lnTo>
                  <a:lnTo>
                    <a:pt x="152146" y="729272"/>
                  </a:lnTo>
                  <a:lnTo>
                    <a:pt x="152958" y="714095"/>
                  </a:lnTo>
                  <a:lnTo>
                    <a:pt x="153009" y="706031"/>
                  </a:lnTo>
                  <a:close/>
                </a:path>
                <a:path w="3623945" h="2336800">
                  <a:moveTo>
                    <a:pt x="154368" y="650392"/>
                  </a:moveTo>
                  <a:lnTo>
                    <a:pt x="154190" y="649312"/>
                  </a:lnTo>
                  <a:lnTo>
                    <a:pt x="152704" y="660984"/>
                  </a:lnTo>
                  <a:lnTo>
                    <a:pt x="151015" y="679043"/>
                  </a:lnTo>
                  <a:lnTo>
                    <a:pt x="151904" y="677532"/>
                  </a:lnTo>
                  <a:lnTo>
                    <a:pt x="153517" y="660908"/>
                  </a:lnTo>
                  <a:lnTo>
                    <a:pt x="154368" y="650392"/>
                  </a:lnTo>
                  <a:close/>
                </a:path>
                <a:path w="3623945" h="2336800">
                  <a:moveTo>
                    <a:pt x="159537" y="667283"/>
                  </a:moveTo>
                  <a:lnTo>
                    <a:pt x="151650" y="742670"/>
                  </a:lnTo>
                  <a:lnTo>
                    <a:pt x="152882" y="732726"/>
                  </a:lnTo>
                  <a:lnTo>
                    <a:pt x="152946" y="733361"/>
                  </a:lnTo>
                  <a:lnTo>
                    <a:pt x="151879" y="745426"/>
                  </a:lnTo>
                  <a:lnTo>
                    <a:pt x="151879" y="747547"/>
                  </a:lnTo>
                  <a:lnTo>
                    <a:pt x="153289" y="732726"/>
                  </a:lnTo>
                  <a:lnTo>
                    <a:pt x="159537" y="667283"/>
                  </a:lnTo>
                  <a:close/>
                </a:path>
                <a:path w="3623945" h="2336800">
                  <a:moveTo>
                    <a:pt x="169646" y="575818"/>
                  </a:moveTo>
                  <a:lnTo>
                    <a:pt x="169583" y="573328"/>
                  </a:lnTo>
                  <a:lnTo>
                    <a:pt x="160731" y="656221"/>
                  </a:lnTo>
                  <a:lnTo>
                    <a:pt x="161150" y="650443"/>
                  </a:lnTo>
                  <a:lnTo>
                    <a:pt x="159537" y="667283"/>
                  </a:lnTo>
                  <a:lnTo>
                    <a:pt x="162902" y="640511"/>
                  </a:lnTo>
                  <a:lnTo>
                    <a:pt x="167322" y="609231"/>
                  </a:lnTo>
                  <a:lnTo>
                    <a:pt x="169405" y="581482"/>
                  </a:lnTo>
                  <a:lnTo>
                    <a:pt x="169646" y="575818"/>
                  </a:lnTo>
                  <a:close/>
                </a:path>
                <a:path w="3623945" h="2336800">
                  <a:moveTo>
                    <a:pt x="170040" y="569010"/>
                  </a:moveTo>
                  <a:lnTo>
                    <a:pt x="169824" y="570204"/>
                  </a:lnTo>
                  <a:lnTo>
                    <a:pt x="169646" y="571258"/>
                  </a:lnTo>
                  <a:lnTo>
                    <a:pt x="169430" y="572477"/>
                  </a:lnTo>
                  <a:lnTo>
                    <a:pt x="169519" y="572998"/>
                  </a:lnTo>
                  <a:lnTo>
                    <a:pt x="169583" y="573316"/>
                  </a:lnTo>
                  <a:lnTo>
                    <a:pt x="170040" y="569010"/>
                  </a:lnTo>
                  <a:close/>
                </a:path>
                <a:path w="3623945" h="2336800">
                  <a:moveTo>
                    <a:pt x="174015" y="531812"/>
                  </a:moveTo>
                  <a:lnTo>
                    <a:pt x="171513" y="561479"/>
                  </a:lnTo>
                  <a:lnTo>
                    <a:pt x="172021" y="570445"/>
                  </a:lnTo>
                  <a:lnTo>
                    <a:pt x="174015" y="531812"/>
                  </a:lnTo>
                  <a:close/>
                </a:path>
                <a:path w="3623945" h="2336800">
                  <a:moveTo>
                    <a:pt x="174078" y="465086"/>
                  </a:moveTo>
                  <a:lnTo>
                    <a:pt x="173355" y="457835"/>
                  </a:lnTo>
                  <a:lnTo>
                    <a:pt x="169189" y="505447"/>
                  </a:lnTo>
                  <a:lnTo>
                    <a:pt x="169075" y="497255"/>
                  </a:lnTo>
                  <a:lnTo>
                    <a:pt x="168275" y="502183"/>
                  </a:lnTo>
                  <a:lnTo>
                    <a:pt x="168135" y="512025"/>
                  </a:lnTo>
                  <a:lnTo>
                    <a:pt x="166509" y="533539"/>
                  </a:lnTo>
                  <a:lnTo>
                    <a:pt x="163664" y="561987"/>
                  </a:lnTo>
                  <a:lnTo>
                    <a:pt x="159880" y="592658"/>
                  </a:lnTo>
                  <a:lnTo>
                    <a:pt x="159181" y="611162"/>
                  </a:lnTo>
                  <a:lnTo>
                    <a:pt x="161226" y="610438"/>
                  </a:lnTo>
                  <a:lnTo>
                    <a:pt x="164985" y="595782"/>
                  </a:lnTo>
                  <a:lnTo>
                    <a:pt x="169430" y="572477"/>
                  </a:lnTo>
                  <a:lnTo>
                    <a:pt x="169164" y="571080"/>
                  </a:lnTo>
                  <a:lnTo>
                    <a:pt x="169265" y="566204"/>
                  </a:lnTo>
                  <a:lnTo>
                    <a:pt x="172046" y="530136"/>
                  </a:lnTo>
                  <a:lnTo>
                    <a:pt x="165989" y="576465"/>
                  </a:lnTo>
                  <a:lnTo>
                    <a:pt x="163423" y="594004"/>
                  </a:lnTo>
                  <a:lnTo>
                    <a:pt x="163423" y="586130"/>
                  </a:lnTo>
                  <a:lnTo>
                    <a:pt x="166408" y="555879"/>
                  </a:lnTo>
                  <a:lnTo>
                    <a:pt x="168300" y="540296"/>
                  </a:lnTo>
                  <a:lnTo>
                    <a:pt x="171945" y="515467"/>
                  </a:lnTo>
                  <a:lnTo>
                    <a:pt x="171018" y="514210"/>
                  </a:lnTo>
                  <a:lnTo>
                    <a:pt x="174078" y="465086"/>
                  </a:lnTo>
                  <a:close/>
                </a:path>
                <a:path w="3623945" h="2336800">
                  <a:moveTo>
                    <a:pt x="182206" y="415645"/>
                  </a:moveTo>
                  <a:lnTo>
                    <a:pt x="179552" y="441375"/>
                  </a:lnTo>
                  <a:lnTo>
                    <a:pt x="179920" y="440918"/>
                  </a:lnTo>
                  <a:lnTo>
                    <a:pt x="180492" y="435508"/>
                  </a:lnTo>
                  <a:lnTo>
                    <a:pt x="182206" y="415645"/>
                  </a:lnTo>
                  <a:close/>
                </a:path>
                <a:path w="3623945" h="2336800">
                  <a:moveTo>
                    <a:pt x="182943" y="455434"/>
                  </a:moveTo>
                  <a:lnTo>
                    <a:pt x="180390" y="475018"/>
                  </a:lnTo>
                  <a:lnTo>
                    <a:pt x="181305" y="478345"/>
                  </a:lnTo>
                  <a:lnTo>
                    <a:pt x="182943" y="455434"/>
                  </a:lnTo>
                  <a:close/>
                </a:path>
                <a:path w="3623945" h="2336800">
                  <a:moveTo>
                    <a:pt x="185699" y="349897"/>
                  </a:moveTo>
                  <a:lnTo>
                    <a:pt x="182714" y="375437"/>
                  </a:lnTo>
                  <a:lnTo>
                    <a:pt x="185343" y="365633"/>
                  </a:lnTo>
                  <a:lnTo>
                    <a:pt x="185699" y="349897"/>
                  </a:lnTo>
                  <a:close/>
                </a:path>
                <a:path w="3623945" h="2336800">
                  <a:moveTo>
                    <a:pt x="189306" y="353352"/>
                  </a:moveTo>
                  <a:lnTo>
                    <a:pt x="187985" y="359422"/>
                  </a:lnTo>
                  <a:lnTo>
                    <a:pt x="186474" y="371944"/>
                  </a:lnTo>
                  <a:lnTo>
                    <a:pt x="182841" y="409181"/>
                  </a:lnTo>
                  <a:lnTo>
                    <a:pt x="183362" y="404266"/>
                  </a:lnTo>
                  <a:lnTo>
                    <a:pt x="184327" y="404012"/>
                  </a:lnTo>
                  <a:lnTo>
                    <a:pt x="185737" y="393052"/>
                  </a:lnTo>
                  <a:lnTo>
                    <a:pt x="187452" y="374967"/>
                  </a:lnTo>
                  <a:lnTo>
                    <a:pt x="189306" y="353352"/>
                  </a:lnTo>
                  <a:close/>
                </a:path>
                <a:path w="3623945" h="2336800">
                  <a:moveTo>
                    <a:pt x="193713" y="270090"/>
                  </a:moveTo>
                  <a:lnTo>
                    <a:pt x="188607" y="314591"/>
                  </a:lnTo>
                  <a:lnTo>
                    <a:pt x="190322" y="301472"/>
                  </a:lnTo>
                  <a:lnTo>
                    <a:pt x="193713" y="270090"/>
                  </a:lnTo>
                  <a:close/>
                </a:path>
                <a:path w="3623945" h="2336800">
                  <a:moveTo>
                    <a:pt x="199491" y="304660"/>
                  </a:moveTo>
                  <a:lnTo>
                    <a:pt x="199263" y="305981"/>
                  </a:lnTo>
                  <a:lnTo>
                    <a:pt x="198208" y="317093"/>
                  </a:lnTo>
                  <a:lnTo>
                    <a:pt x="199491" y="304660"/>
                  </a:lnTo>
                  <a:close/>
                </a:path>
                <a:path w="3623945" h="2336800">
                  <a:moveTo>
                    <a:pt x="201079" y="212204"/>
                  </a:moveTo>
                  <a:lnTo>
                    <a:pt x="198983" y="232473"/>
                  </a:lnTo>
                  <a:lnTo>
                    <a:pt x="198170" y="241071"/>
                  </a:lnTo>
                  <a:lnTo>
                    <a:pt x="197599" y="248031"/>
                  </a:lnTo>
                  <a:lnTo>
                    <a:pt x="201079" y="212204"/>
                  </a:lnTo>
                  <a:close/>
                </a:path>
                <a:path w="3623945" h="2336800">
                  <a:moveTo>
                    <a:pt x="201980" y="277317"/>
                  </a:moveTo>
                  <a:lnTo>
                    <a:pt x="200672" y="289648"/>
                  </a:lnTo>
                  <a:lnTo>
                    <a:pt x="199605" y="298754"/>
                  </a:lnTo>
                  <a:lnTo>
                    <a:pt x="197726" y="313042"/>
                  </a:lnTo>
                  <a:lnTo>
                    <a:pt x="198183" y="312204"/>
                  </a:lnTo>
                  <a:lnTo>
                    <a:pt x="199263" y="305981"/>
                  </a:lnTo>
                  <a:lnTo>
                    <a:pt x="201980" y="277317"/>
                  </a:lnTo>
                  <a:close/>
                </a:path>
                <a:path w="3623945" h="2336800">
                  <a:moveTo>
                    <a:pt x="202996" y="208953"/>
                  </a:moveTo>
                  <a:lnTo>
                    <a:pt x="202730" y="208457"/>
                  </a:lnTo>
                  <a:lnTo>
                    <a:pt x="202857" y="212496"/>
                  </a:lnTo>
                  <a:lnTo>
                    <a:pt x="202996" y="208953"/>
                  </a:lnTo>
                  <a:close/>
                </a:path>
                <a:path w="3623945" h="2336800">
                  <a:moveTo>
                    <a:pt x="206870" y="155803"/>
                  </a:moveTo>
                  <a:lnTo>
                    <a:pt x="201790" y="200228"/>
                  </a:lnTo>
                  <a:lnTo>
                    <a:pt x="202120" y="199580"/>
                  </a:lnTo>
                  <a:lnTo>
                    <a:pt x="201079" y="212204"/>
                  </a:lnTo>
                  <a:lnTo>
                    <a:pt x="206629" y="160337"/>
                  </a:lnTo>
                  <a:lnTo>
                    <a:pt x="206870" y="155803"/>
                  </a:lnTo>
                  <a:close/>
                </a:path>
                <a:path w="3623945" h="2336800">
                  <a:moveTo>
                    <a:pt x="217385" y="127254"/>
                  </a:moveTo>
                  <a:lnTo>
                    <a:pt x="216585" y="135407"/>
                  </a:lnTo>
                  <a:lnTo>
                    <a:pt x="216636" y="135229"/>
                  </a:lnTo>
                  <a:lnTo>
                    <a:pt x="217055" y="131064"/>
                  </a:lnTo>
                  <a:lnTo>
                    <a:pt x="217385" y="127254"/>
                  </a:lnTo>
                  <a:close/>
                </a:path>
                <a:path w="3623945" h="2336800">
                  <a:moveTo>
                    <a:pt x="219989" y="101701"/>
                  </a:moveTo>
                  <a:lnTo>
                    <a:pt x="216738" y="131368"/>
                  </a:lnTo>
                  <a:lnTo>
                    <a:pt x="217195" y="127774"/>
                  </a:lnTo>
                  <a:lnTo>
                    <a:pt x="217436" y="126276"/>
                  </a:lnTo>
                  <a:lnTo>
                    <a:pt x="217385" y="127254"/>
                  </a:lnTo>
                  <a:lnTo>
                    <a:pt x="219989" y="101701"/>
                  </a:lnTo>
                  <a:close/>
                </a:path>
                <a:path w="3623945" h="2336800">
                  <a:moveTo>
                    <a:pt x="225386" y="40944"/>
                  </a:moveTo>
                  <a:lnTo>
                    <a:pt x="222643" y="66890"/>
                  </a:lnTo>
                  <a:lnTo>
                    <a:pt x="222021" y="73875"/>
                  </a:lnTo>
                  <a:lnTo>
                    <a:pt x="222224" y="76974"/>
                  </a:lnTo>
                  <a:lnTo>
                    <a:pt x="222504" y="78994"/>
                  </a:lnTo>
                  <a:lnTo>
                    <a:pt x="222110" y="82753"/>
                  </a:lnTo>
                  <a:lnTo>
                    <a:pt x="223164" y="76390"/>
                  </a:lnTo>
                  <a:lnTo>
                    <a:pt x="224917" y="53289"/>
                  </a:lnTo>
                  <a:lnTo>
                    <a:pt x="225386" y="40944"/>
                  </a:lnTo>
                  <a:close/>
                </a:path>
                <a:path w="3623945" h="2336800">
                  <a:moveTo>
                    <a:pt x="228752" y="18173"/>
                  </a:moveTo>
                  <a:lnTo>
                    <a:pt x="227977" y="25400"/>
                  </a:lnTo>
                  <a:lnTo>
                    <a:pt x="228650" y="25400"/>
                  </a:lnTo>
                  <a:lnTo>
                    <a:pt x="228752" y="18173"/>
                  </a:lnTo>
                  <a:close/>
                </a:path>
                <a:path w="3623945" h="2336800">
                  <a:moveTo>
                    <a:pt x="349758" y="25400"/>
                  </a:moveTo>
                  <a:lnTo>
                    <a:pt x="299834" y="12700"/>
                  </a:lnTo>
                  <a:lnTo>
                    <a:pt x="290131" y="12700"/>
                  </a:lnTo>
                  <a:lnTo>
                    <a:pt x="221399" y="0"/>
                  </a:lnTo>
                  <a:lnTo>
                    <a:pt x="210947" y="101600"/>
                  </a:lnTo>
                  <a:lnTo>
                    <a:pt x="209892" y="114300"/>
                  </a:lnTo>
                  <a:lnTo>
                    <a:pt x="208902" y="127000"/>
                  </a:lnTo>
                  <a:lnTo>
                    <a:pt x="208534" y="139700"/>
                  </a:lnTo>
                  <a:lnTo>
                    <a:pt x="209359" y="127000"/>
                  </a:lnTo>
                  <a:lnTo>
                    <a:pt x="212331" y="101600"/>
                  </a:lnTo>
                  <a:lnTo>
                    <a:pt x="213575" y="101600"/>
                  </a:lnTo>
                  <a:lnTo>
                    <a:pt x="212471" y="114300"/>
                  </a:lnTo>
                  <a:lnTo>
                    <a:pt x="211442" y="127000"/>
                  </a:lnTo>
                  <a:lnTo>
                    <a:pt x="212890" y="127000"/>
                  </a:lnTo>
                  <a:lnTo>
                    <a:pt x="210350" y="152400"/>
                  </a:lnTo>
                  <a:lnTo>
                    <a:pt x="207492" y="190500"/>
                  </a:lnTo>
                  <a:lnTo>
                    <a:pt x="203974" y="228600"/>
                  </a:lnTo>
                  <a:lnTo>
                    <a:pt x="199466" y="266700"/>
                  </a:lnTo>
                  <a:lnTo>
                    <a:pt x="196392" y="279400"/>
                  </a:lnTo>
                  <a:lnTo>
                    <a:pt x="197497" y="266700"/>
                  </a:lnTo>
                  <a:lnTo>
                    <a:pt x="199339" y="254000"/>
                  </a:lnTo>
                  <a:lnTo>
                    <a:pt x="201256" y="241300"/>
                  </a:lnTo>
                  <a:lnTo>
                    <a:pt x="202590" y="228600"/>
                  </a:lnTo>
                  <a:lnTo>
                    <a:pt x="200037" y="241300"/>
                  </a:lnTo>
                  <a:lnTo>
                    <a:pt x="196011" y="279400"/>
                  </a:lnTo>
                  <a:lnTo>
                    <a:pt x="192252" y="317500"/>
                  </a:lnTo>
                  <a:lnTo>
                    <a:pt x="190500" y="342900"/>
                  </a:lnTo>
                  <a:lnTo>
                    <a:pt x="196062" y="292100"/>
                  </a:lnTo>
                  <a:lnTo>
                    <a:pt x="190792" y="368300"/>
                  </a:lnTo>
                  <a:lnTo>
                    <a:pt x="187528" y="406400"/>
                  </a:lnTo>
                  <a:lnTo>
                    <a:pt x="183515" y="444500"/>
                  </a:lnTo>
                  <a:lnTo>
                    <a:pt x="185610" y="431800"/>
                  </a:lnTo>
                  <a:lnTo>
                    <a:pt x="186410" y="419100"/>
                  </a:lnTo>
                  <a:lnTo>
                    <a:pt x="187540" y="406400"/>
                  </a:lnTo>
                  <a:lnTo>
                    <a:pt x="190576" y="393700"/>
                  </a:lnTo>
                  <a:lnTo>
                    <a:pt x="189611" y="393700"/>
                  </a:lnTo>
                  <a:lnTo>
                    <a:pt x="192278" y="368300"/>
                  </a:lnTo>
                  <a:lnTo>
                    <a:pt x="195986" y="330200"/>
                  </a:lnTo>
                  <a:lnTo>
                    <a:pt x="197065" y="317500"/>
                  </a:lnTo>
                  <a:lnTo>
                    <a:pt x="198145" y="304800"/>
                  </a:lnTo>
                  <a:lnTo>
                    <a:pt x="196151" y="317500"/>
                  </a:lnTo>
                  <a:lnTo>
                    <a:pt x="198882" y="292100"/>
                  </a:lnTo>
                  <a:lnTo>
                    <a:pt x="200240" y="279400"/>
                  </a:lnTo>
                  <a:lnTo>
                    <a:pt x="203428" y="254000"/>
                  </a:lnTo>
                  <a:lnTo>
                    <a:pt x="206781" y="228600"/>
                  </a:lnTo>
                  <a:lnTo>
                    <a:pt x="211315" y="203200"/>
                  </a:lnTo>
                  <a:lnTo>
                    <a:pt x="210108" y="203200"/>
                  </a:lnTo>
                  <a:lnTo>
                    <a:pt x="210680" y="190500"/>
                  </a:lnTo>
                  <a:lnTo>
                    <a:pt x="213093" y="177800"/>
                  </a:lnTo>
                  <a:lnTo>
                    <a:pt x="213423" y="167462"/>
                  </a:lnTo>
                  <a:lnTo>
                    <a:pt x="214909" y="151130"/>
                  </a:lnTo>
                  <a:lnTo>
                    <a:pt x="213093" y="167144"/>
                  </a:lnTo>
                  <a:lnTo>
                    <a:pt x="213080" y="168275"/>
                  </a:lnTo>
                  <a:lnTo>
                    <a:pt x="212077" y="177800"/>
                  </a:lnTo>
                  <a:lnTo>
                    <a:pt x="210972" y="177800"/>
                  </a:lnTo>
                  <a:lnTo>
                    <a:pt x="211759" y="165100"/>
                  </a:lnTo>
                  <a:lnTo>
                    <a:pt x="214642" y="127000"/>
                  </a:lnTo>
                  <a:lnTo>
                    <a:pt x="217690" y="101600"/>
                  </a:lnTo>
                  <a:lnTo>
                    <a:pt x="219773" y="76200"/>
                  </a:lnTo>
                  <a:lnTo>
                    <a:pt x="220954" y="64008"/>
                  </a:lnTo>
                  <a:lnTo>
                    <a:pt x="220764" y="76200"/>
                  </a:lnTo>
                  <a:lnTo>
                    <a:pt x="221513" y="76200"/>
                  </a:lnTo>
                  <a:lnTo>
                    <a:pt x="222351" y="63500"/>
                  </a:lnTo>
                  <a:lnTo>
                    <a:pt x="224002" y="38100"/>
                  </a:lnTo>
                  <a:lnTo>
                    <a:pt x="224459" y="38100"/>
                  </a:lnTo>
                  <a:lnTo>
                    <a:pt x="225298" y="25400"/>
                  </a:lnTo>
                  <a:lnTo>
                    <a:pt x="226898" y="25400"/>
                  </a:lnTo>
                  <a:lnTo>
                    <a:pt x="227355" y="12700"/>
                  </a:lnTo>
                  <a:lnTo>
                    <a:pt x="228828" y="12700"/>
                  </a:lnTo>
                  <a:lnTo>
                    <a:pt x="228752" y="18173"/>
                  </a:lnTo>
                  <a:lnTo>
                    <a:pt x="229336" y="12700"/>
                  </a:lnTo>
                  <a:lnTo>
                    <a:pt x="254990" y="12700"/>
                  </a:lnTo>
                  <a:lnTo>
                    <a:pt x="280682" y="25400"/>
                  </a:lnTo>
                  <a:lnTo>
                    <a:pt x="349758" y="25400"/>
                  </a:lnTo>
                  <a:close/>
                </a:path>
                <a:path w="3623945" h="2336800">
                  <a:moveTo>
                    <a:pt x="409511" y="25400"/>
                  </a:moveTo>
                  <a:lnTo>
                    <a:pt x="382803" y="12700"/>
                  </a:lnTo>
                  <a:lnTo>
                    <a:pt x="364134" y="12700"/>
                  </a:lnTo>
                  <a:lnTo>
                    <a:pt x="409511" y="25400"/>
                  </a:lnTo>
                  <a:close/>
                </a:path>
                <a:path w="3623945" h="2336800">
                  <a:moveTo>
                    <a:pt x="421881" y="9753"/>
                  </a:moveTo>
                  <a:lnTo>
                    <a:pt x="398868" y="9042"/>
                  </a:lnTo>
                  <a:lnTo>
                    <a:pt x="412013" y="10210"/>
                  </a:lnTo>
                  <a:lnTo>
                    <a:pt x="412889" y="10629"/>
                  </a:lnTo>
                  <a:lnTo>
                    <a:pt x="420281" y="11633"/>
                  </a:lnTo>
                  <a:lnTo>
                    <a:pt x="421881" y="9753"/>
                  </a:lnTo>
                  <a:close/>
                </a:path>
                <a:path w="3623945" h="2336800">
                  <a:moveTo>
                    <a:pt x="437629" y="25400"/>
                  </a:moveTo>
                  <a:lnTo>
                    <a:pt x="405993" y="12700"/>
                  </a:lnTo>
                  <a:lnTo>
                    <a:pt x="399973" y="12700"/>
                  </a:lnTo>
                  <a:lnTo>
                    <a:pt x="420243" y="25400"/>
                  </a:lnTo>
                  <a:lnTo>
                    <a:pt x="437629" y="25400"/>
                  </a:lnTo>
                  <a:close/>
                </a:path>
                <a:path w="3623945" h="2336800">
                  <a:moveTo>
                    <a:pt x="551688" y="38100"/>
                  </a:moveTo>
                  <a:lnTo>
                    <a:pt x="518795" y="25400"/>
                  </a:lnTo>
                  <a:lnTo>
                    <a:pt x="485863" y="25400"/>
                  </a:lnTo>
                  <a:lnTo>
                    <a:pt x="536765" y="38100"/>
                  </a:lnTo>
                  <a:lnTo>
                    <a:pt x="551688" y="38100"/>
                  </a:lnTo>
                  <a:close/>
                </a:path>
                <a:path w="3623945" h="2336800">
                  <a:moveTo>
                    <a:pt x="575284" y="18567"/>
                  </a:moveTo>
                  <a:lnTo>
                    <a:pt x="549960" y="16840"/>
                  </a:lnTo>
                  <a:lnTo>
                    <a:pt x="540156" y="16598"/>
                  </a:lnTo>
                  <a:lnTo>
                    <a:pt x="526796" y="16103"/>
                  </a:lnTo>
                  <a:lnTo>
                    <a:pt x="522757" y="16205"/>
                  </a:lnTo>
                  <a:lnTo>
                    <a:pt x="540918" y="17703"/>
                  </a:lnTo>
                  <a:lnTo>
                    <a:pt x="553072" y="18008"/>
                  </a:lnTo>
                  <a:lnTo>
                    <a:pt x="570420" y="18618"/>
                  </a:lnTo>
                  <a:lnTo>
                    <a:pt x="575284" y="18567"/>
                  </a:lnTo>
                  <a:close/>
                </a:path>
                <a:path w="3623945" h="2336800">
                  <a:moveTo>
                    <a:pt x="595134" y="25196"/>
                  </a:moveTo>
                  <a:lnTo>
                    <a:pt x="549859" y="22491"/>
                  </a:lnTo>
                  <a:lnTo>
                    <a:pt x="544576" y="22428"/>
                  </a:lnTo>
                  <a:lnTo>
                    <a:pt x="545871" y="22847"/>
                  </a:lnTo>
                  <a:lnTo>
                    <a:pt x="594601" y="25514"/>
                  </a:lnTo>
                  <a:lnTo>
                    <a:pt x="595134" y="25196"/>
                  </a:lnTo>
                  <a:close/>
                </a:path>
                <a:path w="3623945" h="2336800">
                  <a:moveTo>
                    <a:pt x="659091" y="35699"/>
                  </a:moveTo>
                  <a:lnTo>
                    <a:pt x="649262" y="25400"/>
                  </a:lnTo>
                  <a:lnTo>
                    <a:pt x="629869" y="25400"/>
                  </a:lnTo>
                  <a:lnTo>
                    <a:pt x="659091" y="35699"/>
                  </a:lnTo>
                  <a:close/>
                </a:path>
                <a:path w="3623945" h="2336800">
                  <a:moveTo>
                    <a:pt x="749604" y="2184400"/>
                  </a:moveTo>
                  <a:lnTo>
                    <a:pt x="736434" y="2181834"/>
                  </a:lnTo>
                  <a:lnTo>
                    <a:pt x="736396" y="2184400"/>
                  </a:lnTo>
                  <a:lnTo>
                    <a:pt x="749604" y="2184400"/>
                  </a:lnTo>
                  <a:close/>
                </a:path>
                <a:path w="3623945" h="2336800">
                  <a:moveTo>
                    <a:pt x="952627" y="47307"/>
                  </a:moveTo>
                  <a:lnTo>
                    <a:pt x="948118" y="46799"/>
                  </a:lnTo>
                  <a:lnTo>
                    <a:pt x="951039" y="47205"/>
                  </a:lnTo>
                  <a:lnTo>
                    <a:pt x="952627" y="47307"/>
                  </a:lnTo>
                  <a:close/>
                </a:path>
                <a:path w="3623945" h="2336800">
                  <a:moveTo>
                    <a:pt x="1203680" y="76200"/>
                  </a:moveTo>
                  <a:lnTo>
                    <a:pt x="1197559" y="63500"/>
                  </a:lnTo>
                  <a:lnTo>
                    <a:pt x="1079030" y="63500"/>
                  </a:lnTo>
                  <a:lnTo>
                    <a:pt x="1049388" y="50800"/>
                  </a:lnTo>
                  <a:lnTo>
                    <a:pt x="1048359" y="63500"/>
                  </a:lnTo>
                  <a:lnTo>
                    <a:pt x="1027645" y="63500"/>
                  </a:lnTo>
                  <a:lnTo>
                    <a:pt x="996086" y="50800"/>
                  </a:lnTo>
                  <a:lnTo>
                    <a:pt x="951039" y="50800"/>
                  </a:lnTo>
                  <a:lnTo>
                    <a:pt x="738047" y="38100"/>
                  </a:lnTo>
                  <a:lnTo>
                    <a:pt x="685965" y="38100"/>
                  </a:lnTo>
                  <a:lnTo>
                    <a:pt x="680262" y="25400"/>
                  </a:lnTo>
                  <a:lnTo>
                    <a:pt x="666546" y="25400"/>
                  </a:lnTo>
                  <a:lnTo>
                    <a:pt x="666546" y="38100"/>
                  </a:lnTo>
                  <a:lnTo>
                    <a:pt x="665924" y="38100"/>
                  </a:lnTo>
                  <a:lnTo>
                    <a:pt x="662139" y="36779"/>
                  </a:lnTo>
                  <a:lnTo>
                    <a:pt x="665048" y="37007"/>
                  </a:lnTo>
                  <a:lnTo>
                    <a:pt x="666546" y="38100"/>
                  </a:lnTo>
                  <a:lnTo>
                    <a:pt x="666546" y="25400"/>
                  </a:lnTo>
                  <a:lnTo>
                    <a:pt x="649262" y="25400"/>
                  </a:lnTo>
                  <a:lnTo>
                    <a:pt x="664286" y="36449"/>
                  </a:lnTo>
                  <a:lnTo>
                    <a:pt x="660069" y="36055"/>
                  </a:lnTo>
                  <a:lnTo>
                    <a:pt x="659091" y="35699"/>
                  </a:lnTo>
                  <a:lnTo>
                    <a:pt x="659358" y="35991"/>
                  </a:lnTo>
                  <a:lnTo>
                    <a:pt x="657174" y="35775"/>
                  </a:lnTo>
                  <a:lnTo>
                    <a:pt x="643369" y="34734"/>
                  </a:lnTo>
                  <a:lnTo>
                    <a:pt x="634593" y="34632"/>
                  </a:lnTo>
                  <a:lnTo>
                    <a:pt x="659955" y="36614"/>
                  </a:lnTo>
                  <a:lnTo>
                    <a:pt x="661390" y="38100"/>
                  </a:lnTo>
                  <a:lnTo>
                    <a:pt x="642569" y="38100"/>
                  </a:lnTo>
                  <a:lnTo>
                    <a:pt x="697636" y="50800"/>
                  </a:lnTo>
                  <a:lnTo>
                    <a:pt x="858850" y="50800"/>
                  </a:lnTo>
                  <a:lnTo>
                    <a:pt x="867981" y="63500"/>
                  </a:lnTo>
                  <a:lnTo>
                    <a:pt x="1026083" y="63500"/>
                  </a:lnTo>
                  <a:lnTo>
                    <a:pt x="1075105" y="76200"/>
                  </a:lnTo>
                  <a:lnTo>
                    <a:pt x="1203680" y="76200"/>
                  </a:lnTo>
                  <a:close/>
                </a:path>
                <a:path w="3623945" h="2336800">
                  <a:moveTo>
                    <a:pt x="1224254" y="59512"/>
                  </a:moveTo>
                  <a:lnTo>
                    <a:pt x="1223467" y="59194"/>
                  </a:lnTo>
                  <a:lnTo>
                    <a:pt x="1219542" y="58712"/>
                  </a:lnTo>
                  <a:lnTo>
                    <a:pt x="1211821" y="58039"/>
                  </a:lnTo>
                  <a:lnTo>
                    <a:pt x="1199603" y="57137"/>
                  </a:lnTo>
                  <a:lnTo>
                    <a:pt x="1212405" y="58191"/>
                  </a:lnTo>
                  <a:lnTo>
                    <a:pt x="1219530" y="58928"/>
                  </a:lnTo>
                  <a:lnTo>
                    <a:pt x="1224254" y="59512"/>
                  </a:lnTo>
                  <a:close/>
                </a:path>
                <a:path w="3623945" h="2336800">
                  <a:moveTo>
                    <a:pt x="1274559" y="67373"/>
                  </a:moveTo>
                  <a:lnTo>
                    <a:pt x="1262164" y="66598"/>
                  </a:lnTo>
                  <a:lnTo>
                    <a:pt x="1263738" y="69951"/>
                  </a:lnTo>
                  <a:lnTo>
                    <a:pt x="1274559" y="67373"/>
                  </a:lnTo>
                  <a:close/>
                </a:path>
                <a:path w="3623945" h="2336800">
                  <a:moveTo>
                    <a:pt x="1551216" y="2222500"/>
                  </a:moveTo>
                  <a:lnTo>
                    <a:pt x="1532547" y="2209800"/>
                  </a:lnTo>
                  <a:lnTo>
                    <a:pt x="1377784" y="2209800"/>
                  </a:lnTo>
                  <a:lnTo>
                    <a:pt x="1276629" y="2197100"/>
                  </a:lnTo>
                  <a:lnTo>
                    <a:pt x="1163548" y="2197100"/>
                  </a:lnTo>
                  <a:lnTo>
                    <a:pt x="1098194" y="2184400"/>
                  </a:lnTo>
                  <a:lnTo>
                    <a:pt x="932281" y="2184400"/>
                  </a:lnTo>
                  <a:lnTo>
                    <a:pt x="883056" y="2171700"/>
                  </a:lnTo>
                  <a:lnTo>
                    <a:pt x="784059" y="2171700"/>
                  </a:lnTo>
                  <a:lnTo>
                    <a:pt x="634669" y="2159000"/>
                  </a:lnTo>
                  <a:lnTo>
                    <a:pt x="484987" y="2159000"/>
                  </a:lnTo>
                  <a:lnTo>
                    <a:pt x="435178" y="2146300"/>
                  </a:lnTo>
                  <a:lnTo>
                    <a:pt x="274764" y="2146300"/>
                  </a:lnTo>
                  <a:lnTo>
                    <a:pt x="171526" y="2133600"/>
                  </a:lnTo>
                  <a:lnTo>
                    <a:pt x="95643" y="2133600"/>
                  </a:lnTo>
                  <a:lnTo>
                    <a:pt x="124777" y="2146300"/>
                  </a:lnTo>
                  <a:lnTo>
                    <a:pt x="229120" y="2146300"/>
                  </a:lnTo>
                  <a:lnTo>
                    <a:pt x="285572" y="2159000"/>
                  </a:lnTo>
                  <a:lnTo>
                    <a:pt x="482828" y="2159000"/>
                  </a:lnTo>
                  <a:lnTo>
                    <a:pt x="533577" y="2171700"/>
                  </a:lnTo>
                  <a:lnTo>
                    <a:pt x="684669" y="2171700"/>
                  </a:lnTo>
                  <a:lnTo>
                    <a:pt x="736434" y="2181834"/>
                  </a:lnTo>
                  <a:lnTo>
                    <a:pt x="736587" y="2171700"/>
                  </a:lnTo>
                  <a:lnTo>
                    <a:pt x="774979" y="2184400"/>
                  </a:lnTo>
                  <a:lnTo>
                    <a:pt x="894803" y="2184400"/>
                  </a:lnTo>
                  <a:lnTo>
                    <a:pt x="948931" y="2197100"/>
                  </a:lnTo>
                  <a:lnTo>
                    <a:pt x="1092149" y="2197100"/>
                  </a:lnTo>
                  <a:lnTo>
                    <a:pt x="1130782" y="2209800"/>
                  </a:lnTo>
                  <a:lnTo>
                    <a:pt x="1346606" y="2209800"/>
                  </a:lnTo>
                  <a:lnTo>
                    <a:pt x="1399768" y="2222500"/>
                  </a:lnTo>
                  <a:lnTo>
                    <a:pt x="1551216" y="2222500"/>
                  </a:lnTo>
                  <a:close/>
                </a:path>
                <a:path w="3623945" h="2336800">
                  <a:moveTo>
                    <a:pt x="1724825" y="97574"/>
                  </a:moveTo>
                  <a:lnTo>
                    <a:pt x="1716824" y="88900"/>
                  </a:lnTo>
                  <a:lnTo>
                    <a:pt x="1718640" y="96901"/>
                  </a:lnTo>
                  <a:lnTo>
                    <a:pt x="1724825" y="97574"/>
                  </a:lnTo>
                  <a:close/>
                </a:path>
                <a:path w="3623945" h="2336800">
                  <a:moveTo>
                    <a:pt x="1771002" y="2235200"/>
                  </a:moveTo>
                  <a:lnTo>
                    <a:pt x="1763826" y="2222500"/>
                  </a:lnTo>
                  <a:lnTo>
                    <a:pt x="1606626" y="2222500"/>
                  </a:lnTo>
                  <a:lnTo>
                    <a:pt x="1567510" y="2209800"/>
                  </a:lnTo>
                  <a:lnTo>
                    <a:pt x="1541780" y="2209800"/>
                  </a:lnTo>
                  <a:lnTo>
                    <a:pt x="1551216" y="2222500"/>
                  </a:lnTo>
                  <a:lnTo>
                    <a:pt x="1595259" y="2222500"/>
                  </a:lnTo>
                  <a:lnTo>
                    <a:pt x="1628457" y="2235200"/>
                  </a:lnTo>
                  <a:lnTo>
                    <a:pt x="1771002" y="2235200"/>
                  </a:lnTo>
                  <a:close/>
                </a:path>
                <a:path w="3623945" h="2336800">
                  <a:moveTo>
                    <a:pt x="1876463" y="127000"/>
                  </a:moveTo>
                  <a:lnTo>
                    <a:pt x="1853082" y="114300"/>
                  </a:lnTo>
                  <a:lnTo>
                    <a:pt x="1852625" y="114300"/>
                  </a:lnTo>
                  <a:lnTo>
                    <a:pt x="1846008" y="101600"/>
                  </a:lnTo>
                  <a:lnTo>
                    <a:pt x="1761363" y="101600"/>
                  </a:lnTo>
                  <a:lnTo>
                    <a:pt x="1724825" y="97574"/>
                  </a:lnTo>
                  <a:lnTo>
                    <a:pt x="1728546" y="101600"/>
                  </a:lnTo>
                  <a:lnTo>
                    <a:pt x="1719707" y="101600"/>
                  </a:lnTo>
                  <a:lnTo>
                    <a:pt x="1718640" y="96901"/>
                  </a:lnTo>
                  <a:lnTo>
                    <a:pt x="1646148" y="88900"/>
                  </a:lnTo>
                  <a:lnTo>
                    <a:pt x="1503476" y="88900"/>
                  </a:lnTo>
                  <a:lnTo>
                    <a:pt x="1477073" y="76200"/>
                  </a:lnTo>
                  <a:lnTo>
                    <a:pt x="1332420" y="76200"/>
                  </a:lnTo>
                  <a:lnTo>
                    <a:pt x="1316545" y="63500"/>
                  </a:lnTo>
                  <a:lnTo>
                    <a:pt x="1308493" y="63500"/>
                  </a:lnTo>
                  <a:lnTo>
                    <a:pt x="1326730" y="76200"/>
                  </a:lnTo>
                  <a:lnTo>
                    <a:pt x="1234351" y="76200"/>
                  </a:lnTo>
                  <a:lnTo>
                    <a:pt x="1267142" y="88900"/>
                  </a:lnTo>
                  <a:lnTo>
                    <a:pt x="1458747" y="88900"/>
                  </a:lnTo>
                  <a:lnTo>
                    <a:pt x="1511236" y="101600"/>
                  </a:lnTo>
                  <a:lnTo>
                    <a:pt x="1638490" y="101600"/>
                  </a:lnTo>
                  <a:lnTo>
                    <a:pt x="1693392" y="114300"/>
                  </a:lnTo>
                  <a:lnTo>
                    <a:pt x="1848662" y="114300"/>
                  </a:lnTo>
                  <a:lnTo>
                    <a:pt x="1876463" y="127000"/>
                  </a:lnTo>
                  <a:close/>
                </a:path>
                <a:path w="3623945" h="2336800">
                  <a:moveTo>
                    <a:pt x="1927593" y="102781"/>
                  </a:moveTo>
                  <a:lnTo>
                    <a:pt x="1921827" y="101231"/>
                  </a:lnTo>
                  <a:lnTo>
                    <a:pt x="1894522" y="99453"/>
                  </a:lnTo>
                  <a:lnTo>
                    <a:pt x="1880069" y="99720"/>
                  </a:lnTo>
                  <a:lnTo>
                    <a:pt x="1855914" y="98031"/>
                  </a:lnTo>
                  <a:lnTo>
                    <a:pt x="1856600" y="98539"/>
                  </a:lnTo>
                  <a:lnTo>
                    <a:pt x="1884019" y="100888"/>
                  </a:lnTo>
                  <a:lnTo>
                    <a:pt x="1884540" y="101320"/>
                  </a:lnTo>
                  <a:lnTo>
                    <a:pt x="1922208" y="102997"/>
                  </a:lnTo>
                  <a:lnTo>
                    <a:pt x="1927593" y="102781"/>
                  </a:lnTo>
                  <a:close/>
                </a:path>
                <a:path w="3623945" h="2336800">
                  <a:moveTo>
                    <a:pt x="2232799" y="2260600"/>
                  </a:moveTo>
                  <a:lnTo>
                    <a:pt x="2173351" y="2247900"/>
                  </a:lnTo>
                  <a:lnTo>
                    <a:pt x="2037969" y="2247900"/>
                  </a:lnTo>
                  <a:lnTo>
                    <a:pt x="1983549" y="2235200"/>
                  </a:lnTo>
                  <a:lnTo>
                    <a:pt x="1806752" y="2235200"/>
                  </a:lnTo>
                  <a:lnTo>
                    <a:pt x="1819706" y="2247900"/>
                  </a:lnTo>
                  <a:lnTo>
                    <a:pt x="2009114" y="2247900"/>
                  </a:lnTo>
                  <a:lnTo>
                    <a:pt x="2081568" y="2260600"/>
                  </a:lnTo>
                  <a:lnTo>
                    <a:pt x="2232799" y="2260600"/>
                  </a:lnTo>
                  <a:close/>
                </a:path>
                <a:path w="3623945" h="2336800">
                  <a:moveTo>
                    <a:pt x="2256980" y="139700"/>
                  </a:moveTo>
                  <a:lnTo>
                    <a:pt x="2240762" y="127000"/>
                  </a:lnTo>
                  <a:lnTo>
                    <a:pt x="2083803" y="127000"/>
                  </a:lnTo>
                  <a:lnTo>
                    <a:pt x="2071535" y="114300"/>
                  </a:lnTo>
                  <a:lnTo>
                    <a:pt x="1853082" y="114300"/>
                  </a:lnTo>
                  <a:lnTo>
                    <a:pt x="1915020" y="127000"/>
                  </a:lnTo>
                  <a:lnTo>
                    <a:pt x="2076742" y="127000"/>
                  </a:lnTo>
                  <a:lnTo>
                    <a:pt x="2117115" y="139700"/>
                  </a:lnTo>
                  <a:lnTo>
                    <a:pt x="2256980" y="139700"/>
                  </a:lnTo>
                  <a:close/>
                </a:path>
                <a:path w="3623945" h="2336800">
                  <a:moveTo>
                    <a:pt x="2297341" y="139700"/>
                  </a:moveTo>
                  <a:lnTo>
                    <a:pt x="2269540" y="127000"/>
                  </a:lnTo>
                  <a:lnTo>
                    <a:pt x="2279980" y="139700"/>
                  </a:lnTo>
                  <a:lnTo>
                    <a:pt x="2297341" y="139700"/>
                  </a:lnTo>
                  <a:close/>
                </a:path>
                <a:path w="3623945" h="2336800">
                  <a:moveTo>
                    <a:pt x="2356789" y="131495"/>
                  </a:moveTo>
                  <a:lnTo>
                    <a:pt x="2356180" y="131343"/>
                  </a:lnTo>
                  <a:lnTo>
                    <a:pt x="2354859" y="131305"/>
                  </a:lnTo>
                  <a:lnTo>
                    <a:pt x="2354072" y="131267"/>
                  </a:lnTo>
                  <a:lnTo>
                    <a:pt x="2354935" y="131343"/>
                  </a:lnTo>
                  <a:lnTo>
                    <a:pt x="2356789" y="131495"/>
                  </a:lnTo>
                  <a:close/>
                </a:path>
                <a:path w="3623945" h="2336800">
                  <a:moveTo>
                    <a:pt x="2422321" y="134569"/>
                  </a:moveTo>
                  <a:lnTo>
                    <a:pt x="2403157" y="134289"/>
                  </a:lnTo>
                  <a:lnTo>
                    <a:pt x="2386939" y="133654"/>
                  </a:lnTo>
                  <a:lnTo>
                    <a:pt x="2372042" y="132702"/>
                  </a:lnTo>
                  <a:lnTo>
                    <a:pt x="2356789" y="131495"/>
                  </a:lnTo>
                  <a:lnTo>
                    <a:pt x="2378392" y="136867"/>
                  </a:lnTo>
                  <a:lnTo>
                    <a:pt x="2422321" y="134569"/>
                  </a:lnTo>
                  <a:close/>
                </a:path>
                <a:path w="3623945" h="2336800">
                  <a:moveTo>
                    <a:pt x="2463558" y="139700"/>
                  </a:moveTo>
                  <a:lnTo>
                    <a:pt x="2316149" y="139700"/>
                  </a:lnTo>
                  <a:lnTo>
                    <a:pt x="2337422" y="152400"/>
                  </a:lnTo>
                  <a:lnTo>
                    <a:pt x="2451849" y="152400"/>
                  </a:lnTo>
                  <a:lnTo>
                    <a:pt x="2463558" y="139700"/>
                  </a:lnTo>
                  <a:close/>
                </a:path>
                <a:path w="3623945" h="2336800">
                  <a:moveTo>
                    <a:pt x="2525331" y="2286000"/>
                  </a:moveTo>
                  <a:lnTo>
                    <a:pt x="2495169" y="2281263"/>
                  </a:lnTo>
                  <a:lnTo>
                    <a:pt x="2501773" y="2286000"/>
                  </a:lnTo>
                  <a:lnTo>
                    <a:pt x="2525331" y="2286000"/>
                  </a:lnTo>
                  <a:close/>
                </a:path>
                <a:path w="3623945" h="2336800">
                  <a:moveTo>
                    <a:pt x="2886570" y="177800"/>
                  </a:moveTo>
                  <a:lnTo>
                    <a:pt x="2855925" y="165100"/>
                  </a:lnTo>
                  <a:lnTo>
                    <a:pt x="2851061" y="165100"/>
                  </a:lnTo>
                  <a:lnTo>
                    <a:pt x="2886570" y="177800"/>
                  </a:lnTo>
                  <a:close/>
                </a:path>
                <a:path w="3623945" h="2336800">
                  <a:moveTo>
                    <a:pt x="3021825" y="190500"/>
                  </a:moveTo>
                  <a:lnTo>
                    <a:pt x="2961360" y="177800"/>
                  </a:lnTo>
                  <a:lnTo>
                    <a:pt x="2886570" y="177800"/>
                  </a:lnTo>
                  <a:lnTo>
                    <a:pt x="2867253" y="177800"/>
                  </a:lnTo>
                  <a:lnTo>
                    <a:pt x="2828696" y="165100"/>
                  </a:lnTo>
                  <a:lnTo>
                    <a:pt x="2713710" y="165100"/>
                  </a:lnTo>
                  <a:lnTo>
                    <a:pt x="2656382" y="152400"/>
                  </a:lnTo>
                  <a:lnTo>
                    <a:pt x="2526614" y="152400"/>
                  </a:lnTo>
                  <a:lnTo>
                    <a:pt x="2541790" y="165100"/>
                  </a:lnTo>
                  <a:lnTo>
                    <a:pt x="2660345" y="165100"/>
                  </a:lnTo>
                  <a:lnTo>
                    <a:pt x="2778518" y="177800"/>
                  </a:lnTo>
                  <a:lnTo>
                    <a:pt x="2840888" y="177800"/>
                  </a:lnTo>
                  <a:lnTo>
                    <a:pt x="2901696" y="190500"/>
                  </a:lnTo>
                  <a:lnTo>
                    <a:pt x="3021825" y="190500"/>
                  </a:lnTo>
                  <a:close/>
                </a:path>
                <a:path w="3623945" h="2336800">
                  <a:moveTo>
                    <a:pt x="3052419" y="185127"/>
                  </a:moveTo>
                  <a:lnTo>
                    <a:pt x="3029851" y="177800"/>
                  </a:lnTo>
                  <a:lnTo>
                    <a:pt x="2993847" y="177800"/>
                  </a:lnTo>
                  <a:lnTo>
                    <a:pt x="3052419" y="185127"/>
                  </a:lnTo>
                  <a:close/>
                </a:path>
                <a:path w="3623945" h="2336800">
                  <a:moveTo>
                    <a:pt x="3279140" y="2324100"/>
                  </a:moveTo>
                  <a:lnTo>
                    <a:pt x="3252660" y="2311400"/>
                  </a:lnTo>
                  <a:lnTo>
                    <a:pt x="3150095" y="2311400"/>
                  </a:lnTo>
                  <a:lnTo>
                    <a:pt x="2604071" y="2273300"/>
                  </a:lnTo>
                  <a:lnTo>
                    <a:pt x="2517800" y="2273300"/>
                  </a:lnTo>
                  <a:lnTo>
                    <a:pt x="2482126" y="2260600"/>
                  </a:lnTo>
                  <a:lnTo>
                    <a:pt x="2285568" y="2260600"/>
                  </a:lnTo>
                  <a:lnTo>
                    <a:pt x="2323909" y="2273300"/>
                  </a:lnTo>
                  <a:lnTo>
                    <a:pt x="2444458" y="2273300"/>
                  </a:lnTo>
                  <a:lnTo>
                    <a:pt x="2495169" y="2281263"/>
                  </a:lnTo>
                  <a:lnTo>
                    <a:pt x="2484056" y="2273300"/>
                  </a:lnTo>
                  <a:lnTo>
                    <a:pt x="2515590" y="2273300"/>
                  </a:lnTo>
                  <a:lnTo>
                    <a:pt x="2557830" y="2286000"/>
                  </a:lnTo>
                  <a:lnTo>
                    <a:pt x="2697696" y="2286000"/>
                  </a:lnTo>
                  <a:lnTo>
                    <a:pt x="2693657" y="2298700"/>
                  </a:lnTo>
                  <a:lnTo>
                    <a:pt x="2881325" y="2298700"/>
                  </a:lnTo>
                  <a:lnTo>
                    <a:pt x="2902496" y="2311400"/>
                  </a:lnTo>
                  <a:lnTo>
                    <a:pt x="3130156" y="2311400"/>
                  </a:lnTo>
                  <a:lnTo>
                    <a:pt x="3172510" y="2324100"/>
                  </a:lnTo>
                  <a:lnTo>
                    <a:pt x="3279140" y="2324100"/>
                  </a:lnTo>
                  <a:close/>
                </a:path>
                <a:path w="3623945" h="2336800">
                  <a:moveTo>
                    <a:pt x="3310369" y="205422"/>
                  </a:moveTo>
                  <a:lnTo>
                    <a:pt x="3306788" y="203200"/>
                  </a:lnTo>
                  <a:lnTo>
                    <a:pt x="3297618" y="203200"/>
                  </a:lnTo>
                  <a:lnTo>
                    <a:pt x="3200997" y="190500"/>
                  </a:lnTo>
                  <a:lnTo>
                    <a:pt x="3095485" y="190500"/>
                  </a:lnTo>
                  <a:lnTo>
                    <a:pt x="3052419" y="185127"/>
                  </a:lnTo>
                  <a:lnTo>
                    <a:pt x="3069018" y="190500"/>
                  </a:lnTo>
                  <a:lnTo>
                    <a:pt x="3034893" y="190500"/>
                  </a:lnTo>
                  <a:lnTo>
                    <a:pt x="3083356" y="203200"/>
                  </a:lnTo>
                  <a:lnTo>
                    <a:pt x="3238512" y="203200"/>
                  </a:lnTo>
                  <a:lnTo>
                    <a:pt x="3263785" y="215900"/>
                  </a:lnTo>
                  <a:lnTo>
                    <a:pt x="3276181" y="203200"/>
                  </a:lnTo>
                  <a:lnTo>
                    <a:pt x="3297466" y="203200"/>
                  </a:lnTo>
                  <a:lnTo>
                    <a:pt x="3310369" y="205422"/>
                  </a:lnTo>
                  <a:close/>
                </a:path>
                <a:path w="3623945" h="2336800">
                  <a:moveTo>
                    <a:pt x="3335934" y="200431"/>
                  </a:moveTo>
                  <a:lnTo>
                    <a:pt x="3327603" y="199478"/>
                  </a:lnTo>
                  <a:lnTo>
                    <a:pt x="3308223" y="199555"/>
                  </a:lnTo>
                  <a:lnTo>
                    <a:pt x="3335934" y="200431"/>
                  </a:lnTo>
                  <a:close/>
                </a:path>
                <a:path w="3623945" h="2336800">
                  <a:moveTo>
                    <a:pt x="3364827" y="197510"/>
                  </a:moveTo>
                  <a:lnTo>
                    <a:pt x="3353701" y="196519"/>
                  </a:lnTo>
                  <a:lnTo>
                    <a:pt x="3357486" y="197027"/>
                  </a:lnTo>
                  <a:lnTo>
                    <a:pt x="3358515" y="197370"/>
                  </a:lnTo>
                  <a:lnTo>
                    <a:pt x="3359391" y="197713"/>
                  </a:lnTo>
                  <a:lnTo>
                    <a:pt x="3364687" y="197802"/>
                  </a:lnTo>
                  <a:lnTo>
                    <a:pt x="3364827" y="197510"/>
                  </a:lnTo>
                  <a:close/>
                </a:path>
                <a:path w="3623945" h="2336800">
                  <a:moveTo>
                    <a:pt x="3365538" y="2336800"/>
                  </a:moveTo>
                  <a:lnTo>
                    <a:pt x="3362972" y="2335809"/>
                  </a:lnTo>
                  <a:lnTo>
                    <a:pt x="3362363" y="2336800"/>
                  </a:lnTo>
                  <a:lnTo>
                    <a:pt x="3365538" y="2336800"/>
                  </a:lnTo>
                  <a:close/>
                </a:path>
                <a:path w="3623945" h="2336800">
                  <a:moveTo>
                    <a:pt x="3370135" y="2324100"/>
                  </a:moveTo>
                  <a:lnTo>
                    <a:pt x="3358299" y="2324100"/>
                  </a:lnTo>
                  <a:lnTo>
                    <a:pt x="3284537" y="2311400"/>
                  </a:lnTo>
                  <a:lnTo>
                    <a:pt x="3319970" y="2324100"/>
                  </a:lnTo>
                  <a:lnTo>
                    <a:pt x="3332975" y="2324100"/>
                  </a:lnTo>
                  <a:lnTo>
                    <a:pt x="3362972" y="2335809"/>
                  </a:lnTo>
                  <a:lnTo>
                    <a:pt x="3370135" y="2324100"/>
                  </a:lnTo>
                  <a:close/>
                </a:path>
                <a:path w="3623945" h="2336800">
                  <a:moveTo>
                    <a:pt x="3371469" y="215900"/>
                  </a:moveTo>
                  <a:lnTo>
                    <a:pt x="3310369" y="205422"/>
                  </a:lnTo>
                  <a:lnTo>
                    <a:pt x="3327349" y="215900"/>
                  </a:lnTo>
                  <a:lnTo>
                    <a:pt x="3371469" y="215900"/>
                  </a:lnTo>
                  <a:close/>
                </a:path>
                <a:path w="3623945" h="2336800">
                  <a:moveTo>
                    <a:pt x="3573475" y="2324100"/>
                  </a:moveTo>
                  <a:lnTo>
                    <a:pt x="3573449" y="2318740"/>
                  </a:lnTo>
                  <a:lnTo>
                    <a:pt x="3573234" y="2336800"/>
                  </a:lnTo>
                  <a:lnTo>
                    <a:pt x="3573475" y="2324100"/>
                  </a:lnTo>
                  <a:close/>
                </a:path>
                <a:path w="3623945" h="2336800">
                  <a:moveTo>
                    <a:pt x="3580587" y="2021205"/>
                  </a:moveTo>
                  <a:lnTo>
                    <a:pt x="3580434" y="2016963"/>
                  </a:lnTo>
                  <a:lnTo>
                    <a:pt x="3580358" y="2019084"/>
                  </a:lnTo>
                  <a:lnTo>
                    <a:pt x="3580358" y="2019300"/>
                  </a:lnTo>
                  <a:lnTo>
                    <a:pt x="3580422" y="2020239"/>
                  </a:lnTo>
                  <a:lnTo>
                    <a:pt x="3580511" y="2020862"/>
                  </a:lnTo>
                  <a:lnTo>
                    <a:pt x="3580587" y="2021205"/>
                  </a:lnTo>
                  <a:close/>
                </a:path>
                <a:path w="3623945" h="2336800">
                  <a:moveTo>
                    <a:pt x="3581743" y="2025853"/>
                  </a:moveTo>
                  <a:lnTo>
                    <a:pt x="3581565" y="2020316"/>
                  </a:lnTo>
                  <a:lnTo>
                    <a:pt x="3581108" y="2020963"/>
                  </a:lnTo>
                  <a:lnTo>
                    <a:pt x="3580587" y="2021205"/>
                  </a:lnTo>
                  <a:lnTo>
                    <a:pt x="3581400" y="2044166"/>
                  </a:lnTo>
                  <a:lnTo>
                    <a:pt x="3581743" y="2025853"/>
                  </a:lnTo>
                  <a:close/>
                </a:path>
                <a:path w="3623945" h="2336800">
                  <a:moveTo>
                    <a:pt x="3586403" y="1192453"/>
                  </a:moveTo>
                  <a:lnTo>
                    <a:pt x="3586327" y="1185443"/>
                  </a:lnTo>
                  <a:lnTo>
                    <a:pt x="3585921" y="1188008"/>
                  </a:lnTo>
                  <a:lnTo>
                    <a:pt x="3585857" y="1200035"/>
                  </a:lnTo>
                  <a:lnTo>
                    <a:pt x="3586010" y="1205179"/>
                  </a:lnTo>
                  <a:lnTo>
                    <a:pt x="3586327" y="1204836"/>
                  </a:lnTo>
                  <a:lnTo>
                    <a:pt x="3586403" y="1192453"/>
                  </a:lnTo>
                  <a:close/>
                </a:path>
                <a:path w="3623945" h="2336800">
                  <a:moveTo>
                    <a:pt x="3592550" y="1659509"/>
                  </a:moveTo>
                  <a:lnTo>
                    <a:pt x="3591776" y="1684629"/>
                  </a:lnTo>
                  <a:lnTo>
                    <a:pt x="3590836" y="1702828"/>
                  </a:lnTo>
                  <a:lnTo>
                    <a:pt x="3590480" y="1713103"/>
                  </a:lnTo>
                  <a:lnTo>
                    <a:pt x="3591407" y="1714436"/>
                  </a:lnTo>
                  <a:lnTo>
                    <a:pt x="3592550" y="1659509"/>
                  </a:lnTo>
                  <a:close/>
                </a:path>
                <a:path w="3623945" h="2336800">
                  <a:moveTo>
                    <a:pt x="3600170" y="1282560"/>
                  </a:moveTo>
                  <a:lnTo>
                    <a:pt x="3597884" y="1298727"/>
                  </a:lnTo>
                  <a:lnTo>
                    <a:pt x="3599904" y="1291234"/>
                  </a:lnTo>
                  <a:lnTo>
                    <a:pt x="3600170" y="1282560"/>
                  </a:lnTo>
                  <a:close/>
                </a:path>
                <a:path w="3623945" h="2336800">
                  <a:moveTo>
                    <a:pt x="3602837" y="1102106"/>
                  </a:moveTo>
                  <a:lnTo>
                    <a:pt x="3602304" y="1098600"/>
                  </a:lnTo>
                  <a:lnTo>
                    <a:pt x="3602482" y="1105204"/>
                  </a:lnTo>
                  <a:lnTo>
                    <a:pt x="3602659" y="1107909"/>
                  </a:lnTo>
                  <a:lnTo>
                    <a:pt x="3602837" y="1102106"/>
                  </a:lnTo>
                  <a:close/>
                </a:path>
                <a:path w="3623945" h="2336800">
                  <a:moveTo>
                    <a:pt x="3614407" y="787107"/>
                  </a:moveTo>
                  <a:lnTo>
                    <a:pt x="3613988" y="784250"/>
                  </a:lnTo>
                  <a:lnTo>
                    <a:pt x="3613543" y="789203"/>
                  </a:lnTo>
                  <a:lnTo>
                    <a:pt x="3613188" y="795807"/>
                  </a:lnTo>
                  <a:lnTo>
                    <a:pt x="3612515" y="816140"/>
                  </a:lnTo>
                  <a:lnTo>
                    <a:pt x="3614407" y="787107"/>
                  </a:lnTo>
                  <a:close/>
                </a:path>
                <a:path w="3623945" h="2336800">
                  <a:moveTo>
                    <a:pt x="3623945" y="215900"/>
                  </a:moveTo>
                  <a:lnTo>
                    <a:pt x="3450310" y="215900"/>
                  </a:lnTo>
                  <a:lnTo>
                    <a:pt x="3394049" y="203200"/>
                  </a:lnTo>
                  <a:lnTo>
                    <a:pt x="3335934" y="203200"/>
                  </a:lnTo>
                  <a:lnTo>
                    <a:pt x="3371469" y="215900"/>
                  </a:lnTo>
                  <a:lnTo>
                    <a:pt x="3443186" y="215900"/>
                  </a:lnTo>
                  <a:lnTo>
                    <a:pt x="3492335" y="228600"/>
                  </a:lnTo>
                  <a:lnTo>
                    <a:pt x="3613505" y="228600"/>
                  </a:lnTo>
                  <a:lnTo>
                    <a:pt x="3612108" y="292100"/>
                  </a:lnTo>
                  <a:lnTo>
                    <a:pt x="3612832" y="266700"/>
                  </a:lnTo>
                  <a:lnTo>
                    <a:pt x="3613518" y="292100"/>
                  </a:lnTo>
                  <a:lnTo>
                    <a:pt x="3613099" y="304800"/>
                  </a:lnTo>
                  <a:lnTo>
                    <a:pt x="3612159" y="330200"/>
                  </a:lnTo>
                  <a:lnTo>
                    <a:pt x="3611270" y="368300"/>
                  </a:lnTo>
                  <a:lnTo>
                    <a:pt x="3611054" y="368300"/>
                  </a:lnTo>
                  <a:lnTo>
                    <a:pt x="3609263" y="406400"/>
                  </a:lnTo>
                  <a:lnTo>
                    <a:pt x="3608705" y="431800"/>
                  </a:lnTo>
                  <a:lnTo>
                    <a:pt x="3608540" y="444500"/>
                  </a:lnTo>
                  <a:lnTo>
                    <a:pt x="3607930" y="469900"/>
                  </a:lnTo>
                  <a:lnTo>
                    <a:pt x="3606025" y="508000"/>
                  </a:lnTo>
                  <a:lnTo>
                    <a:pt x="3607701" y="508000"/>
                  </a:lnTo>
                  <a:lnTo>
                    <a:pt x="3608298" y="520700"/>
                  </a:lnTo>
                  <a:lnTo>
                    <a:pt x="3607587" y="537121"/>
                  </a:lnTo>
                  <a:lnTo>
                    <a:pt x="3607587" y="901700"/>
                  </a:lnTo>
                  <a:lnTo>
                    <a:pt x="3607587" y="927100"/>
                  </a:lnTo>
                  <a:lnTo>
                    <a:pt x="3607346" y="939800"/>
                  </a:lnTo>
                  <a:lnTo>
                    <a:pt x="3606723" y="952500"/>
                  </a:lnTo>
                  <a:lnTo>
                    <a:pt x="3606139" y="939800"/>
                  </a:lnTo>
                  <a:lnTo>
                    <a:pt x="3606241" y="927100"/>
                  </a:lnTo>
                  <a:lnTo>
                    <a:pt x="3606800" y="914400"/>
                  </a:lnTo>
                  <a:lnTo>
                    <a:pt x="3607587" y="901700"/>
                  </a:lnTo>
                  <a:lnTo>
                    <a:pt x="3607587" y="537121"/>
                  </a:lnTo>
                  <a:lnTo>
                    <a:pt x="3606647" y="558800"/>
                  </a:lnTo>
                  <a:lnTo>
                    <a:pt x="3604361" y="609600"/>
                  </a:lnTo>
                  <a:lnTo>
                    <a:pt x="3603091" y="660400"/>
                  </a:lnTo>
                  <a:lnTo>
                    <a:pt x="3604514" y="635000"/>
                  </a:lnTo>
                  <a:lnTo>
                    <a:pt x="3603548" y="673100"/>
                  </a:lnTo>
                  <a:lnTo>
                    <a:pt x="3601059" y="698500"/>
                  </a:lnTo>
                  <a:lnTo>
                    <a:pt x="3596424" y="762000"/>
                  </a:lnTo>
                  <a:lnTo>
                    <a:pt x="3596182" y="762000"/>
                  </a:lnTo>
                  <a:lnTo>
                    <a:pt x="3596322" y="736600"/>
                  </a:lnTo>
                  <a:lnTo>
                    <a:pt x="3594811" y="787400"/>
                  </a:lnTo>
                  <a:lnTo>
                    <a:pt x="3596665" y="787400"/>
                  </a:lnTo>
                  <a:lnTo>
                    <a:pt x="3596817" y="812800"/>
                  </a:lnTo>
                  <a:lnTo>
                    <a:pt x="3595852" y="825500"/>
                  </a:lnTo>
                  <a:lnTo>
                    <a:pt x="3594100" y="825500"/>
                  </a:lnTo>
                  <a:lnTo>
                    <a:pt x="3593160" y="850900"/>
                  </a:lnTo>
                  <a:lnTo>
                    <a:pt x="3592538" y="876300"/>
                  </a:lnTo>
                  <a:lnTo>
                    <a:pt x="3592296" y="927100"/>
                  </a:lnTo>
                  <a:lnTo>
                    <a:pt x="3591649" y="977900"/>
                  </a:lnTo>
                  <a:lnTo>
                    <a:pt x="3589807" y="1028700"/>
                  </a:lnTo>
                  <a:lnTo>
                    <a:pt x="3590671" y="1028700"/>
                  </a:lnTo>
                  <a:lnTo>
                    <a:pt x="3591395" y="1016000"/>
                  </a:lnTo>
                  <a:lnTo>
                    <a:pt x="3591877" y="1016000"/>
                  </a:lnTo>
                  <a:lnTo>
                    <a:pt x="3591979" y="1041400"/>
                  </a:lnTo>
                  <a:lnTo>
                    <a:pt x="3590645" y="1079500"/>
                  </a:lnTo>
                  <a:lnTo>
                    <a:pt x="3588677" y="1117600"/>
                  </a:lnTo>
                  <a:lnTo>
                    <a:pt x="3587165" y="1168400"/>
                  </a:lnTo>
                  <a:lnTo>
                    <a:pt x="3587178" y="1206500"/>
                  </a:lnTo>
                  <a:lnTo>
                    <a:pt x="3586327" y="1206500"/>
                  </a:lnTo>
                  <a:lnTo>
                    <a:pt x="3585959" y="1244600"/>
                  </a:lnTo>
                  <a:lnTo>
                    <a:pt x="3585438" y="1282700"/>
                  </a:lnTo>
                  <a:lnTo>
                    <a:pt x="3585121" y="1320800"/>
                  </a:lnTo>
                  <a:lnTo>
                    <a:pt x="3585362" y="1346200"/>
                  </a:lnTo>
                  <a:lnTo>
                    <a:pt x="3582238" y="1397000"/>
                  </a:lnTo>
                  <a:lnTo>
                    <a:pt x="3579876" y="1536700"/>
                  </a:lnTo>
                  <a:lnTo>
                    <a:pt x="3577450" y="1562100"/>
                  </a:lnTo>
                  <a:lnTo>
                    <a:pt x="3574923" y="1676400"/>
                  </a:lnTo>
                  <a:lnTo>
                    <a:pt x="3574504" y="1676400"/>
                  </a:lnTo>
                  <a:lnTo>
                    <a:pt x="3573386" y="1714500"/>
                  </a:lnTo>
                  <a:lnTo>
                    <a:pt x="3573132" y="1739900"/>
                  </a:lnTo>
                  <a:lnTo>
                    <a:pt x="3573119" y="1765300"/>
                  </a:lnTo>
                  <a:lnTo>
                    <a:pt x="3573475" y="1790700"/>
                  </a:lnTo>
                  <a:lnTo>
                    <a:pt x="3573018" y="1790700"/>
                  </a:lnTo>
                  <a:lnTo>
                    <a:pt x="3572726" y="1803400"/>
                  </a:lnTo>
                  <a:lnTo>
                    <a:pt x="3572357" y="1790700"/>
                  </a:lnTo>
                  <a:lnTo>
                    <a:pt x="3570287" y="1854200"/>
                  </a:lnTo>
                  <a:lnTo>
                    <a:pt x="3569233" y="1892300"/>
                  </a:lnTo>
                  <a:lnTo>
                    <a:pt x="3569004" y="1917700"/>
                  </a:lnTo>
                  <a:lnTo>
                    <a:pt x="3568954" y="1993900"/>
                  </a:lnTo>
                  <a:lnTo>
                    <a:pt x="3567163" y="1993900"/>
                  </a:lnTo>
                  <a:lnTo>
                    <a:pt x="3566630" y="2019300"/>
                  </a:lnTo>
                  <a:lnTo>
                    <a:pt x="3563061" y="2120900"/>
                  </a:lnTo>
                  <a:lnTo>
                    <a:pt x="3561245" y="2184400"/>
                  </a:lnTo>
                  <a:lnTo>
                    <a:pt x="3560203" y="2247900"/>
                  </a:lnTo>
                  <a:lnTo>
                    <a:pt x="3560051" y="2247900"/>
                  </a:lnTo>
                  <a:lnTo>
                    <a:pt x="3559797" y="2235200"/>
                  </a:lnTo>
                  <a:lnTo>
                    <a:pt x="3558844" y="2286000"/>
                  </a:lnTo>
                  <a:lnTo>
                    <a:pt x="3557384" y="2324100"/>
                  </a:lnTo>
                  <a:lnTo>
                    <a:pt x="3370135" y="2324100"/>
                  </a:lnTo>
                  <a:lnTo>
                    <a:pt x="3388512" y="2336800"/>
                  </a:lnTo>
                  <a:lnTo>
                    <a:pt x="3570821" y="2336800"/>
                  </a:lnTo>
                  <a:lnTo>
                    <a:pt x="3571417" y="2286000"/>
                  </a:lnTo>
                  <a:lnTo>
                    <a:pt x="3572548" y="2286000"/>
                  </a:lnTo>
                  <a:lnTo>
                    <a:pt x="3573157" y="2298700"/>
                  </a:lnTo>
                  <a:lnTo>
                    <a:pt x="3573322" y="2298700"/>
                  </a:lnTo>
                  <a:lnTo>
                    <a:pt x="3573449" y="2318740"/>
                  </a:lnTo>
                  <a:lnTo>
                    <a:pt x="3573830" y="2286000"/>
                  </a:lnTo>
                  <a:lnTo>
                    <a:pt x="3574262" y="2247900"/>
                  </a:lnTo>
                  <a:lnTo>
                    <a:pt x="3574973" y="2235200"/>
                  </a:lnTo>
                  <a:lnTo>
                    <a:pt x="3575875" y="2222500"/>
                  </a:lnTo>
                  <a:lnTo>
                    <a:pt x="3576675" y="2209800"/>
                  </a:lnTo>
                  <a:lnTo>
                    <a:pt x="3577082" y="2209800"/>
                  </a:lnTo>
                  <a:lnTo>
                    <a:pt x="3578072" y="2171700"/>
                  </a:lnTo>
                  <a:lnTo>
                    <a:pt x="3578491" y="2120900"/>
                  </a:lnTo>
                  <a:lnTo>
                    <a:pt x="3579025" y="2070100"/>
                  </a:lnTo>
                  <a:lnTo>
                    <a:pt x="3580358" y="2019300"/>
                  </a:lnTo>
                  <a:lnTo>
                    <a:pt x="3580142" y="2019300"/>
                  </a:lnTo>
                  <a:lnTo>
                    <a:pt x="3580320" y="2006600"/>
                  </a:lnTo>
                  <a:lnTo>
                    <a:pt x="3581844" y="1955800"/>
                  </a:lnTo>
                  <a:lnTo>
                    <a:pt x="3583406" y="1917700"/>
                  </a:lnTo>
                  <a:lnTo>
                    <a:pt x="3584651" y="1866900"/>
                  </a:lnTo>
                  <a:lnTo>
                    <a:pt x="3585222" y="1816100"/>
                  </a:lnTo>
                  <a:lnTo>
                    <a:pt x="3586315" y="1803400"/>
                  </a:lnTo>
                  <a:lnTo>
                    <a:pt x="3588486" y="1778000"/>
                  </a:lnTo>
                  <a:lnTo>
                    <a:pt x="3588435" y="1752600"/>
                  </a:lnTo>
                  <a:lnTo>
                    <a:pt x="3587521" y="1765300"/>
                  </a:lnTo>
                  <a:lnTo>
                    <a:pt x="3586365" y="1778000"/>
                  </a:lnTo>
                  <a:lnTo>
                    <a:pt x="3585603" y="1765300"/>
                  </a:lnTo>
                  <a:lnTo>
                    <a:pt x="3585832" y="1739900"/>
                  </a:lnTo>
                  <a:lnTo>
                    <a:pt x="3586670" y="1701800"/>
                  </a:lnTo>
                  <a:lnTo>
                    <a:pt x="3588639" y="1701800"/>
                  </a:lnTo>
                  <a:lnTo>
                    <a:pt x="3589591" y="1689100"/>
                  </a:lnTo>
                  <a:lnTo>
                    <a:pt x="3589477" y="1676400"/>
                  </a:lnTo>
                  <a:lnTo>
                    <a:pt x="3589375" y="1625600"/>
                  </a:lnTo>
                  <a:lnTo>
                    <a:pt x="3590061" y="1574800"/>
                  </a:lnTo>
                  <a:lnTo>
                    <a:pt x="3591890" y="1536700"/>
                  </a:lnTo>
                  <a:lnTo>
                    <a:pt x="3591712" y="1549400"/>
                  </a:lnTo>
                  <a:lnTo>
                    <a:pt x="3591395" y="1562100"/>
                  </a:lnTo>
                  <a:lnTo>
                    <a:pt x="3591039" y="1574800"/>
                  </a:lnTo>
                  <a:lnTo>
                    <a:pt x="3590734" y="1587500"/>
                  </a:lnTo>
                  <a:lnTo>
                    <a:pt x="3593173" y="1549400"/>
                  </a:lnTo>
                  <a:lnTo>
                    <a:pt x="3593173" y="1612900"/>
                  </a:lnTo>
                  <a:lnTo>
                    <a:pt x="3593490" y="1612900"/>
                  </a:lnTo>
                  <a:lnTo>
                    <a:pt x="3594874" y="1600200"/>
                  </a:lnTo>
                  <a:lnTo>
                    <a:pt x="3593719" y="1562100"/>
                  </a:lnTo>
                  <a:lnTo>
                    <a:pt x="3593985" y="1549400"/>
                  </a:lnTo>
                  <a:lnTo>
                    <a:pt x="3594252" y="1536700"/>
                  </a:lnTo>
                  <a:lnTo>
                    <a:pt x="3596094" y="1447800"/>
                  </a:lnTo>
                  <a:lnTo>
                    <a:pt x="3594938" y="1409700"/>
                  </a:lnTo>
                  <a:lnTo>
                    <a:pt x="3596424" y="1387449"/>
                  </a:lnTo>
                  <a:lnTo>
                    <a:pt x="3596322" y="1397000"/>
                  </a:lnTo>
                  <a:lnTo>
                    <a:pt x="3596944" y="1384300"/>
                  </a:lnTo>
                  <a:lnTo>
                    <a:pt x="3597567" y="1371600"/>
                  </a:lnTo>
                  <a:lnTo>
                    <a:pt x="3597008" y="1346200"/>
                  </a:lnTo>
                  <a:lnTo>
                    <a:pt x="3596246" y="1320800"/>
                  </a:lnTo>
                  <a:lnTo>
                    <a:pt x="3596932" y="1282700"/>
                  </a:lnTo>
                  <a:lnTo>
                    <a:pt x="3597694" y="1257300"/>
                  </a:lnTo>
                  <a:lnTo>
                    <a:pt x="3598380" y="1244600"/>
                  </a:lnTo>
                  <a:lnTo>
                    <a:pt x="3599078" y="1244600"/>
                  </a:lnTo>
                  <a:lnTo>
                    <a:pt x="3599561" y="1193800"/>
                  </a:lnTo>
                  <a:lnTo>
                    <a:pt x="3599967" y="1181100"/>
                  </a:lnTo>
                  <a:lnTo>
                    <a:pt x="3600399" y="1181100"/>
                  </a:lnTo>
                  <a:lnTo>
                    <a:pt x="3600196" y="1193800"/>
                  </a:lnTo>
                  <a:lnTo>
                    <a:pt x="3600488" y="1181100"/>
                  </a:lnTo>
                  <a:lnTo>
                    <a:pt x="3602202" y="1104900"/>
                  </a:lnTo>
                  <a:lnTo>
                    <a:pt x="3601593" y="1054100"/>
                  </a:lnTo>
                  <a:lnTo>
                    <a:pt x="3602139" y="1041400"/>
                  </a:lnTo>
                  <a:lnTo>
                    <a:pt x="3602190" y="1054100"/>
                  </a:lnTo>
                  <a:lnTo>
                    <a:pt x="3602444" y="1054100"/>
                  </a:lnTo>
                  <a:lnTo>
                    <a:pt x="3602507" y="1041400"/>
                  </a:lnTo>
                  <a:lnTo>
                    <a:pt x="3602634" y="1016000"/>
                  </a:lnTo>
                  <a:lnTo>
                    <a:pt x="3602698" y="1003300"/>
                  </a:lnTo>
                  <a:lnTo>
                    <a:pt x="3603637" y="1003300"/>
                  </a:lnTo>
                  <a:lnTo>
                    <a:pt x="3604006" y="1016000"/>
                  </a:lnTo>
                  <a:lnTo>
                    <a:pt x="3603879" y="1028700"/>
                  </a:lnTo>
                  <a:lnTo>
                    <a:pt x="3603282" y="1054100"/>
                  </a:lnTo>
                  <a:lnTo>
                    <a:pt x="3605695" y="1028700"/>
                  </a:lnTo>
                  <a:lnTo>
                    <a:pt x="3606000" y="1003300"/>
                  </a:lnTo>
                  <a:lnTo>
                    <a:pt x="3606228" y="977900"/>
                  </a:lnTo>
                  <a:lnTo>
                    <a:pt x="3607104" y="952500"/>
                  </a:lnTo>
                  <a:lnTo>
                    <a:pt x="3608413" y="914400"/>
                  </a:lnTo>
                  <a:lnTo>
                    <a:pt x="3607727" y="965200"/>
                  </a:lnTo>
                  <a:lnTo>
                    <a:pt x="3609657" y="939800"/>
                  </a:lnTo>
                  <a:lnTo>
                    <a:pt x="3610965" y="914400"/>
                  </a:lnTo>
                  <a:lnTo>
                    <a:pt x="3612197" y="876300"/>
                  </a:lnTo>
                  <a:lnTo>
                    <a:pt x="3613937" y="838200"/>
                  </a:lnTo>
                  <a:lnTo>
                    <a:pt x="3612438" y="863600"/>
                  </a:lnTo>
                  <a:lnTo>
                    <a:pt x="3610254" y="889000"/>
                  </a:lnTo>
                  <a:lnTo>
                    <a:pt x="3608349" y="914400"/>
                  </a:lnTo>
                  <a:lnTo>
                    <a:pt x="3608006" y="901700"/>
                  </a:lnTo>
                  <a:lnTo>
                    <a:pt x="3607651" y="889000"/>
                  </a:lnTo>
                  <a:lnTo>
                    <a:pt x="3608184" y="889000"/>
                  </a:lnTo>
                  <a:lnTo>
                    <a:pt x="3608628" y="863600"/>
                  </a:lnTo>
                  <a:lnTo>
                    <a:pt x="3608895" y="850900"/>
                  </a:lnTo>
                  <a:lnTo>
                    <a:pt x="3608946" y="825500"/>
                  </a:lnTo>
                  <a:lnTo>
                    <a:pt x="3609911" y="825500"/>
                  </a:lnTo>
                  <a:lnTo>
                    <a:pt x="3610584" y="812800"/>
                  </a:lnTo>
                  <a:lnTo>
                    <a:pt x="3611689" y="762000"/>
                  </a:lnTo>
                  <a:lnTo>
                    <a:pt x="3613658" y="762000"/>
                  </a:lnTo>
                  <a:lnTo>
                    <a:pt x="3613721" y="749300"/>
                  </a:lnTo>
                  <a:lnTo>
                    <a:pt x="3613429" y="736600"/>
                  </a:lnTo>
                  <a:lnTo>
                    <a:pt x="3612997" y="723900"/>
                  </a:lnTo>
                  <a:lnTo>
                    <a:pt x="3612629" y="711200"/>
                  </a:lnTo>
                  <a:lnTo>
                    <a:pt x="3613708" y="685800"/>
                  </a:lnTo>
                  <a:lnTo>
                    <a:pt x="3614890" y="660400"/>
                  </a:lnTo>
                  <a:lnTo>
                    <a:pt x="3616121" y="660400"/>
                  </a:lnTo>
                  <a:lnTo>
                    <a:pt x="3617341" y="647700"/>
                  </a:lnTo>
                  <a:lnTo>
                    <a:pt x="3617772" y="622300"/>
                  </a:lnTo>
                  <a:lnTo>
                    <a:pt x="3617049" y="622300"/>
                  </a:lnTo>
                  <a:lnTo>
                    <a:pt x="3615893" y="635000"/>
                  </a:lnTo>
                  <a:lnTo>
                    <a:pt x="3615067" y="635000"/>
                  </a:lnTo>
                  <a:lnTo>
                    <a:pt x="3615321" y="609600"/>
                  </a:lnTo>
                  <a:lnTo>
                    <a:pt x="3616668" y="571500"/>
                  </a:lnTo>
                  <a:lnTo>
                    <a:pt x="3617480" y="533400"/>
                  </a:lnTo>
                  <a:lnTo>
                    <a:pt x="3617963" y="495300"/>
                  </a:lnTo>
                  <a:lnTo>
                    <a:pt x="3618357" y="444500"/>
                  </a:lnTo>
                  <a:lnTo>
                    <a:pt x="3619271" y="431800"/>
                  </a:lnTo>
                  <a:lnTo>
                    <a:pt x="3619665" y="431800"/>
                  </a:lnTo>
                  <a:lnTo>
                    <a:pt x="3619893" y="444500"/>
                  </a:lnTo>
                  <a:lnTo>
                    <a:pt x="3620363" y="431800"/>
                  </a:lnTo>
                  <a:lnTo>
                    <a:pt x="3619677" y="406400"/>
                  </a:lnTo>
                  <a:lnTo>
                    <a:pt x="3619931" y="393700"/>
                  </a:lnTo>
                  <a:lnTo>
                    <a:pt x="3620579" y="393700"/>
                  </a:lnTo>
                  <a:lnTo>
                    <a:pt x="3620351" y="381000"/>
                  </a:lnTo>
                  <a:lnTo>
                    <a:pt x="3619741" y="381000"/>
                  </a:lnTo>
                  <a:lnTo>
                    <a:pt x="3619220" y="368300"/>
                  </a:lnTo>
                  <a:lnTo>
                    <a:pt x="3619271" y="342900"/>
                  </a:lnTo>
                  <a:lnTo>
                    <a:pt x="3618979" y="342900"/>
                  </a:lnTo>
                  <a:lnTo>
                    <a:pt x="3619157" y="330200"/>
                  </a:lnTo>
                  <a:lnTo>
                    <a:pt x="3619690" y="317500"/>
                  </a:lnTo>
                  <a:lnTo>
                    <a:pt x="3622332" y="266700"/>
                  </a:lnTo>
                  <a:lnTo>
                    <a:pt x="3623170" y="241300"/>
                  </a:lnTo>
                  <a:lnTo>
                    <a:pt x="3623945" y="21590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114" y="110985"/>
              <a:ext cx="3444187" cy="222218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88463" y="1859377"/>
              <a:ext cx="3175" cy="40640"/>
            </a:xfrm>
            <a:custGeom>
              <a:avLst/>
              <a:gdLst/>
              <a:ahLst/>
              <a:cxnLst/>
              <a:rect l="l" t="t" r="r" b="b"/>
              <a:pathLst>
                <a:path w="3175" h="40639">
                  <a:moveTo>
                    <a:pt x="2908" y="0"/>
                  </a:moveTo>
                  <a:lnTo>
                    <a:pt x="0" y="35356"/>
                  </a:lnTo>
                  <a:lnTo>
                    <a:pt x="25" y="40220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 rot="240000">
            <a:off x="3971982" y="1948165"/>
            <a:ext cx="475229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sz="950" spc="-35" dirty="0">
                <a:solidFill>
                  <a:srgbClr val="FFFFFF"/>
                </a:solidFill>
                <a:latin typeface="Arial MT"/>
                <a:cs typeface="Arial MT"/>
              </a:rPr>
              <a:t>PISCINA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4149" y="158545"/>
            <a:ext cx="3924300" cy="9841230"/>
            <a:chOff x="424149" y="158545"/>
            <a:chExt cx="3924300" cy="9841230"/>
          </a:xfrm>
        </p:grpSpPr>
        <p:sp>
          <p:nvSpPr>
            <p:cNvPr id="33" name="object 33"/>
            <p:cNvSpPr/>
            <p:nvPr/>
          </p:nvSpPr>
          <p:spPr>
            <a:xfrm>
              <a:off x="4086606" y="2137409"/>
              <a:ext cx="23495" cy="1270635"/>
            </a:xfrm>
            <a:custGeom>
              <a:avLst/>
              <a:gdLst/>
              <a:ahLst/>
              <a:cxnLst/>
              <a:rect l="l" t="t" r="r" b="b"/>
              <a:pathLst>
                <a:path w="23495" h="1270635">
                  <a:moveTo>
                    <a:pt x="2146" y="141998"/>
                  </a:moveTo>
                  <a:lnTo>
                    <a:pt x="1219" y="140131"/>
                  </a:lnTo>
                  <a:lnTo>
                    <a:pt x="571" y="144551"/>
                  </a:lnTo>
                  <a:lnTo>
                    <a:pt x="0" y="142582"/>
                  </a:lnTo>
                  <a:lnTo>
                    <a:pt x="165" y="145643"/>
                  </a:lnTo>
                  <a:lnTo>
                    <a:pt x="1663" y="150622"/>
                  </a:lnTo>
                  <a:lnTo>
                    <a:pt x="1270" y="148107"/>
                  </a:lnTo>
                  <a:lnTo>
                    <a:pt x="1371" y="145440"/>
                  </a:lnTo>
                  <a:lnTo>
                    <a:pt x="2146" y="141998"/>
                  </a:lnTo>
                  <a:close/>
                </a:path>
                <a:path w="23495" h="1270635">
                  <a:moveTo>
                    <a:pt x="2540" y="132689"/>
                  </a:moveTo>
                  <a:lnTo>
                    <a:pt x="1968" y="130721"/>
                  </a:lnTo>
                  <a:lnTo>
                    <a:pt x="863" y="128193"/>
                  </a:lnTo>
                  <a:lnTo>
                    <a:pt x="2540" y="132689"/>
                  </a:lnTo>
                  <a:close/>
                </a:path>
                <a:path w="23495" h="1270635">
                  <a:moveTo>
                    <a:pt x="2705" y="154571"/>
                  </a:moveTo>
                  <a:lnTo>
                    <a:pt x="2476" y="153314"/>
                  </a:lnTo>
                  <a:lnTo>
                    <a:pt x="2082" y="152019"/>
                  </a:lnTo>
                  <a:lnTo>
                    <a:pt x="1663" y="150622"/>
                  </a:lnTo>
                  <a:lnTo>
                    <a:pt x="1879" y="151942"/>
                  </a:lnTo>
                  <a:lnTo>
                    <a:pt x="2184" y="153250"/>
                  </a:lnTo>
                  <a:lnTo>
                    <a:pt x="2705" y="154571"/>
                  </a:lnTo>
                  <a:close/>
                </a:path>
                <a:path w="23495" h="1270635">
                  <a:moveTo>
                    <a:pt x="2768" y="113512"/>
                  </a:moveTo>
                  <a:lnTo>
                    <a:pt x="2070" y="113715"/>
                  </a:lnTo>
                  <a:lnTo>
                    <a:pt x="2540" y="113969"/>
                  </a:lnTo>
                  <a:lnTo>
                    <a:pt x="2768" y="113512"/>
                  </a:lnTo>
                  <a:close/>
                </a:path>
                <a:path w="23495" h="1270635">
                  <a:moveTo>
                    <a:pt x="2794" y="74498"/>
                  </a:moveTo>
                  <a:lnTo>
                    <a:pt x="2730" y="71437"/>
                  </a:lnTo>
                  <a:lnTo>
                    <a:pt x="2044" y="76504"/>
                  </a:lnTo>
                  <a:lnTo>
                    <a:pt x="2794" y="74498"/>
                  </a:lnTo>
                  <a:close/>
                </a:path>
                <a:path w="23495" h="1270635">
                  <a:moveTo>
                    <a:pt x="3225" y="76923"/>
                  </a:moveTo>
                  <a:lnTo>
                    <a:pt x="3009" y="73850"/>
                  </a:lnTo>
                  <a:lnTo>
                    <a:pt x="2921" y="74193"/>
                  </a:lnTo>
                  <a:lnTo>
                    <a:pt x="2794" y="74498"/>
                  </a:lnTo>
                  <a:lnTo>
                    <a:pt x="2730" y="77457"/>
                  </a:lnTo>
                  <a:lnTo>
                    <a:pt x="3225" y="76923"/>
                  </a:lnTo>
                  <a:close/>
                </a:path>
                <a:path w="23495" h="1270635">
                  <a:moveTo>
                    <a:pt x="3276" y="88633"/>
                  </a:moveTo>
                  <a:lnTo>
                    <a:pt x="2489" y="84607"/>
                  </a:lnTo>
                  <a:lnTo>
                    <a:pt x="1968" y="85445"/>
                  </a:lnTo>
                  <a:lnTo>
                    <a:pt x="1854" y="89027"/>
                  </a:lnTo>
                  <a:lnTo>
                    <a:pt x="1460" y="87693"/>
                  </a:lnTo>
                  <a:lnTo>
                    <a:pt x="1892" y="91821"/>
                  </a:lnTo>
                  <a:lnTo>
                    <a:pt x="2413" y="90982"/>
                  </a:lnTo>
                  <a:lnTo>
                    <a:pt x="3276" y="88633"/>
                  </a:lnTo>
                  <a:close/>
                </a:path>
                <a:path w="23495" h="1270635">
                  <a:moveTo>
                    <a:pt x="3467" y="228587"/>
                  </a:moveTo>
                  <a:lnTo>
                    <a:pt x="3378" y="226491"/>
                  </a:lnTo>
                  <a:lnTo>
                    <a:pt x="3314" y="228257"/>
                  </a:lnTo>
                  <a:lnTo>
                    <a:pt x="3467" y="228587"/>
                  </a:lnTo>
                  <a:close/>
                </a:path>
                <a:path w="23495" h="1270635">
                  <a:moveTo>
                    <a:pt x="3581" y="224028"/>
                  </a:moveTo>
                  <a:lnTo>
                    <a:pt x="3352" y="223761"/>
                  </a:lnTo>
                  <a:lnTo>
                    <a:pt x="3200" y="224002"/>
                  </a:lnTo>
                  <a:lnTo>
                    <a:pt x="3441" y="225856"/>
                  </a:lnTo>
                  <a:lnTo>
                    <a:pt x="3505" y="225132"/>
                  </a:lnTo>
                  <a:lnTo>
                    <a:pt x="3581" y="224028"/>
                  </a:lnTo>
                  <a:close/>
                </a:path>
                <a:path w="23495" h="1270635">
                  <a:moveTo>
                    <a:pt x="3606" y="76504"/>
                  </a:moveTo>
                  <a:lnTo>
                    <a:pt x="3225" y="76923"/>
                  </a:lnTo>
                  <a:lnTo>
                    <a:pt x="3492" y="80810"/>
                  </a:lnTo>
                  <a:lnTo>
                    <a:pt x="3606" y="76504"/>
                  </a:lnTo>
                  <a:close/>
                </a:path>
                <a:path w="23495" h="1270635">
                  <a:moveTo>
                    <a:pt x="3683" y="228104"/>
                  </a:moveTo>
                  <a:lnTo>
                    <a:pt x="3594" y="228523"/>
                  </a:lnTo>
                  <a:lnTo>
                    <a:pt x="3517" y="228688"/>
                  </a:lnTo>
                  <a:lnTo>
                    <a:pt x="3479" y="229196"/>
                  </a:lnTo>
                  <a:lnTo>
                    <a:pt x="3517" y="230060"/>
                  </a:lnTo>
                  <a:lnTo>
                    <a:pt x="3581" y="229184"/>
                  </a:lnTo>
                  <a:lnTo>
                    <a:pt x="3683" y="228104"/>
                  </a:lnTo>
                  <a:close/>
                </a:path>
                <a:path w="23495" h="1270635">
                  <a:moveTo>
                    <a:pt x="3708" y="207365"/>
                  </a:moveTo>
                  <a:lnTo>
                    <a:pt x="3352" y="207467"/>
                  </a:lnTo>
                  <a:lnTo>
                    <a:pt x="2921" y="208191"/>
                  </a:lnTo>
                  <a:lnTo>
                    <a:pt x="3200" y="211442"/>
                  </a:lnTo>
                  <a:lnTo>
                    <a:pt x="3124" y="209257"/>
                  </a:lnTo>
                  <a:lnTo>
                    <a:pt x="3467" y="208470"/>
                  </a:lnTo>
                  <a:lnTo>
                    <a:pt x="3708" y="207365"/>
                  </a:lnTo>
                  <a:close/>
                </a:path>
                <a:path w="23495" h="1270635">
                  <a:moveTo>
                    <a:pt x="3860" y="431292"/>
                  </a:moveTo>
                  <a:lnTo>
                    <a:pt x="2679" y="434543"/>
                  </a:lnTo>
                  <a:lnTo>
                    <a:pt x="850" y="438175"/>
                  </a:lnTo>
                  <a:lnTo>
                    <a:pt x="2260" y="437781"/>
                  </a:lnTo>
                  <a:lnTo>
                    <a:pt x="3644" y="436791"/>
                  </a:lnTo>
                  <a:lnTo>
                    <a:pt x="3403" y="434517"/>
                  </a:lnTo>
                  <a:lnTo>
                    <a:pt x="3568" y="432777"/>
                  </a:lnTo>
                  <a:lnTo>
                    <a:pt x="3860" y="431292"/>
                  </a:lnTo>
                  <a:close/>
                </a:path>
                <a:path w="23495" h="1270635">
                  <a:moveTo>
                    <a:pt x="3937" y="303580"/>
                  </a:moveTo>
                  <a:lnTo>
                    <a:pt x="3721" y="301536"/>
                  </a:lnTo>
                  <a:lnTo>
                    <a:pt x="3530" y="299466"/>
                  </a:lnTo>
                  <a:lnTo>
                    <a:pt x="3632" y="296964"/>
                  </a:lnTo>
                  <a:lnTo>
                    <a:pt x="3035" y="299453"/>
                  </a:lnTo>
                  <a:lnTo>
                    <a:pt x="2667" y="302310"/>
                  </a:lnTo>
                  <a:lnTo>
                    <a:pt x="3619" y="305066"/>
                  </a:lnTo>
                  <a:lnTo>
                    <a:pt x="3759" y="304571"/>
                  </a:lnTo>
                  <a:lnTo>
                    <a:pt x="3835" y="304088"/>
                  </a:lnTo>
                  <a:lnTo>
                    <a:pt x="3937" y="303580"/>
                  </a:lnTo>
                  <a:close/>
                </a:path>
                <a:path w="23495" h="1270635">
                  <a:moveTo>
                    <a:pt x="3962" y="112064"/>
                  </a:moveTo>
                  <a:lnTo>
                    <a:pt x="3416" y="109093"/>
                  </a:lnTo>
                  <a:lnTo>
                    <a:pt x="3086" y="110617"/>
                  </a:lnTo>
                  <a:lnTo>
                    <a:pt x="2781" y="113487"/>
                  </a:lnTo>
                  <a:lnTo>
                    <a:pt x="3352" y="112369"/>
                  </a:lnTo>
                  <a:lnTo>
                    <a:pt x="3962" y="112064"/>
                  </a:lnTo>
                  <a:close/>
                </a:path>
                <a:path w="23495" h="1270635">
                  <a:moveTo>
                    <a:pt x="4076" y="157988"/>
                  </a:moveTo>
                  <a:lnTo>
                    <a:pt x="3644" y="159016"/>
                  </a:lnTo>
                  <a:lnTo>
                    <a:pt x="2971" y="161124"/>
                  </a:lnTo>
                  <a:lnTo>
                    <a:pt x="3327" y="161505"/>
                  </a:lnTo>
                  <a:lnTo>
                    <a:pt x="3606" y="160451"/>
                  </a:lnTo>
                  <a:lnTo>
                    <a:pt x="3848" y="159245"/>
                  </a:lnTo>
                  <a:lnTo>
                    <a:pt x="4076" y="157988"/>
                  </a:lnTo>
                  <a:close/>
                </a:path>
                <a:path w="23495" h="1270635">
                  <a:moveTo>
                    <a:pt x="4089" y="137566"/>
                  </a:moveTo>
                  <a:lnTo>
                    <a:pt x="4038" y="137363"/>
                  </a:lnTo>
                  <a:lnTo>
                    <a:pt x="3733" y="137922"/>
                  </a:lnTo>
                  <a:lnTo>
                    <a:pt x="3873" y="137845"/>
                  </a:lnTo>
                  <a:lnTo>
                    <a:pt x="4089" y="137566"/>
                  </a:lnTo>
                  <a:close/>
                </a:path>
                <a:path w="23495" h="1270635">
                  <a:moveTo>
                    <a:pt x="4140" y="188861"/>
                  </a:moveTo>
                  <a:lnTo>
                    <a:pt x="2870" y="188493"/>
                  </a:lnTo>
                  <a:lnTo>
                    <a:pt x="3632" y="191109"/>
                  </a:lnTo>
                  <a:lnTo>
                    <a:pt x="4140" y="188861"/>
                  </a:lnTo>
                  <a:close/>
                </a:path>
                <a:path w="23495" h="1270635">
                  <a:moveTo>
                    <a:pt x="4241" y="1245031"/>
                  </a:moveTo>
                  <a:lnTo>
                    <a:pt x="4229" y="1243609"/>
                  </a:lnTo>
                  <a:lnTo>
                    <a:pt x="4127" y="1244295"/>
                  </a:lnTo>
                  <a:lnTo>
                    <a:pt x="4140" y="1245450"/>
                  </a:lnTo>
                  <a:lnTo>
                    <a:pt x="4241" y="1246517"/>
                  </a:lnTo>
                  <a:lnTo>
                    <a:pt x="4241" y="1245031"/>
                  </a:lnTo>
                  <a:close/>
                </a:path>
                <a:path w="23495" h="1270635">
                  <a:moveTo>
                    <a:pt x="4445" y="129070"/>
                  </a:moveTo>
                  <a:lnTo>
                    <a:pt x="4419" y="129641"/>
                  </a:lnTo>
                  <a:lnTo>
                    <a:pt x="4445" y="129159"/>
                  </a:lnTo>
                  <a:close/>
                </a:path>
                <a:path w="23495" h="1270635">
                  <a:moveTo>
                    <a:pt x="4533" y="124104"/>
                  </a:moveTo>
                  <a:lnTo>
                    <a:pt x="4241" y="124447"/>
                  </a:lnTo>
                  <a:lnTo>
                    <a:pt x="3479" y="125107"/>
                  </a:lnTo>
                  <a:lnTo>
                    <a:pt x="3162" y="127596"/>
                  </a:lnTo>
                  <a:lnTo>
                    <a:pt x="4508" y="125857"/>
                  </a:lnTo>
                  <a:lnTo>
                    <a:pt x="4521" y="125323"/>
                  </a:lnTo>
                  <a:lnTo>
                    <a:pt x="4521" y="124714"/>
                  </a:lnTo>
                  <a:lnTo>
                    <a:pt x="4533" y="124104"/>
                  </a:lnTo>
                  <a:close/>
                </a:path>
                <a:path w="23495" h="1270635">
                  <a:moveTo>
                    <a:pt x="4559" y="125793"/>
                  </a:moveTo>
                  <a:lnTo>
                    <a:pt x="4445" y="129070"/>
                  </a:lnTo>
                  <a:lnTo>
                    <a:pt x="4470" y="127990"/>
                  </a:lnTo>
                  <a:lnTo>
                    <a:pt x="4559" y="125793"/>
                  </a:lnTo>
                  <a:close/>
                </a:path>
                <a:path w="23495" h="1270635">
                  <a:moveTo>
                    <a:pt x="4572" y="182372"/>
                  </a:moveTo>
                  <a:lnTo>
                    <a:pt x="3975" y="178993"/>
                  </a:lnTo>
                  <a:lnTo>
                    <a:pt x="2540" y="177977"/>
                  </a:lnTo>
                  <a:lnTo>
                    <a:pt x="4572" y="182372"/>
                  </a:lnTo>
                  <a:close/>
                </a:path>
                <a:path w="23495" h="1270635">
                  <a:moveTo>
                    <a:pt x="4610" y="136372"/>
                  </a:moveTo>
                  <a:lnTo>
                    <a:pt x="4381" y="136423"/>
                  </a:lnTo>
                  <a:lnTo>
                    <a:pt x="4406" y="136563"/>
                  </a:lnTo>
                  <a:lnTo>
                    <a:pt x="4432" y="136740"/>
                  </a:lnTo>
                  <a:lnTo>
                    <a:pt x="4457" y="136880"/>
                  </a:lnTo>
                  <a:lnTo>
                    <a:pt x="4572" y="136601"/>
                  </a:lnTo>
                  <a:lnTo>
                    <a:pt x="4610" y="136372"/>
                  </a:lnTo>
                  <a:close/>
                </a:path>
                <a:path w="23495" h="1270635">
                  <a:moveTo>
                    <a:pt x="4711" y="123837"/>
                  </a:moveTo>
                  <a:lnTo>
                    <a:pt x="4546" y="123659"/>
                  </a:lnTo>
                  <a:lnTo>
                    <a:pt x="4533" y="123825"/>
                  </a:lnTo>
                  <a:lnTo>
                    <a:pt x="4533" y="124104"/>
                  </a:lnTo>
                  <a:lnTo>
                    <a:pt x="4673" y="123939"/>
                  </a:lnTo>
                  <a:close/>
                </a:path>
                <a:path w="23495" h="1270635">
                  <a:moveTo>
                    <a:pt x="4800" y="392557"/>
                  </a:moveTo>
                  <a:lnTo>
                    <a:pt x="4470" y="393827"/>
                  </a:lnTo>
                  <a:lnTo>
                    <a:pt x="4356" y="395757"/>
                  </a:lnTo>
                  <a:lnTo>
                    <a:pt x="4800" y="392557"/>
                  </a:lnTo>
                  <a:close/>
                </a:path>
                <a:path w="23495" h="1270635">
                  <a:moveTo>
                    <a:pt x="4889" y="112547"/>
                  </a:moveTo>
                  <a:lnTo>
                    <a:pt x="4495" y="111810"/>
                  </a:lnTo>
                  <a:lnTo>
                    <a:pt x="3962" y="112064"/>
                  </a:lnTo>
                  <a:lnTo>
                    <a:pt x="4775" y="116522"/>
                  </a:lnTo>
                  <a:lnTo>
                    <a:pt x="4889" y="112547"/>
                  </a:lnTo>
                  <a:close/>
                </a:path>
                <a:path w="23495" h="1270635">
                  <a:moveTo>
                    <a:pt x="4902" y="140258"/>
                  </a:moveTo>
                  <a:lnTo>
                    <a:pt x="4813" y="139026"/>
                  </a:lnTo>
                  <a:lnTo>
                    <a:pt x="4660" y="137871"/>
                  </a:lnTo>
                  <a:lnTo>
                    <a:pt x="4457" y="136880"/>
                  </a:lnTo>
                  <a:lnTo>
                    <a:pt x="4356" y="137134"/>
                  </a:lnTo>
                  <a:lnTo>
                    <a:pt x="4216" y="137388"/>
                  </a:lnTo>
                  <a:lnTo>
                    <a:pt x="4089" y="137566"/>
                  </a:lnTo>
                  <a:lnTo>
                    <a:pt x="4279" y="138607"/>
                  </a:lnTo>
                  <a:lnTo>
                    <a:pt x="4610" y="139433"/>
                  </a:lnTo>
                  <a:lnTo>
                    <a:pt x="4902" y="140258"/>
                  </a:lnTo>
                  <a:close/>
                </a:path>
                <a:path w="23495" h="1270635">
                  <a:moveTo>
                    <a:pt x="4991" y="741438"/>
                  </a:moveTo>
                  <a:lnTo>
                    <a:pt x="4775" y="740041"/>
                  </a:lnTo>
                  <a:lnTo>
                    <a:pt x="4495" y="739241"/>
                  </a:lnTo>
                  <a:lnTo>
                    <a:pt x="4165" y="739533"/>
                  </a:lnTo>
                  <a:lnTo>
                    <a:pt x="4419" y="740892"/>
                  </a:lnTo>
                  <a:lnTo>
                    <a:pt x="4699" y="741476"/>
                  </a:lnTo>
                  <a:lnTo>
                    <a:pt x="4991" y="741438"/>
                  </a:lnTo>
                  <a:close/>
                </a:path>
                <a:path w="23495" h="1270635">
                  <a:moveTo>
                    <a:pt x="5054" y="168833"/>
                  </a:moveTo>
                  <a:lnTo>
                    <a:pt x="4889" y="166916"/>
                  </a:lnTo>
                  <a:lnTo>
                    <a:pt x="4673" y="169100"/>
                  </a:lnTo>
                  <a:lnTo>
                    <a:pt x="4178" y="170675"/>
                  </a:lnTo>
                  <a:lnTo>
                    <a:pt x="3187" y="173558"/>
                  </a:lnTo>
                  <a:lnTo>
                    <a:pt x="3784" y="176758"/>
                  </a:lnTo>
                  <a:lnTo>
                    <a:pt x="4267" y="177419"/>
                  </a:lnTo>
                  <a:lnTo>
                    <a:pt x="4673" y="177634"/>
                  </a:lnTo>
                  <a:lnTo>
                    <a:pt x="4864" y="168173"/>
                  </a:lnTo>
                  <a:lnTo>
                    <a:pt x="5054" y="168833"/>
                  </a:lnTo>
                  <a:close/>
                </a:path>
                <a:path w="23495" h="1270635">
                  <a:moveTo>
                    <a:pt x="5092" y="164973"/>
                  </a:moveTo>
                  <a:lnTo>
                    <a:pt x="4991" y="160909"/>
                  </a:lnTo>
                  <a:lnTo>
                    <a:pt x="4902" y="158267"/>
                  </a:lnTo>
                  <a:lnTo>
                    <a:pt x="4610" y="160909"/>
                  </a:lnTo>
                  <a:lnTo>
                    <a:pt x="4546" y="158686"/>
                  </a:lnTo>
                  <a:lnTo>
                    <a:pt x="4381" y="157861"/>
                  </a:lnTo>
                  <a:lnTo>
                    <a:pt x="4241" y="157746"/>
                  </a:lnTo>
                  <a:lnTo>
                    <a:pt x="4889" y="166903"/>
                  </a:lnTo>
                  <a:lnTo>
                    <a:pt x="5092" y="164973"/>
                  </a:lnTo>
                  <a:close/>
                </a:path>
                <a:path w="23495" h="1270635">
                  <a:moveTo>
                    <a:pt x="5105" y="1803"/>
                  </a:moveTo>
                  <a:lnTo>
                    <a:pt x="4762" y="1879"/>
                  </a:lnTo>
                  <a:lnTo>
                    <a:pt x="4889" y="0"/>
                  </a:lnTo>
                  <a:lnTo>
                    <a:pt x="3556" y="673"/>
                  </a:lnTo>
                  <a:lnTo>
                    <a:pt x="3314" y="393"/>
                  </a:lnTo>
                  <a:lnTo>
                    <a:pt x="3606" y="3530"/>
                  </a:lnTo>
                  <a:lnTo>
                    <a:pt x="5105" y="1803"/>
                  </a:lnTo>
                  <a:close/>
                </a:path>
                <a:path w="23495" h="1270635">
                  <a:moveTo>
                    <a:pt x="5270" y="194437"/>
                  </a:moveTo>
                  <a:lnTo>
                    <a:pt x="3327" y="196977"/>
                  </a:lnTo>
                  <a:lnTo>
                    <a:pt x="5080" y="195935"/>
                  </a:lnTo>
                  <a:lnTo>
                    <a:pt x="5270" y="194437"/>
                  </a:lnTo>
                  <a:close/>
                </a:path>
                <a:path w="23495" h="1270635">
                  <a:moveTo>
                    <a:pt x="5473" y="195707"/>
                  </a:moveTo>
                  <a:lnTo>
                    <a:pt x="5080" y="195935"/>
                  </a:lnTo>
                  <a:lnTo>
                    <a:pt x="5003" y="196481"/>
                  </a:lnTo>
                  <a:lnTo>
                    <a:pt x="5473" y="195707"/>
                  </a:lnTo>
                  <a:close/>
                </a:path>
                <a:path w="23495" h="1270635">
                  <a:moveTo>
                    <a:pt x="5651" y="142633"/>
                  </a:moveTo>
                  <a:lnTo>
                    <a:pt x="5321" y="141414"/>
                  </a:lnTo>
                  <a:lnTo>
                    <a:pt x="4902" y="140258"/>
                  </a:lnTo>
                  <a:lnTo>
                    <a:pt x="5041" y="141782"/>
                  </a:lnTo>
                  <a:lnTo>
                    <a:pt x="5118" y="143395"/>
                  </a:lnTo>
                  <a:lnTo>
                    <a:pt x="5118" y="145122"/>
                  </a:lnTo>
                  <a:lnTo>
                    <a:pt x="4711" y="144754"/>
                  </a:lnTo>
                  <a:lnTo>
                    <a:pt x="3949" y="143573"/>
                  </a:lnTo>
                  <a:lnTo>
                    <a:pt x="3987" y="146481"/>
                  </a:lnTo>
                  <a:lnTo>
                    <a:pt x="4572" y="148526"/>
                  </a:lnTo>
                  <a:lnTo>
                    <a:pt x="4622" y="150761"/>
                  </a:lnTo>
                  <a:lnTo>
                    <a:pt x="4699" y="153276"/>
                  </a:lnTo>
                  <a:lnTo>
                    <a:pt x="4978" y="150583"/>
                  </a:lnTo>
                  <a:lnTo>
                    <a:pt x="5130" y="147789"/>
                  </a:lnTo>
                  <a:lnTo>
                    <a:pt x="5130" y="145135"/>
                  </a:lnTo>
                  <a:lnTo>
                    <a:pt x="5321" y="145288"/>
                  </a:lnTo>
                  <a:lnTo>
                    <a:pt x="5448" y="145326"/>
                  </a:lnTo>
                  <a:lnTo>
                    <a:pt x="5384" y="144665"/>
                  </a:lnTo>
                  <a:lnTo>
                    <a:pt x="5651" y="142633"/>
                  </a:lnTo>
                  <a:close/>
                </a:path>
                <a:path w="23495" h="1270635">
                  <a:moveTo>
                    <a:pt x="5702" y="89712"/>
                  </a:moveTo>
                  <a:lnTo>
                    <a:pt x="4343" y="88328"/>
                  </a:lnTo>
                  <a:lnTo>
                    <a:pt x="5016" y="88684"/>
                  </a:lnTo>
                  <a:lnTo>
                    <a:pt x="4368" y="87807"/>
                  </a:lnTo>
                  <a:lnTo>
                    <a:pt x="3898" y="85928"/>
                  </a:lnTo>
                  <a:lnTo>
                    <a:pt x="4584" y="90360"/>
                  </a:lnTo>
                  <a:lnTo>
                    <a:pt x="4368" y="90716"/>
                  </a:lnTo>
                  <a:lnTo>
                    <a:pt x="4292" y="91274"/>
                  </a:lnTo>
                  <a:lnTo>
                    <a:pt x="4914" y="92443"/>
                  </a:lnTo>
                  <a:lnTo>
                    <a:pt x="4597" y="90360"/>
                  </a:lnTo>
                  <a:lnTo>
                    <a:pt x="4953" y="89776"/>
                  </a:lnTo>
                  <a:lnTo>
                    <a:pt x="5702" y="89712"/>
                  </a:lnTo>
                  <a:close/>
                </a:path>
                <a:path w="23495" h="1270635">
                  <a:moveTo>
                    <a:pt x="5829" y="82296"/>
                  </a:moveTo>
                  <a:lnTo>
                    <a:pt x="5537" y="74587"/>
                  </a:lnTo>
                  <a:lnTo>
                    <a:pt x="3937" y="75717"/>
                  </a:lnTo>
                  <a:lnTo>
                    <a:pt x="4241" y="83426"/>
                  </a:lnTo>
                  <a:lnTo>
                    <a:pt x="4737" y="81165"/>
                  </a:lnTo>
                  <a:lnTo>
                    <a:pt x="5041" y="78244"/>
                  </a:lnTo>
                  <a:lnTo>
                    <a:pt x="5829" y="82296"/>
                  </a:lnTo>
                  <a:close/>
                </a:path>
                <a:path w="23495" h="1270635">
                  <a:moveTo>
                    <a:pt x="6553" y="116763"/>
                  </a:moveTo>
                  <a:lnTo>
                    <a:pt x="6197" y="116852"/>
                  </a:lnTo>
                  <a:lnTo>
                    <a:pt x="5676" y="117703"/>
                  </a:lnTo>
                  <a:lnTo>
                    <a:pt x="5308" y="116408"/>
                  </a:lnTo>
                  <a:lnTo>
                    <a:pt x="6248" y="121488"/>
                  </a:lnTo>
                  <a:lnTo>
                    <a:pt x="6553" y="116763"/>
                  </a:lnTo>
                  <a:close/>
                </a:path>
                <a:path w="23495" h="1270635">
                  <a:moveTo>
                    <a:pt x="6667" y="123812"/>
                  </a:moveTo>
                  <a:lnTo>
                    <a:pt x="6248" y="121488"/>
                  </a:lnTo>
                  <a:lnTo>
                    <a:pt x="6121" y="123253"/>
                  </a:lnTo>
                  <a:lnTo>
                    <a:pt x="6667" y="123812"/>
                  </a:lnTo>
                  <a:close/>
                </a:path>
                <a:path w="23495" h="1270635">
                  <a:moveTo>
                    <a:pt x="7454" y="94576"/>
                  </a:moveTo>
                  <a:lnTo>
                    <a:pt x="7429" y="93167"/>
                  </a:lnTo>
                  <a:lnTo>
                    <a:pt x="5702" y="85852"/>
                  </a:lnTo>
                  <a:lnTo>
                    <a:pt x="7454" y="94576"/>
                  </a:lnTo>
                  <a:close/>
                </a:path>
                <a:path w="23495" h="1270635">
                  <a:moveTo>
                    <a:pt x="7480" y="51917"/>
                  </a:moveTo>
                  <a:lnTo>
                    <a:pt x="7366" y="51168"/>
                  </a:lnTo>
                  <a:lnTo>
                    <a:pt x="7327" y="51460"/>
                  </a:lnTo>
                  <a:lnTo>
                    <a:pt x="7480" y="51917"/>
                  </a:lnTo>
                  <a:close/>
                </a:path>
                <a:path w="23495" h="1270635">
                  <a:moveTo>
                    <a:pt x="8229" y="173062"/>
                  </a:moveTo>
                  <a:lnTo>
                    <a:pt x="7226" y="173774"/>
                  </a:lnTo>
                  <a:lnTo>
                    <a:pt x="4914" y="177723"/>
                  </a:lnTo>
                  <a:lnTo>
                    <a:pt x="4762" y="177673"/>
                  </a:lnTo>
                  <a:lnTo>
                    <a:pt x="4660" y="178130"/>
                  </a:lnTo>
                  <a:lnTo>
                    <a:pt x="4737" y="177990"/>
                  </a:lnTo>
                  <a:lnTo>
                    <a:pt x="4838" y="177863"/>
                  </a:lnTo>
                  <a:lnTo>
                    <a:pt x="5448" y="177876"/>
                  </a:lnTo>
                  <a:lnTo>
                    <a:pt x="5956" y="177876"/>
                  </a:lnTo>
                  <a:lnTo>
                    <a:pt x="6692" y="182549"/>
                  </a:lnTo>
                  <a:lnTo>
                    <a:pt x="7378" y="180911"/>
                  </a:lnTo>
                  <a:lnTo>
                    <a:pt x="8229" y="173062"/>
                  </a:lnTo>
                  <a:close/>
                </a:path>
                <a:path w="23495" h="1270635">
                  <a:moveTo>
                    <a:pt x="8305" y="120180"/>
                  </a:moveTo>
                  <a:lnTo>
                    <a:pt x="7696" y="120713"/>
                  </a:lnTo>
                  <a:lnTo>
                    <a:pt x="7886" y="121348"/>
                  </a:lnTo>
                  <a:lnTo>
                    <a:pt x="8305" y="120180"/>
                  </a:lnTo>
                  <a:close/>
                </a:path>
                <a:path w="23495" h="1270635">
                  <a:moveTo>
                    <a:pt x="8331" y="161569"/>
                  </a:moveTo>
                  <a:lnTo>
                    <a:pt x="8280" y="158203"/>
                  </a:lnTo>
                  <a:lnTo>
                    <a:pt x="8267" y="157772"/>
                  </a:lnTo>
                  <a:lnTo>
                    <a:pt x="8267" y="157607"/>
                  </a:lnTo>
                  <a:lnTo>
                    <a:pt x="8242" y="155917"/>
                  </a:lnTo>
                  <a:lnTo>
                    <a:pt x="7200" y="157607"/>
                  </a:lnTo>
                  <a:lnTo>
                    <a:pt x="6604" y="154241"/>
                  </a:lnTo>
                  <a:lnTo>
                    <a:pt x="6604" y="157772"/>
                  </a:lnTo>
                  <a:lnTo>
                    <a:pt x="6248" y="157175"/>
                  </a:lnTo>
                  <a:lnTo>
                    <a:pt x="5676" y="156095"/>
                  </a:lnTo>
                  <a:lnTo>
                    <a:pt x="5067" y="158203"/>
                  </a:lnTo>
                  <a:lnTo>
                    <a:pt x="4940" y="157226"/>
                  </a:lnTo>
                  <a:lnTo>
                    <a:pt x="4813" y="156095"/>
                  </a:lnTo>
                  <a:lnTo>
                    <a:pt x="4699" y="153276"/>
                  </a:lnTo>
                  <a:lnTo>
                    <a:pt x="4546" y="154914"/>
                  </a:lnTo>
                  <a:lnTo>
                    <a:pt x="4343" y="156413"/>
                  </a:lnTo>
                  <a:lnTo>
                    <a:pt x="4127" y="157734"/>
                  </a:lnTo>
                  <a:lnTo>
                    <a:pt x="4076" y="157988"/>
                  </a:lnTo>
                  <a:lnTo>
                    <a:pt x="4152" y="157734"/>
                  </a:lnTo>
                  <a:lnTo>
                    <a:pt x="4343" y="157353"/>
                  </a:lnTo>
                  <a:lnTo>
                    <a:pt x="4457" y="157226"/>
                  </a:lnTo>
                  <a:lnTo>
                    <a:pt x="4381" y="157861"/>
                  </a:lnTo>
                  <a:lnTo>
                    <a:pt x="4572" y="157924"/>
                  </a:lnTo>
                  <a:lnTo>
                    <a:pt x="4902" y="158267"/>
                  </a:lnTo>
                  <a:lnTo>
                    <a:pt x="6261" y="159778"/>
                  </a:lnTo>
                  <a:lnTo>
                    <a:pt x="6845" y="164388"/>
                  </a:lnTo>
                  <a:lnTo>
                    <a:pt x="8331" y="161569"/>
                  </a:lnTo>
                  <a:close/>
                </a:path>
                <a:path w="23495" h="1270635">
                  <a:moveTo>
                    <a:pt x="8483" y="195592"/>
                  </a:moveTo>
                  <a:lnTo>
                    <a:pt x="8420" y="194614"/>
                  </a:lnTo>
                  <a:lnTo>
                    <a:pt x="8394" y="193611"/>
                  </a:lnTo>
                  <a:lnTo>
                    <a:pt x="8458" y="192659"/>
                  </a:lnTo>
                  <a:lnTo>
                    <a:pt x="7721" y="192278"/>
                  </a:lnTo>
                  <a:lnTo>
                    <a:pt x="8293" y="193852"/>
                  </a:lnTo>
                  <a:lnTo>
                    <a:pt x="8483" y="195592"/>
                  </a:lnTo>
                  <a:close/>
                </a:path>
                <a:path w="23495" h="1270635">
                  <a:moveTo>
                    <a:pt x="8509" y="172847"/>
                  </a:moveTo>
                  <a:lnTo>
                    <a:pt x="8318" y="172186"/>
                  </a:lnTo>
                  <a:lnTo>
                    <a:pt x="8229" y="173062"/>
                  </a:lnTo>
                  <a:lnTo>
                    <a:pt x="8509" y="172847"/>
                  </a:lnTo>
                  <a:close/>
                </a:path>
                <a:path w="23495" h="1270635">
                  <a:moveTo>
                    <a:pt x="8534" y="36969"/>
                  </a:moveTo>
                  <a:lnTo>
                    <a:pt x="7747" y="32943"/>
                  </a:lnTo>
                  <a:lnTo>
                    <a:pt x="7200" y="32397"/>
                  </a:lnTo>
                  <a:lnTo>
                    <a:pt x="8534" y="36969"/>
                  </a:lnTo>
                  <a:close/>
                </a:path>
                <a:path w="23495" h="1270635">
                  <a:moveTo>
                    <a:pt x="8648" y="45440"/>
                  </a:moveTo>
                  <a:lnTo>
                    <a:pt x="6832" y="43103"/>
                  </a:lnTo>
                  <a:lnTo>
                    <a:pt x="7112" y="49390"/>
                  </a:lnTo>
                  <a:lnTo>
                    <a:pt x="7366" y="51168"/>
                  </a:lnTo>
                  <a:lnTo>
                    <a:pt x="8128" y="46291"/>
                  </a:lnTo>
                  <a:lnTo>
                    <a:pt x="8648" y="45440"/>
                  </a:lnTo>
                  <a:close/>
                </a:path>
                <a:path w="23495" h="1270635">
                  <a:moveTo>
                    <a:pt x="8763" y="214503"/>
                  </a:moveTo>
                  <a:lnTo>
                    <a:pt x="8064" y="216027"/>
                  </a:lnTo>
                  <a:lnTo>
                    <a:pt x="8369" y="216954"/>
                  </a:lnTo>
                  <a:lnTo>
                    <a:pt x="8763" y="214503"/>
                  </a:lnTo>
                  <a:close/>
                </a:path>
                <a:path w="23495" h="1270635">
                  <a:moveTo>
                    <a:pt x="8915" y="218567"/>
                  </a:moveTo>
                  <a:lnTo>
                    <a:pt x="8369" y="216954"/>
                  </a:lnTo>
                  <a:lnTo>
                    <a:pt x="8318" y="217297"/>
                  </a:lnTo>
                  <a:lnTo>
                    <a:pt x="8915" y="218567"/>
                  </a:lnTo>
                  <a:close/>
                </a:path>
                <a:path w="23495" h="1270635">
                  <a:moveTo>
                    <a:pt x="8915" y="107632"/>
                  </a:moveTo>
                  <a:lnTo>
                    <a:pt x="8001" y="105752"/>
                  </a:lnTo>
                  <a:lnTo>
                    <a:pt x="7327" y="108775"/>
                  </a:lnTo>
                  <a:lnTo>
                    <a:pt x="6946" y="107454"/>
                  </a:lnTo>
                  <a:lnTo>
                    <a:pt x="7747" y="112915"/>
                  </a:lnTo>
                  <a:lnTo>
                    <a:pt x="8915" y="107632"/>
                  </a:lnTo>
                  <a:close/>
                </a:path>
                <a:path w="23495" h="1270635">
                  <a:moveTo>
                    <a:pt x="9194" y="202361"/>
                  </a:moveTo>
                  <a:lnTo>
                    <a:pt x="8750" y="199517"/>
                  </a:lnTo>
                  <a:lnTo>
                    <a:pt x="8521" y="196342"/>
                  </a:lnTo>
                  <a:lnTo>
                    <a:pt x="8534" y="196710"/>
                  </a:lnTo>
                  <a:lnTo>
                    <a:pt x="8521" y="196900"/>
                  </a:lnTo>
                  <a:lnTo>
                    <a:pt x="6718" y="195961"/>
                  </a:lnTo>
                  <a:lnTo>
                    <a:pt x="7899" y="202717"/>
                  </a:lnTo>
                  <a:lnTo>
                    <a:pt x="9194" y="202361"/>
                  </a:lnTo>
                  <a:close/>
                </a:path>
                <a:path w="23495" h="1270635">
                  <a:moveTo>
                    <a:pt x="9601" y="219252"/>
                  </a:moveTo>
                  <a:lnTo>
                    <a:pt x="9271" y="219075"/>
                  </a:lnTo>
                  <a:lnTo>
                    <a:pt x="9067" y="218782"/>
                  </a:lnTo>
                  <a:lnTo>
                    <a:pt x="8928" y="218414"/>
                  </a:lnTo>
                  <a:lnTo>
                    <a:pt x="9093" y="218859"/>
                  </a:lnTo>
                  <a:lnTo>
                    <a:pt x="9283" y="219202"/>
                  </a:lnTo>
                  <a:lnTo>
                    <a:pt x="9601" y="219252"/>
                  </a:lnTo>
                  <a:close/>
                </a:path>
                <a:path w="23495" h="1270635">
                  <a:moveTo>
                    <a:pt x="9728" y="181940"/>
                  </a:moveTo>
                  <a:lnTo>
                    <a:pt x="8991" y="181190"/>
                  </a:lnTo>
                  <a:lnTo>
                    <a:pt x="8318" y="184213"/>
                  </a:lnTo>
                  <a:lnTo>
                    <a:pt x="9728" y="181940"/>
                  </a:lnTo>
                  <a:close/>
                </a:path>
                <a:path w="23495" h="1270635">
                  <a:moveTo>
                    <a:pt x="9944" y="182168"/>
                  </a:moveTo>
                  <a:lnTo>
                    <a:pt x="9906" y="181648"/>
                  </a:lnTo>
                  <a:lnTo>
                    <a:pt x="9728" y="181940"/>
                  </a:lnTo>
                  <a:lnTo>
                    <a:pt x="9944" y="182168"/>
                  </a:lnTo>
                  <a:close/>
                </a:path>
                <a:path w="23495" h="1270635">
                  <a:moveTo>
                    <a:pt x="9944" y="59245"/>
                  </a:moveTo>
                  <a:lnTo>
                    <a:pt x="7480" y="51917"/>
                  </a:lnTo>
                  <a:lnTo>
                    <a:pt x="8305" y="57556"/>
                  </a:lnTo>
                  <a:lnTo>
                    <a:pt x="7670" y="61988"/>
                  </a:lnTo>
                  <a:lnTo>
                    <a:pt x="9944" y="59245"/>
                  </a:lnTo>
                  <a:close/>
                </a:path>
                <a:path w="23495" h="1270635">
                  <a:moveTo>
                    <a:pt x="10172" y="141262"/>
                  </a:moveTo>
                  <a:lnTo>
                    <a:pt x="9448" y="141452"/>
                  </a:lnTo>
                  <a:lnTo>
                    <a:pt x="9728" y="137134"/>
                  </a:lnTo>
                  <a:lnTo>
                    <a:pt x="8864" y="138061"/>
                  </a:lnTo>
                  <a:lnTo>
                    <a:pt x="8318" y="137528"/>
                  </a:lnTo>
                  <a:lnTo>
                    <a:pt x="8978" y="145122"/>
                  </a:lnTo>
                  <a:lnTo>
                    <a:pt x="10172" y="141262"/>
                  </a:lnTo>
                  <a:close/>
                </a:path>
                <a:path w="23495" h="1270635">
                  <a:moveTo>
                    <a:pt x="10680" y="60452"/>
                  </a:moveTo>
                  <a:lnTo>
                    <a:pt x="10287" y="59143"/>
                  </a:lnTo>
                  <a:lnTo>
                    <a:pt x="9296" y="63665"/>
                  </a:lnTo>
                  <a:lnTo>
                    <a:pt x="10007" y="63474"/>
                  </a:lnTo>
                  <a:lnTo>
                    <a:pt x="10680" y="60452"/>
                  </a:lnTo>
                  <a:close/>
                </a:path>
                <a:path w="23495" h="1270635">
                  <a:moveTo>
                    <a:pt x="10883" y="217182"/>
                  </a:moveTo>
                  <a:lnTo>
                    <a:pt x="10858" y="215633"/>
                  </a:lnTo>
                  <a:lnTo>
                    <a:pt x="10591" y="214718"/>
                  </a:lnTo>
                  <a:lnTo>
                    <a:pt x="10604" y="215607"/>
                  </a:lnTo>
                  <a:lnTo>
                    <a:pt x="10655" y="217500"/>
                  </a:lnTo>
                  <a:lnTo>
                    <a:pt x="10858" y="218808"/>
                  </a:lnTo>
                  <a:lnTo>
                    <a:pt x="10883" y="217182"/>
                  </a:lnTo>
                  <a:close/>
                </a:path>
                <a:path w="23495" h="1270635">
                  <a:moveTo>
                    <a:pt x="11391" y="220167"/>
                  </a:moveTo>
                  <a:lnTo>
                    <a:pt x="11137" y="220243"/>
                  </a:lnTo>
                  <a:lnTo>
                    <a:pt x="10972" y="219595"/>
                  </a:lnTo>
                  <a:lnTo>
                    <a:pt x="10858" y="218808"/>
                  </a:lnTo>
                  <a:lnTo>
                    <a:pt x="10795" y="221932"/>
                  </a:lnTo>
                  <a:lnTo>
                    <a:pt x="10477" y="225361"/>
                  </a:lnTo>
                  <a:lnTo>
                    <a:pt x="10947" y="225247"/>
                  </a:lnTo>
                  <a:lnTo>
                    <a:pt x="11391" y="220167"/>
                  </a:lnTo>
                  <a:close/>
                </a:path>
                <a:path w="23495" h="1270635">
                  <a:moveTo>
                    <a:pt x="11531" y="112801"/>
                  </a:moveTo>
                  <a:lnTo>
                    <a:pt x="11176" y="111493"/>
                  </a:lnTo>
                  <a:lnTo>
                    <a:pt x="11074" y="111010"/>
                  </a:lnTo>
                  <a:lnTo>
                    <a:pt x="10566" y="108242"/>
                  </a:lnTo>
                  <a:lnTo>
                    <a:pt x="9893" y="112318"/>
                  </a:lnTo>
                  <a:lnTo>
                    <a:pt x="10071" y="112966"/>
                  </a:lnTo>
                  <a:lnTo>
                    <a:pt x="9601" y="116636"/>
                  </a:lnTo>
                  <a:lnTo>
                    <a:pt x="8305" y="120180"/>
                  </a:lnTo>
                  <a:lnTo>
                    <a:pt x="8928" y="119646"/>
                  </a:lnTo>
                  <a:lnTo>
                    <a:pt x="9804" y="118694"/>
                  </a:lnTo>
                  <a:lnTo>
                    <a:pt x="11023" y="116255"/>
                  </a:lnTo>
                  <a:lnTo>
                    <a:pt x="10820" y="115582"/>
                  </a:lnTo>
                  <a:lnTo>
                    <a:pt x="10274" y="115036"/>
                  </a:lnTo>
                  <a:lnTo>
                    <a:pt x="10439" y="112801"/>
                  </a:lnTo>
                  <a:lnTo>
                    <a:pt x="10833" y="111010"/>
                  </a:lnTo>
                  <a:lnTo>
                    <a:pt x="11087" y="112890"/>
                  </a:lnTo>
                  <a:lnTo>
                    <a:pt x="11531" y="112801"/>
                  </a:lnTo>
                  <a:close/>
                </a:path>
                <a:path w="23495" h="1270635">
                  <a:moveTo>
                    <a:pt x="11849" y="112509"/>
                  </a:moveTo>
                  <a:lnTo>
                    <a:pt x="11722" y="112788"/>
                  </a:lnTo>
                  <a:lnTo>
                    <a:pt x="11531" y="112801"/>
                  </a:lnTo>
                  <a:lnTo>
                    <a:pt x="11696" y="113385"/>
                  </a:lnTo>
                  <a:lnTo>
                    <a:pt x="11811" y="113614"/>
                  </a:lnTo>
                  <a:lnTo>
                    <a:pt x="11849" y="112509"/>
                  </a:lnTo>
                  <a:close/>
                </a:path>
                <a:path w="23495" h="1270635">
                  <a:moveTo>
                    <a:pt x="11861" y="284429"/>
                  </a:moveTo>
                  <a:lnTo>
                    <a:pt x="11658" y="282371"/>
                  </a:lnTo>
                  <a:lnTo>
                    <a:pt x="11277" y="281038"/>
                  </a:lnTo>
                  <a:lnTo>
                    <a:pt x="11061" y="278980"/>
                  </a:lnTo>
                  <a:lnTo>
                    <a:pt x="10541" y="279831"/>
                  </a:lnTo>
                  <a:lnTo>
                    <a:pt x="10985" y="285381"/>
                  </a:lnTo>
                  <a:lnTo>
                    <a:pt x="11531" y="285940"/>
                  </a:lnTo>
                  <a:lnTo>
                    <a:pt x="11861" y="284429"/>
                  </a:lnTo>
                  <a:close/>
                </a:path>
                <a:path w="23495" h="1270635">
                  <a:moveTo>
                    <a:pt x="12115" y="265557"/>
                  </a:moveTo>
                  <a:lnTo>
                    <a:pt x="12052" y="264998"/>
                  </a:lnTo>
                  <a:lnTo>
                    <a:pt x="11607" y="268097"/>
                  </a:lnTo>
                  <a:lnTo>
                    <a:pt x="12115" y="265557"/>
                  </a:lnTo>
                  <a:close/>
                </a:path>
                <a:path w="23495" h="1270635">
                  <a:moveTo>
                    <a:pt x="12153" y="200152"/>
                  </a:moveTo>
                  <a:lnTo>
                    <a:pt x="10553" y="201282"/>
                  </a:lnTo>
                  <a:lnTo>
                    <a:pt x="11836" y="203060"/>
                  </a:lnTo>
                  <a:lnTo>
                    <a:pt x="12153" y="200152"/>
                  </a:lnTo>
                  <a:close/>
                </a:path>
                <a:path w="23495" h="1270635">
                  <a:moveTo>
                    <a:pt x="12217" y="596379"/>
                  </a:moveTo>
                  <a:lnTo>
                    <a:pt x="11747" y="595591"/>
                  </a:lnTo>
                  <a:lnTo>
                    <a:pt x="11315" y="594855"/>
                  </a:lnTo>
                  <a:lnTo>
                    <a:pt x="10909" y="594182"/>
                  </a:lnTo>
                  <a:lnTo>
                    <a:pt x="11176" y="595134"/>
                  </a:lnTo>
                  <a:lnTo>
                    <a:pt x="11493" y="596214"/>
                  </a:lnTo>
                  <a:lnTo>
                    <a:pt x="11798" y="597331"/>
                  </a:lnTo>
                  <a:lnTo>
                    <a:pt x="11938" y="597027"/>
                  </a:lnTo>
                  <a:lnTo>
                    <a:pt x="12065" y="596709"/>
                  </a:lnTo>
                  <a:lnTo>
                    <a:pt x="12217" y="596379"/>
                  </a:lnTo>
                  <a:close/>
                </a:path>
                <a:path w="23495" h="1270635">
                  <a:moveTo>
                    <a:pt x="12293" y="175361"/>
                  </a:moveTo>
                  <a:lnTo>
                    <a:pt x="11366" y="170815"/>
                  </a:lnTo>
                  <a:lnTo>
                    <a:pt x="8509" y="172847"/>
                  </a:lnTo>
                  <a:lnTo>
                    <a:pt x="9448" y="176136"/>
                  </a:lnTo>
                  <a:lnTo>
                    <a:pt x="10058" y="182168"/>
                  </a:lnTo>
                  <a:lnTo>
                    <a:pt x="11417" y="182168"/>
                  </a:lnTo>
                  <a:lnTo>
                    <a:pt x="10947" y="179959"/>
                  </a:lnTo>
                  <a:lnTo>
                    <a:pt x="12293" y="175361"/>
                  </a:lnTo>
                  <a:close/>
                </a:path>
                <a:path w="23495" h="1270635">
                  <a:moveTo>
                    <a:pt x="12357" y="167551"/>
                  </a:moveTo>
                  <a:lnTo>
                    <a:pt x="12166" y="166890"/>
                  </a:lnTo>
                  <a:lnTo>
                    <a:pt x="12331" y="166141"/>
                  </a:lnTo>
                  <a:lnTo>
                    <a:pt x="12141" y="165481"/>
                  </a:lnTo>
                  <a:lnTo>
                    <a:pt x="11442" y="165671"/>
                  </a:lnTo>
                  <a:lnTo>
                    <a:pt x="11480" y="168490"/>
                  </a:lnTo>
                  <a:lnTo>
                    <a:pt x="12052" y="170459"/>
                  </a:lnTo>
                  <a:lnTo>
                    <a:pt x="12357" y="167551"/>
                  </a:lnTo>
                  <a:close/>
                </a:path>
                <a:path w="23495" h="1270635">
                  <a:moveTo>
                    <a:pt x="12522" y="185432"/>
                  </a:moveTo>
                  <a:lnTo>
                    <a:pt x="12458" y="185216"/>
                  </a:lnTo>
                  <a:lnTo>
                    <a:pt x="12090" y="185318"/>
                  </a:lnTo>
                  <a:lnTo>
                    <a:pt x="12522" y="185432"/>
                  </a:lnTo>
                  <a:close/>
                </a:path>
                <a:path w="23495" h="1270635">
                  <a:moveTo>
                    <a:pt x="12623" y="207098"/>
                  </a:moveTo>
                  <a:lnTo>
                    <a:pt x="12293" y="208597"/>
                  </a:lnTo>
                  <a:lnTo>
                    <a:pt x="12166" y="212178"/>
                  </a:lnTo>
                  <a:lnTo>
                    <a:pt x="12623" y="207098"/>
                  </a:lnTo>
                  <a:close/>
                </a:path>
                <a:path w="23495" h="1270635">
                  <a:moveTo>
                    <a:pt x="12903" y="190741"/>
                  </a:moveTo>
                  <a:lnTo>
                    <a:pt x="12065" y="185216"/>
                  </a:lnTo>
                  <a:lnTo>
                    <a:pt x="11455" y="182321"/>
                  </a:lnTo>
                  <a:lnTo>
                    <a:pt x="10083" y="182321"/>
                  </a:lnTo>
                  <a:lnTo>
                    <a:pt x="10071" y="184213"/>
                  </a:lnTo>
                  <a:lnTo>
                    <a:pt x="10591" y="192087"/>
                  </a:lnTo>
                  <a:lnTo>
                    <a:pt x="12903" y="190741"/>
                  </a:lnTo>
                  <a:close/>
                </a:path>
                <a:path w="23495" h="1270635">
                  <a:moveTo>
                    <a:pt x="13347" y="185674"/>
                  </a:moveTo>
                  <a:lnTo>
                    <a:pt x="12522" y="185432"/>
                  </a:lnTo>
                  <a:lnTo>
                    <a:pt x="13030" y="187185"/>
                  </a:lnTo>
                  <a:lnTo>
                    <a:pt x="13347" y="185674"/>
                  </a:lnTo>
                  <a:close/>
                </a:path>
                <a:path w="23495" h="1270635">
                  <a:moveTo>
                    <a:pt x="14554" y="296329"/>
                  </a:moveTo>
                  <a:lnTo>
                    <a:pt x="14376" y="295440"/>
                  </a:lnTo>
                  <a:lnTo>
                    <a:pt x="14389" y="296037"/>
                  </a:lnTo>
                  <a:lnTo>
                    <a:pt x="14554" y="296329"/>
                  </a:lnTo>
                  <a:close/>
                </a:path>
                <a:path w="23495" h="1270635">
                  <a:moveTo>
                    <a:pt x="15316" y="290830"/>
                  </a:moveTo>
                  <a:lnTo>
                    <a:pt x="15138" y="288417"/>
                  </a:lnTo>
                  <a:lnTo>
                    <a:pt x="14363" y="284607"/>
                  </a:lnTo>
                  <a:lnTo>
                    <a:pt x="12420" y="285877"/>
                  </a:lnTo>
                  <a:lnTo>
                    <a:pt x="14376" y="295440"/>
                  </a:lnTo>
                  <a:lnTo>
                    <a:pt x="14363" y="293395"/>
                  </a:lnTo>
                  <a:lnTo>
                    <a:pt x="15316" y="290830"/>
                  </a:lnTo>
                  <a:close/>
                </a:path>
                <a:path w="23495" h="1270635">
                  <a:moveTo>
                    <a:pt x="15328" y="1235405"/>
                  </a:moveTo>
                  <a:lnTo>
                    <a:pt x="15138" y="1233297"/>
                  </a:lnTo>
                  <a:lnTo>
                    <a:pt x="14884" y="1234325"/>
                  </a:lnTo>
                  <a:lnTo>
                    <a:pt x="14909" y="1234567"/>
                  </a:lnTo>
                  <a:lnTo>
                    <a:pt x="15328" y="1235405"/>
                  </a:lnTo>
                  <a:close/>
                </a:path>
                <a:path w="23495" h="1270635">
                  <a:moveTo>
                    <a:pt x="15570" y="532257"/>
                  </a:moveTo>
                  <a:lnTo>
                    <a:pt x="15316" y="533019"/>
                  </a:lnTo>
                  <a:lnTo>
                    <a:pt x="15570" y="533692"/>
                  </a:lnTo>
                  <a:lnTo>
                    <a:pt x="15570" y="532257"/>
                  </a:lnTo>
                  <a:close/>
                </a:path>
                <a:path w="23495" h="1270635">
                  <a:moveTo>
                    <a:pt x="15989" y="534797"/>
                  </a:moveTo>
                  <a:lnTo>
                    <a:pt x="15570" y="533692"/>
                  </a:lnTo>
                  <a:lnTo>
                    <a:pt x="15443" y="534797"/>
                  </a:lnTo>
                  <a:lnTo>
                    <a:pt x="15989" y="534797"/>
                  </a:lnTo>
                  <a:close/>
                </a:path>
                <a:path w="23495" h="1270635">
                  <a:moveTo>
                    <a:pt x="16192" y="1237107"/>
                  </a:moveTo>
                  <a:lnTo>
                    <a:pt x="15328" y="1235405"/>
                  </a:lnTo>
                  <a:lnTo>
                    <a:pt x="15494" y="1237107"/>
                  </a:lnTo>
                  <a:lnTo>
                    <a:pt x="16192" y="1237107"/>
                  </a:lnTo>
                  <a:close/>
                </a:path>
                <a:path w="23495" h="1270635">
                  <a:moveTo>
                    <a:pt x="16205" y="288417"/>
                  </a:moveTo>
                  <a:lnTo>
                    <a:pt x="15316" y="290830"/>
                  </a:lnTo>
                  <a:lnTo>
                    <a:pt x="15506" y="293395"/>
                  </a:lnTo>
                  <a:lnTo>
                    <a:pt x="16205" y="288417"/>
                  </a:lnTo>
                  <a:close/>
                </a:path>
                <a:path w="23495" h="1270635">
                  <a:moveTo>
                    <a:pt x="16217" y="1191145"/>
                  </a:moveTo>
                  <a:lnTo>
                    <a:pt x="16014" y="1189786"/>
                  </a:lnTo>
                  <a:lnTo>
                    <a:pt x="15938" y="1191387"/>
                  </a:lnTo>
                  <a:lnTo>
                    <a:pt x="16217" y="1191145"/>
                  </a:lnTo>
                  <a:close/>
                </a:path>
                <a:path w="23495" h="1270635">
                  <a:moveTo>
                    <a:pt x="16662" y="982522"/>
                  </a:moveTo>
                  <a:lnTo>
                    <a:pt x="15925" y="981837"/>
                  </a:lnTo>
                  <a:lnTo>
                    <a:pt x="16497" y="983373"/>
                  </a:lnTo>
                  <a:lnTo>
                    <a:pt x="16662" y="982522"/>
                  </a:lnTo>
                  <a:close/>
                </a:path>
                <a:path w="23495" h="1270635">
                  <a:moveTo>
                    <a:pt x="16840" y="599325"/>
                  </a:moveTo>
                  <a:lnTo>
                    <a:pt x="16573" y="599757"/>
                  </a:lnTo>
                  <a:lnTo>
                    <a:pt x="16294" y="599871"/>
                  </a:lnTo>
                  <a:lnTo>
                    <a:pt x="16014" y="599973"/>
                  </a:lnTo>
                  <a:lnTo>
                    <a:pt x="16268" y="600583"/>
                  </a:lnTo>
                  <a:lnTo>
                    <a:pt x="16560" y="600595"/>
                  </a:lnTo>
                  <a:lnTo>
                    <a:pt x="16840" y="599325"/>
                  </a:lnTo>
                  <a:close/>
                </a:path>
                <a:path w="23495" h="1270635">
                  <a:moveTo>
                    <a:pt x="16865" y="296037"/>
                  </a:moveTo>
                  <a:lnTo>
                    <a:pt x="15608" y="294767"/>
                  </a:lnTo>
                  <a:lnTo>
                    <a:pt x="15506" y="293395"/>
                  </a:lnTo>
                  <a:lnTo>
                    <a:pt x="15214" y="295440"/>
                  </a:lnTo>
                  <a:lnTo>
                    <a:pt x="15113" y="297307"/>
                  </a:lnTo>
                  <a:lnTo>
                    <a:pt x="14986" y="297091"/>
                  </a:lnTo>
                  <a:lnTo>
                    <a:pt x="14554" y="296329"/>
                  </a:lnTo>
                  <a:lnTo>
                    <a:pt x="14757" y="297307"/>
                  </a:lnTo>
                  <a:lnTo>
                    <a:pt x="14554" y="297307"/>
                  </a:lnTo>
                  <a:lnTo>
                    <a:pt x="14897" y="297764"/>
                  </a:lnTo>
                  <a:lnTo>
                    <a:pt x="14605" y="299847"/>
                  </a:lnTo>
                  <a:lnTo>
                    <a:pt x="15354" y="298577"/>
                  </a:lnTo>
                  <a:lnTo>
                    <a:pt x="15379" y="298424"/>
                  </a:lnTo>
                  <a:lnTo>
                    <a:pt x="16865" y="296037"/>
                  </a:lnTo>
                  <a:close/>
                </a:path>
                <a:path w="23495" h="1270635">
                  <a:moveTo>
                    <a:pt x="17106" y="724027"/>
                  </a:moveTo>
                  <a:lnTo>
                    <a:pt x="16700" y="722083"/>
                  </a:lnTo>
                  <a:lnTo>
                    <a:pt x="16560" y="725297"/>
                  </a:lnTo>
                  <a:lnTo>
                    <a:pt x="17106" y="724027"/>
                  </a:lnTo>
                  <a:close/>
                </a:path>
                <a:path w="23495" h="1270635">
                  <a:moveTo>
                    <a:pt x="17487" y="599643"/>
                  </a:moveTo>
                  <a:lnTo>
                    <a:pt x="16598" y="603923"/>
                  </a:lnTo>
                  <a:lnTo>
                    <a:pt x="16903" y="602957"/>
                  </a:lnTo>
                  <a:lnTo>
                    <a:pt x="17208" y="601586"/>
                  </a:lnTo>
                  <a:lnTo>
                    <a:pt x="17487" y="599643"/>
                  </a:lnTo>
                  <a:close/>
                </a:path>
                <a:path w="23495" h="1270635">
                  <a:moveTo>
                    <a:pt x="17678" y="977303"/>
                  </a:moveTo>
                  <a:lnTo>
                    <a:pt x="15519" y="980109"/>
                  </a:lnTo>
                  <a:lnTo>
                    <a:pt x="15748" y="980567"/>
                  </a:lnTo>
                  <a:lnTo>
                    <a:pt x="15608" y="981036"/>
                  </a:lnTo>
                  <a:lnTo>
                    <a:pt x="16713" y="982256"/>
                  </a:lnTo>
                  <a:lnTo>
                    <a:pt x="17678" y="977303"/>
                  </a:lnTo>
                  <a:close/>
                </a:path>
                <a:path w="23495" h="1270635">
                  <a:moveTo>
                    <a:pt x="17907" y="464947"/>
                  </a:moveTo>
                  <a:lnTo>
                    <a:pt x="17538" y="463677"/>
                  </a:lnTo>
                  <a:lnTo>
                    <a:pt x="17399" y="463677"/>
                  </a:lnTo>
                  <a:lnTo>
                    <a:pt x="17907" y="464947"/>
                  </a:lnTo>
                  <a:close/>
                </a:path>
                <a:path w="23495" h="1270635">
                  <a:moveTo>
                    <a:pt x="17945" y="720001"/>
                  </a:moveTo>
                  <a:lnTo>
                    <a:pt x="17513" y="717994"/>
                  </a:lnTo>
                  <a:lnTo>
                    <a:pt x="17030" y="720217"/>
                  </a:lnTo>
                  <a:lnTo>
                    <a:pt x="17945" y="720001"/>
                  </a:lnTo>
                  <a:close/>
                </a:path>
                <a:path w="23495" h="1270635">
                  <a:moveTo>
                    <a:pt x="17957" y="467487"/>
                  </a:moveTo>
                  <a:lnTo>
                    <a:pt x="17145" y="469798"/>
                  </a:lnTo>
                  <a:lnTo>
                    <a:pt x="17462" y="470027"/>
                  </a:lnTo>
                  <a:lnTo>
                    <a:pt x="17957" y="467487"/>
                  </a:lnTo>
                  <a:close/>
                </a:path>
                <a:path w="23495" h="1270635">
                  <a:moveTo>
                    <a:pt x="18148" y="354190"/>
                  </a:moveTo>
                  <a:lnTo>
                    <a:pt x="17919" y="355650"/>
                  </a:lnTo>
                  <a:lnTo>
                    <a:pt x="17640" y="356463"/>
                  </a:lnTo>
                  <a:lnTo>
                    <a:pt x="17360" y="356997"/>
                  </a:lnTo>
                  <a:lnTo>
                    <a:pt x="17729" y="357085"/>
                  </a:lnTo>
                  <a:lnTo>
                    <a:pt x="18034" y="356412"/>
                  </a:lnTo>
                  <a:lnTo>
                    <a:pt x="18148" y="354190"/>
                  </a:lnTo>
                  <a:close/>
                </a:path>
                <a:path w="23495" h="1270635">
                  <a:moveTo>
                    <a:pt x="18326" y="651916"/>
                  </a:moveTo>
                  <a:lnTo>
                    <a:pt x="18173" y="650367"/>
                  </a:lnTo>
                  <a:lnTo>
                    <a:pt x="18046" y="651243"/>
                  </a:lnTo>
                  <a:lnTo>
                    <a:pt x="18326" y="651916"/>
                  </a:lnTo>
                  <a:close/>
                </a:path>
                <a:path w="23495" h="1270635">
                  <a:moveTo>
                    <a:pt x="18402" y="1140587"/>
                  </a:moveTo>
                  <a:lnTo>
                    <a:pt x="18046" y="1141857"/>
                  </a:lnTo>
                  <a:lnTo>
                    <a:pt x="18161" y="1142580"/>
                  </a:lnTo>
                  <a:lnTo>
                    <a:pt x="18402" y="1140587"/>
                  </a:lnTo>
                  <a:close/>
                </a:path>
                <a:path w="23495" h="1270635">
                  <a:moveTo>
                    <a:pt x="18440" y="553847"/>
                  </a:moveTo>
                  <a:lnTo>
                    <a:pt x="15252" y="556387"/>
                  </a:lnTo>
                  <a:lnTo>
                    <a:pt x="16510" y="556387"/>
                  </a:lnTo>
                  <a:lnTo>
                    <a:pt x="14427" y="560197"/>
                  </a:lnTo>
                  <a:lnTo>
                    <a:pt x="17373" y="565277"/>
                  </a:lnTo>
                  <a:lnTo>
                    <a:pt x="17157" y="569087"/>
                  </a:lnTo>
                  <a:lnTo>
                    <a:pt x="18110" y="569087"/>
                  </a:lnTo>
                  <a:lnTo>
                    <a:pt x="18427" y="570357"/>
                  </a:lnTo>
                  <a:lnTo>
                    <a:pt x="16548" y="558927"/>
                  </a:lnTo>
                  <a:lnTo>
                    <a:pt x="18161" y="558927"/>
                  </a:lnTo>
                  <a:lnTo>
                    <a:pt x="17767" y="556387"/>
                  </a:lnTo>
                  <a:lnTo>
                    <a:pt x="18440" y="553847"/>
                  </a:lnTo>
                  <a:close/>
                </a:path>
                <a:path w="23495" h="1270635">
                  <a:moveTo>
                    <a:pt x="18554" y="737997"/>
                  </a:moveTo>
                  <a:lnTo>
                    <a:pt x="18376" y="737997"/>
                  </a:lnTo>
                  <a:lnTo>
                    <a:pt x="18465" y="740537"/>
                  </a:lnTo>
                  <a:lnTo>
                    <a:pt x="18554" y="737997"/>
                  </a:lnTo>
                  <a:close/>
                </a:path>
                <a:path w="23495" h="1270635">
                  <a:moveTo>
                    <a:pt x="18643" y="984377"/>
                  </a:moveTo>
                  <a:lnTo>
                    <a:pt x="16713" y="982256"/>
                  </a:lnTo>
                  <a:lnTo>
                    <a:pt x="16662" y="982522"/>
                  </a:lnTo>
                  <a:lnTo>
                    <a:pt x="18643" y="984377"/>
                  </a:lnTo>
                  <a:close/>
                </a:path>
                <a:path w="23495" h="1270635">
                  <a:moveTo>
                    <a:pt x="18884" y="729754"/>
                  </a:moveTo>
                  <a:lnTo>
                    <a:pt x="18262" y="729361"/>
                  </a:lnTo>
                  <a:lnTo>
                    <a:pt x="18618" y="730097"/>
                  </a:lnTo>
                  <a:lnTo>
                    <a:pt x="18859" y="730415"/>
                  </a:lnTo>
                  <a:lnTo>
                    <a:pt x="18884" y="729754"/>
                  </a:lnTo>
                  <a:close/>
                </a:path>
                <a:path w="23495" h="1270635">
                  <a:moveTo>
                    <a:pt x="19113" y="748144"/>
                  </a:moveTo>
                  <a:lnTo>
                    <a:pt x="19024" y="747090"/>
                  </a:lnTo>
                  <a:lnTo>
                    <a:pt x="18897" y="746404"/>
                  </a:lnTo>
                  <a:lnTo>
                    <a:pt x="18770" y="745909"/>
                  </a:lnTo>
                  <a:lnTo>
                    <a:pt x="19113" y="748144"/>
                  </a:lnTo>
                  <a:close/>
                </a:path>
                <a:path w="23495" h="1270635">
                  <a:moveTo>
                    <a:pt x="19202" y="711809"/>
                  </a:moveTo>
                  <a:lnTo>
                    <a:pt x="19062" y="710984"/>
                  </a:lnTo>
                  <a:lnTo>
                    <a:pt x="18732" y="712470"/>
                  </a:lnTo>
                  <a:lnTo>
                    <a:pt x="19202" y="711809"/>
                  </a:lnTo>
                  <a:close/>
                </a:path>
                <a:path w="23495" h="1270635">
                  <a:moveTo>
                    <a:pt x="19291" y="654177"/>
                  </a:moveTo>
                  <a:lnTo>
                    <a:pt x="18326" y="651916"/>
                  </a:lnTo>
                  <a:lnTo>
                    <a:pt x="18707" y="655447"/>
                  </a:lnTo>
                  <a:lnTo>
                    <a:pt x="19291" y="654177"/>
                  </a:lnTo>
                  <a:close/>
                </a:path>
                <a:path w="23495" h="1270635">
                  <a:moveTo>
                    <a:pt x="19621" y="962787"/>
                  </a:moveTo>
                  <a:lnTo>
                    <a:pt x="19596" y="957859"/>
                  </a:lnTo>
                  <a:lnTo>
                    <a:pt x="18846" y="959078"/>
                  </a:lnTo>
                  <a:lnTo>
                    <a:pt x="19621" y="962787"/>
                  </a:lnTo>
                  <a:close/>
                </a:path>
                <a:path w="23495" h="1270635">
                  <a:moveTo>
                    <a:pt x="19685" y="710057"/>
                  </a:moveTo>
                  <a:lnTo>
                    <a:pt x="19558" y="708787"/>
                  </a:lnTo>
                  <a:lnTo>
                    <a:pt x="19253" y="710145"/>
                  </a:lnTo>
                  <a:lnTo>
                    <a:pt x="18313" y="706526"/>
                  </a:lnTo>
                  <a:lnTo>
                    <a:pt x="19062" y="710984"/>
                  </a:lnTo>
                  <a:lnTo>
                    <a:pt x="19202" y="711809"/>
                  </a:lnTo>
                  <a:lnTo>
                    <a:pt x="19342" y="712597"/>
                  </a:lnTo>
                  <a:lnTo>
                    <a:pt x="19672" y="711327"/>
                  </a:lnTo>
                  <a:lnTo>
                    <a:pt x="19685" y="710057"/>
                  </a:lnTo>
                  <a:close/>
                </a:path>
                <a:path w="23495" h="1270635">
                  <a:moveTo>
                    <a:pt x="20078" y="834174"/>
                  </a:moveTo>
                  <a:lnTo>
                    <a:pt x="19824" y="833691"/>
                  </a:lnTo>
                  <a:lnTo>
                    <a:pt x="19812" y="833856"/>
                  </a:lnTo>
                  <a:lnTo>
                    <a:pt x="19900" y="834059"/>
                  </a:lnTo>
                  <a:lnTo>
                    <a:pt x="20078" y="834174"/>
                  </a:lnTo>
                  <a:close/>
                </a:path>
                <a:path w="23495" h="1270635">
                  <a:moveTo>
                    <a:pt x="20129" y="937387"/>
                  </a:moveTo>
                  <a:lnTo>
                    <a:pt x="19913" y="934847"/>
                  </a:lnTo>
                  <a:lnTo>
                    <a:pt x="19646" y="939520"/>
                  </a:lnTo>
                  <a:lnTo>
                    <a:pt x="20129" y="937387"/>
                  </a:lnTo>
                  <a:close/>
                </a:path>
                <a:path w="23495" h="1270635">
                  <a:moveTo>
                    <a:pt x="20485" y="956437"/>
                  </a:moveTo>
                  <a:lnTo>
                    <a:pt x="19583" y="951357"/>
                  </a:lnTo>
                  <a:lnTo>
                    <a:pt x="19596" y="957859"/>
                  </a:lnTo>
                  <a:lnTo>
                    <a:pt x="20485" y="956437"/>
                  </a:lnTo>
                  <a:close/>
                </a:path>
                <a:path w="23495" h="1270635">
                  <a:moveTo>
                    <a:pt x="20637" y="868807"/>
                  </a:moveTo>
                  <a:lnTo>
                    <a:pt x="20053" y="864997"/>
                  </a:lnTo>
                  <a:lnTo>
                    <a:pt x="20637" y="868807"/>
                  </a:lnTo>
                  <a:close/>
                </a:path>
                <a:path w="23495" h="1270635">
                  <a:moveTo>
                    <a:pt x="21463" y="832700"/>
                  </a:moveTo>
                  <a:lnTo>
                    <a:pt x="20764" y="834491"/>
                  </a:lnTo>
                  <a:lnTo>
                    <a:pt x="20078" y="834174"/>
                  </a:lnTo>
                  <a:lnTo>
                    <a:pt x="21463" y="836777"/>
                  </a:lnTo>
                  <a:lnTo>
                    <a:pt x="21463" y="832700"/>
                  </a:lnTo>
                  <a:close/>
                </a:path>
                <a:path w="23495" h="1270635">
                  <a:moveTo>
                    <a:pt x="22263" y="785914"/>
                  </a:moveTo>
                  <a:lnTo>
                    <a:pt x="20345" y="779907"/>
                  </a:lnTo>
                  <a:lnTo>
                    <a:pt x="19113" y="784987"/>
                  </a:lnTo>
                  <a:lnTo>
                    <a:pt x="22263" y="785914"/>
                  </a:lnTo>
                  <a:close/>
                </a:path>
                <a:path w="23495" h="1270635">
                  <a:moveTo>
                    <a:pt x="22415" y="718947"/>
                  </a:moveTo>
                  <a:lnTo>
                    <a:pt x="17945" y="720001"/>
                  </a:lnTo>
                  <a:lnTo>
                    <a:pt x="18262" y="721487"/>
                  </a:lnTo>
                  <a:lnTo>
                    <a:pt x="18110" y="725297"/>
                  </a:lnTo>
                  <a:lnTo>
                    <a:pt x="22415" y="718947"/>
                  </a:lnTo>
                  <a:close/>
                </a:path>
                <a:path w="23495" h="1270635">
                  <a:moveTo>
                    <a:pt x="22999" y="765937"/>
                  </a:moveTo>
                  <a:lnTo>
                    <a:pt x="18694" y="764667"/>
                  </a:lnTo>
                  <a:lnTo>
                    <a:pt x="19621" y="760857"/>
                  </a:lnTo>
                  <a:lnTo>
                    <a:pt x="19570" y="762127"/>
                  </a:lnTo>
                  <a:lnTo>
                    <a:pt x="19824" y="762127"/>
                  </a:lnTo>
                  <a:lnTo>
                    <a:pt x="19773" y="763397"/>
                  </a:lnTo>
                  <a:lnTo>
                    <a:pt x="20599" y="760857"/>
                  </a:lnTo>
                  <a:lnTo>
                    <a:pt x="21437" y="758317"/>
                  </a:lnTo>
                  <a:lnTo>
                    <a:pt x="21856" y="757047"/>
                  </a:lnTo>
                  <a:lnTo>
                    <a:pt x="16662" y="758317"/>
                  </a:lnTo>
                  <a:lnTo>
                    <a:pt x="17297" y="749427"/>
                  </a:lnTo>
                  <a:lnTo>
                    <a:pt x="17627" y="746887"/>
                  </a:lnTo>
                  <a:lnTo>
                    <a:pt x="18262" y="744347"/>
                  </a:lnTo>
                  <a:lnTo>
                    <a:pt x="18770" y="746887"/>
                  </a:lnTo>
                  <a:lnTo>
                    <a:pt x="18415" y="744347"/>
                  </a:lnTo>
                  <a:lnTo>
                    <a:pt x="17716" y="739267"/>
                  </a:lnTo>
                  <a:lnTo>
                    <a:pt x="17805" y="737997"/>
                  </a:lnTo>
                  <a:lnTo>
                    <a:pt x="18376" y="737997"/>
                  </a:lnTo>
                  <a:lnTo>
                    <a:pt x="18135" y="730377"/>
                  </a:lnTo>
                  <a:lnTo>
                    <a:pt x="18262" y="730377"/>
                  </a:lnTo>
                  <a:lnTo>
                    <a:pt x="17602" y="729107"/>
                  </a:lnTo>
                  <a:lnTo>
                    <a:pt x="16548" y="725297"/>
                  </a:lnTo>
                  <a:lnTo>
                    <a:pt x="16103" y="724027"/>
                  </a:lnTo>
                  <a:lnTo>
                    <a:pt x="16586" y="722083"/>
                  </a:lnTo>
                  <a:lnTo>
                    <a:pt x="16586" y="721487"/>
                  </a:lnTo>
                  <a:lnTo>
                    <a:pt x="16065" y="718947"/>
                  </a:lnTo>
                  <a:lnTo>
                    <a:pt x="17183" y="716407"/>
                  </a:lnTo>
                  <a:lnTo>
                    <a:pt x="17513" y="717994"/>
                  </a:lnTo>
                  <a:lnTo>
                    <a:pt x="17868" y="716407"/>
                  </a:lnTo>
                  <a:lnTo>
                    <a:pt x="18707" y="712597"/>
                  </a:lnTo>
                  <a:lnTo>
                    <a:pt x="18732" y="712470"/>
                  </a:lnTo>
                  <a:lnTo>
                    <a:pt x="18656" y="712597"/>
                  </a:lnTo>
                  <a:lnTo>
                    <a:pt x="16903" y="710057"/>
                  </a:lnTo>
                  <a:lnTo>
                    <a:pt x="17741" y="708787"/>
                  </a:lnTo>
                  <a:lnTo>
                    <a:pt x="18186" y="706526"/>
                  </a:lnTo>
                  <a:lnTo>
                    <a:pt x="18249" y="706272"/>
                  </a:lnTo>
                  <a:lnTo>
                    <a:pt x="18313" y="706526"/>
                  </a:lnTo>
                  <a:lnTo>
                    <a:pt x="18275" y="706247"/>
                  </a:lnTo>
                  <a:lnTo>
                    <a:pt x="18605" y="704977"/>
                  </a:lnTo>
                  <a:lnTo>
                    <a:pt x="18757" y="702437"/>
                  </a:lnTo>
                  <a:lnTo>
                    <a:pt x="17907" y="698627"/>
                  </a:lnTo>
                  <a:lnTo>
                    <a:pt x="19431" y="698627"/>
                  </a:lnTo>
                  <a:lnTo>
                    <a:pt x="19062" y="696087"/>
                  </a:lnTo>
                  <a:lnTo>
                    <a:pt x="18999" y="692277"/>
                  </a:lnTo>
                  <a:lnTo>
                    <a:pt x="18986" y="691007"/>
                  </a:lnTo>
                  <a:lnTo>
                    <a:pt x="21018" y="692277"/>
                  </a:lnTo>
                  <a:lnTo>
                    <a:pt x="20866" y="691007"/>
                  </a:lnTo>
                  <a:lnTo>
                    <a:pt x="20434" y="687197"/>
                  </a:lnTo>
                  <a:lnTo>
                    <a:pt x="19405" y="687197"/>
                  </a:lnTo>
                  <a:lnTo>
                    <a:pt x="18491" y="684657"/>
                  </a:lnTo>
                  <a:lnTo>
                    <a:pt x="18694" y="679577"/>
                  </a:lnTo>
                  <a:lnTo>
                    <a:pt x="20269" y="679577"/>
                  </a:lnTo>
                  <a:lnTo>
                    <a:pt x="21602" y="678307"/>
                  </a:lnTo>
                  <a:lnTo>
                    <a:pt x="21336" y="675767"/>
                  </a:lnTo>
                  <a:lnTo>
                    <a:pt x="20408" y="677037"/>
                  </a:lnTo>
                  <a:lnTo>
                    <a:pt x="19354" y="677037"/>
                  </a:lnTo>
                  <a:lnTo>
                    <a:pt x="18694" y="674497"/>
                  </a:lnTo>
                  <a:lnTo>
                    <a:pt x="19494" y="666877"/>
                  </a:lnTo>
                  <a:lnTo>
                    <a:pt x="18669" y="663067"/>
                  </a:lnTo>
                  <a:lnTo>
                    <a:pt x="18465" y="661797"/>
                  </a:lnTo>
                  <a:lnTo>
                    <a:pt x="17475" y="655447"/>
                  </a:lnTo>
                  <a:lnTo>
                    <a:pt x="18046" y="651243"/>
                  </a:lnTo>
                  <a:lnTo>
                    <a:pt x="17678" y="650367"/>
                  </a:lnTo>
                  <a:lnTo>
                    <a:pt x="17716" y="649097"/>
                  </a:lnTo>
                  <a:lnTo>
                    <a:pt x="18465" y="649097"/>
                  </a:lnTo>
                  <a:lnTo>
                    <a:pt x="17843" y="646557"/>
                  </a:lnTo>
                  <a:lnTo>
                    <a:pt x="16446" y="649097"/>
                  </a:lnTo>
                  <a:lnTo>
                    <a:pt x="15900" y="644017"/>
                  </a:lnTo>
                  <a:lnTo>
                    <a:pt x="13665" y="642747"/>
                  </a:lnTo>
                  <a:lnTo>
                    <a:pt x="17805" y="635127"/>
                  </a:lnTo>
                  <a:lnTo>
                    <a:pt x="19189" y="632587"/>
                  </a:lnTo>
                  <a:lnTo>
                    <a:pt x="16649" y="626237"/>
                  </a:lnTo>
                  <a:lnTo>
                    <a:pt x="17233" y="624967"/>
                  </a:lnTo>
                  <a:lnTo>
                    <a:pt x="17907" y="626237"/>
                  </a:lnTo>
                  <a:lnTo>
                    <a:pt x="18681" y="626237"/>
                  </a:lnTo>
                  <a:lnTo>
                    <a:pt x="18440" y="624967"/>
                  </a:lnTo>
                  <a:lnTo>
                    <a:pt x="17043" y="617347"/>
                  </a:lnTo>
                  <a:lnTo>
                    <a:pt x="17487" y="618617"/>
                  </a:lnTo>
                  <a:lnTo>
                    <a:pt x="17106" y="617347"/>
                  </a:lnTo>
                  <a:lnTo>
                    <a:pt x="15265" y="610997"/>
                  </a:lnTo>
                  <a:lnTo>
                    <a:pt x="15532" y="609727"/>
                  </a:lnTo>
                  <a:lnTo>
                    <a:pt x="16598" y="604647"/>
                  </a:lnTo>
                  <a:lnTo>
                    <a:pt x="15062" y="609727"/>
                  </a:lnTo>
                  <a:lnTo>
                    <a:pt x="13995" y="605917"/>
                  </a:lnTo>
                  <a:lnTo>
                    <a:pt x="12903" y="602107"/>
                  </a:lnTo>
                  <a:lnTo>
                    <a:pt x="11798" y="598297"/>
                  </a:lnTo>
                  <a:lnTo>
                    <a:pt x="10414" y="600837"/>
                  </a:lnTo>
                  <a:lnTo>
                    <a:pt x="10109" y="602107"/>
                  </a:lnTo>
                  <a:lnTo>
                    <a:pt x="9042" y="593217"/>
                  </a:lnTo>
                  <a:lnTo>
                    <a:pt x="10071" y="593217"/>
                  </a:lnTo>
                  <a:lnTo>
                    <a:pt x="10909" y="594487"/>
                  </a:lnTo>
                  <a:lnTo>
                    <a:pt x="10579" y="593217"/>
                  </a:lnTo>
                  <a:lnTo>
                    <a:pt x="10426" y="593217"/>
                  </a:lnTo>
                  <a:lnTo>
                    <a:pt x="11188" y="590677"/>
                  </a:lnTo>
                  <a:lnTo>
                    <a:pt x="12344" y="591947"/>
                  </a:lnTo>
                  <a:lnTo>
                    <a:pt x="13474" y="594487"/>
                  </a:lnTo>
                  <a:lnTo>
                    <a:pt x="13081" y="594487"/>
                  </a:lnTo>
                  <a:lnTo>
                    <a:pt x="12230" y="597027"/>
                  </a:lnTo>
                  <a:lnTo>
                    <a:pt x="13449" y="599567"/>
                  </a:lnTo>
                  <a:lnTo>
                    <a:pt x="14820" y="600837"/>
                  </a:lnTo>
                  <a:lnTo>
                    <a:pt x="16014" y="600837"/>
                  </a:lnTo>
                  <a:lnTo>
                    <a:pt x="15773" y="599567"/>
                  </a:lnTo>
                  <a:lnTo>
                    <a:pt x="15570" y="599567"/>
                  </a:lnTo>
                  <a:lnTo>
                    <a:pt x="15468" y="598297"/>
                  </a:lnTo>
                  <a:lnTo>
                    <a:pt x="16522" y="598297"/>
                  </a:lnTo>
                  <a:lnTo>
                    <a:pt x="16065" y="597027"/>
                  </a:lnTo>
                  <a:lnTo>
                    <a:pt x="15544" y="595757"/>
                  </a:lnTo>
                  <a:lnTo>
                    <a:pt x="17818" y="594487"/>
                  </a:lnTo>
                  <a:lnTo>
                    <a:pt x="16916" y="593217"/>
                  </a:lnTo>
                  <a:lnTo>
                    <a:pt x="17805" y="586867"/>
                  </a:lnTo>
                  <a:lnTo>
                    <a:pt x="17983" y="585597"/>
                  </a:lnTo>
                  <a:lnTo>
                    <a:pt x="18351" y="583057"/>
                  </a:lnTo>
                  <a:lnTo>
                    <a:pt x="15278" y="572719"/>
                  </a:lnTo>
                  <a:lnTo>
                    <a:pt x="15278" y="586867"/>
                  </a:lnTo>
                  <a:lnTo>
                    <a:pt x="15011" y="589407"/>
                  </a:lnTo>
                  <a:lnTo>
                    <a:pt x="14439" y="590677"/>
                  </a:lnTo>
                  <a:lnTo>
                    <a:pt x="14376" y="588137"/>
                  </a:lnTo>
                  <a:lnTo>
                    <a:pt x="14770" y="586867"/>
                  </a:lnTo>
                  <a:lnTo>
                    <a:pt x="15278" y="586867"/>
                  </a:lnTo>
                  <a:lnTo>
                    <a:pt x="15278" y="572719"/>
                  </a:lnTo>
                  <a:lnTo>
                    <a:pt x="14579" y="570357"/>
                  </a:lnTo>
                  <a:lnTo>
                    <a:pt x="13576" y="566547"/>
                  </a:lnTo>
                  <a:lnTo>
                    <a:pt x="12915" y="564007"/>
                  </a:lnTo>
                  <a:lnTo>
                    <a:pt x="11823" y="555117"/>
                  </a:lnTo>
                  <a:lnTo>
                    <a:pt x="13487" y="558927"/>
                  </a:lnTo>
                  <a:lnTo>
                    <a:pt x="14541" y="556387"/>
                  </a:lnTo>
                  <a:lnTo>
                    <a:pt x="15252" y="556387"/>
                  </a:lnTo>
                  <a:lnTo>
                    <a:pt x="15367" y="555117"/>
                  </a:lnTo>
                  <a:lnTo>
                    <a:pt x="15722" y="551307"/>
                  </a:lnTo>
                  <a:lnTo>
                    <a:pt x="16332" y="544957"/>
                  </a:lnTo>
                  <a:lnTo>
                    <a:pt x="15367" y="539877"/>
                  </a:lnTo>
                  <a:lnTo>
                    <a:pt x="16433" y="539877"/>
                  </a:lnTo>
                  <a:lnTo>
                    <a:pt x="17526" y="541147"/>
                  </a:lnTo>
                  <a:lnTo>
                    <a:pt x="17259" y="546227"/>
                  </a:lnTo>
                  <a:lnTo>
                    <a:pt x="19659" y="539877"/>
                  </a:lnTo>
                  <a:lnTo>
                    <a:pt x="13538" y="538607"/>
                  </a:lnTo>
                  <a:lnTo>
                    <a:pt x="15316" y="533019"/>
                  </a:lnTo>
                  <a:lnTo>
                    <a:pt x="15036" y="532257"/>
                  </a:lnTo>
                  <a:lnTo>
                    <a:pt x="15798" y="523367"/>
                  </a:lnTo>
                  <a:lnTo>
                    <a:pt x="16725" y="525907"/>
                  </a:lnTo>
                  <a:lnTo>
                    <a:pt x="16751" y="527177"/>
                  </a:lnTo>
                  <a:lnTo>
                    <a:pt x="16802" y="523367"/>
                  </a:lnTo>
                  <a:lnTo>
                    <a:pt x="16789" y="515747"/>
                  </a:lnTo>
                  <a:lnTo>
                    <a:pt x="16586" y="509397"/>
                  </a:lnTo>
                  <a:lnTo>
                    <a:pt x="15722" y="501777"/>
                  </a:lnTo>
                  <a:lnTo>
                    <a:pt x="14655" y="499237"/>
                  </a:lnTo>
                  <a:lnTo>
                    <a:pt x="14122" y="497967"/>
                  </a:lnTo>
                  <a:lnTo>
                    <a:pt x="14465" y="497967"/>
                  </a:lnTo>
                  <a:lnTo>
                    <a:pt x="17373" y="499237"/>
                  </a:lnTo>
                  <a:lnTo>
                    <a:pt x="17919" y="499237"/>
                  </a:lnTo>
                  <a:lnTo>
                    <a:pt x="17221" y="497967"/>
                  </a:lnTo>
                  <a:lnTo>
                    <a:pt x="14427" y="492887"/>
                  </a:lnTo>
                  <a:lnTo>
                    <a:pt x="11645" y="487807"/>
                  </a:lnTo>
                  <a:lnTo>
                    <a:pt x="8864" y="482727"/>
                  </a:lnTo>
                  <a:lnTo>
                    <a:pt x="11188" y="483997"/>
                  </a:lnTo>
                  <a:lnTo>
                    <a:pt x="12560" y="482727"/>
                  </a:lnTo>
                  <a:lnTo>
                    <a:pt x="15328" y="480187"/>
                  </a:lnTo>
                  <a:lnTo>
                    <a:pt x="16713" y="478917"/>
                  </a:lnTo>
                  <a:lnTo>
                    <a:pt x="17894" y="485914"/>
                  </a:lnTo>
                  <a:lnTo>
                    <a:pt x="13982" y="488353"/>
                  </a:lnTo>
                  <a:lnTo>
                    <a:pt x="19075" y="493331"/>
                  </a:lnTo>
                  <a:lnTo>
                    <a:pt x="17360" y="490131"/>
                  </a:lnTo>
                  <a:lnTo>
                    <a:pt x="17589" y="488302"/>
                  </a:lnTo>
                  <a:lnTo>
                    <a:pt x="17919" y="486041"/>
                  </a:lnTo>
                  <a:lnTo>
                    <a:pt x="18008" y="486537"/>
                  </a:lnTo>
                  <a:lnTo>
                    <a:pt x="18732" y="481457"/>
                  </a:lnTo>
                  <a:lnTo>
                    <a:pt x="18326" y="478917"/>
                  </a:lnTo>
                  <a:lnTo>
                    <a:pt x="17919" y="476377"/>
                  </a:lnTo>
                  <a:lnTo>
                    <a:pt x="17589" y="477647"/>
                  </a:lnTo>
                  <a:lnTo>
                    <a:pt x="14554" y="480187"/>
                  </a:lnTo>
                  <a:lnTo>
                    <a:pt x="14363" y="477647"/>
                  </a:lnTo>
                  <a:lnTo>
                    <a:pt x="16306" y="473837"/>
                  </a:lnTo>
                  <a:lnTo>
                    <a:pt x="16954" y="472567"/>
                  </a:lnTo>
                  <a:lnTo>
                    <a:pt x="15735" y="473837"/>
                  </a:lnTo>
                  <a:lnTo>
                    <a:pt x="17145" y="469798"/>
                  </a:lnTo>
                  <a:lnTo>
                    <a:pt x="13830" y="467487"/>
                  </a:lnTo>
                  <a:lnTo>
                    <a:pt x="13944" y="463677"/>
                  </a:lnTo>
                  <a:lnTo>
                    <a:pt x="17399" y="463677"/>
                  </a:lnTo>
                  <a:lnTo>
                    <a:pt x="14363" y="456057"/>
                  </a:lnTo>
                  <a:lnTo>
                    <a:pt x="14986" y="457327"/>
                  </a:lnTo>
                  <a:lnTo>
                    <a:pt x="17386" y="456057"/>
                  </a:lnTo>
                  <a:lnTo>
                    <a:pt x="17881" y="454787"/>
                  </a:lnTo>
                  <a:lnTo>
                    <a:pt x="18389" y="453517"/>
                  </a:lnTo>
                  <a:lnTo>
                    <a:pt x="17691" y="454787"/>
                  </a:lnTo>
                  <a:lnTo>
                    <a:pt x="18364" y="447167"/>
                  </a:lnTo>
                  <a:lnTo>
                    <a:pt x="18478" y="445897"/>
                  </a:lnTo>
                  <a:lnTo>
                    <a:pt x="18122" y="443357"/>
                  </a:lnTo>
                  <a:lnTo>
                    <a:pt x="17284" y="447167"/>
                  </a:lnTo>
                  <a:lnTo>
                    <a:pt x="17843" y="438277"/>
                  </a:lnTo>
                  <a:lnTo>
                    <a:pt x="12293" y="438277"/>
                  </a:lnTo>
                  <a:lnTo>
                    <a:pt x="12484" y="428117"/>
                  </a:lnTo>
                  <a:lnTo>
                    <a:pt x="13233" y="429387"/>
                  </a:lnTo>
                  <a:lnTo>
                    <a:pt x="17030" y="430657"/>
                  </a:lnTo>
                  <a:lnTo>
                    <a:pt x="17487" y="425577"/>
                  </a:lnTo>
                  <a:lnTo>
                    <a:pt x="15659" y="423037"/>
                  </a:lnTo>
                  <a:lnTo>
                    <a:pt x="8699" y="415417"/>
                  </a:lnTo>
                  <a:lnTo>
                    <a:pt x="7315" y="406527"/>
                  </a:lnTo>
                  <a:lnTo>
                    <a:pt x="8356" y="405257"/>
                  </a:lnTo>
                  <a:lnTo>
                    <a:pt x="7175" y="397637"/>
                  </a:lnTo>
                  <a:lnTo>
                    <a:pt x="9918" y="402717"/>
                  </a:lnTo>
                  <a:lnTo>
                    <a:pt x="15697" y="414147"/>
                  </a:lnTo>
                  <a:lnTo>
                    <a:pt x="17932" y="420497"/>
                  </a:lnTo>
                  <a:lnTo>
                    <a:pt x="18770" y="416687"/>
                  </a:lnTo>
                  <a:lnTo>
                    <a:pt x="19177" y="419227"/>
                  </a:lnTo>
                  <a:lnTo>
                    <a:pt x="19126" y="416687"/>
                  </a:lnTo>
                  <a:lnTo>
                    <a:pt x="19088" y="414147"/>
                  </a:lnTo>
                  <a:lnTo>
                    <a:pt x="20066" y="411607"/>
                  </a:lnTo>
                  <a:lnTo>
                    <a:pt x="20561" y="416687"/>
                  </a:lnTo>
                  <a:lnTo>
                    <a:pt x="20624" y="419227"/>
                  </a:lnTo>
                  <a:lnTo>
                    <a:pt x="20980" y="411607"/>
                  </a:lnTo>
                  <a:lnTo>
                    <a:pt x="21043" y="410337"/>
                  </a:lnTo>
                  <a:lnTo>
                    <a:pt x="21221" y="406527"/>
                  </a:lnTo>
                  <a:lnTo>
                    <a:pt x="21285" y="405257"/>
                  </a:lnTo>
                  <a:lnTo>
                    <a:pt x="19138" y="406527"/>
                  </a:lnTo>
                  <a:lnTo>
                    <a:pt x="19151" y="395097"/>
                  </a:lnTo>
                  <a:lnTo>
                    <a:pt x="17373" y="396367"/>
                  </a:lnTo>
                  <a:lnTo>
                    <a:pt x="19558" y="410337"/>
                  </a:lnTo>
                  <a:lnTo>
                    <a:pt x="17437" y="410337"/>
                  </a:lnTo>
                  <a:lnTo>
                    <a:pt x="13512" y="402717"/>
                  </a:lnTo>
                  <a:lnTo>
                    <a:pt x="13703" y="397637"/>
                  </a:lnTo>
                  <a:lnTo>
                    <a:pt x="13906" y="392557"/>
                  </a:lnTo>
                  <a:lnTo>
                    <a:pt x="14757" y="390017"/>
                  </a:lnTo>
                  <a:lnTo>
                    <a:pt x="17703" y="395097"/>
                  </a:lnTo>
                  <a:lnTo>
                    <a:pt x="18415" y="393827"/>
                  </a:lnTo>
                  <a:lnTo>
                    <a:pt x="17678" y="392557"/>
                  </a:lnTo>
                  <a:lnTo>
                    <a:pt x="17462" y="390017"/>
                  </a:lnTo>
                  <a:lnTo>
                    <a:pt x="17030" y="384937"/>
                  </a:lnTo>
                  <a:lnTo>
                    <a:pt x="17551" y="384937"/>
                  </a:lnTo>
                  <a:lnTo>
                    <a:pt x="18681" y="388747"/>
                  </a:lnTo>
                  <a:lnTo>
                    <a:pt x="19291" y="384937"/>
                  </a:lnTo>
                  <a:lnTo>
                    <a:pt x="19494" y="383667"/>
                  </a:lnTo>
                  <a:lnTo>
                    <a:pt x="15875" y="379857"/>
                  </a:lnTo>
                  <a:lnTo>
                    <a:pt x="17919" y="373507"/>
                  </a:lnTo>
                  <a:lnTo>
                    <a:pt x="18059" y="372237"/>
                  </a:lnTo>
                  <a:lnTo>
                    <a:pt x="18707" y="370967"/>
                  </a:lnTo>
                  <a:lnTo>
                    <a:pt x="20675" y="367157"/>
                  </a:lnTo>
                  <a:lnTo>
                    <a:pt x="19418" y="367157"/>
                  </a:lnTo>
                  <a:lnTo>
                    <a:pt x="16979" y="370967"/>
                  </a:lnTo>
                  <a:lnTo>
                    <a:pt x="9436" y="370967"/>
                  </a:lnTo>
                  <a:lnTo>
                    <a:pt x="7607" y="368427"/>
                  </a:lnTo>
                  <a:lnTo>
                    <a:pt x="9956" y="358267"/>
                  </a:lnTo>
                  <a:lnTo>
                    <a:pt x="11176" y="355727"/>
                  </a:lnTo>
                  <a:lnTo>
                    <a:pt x="13081" y="351917"/>
                  </a:lnTo>
                  <a:lnTo>
                    <a:pt x="15709" y="360807"/>
                  </a:lnTo>
                  <a:lnTo>
                    <a:pt x="17360" y="356997"/>
                  </a:lnTo>
                  <a:lnTo>
                    <a:pt x="16776" y="356997"/>
                  </a:lnTo>
                  <a:lnTo>
                    <a:pt x="16052" y="355727"/>
                  </a:lnTo>
                  <a:lnTo>
                    <a:pt x="15824" y="354457"/>
                  </a:lnTo>
                  <a:lnTo>
                    <a:pt x="16332" y="351917"/>
                  </a:lnTo>
                  <a:lnTo>
                    <a:pt x="17627" y="355727"/>
                  </a:lnTo>
                  <a:lnTo>
                    <a:pt x="17437" y="351917"/>
                  </a:lnTo>
                  <a:lnTo>
                    <a:pt x="17373" y="350647"/>
                  </a:lnTo>
                  <a:lnTo>
                    <a:pt x="15214" y="349377"/>
                  </a:lnTo>
                  <a:lnTo>
                    <a:pt x="15544" y="348107"/>
                  </a:lnTo>
                  <a:lnTo>
                    <a:pt x="14947" y="344297"/>
                  </a:lnTo>
                  <a:lnTo>
                    <a:pt x="16014" y="343027"/>
                  </a:lnTo>
                  <a:lnTo>
                    <a:pt x="15938" y="339217"/>
                  </a:lnTo>
                  <a:lnTo>
                    <a:pt x="15925" y="337947"/>
                  </a:lnTo>
                  <a:lnTo>
                    <a:pt x="14516" y="339217"/>
                  </a:lnTo>
                  <a:lnTo>
                    <a:pt x="11176" y="332867"/>
                  </a:lnTo>
                  <a:lnTo>
                    <a:pt x="10566" y="327787"/>
                  </a:lnTo>
                  <a:lnTo>
                    <a:pt x="11112" y="327787"/>
                  </a:lnTo>
                  <a:lnTo>
                    <a:pt x="12153" y="326517"/>
                  </a:lnTo>
                  <a:lnTo>
                    <a:pt x="12153" y="326059"/>
                  </a:lnTo>
                  <a:lnTo>
                    <a:pt x="12331" y="325653"/>
                  </a:lnTo>
                  <a:lnTo>
                    <a:pt x="12166" y="325907"/>
                  </a:lnTo>
                  <a:lnTo>
                    <a:pt x="12369" y="316357"/>
                  </a:lnTo>
                  <a:lnTo>
                    <a:pt x="13360" y="311277"/>
                  </a:lnTo>
                  <a:lnTo>
                    <a:pt x="13385" y="302387"/>
                  </a:lnTo>
                  <a:lnTo>
                    <a:pt x="13919" y="301117"/>
                  </a:lnTo>
                  <a:lnTo>
                    <a:pt x="14554" y="297307"/>
                  </a:lnTo>
                  <a:lnTo>
                    <a:pt x="12077" y="297307"/>
                  </a:lnTo>
                  <a:lnTo>
                    <a:pt x="9283" y="290957"/>
                  </a:lnTo>
                  <a:lnTo>
                    <a:pt x="8064" y="280797"/>
                  </a:lnTo>
                  <a:lnTo>
                    <a:pt x="7404" y="273177"/>
                  </a:lnTo>
                  <a:lnTo>
                    <a:pt x="9791" y="278257"/>
                  </a:lnTo>
                  <a:lnTo>
                    <a:pt x="9423" y="276987"/>
                  </a:lnTo>
                  <a:lnTo>
                    <a:pt x="8928" y="268097"/>
                  </a:lnTo>
                  <a:lnTo>
                    <a:pt x="8572" y="266827"/>
                  </a:lnTo>
                  <a:lnTo>
                    <a:pt x="7518" y="263017"/>
                  </a:lnTo>
                  <a:lnTo>
                    <a:pt x="6375" y="259207"/>
                  </a:lnTo>
                  <a:lnTo>
                    <a:pt x="6578" y="255397"/>
                  </a:lnTo>
                  <a:lnTo>
                    <a:pt x="6718" y="252857"/>
                  </a:lnTo>
                  <a:lnTo>
                    <a:pt x="7137" y="251587"/>
                  </a:lnTo>
                  <a:lnTo>
                    <a:pt x="8001" y="249047"/>
                  </a:lnTo>
                  <a:lnTo>
                    <a:pt x="8432" y="247777"/>
                  </a:lnTo>
                  <a:lnTo>
                    <a:pt x="10109" y="252857"/>
                  </a:lnTo>
                  <a:lnTo>
                    <a:pt x="11341" y="251587"/>
                  </a:lnTo>
                  <a:lnTo>
                    <a:pt x="11976" y="257937"/>
                  </a:lnTo>
                  <a:lnTo>
                    <a:pt x="10236" y="260477"/>
                  </a:lnTo>
                  <a:lnTo>
                    <a:pt x="10299" y="265557"/>
                  </a:lnTo>
                  <a:lnTo>
                    <a:pt x="11125" y="259207"/>
                  </a:lnTo>
                  <a:lnTo>
                    <a:pt x="11684" y="261747"/>
                  </a:lnTo>
                  <a:lnTo>
                    <a:pt x="12052" y="264998"/>
                  </a:lnTo>
                  <a:lnTo>
                    <a:pt x="12331" y="263017"/>
                  </a:lnTo>
                  <a:lnTo>
                    <a:pt x="12395" y="259207"/>
                  </a:lnTo>
                  <a:lnTo>
                    <a:pt x="12534" y="251587"/>
                  </a:lnTo>
                  <a:lnTo>
                    <a:pt x="12700" y="242697"/>
                  </a:lnTo>
                  <a:lnTo>
                    <a:pt x="12954" y="238887"/>
                  </a:lnTo>
                  <a:lnTo>
                    <a:pt x="13119" y="236347"/>
                  </a:lnTo>
                  <a:lnTo>
                    <a:pt x="13373" y="232537"/>
                  </a:lnTo>
                  <a:lnTo>
                    <a:pt x="12814" y="231267"/>
                  </a:lnTo>
                  <a:lnTo>
                    <a:pt x="12230" y="227457"/>
                  </a:lnTo>
                  <a:lnTo>
                    <a:pt x="11531" y="228727"/>
                  </a:lnTo>
                  <a:lnTo>
                    <a:pt x="11772" y="232537"/>
                  </a:lnTo>
                  <a:lnTo>
                    <a:pt x="10388" y="236347"/>
                  </a:lnTo>
                  <a:lnTo>
                    <a:pt x="10071" y="229997"/>
                  </a:lnTo>
                  <a:lnTo>
                    <a:pt x="9880" y="226187"/>
                  </a:lnTo>
                  <a:lnTo>
                    <a:pt x="9220" y="229997"/>
                  </a:lnTo>
                  <a:lnTo>
                    <a:pt x="8267" y="226187"/>
                  </a:lnTo>
                  <a:lnTo>
                    <a:pt x="7505" y="223647"/>
                  </a:lnTo>
                  <a:lnTo>
                    <a:pt x="6756" y="221107"/>
                  </a:lnTo>
                  <a:lnTo>
                    <a:pt x="6883" y="219837"/>
                  </a:lnTo>
                  <a:lnTo>
                    <a:pt x="7543" y="213487"/>
                  </a:lnTo>
                  <a:lnTo>
                    <a:pt x="9499" y="212217"/>
                  </a:lnTo>
                  <a:lnTo>
                    <a:pt x="8928" y="213487"/>
                  </a:lnTo>
                  <a:lnTo>
                    <a:pt x="8763" y="214503"/>
                  </a:lnTo>
                  <a:lnTo>
                    <a:pt x="9817" y="212217"/>
                  </a:lnTo>
                  <a:lnTo>
                    <a:pt x="10401" y="210947"/>
                  </a:lnTo>
                  <a:lnTo>
                    <a:pt x="11569" y="208407"/>
                  </a:lnTo>
                  <a:lnTo>
                    <a:pt x="9029" y="205867"/>
                  </a:lnTo>
                  <a:lnTo>
                    <a:pt x="7658" y="210947"/>
                  </a:lnTo>
                  <a:lnTo>
                    <a:pt x="7175" y="208407"/>
                  </a:lnTo>
                  <a:lnTo>
                    <a:pt x="6692" y="205867"/>
                  </a:lnTo>
                  <a:lnTo>
                    <a:pt x="4635" y="199517"/>
                  </a:lnTo>
                  <a:lnTo>
                    <a:pt x="5003" y="196481"/>
                  </a:lnTo>
                  <a:lnTo>
                    <a:pt x="3225" y="199517"/>
                  </a:lnTo>
                  <a:lnTo>
                    <a:pt x="4419" y="200787"/>
                  </a:lnTo>
                  <a:lnTo>
                    <a:pt x="4737" y="209677"/>
                  </a:lnTo>
                  <a:lnTo>
                    <a:pt x="6032" y="208407"/>
                  </a:lnTo>
                  <a:lnTo>
                    <a:pt x="3416" y="213487"/>
                  </a:lnTo>
                  <a:lnTo>
                    <a:pt x="4914" y="216027"/>
                  </a:lnTo>
                  <a:lnTo>
                    <a:pt x="2679" y="221107"/>
                  </a:lnTo>
                  <a:lnTo>
                    <a:pt x="3327" y="221107"/>
                  </a:lnTo>
                  <a:lnTo>
                    <a:pt x="3898" y="219837"/>
                  </a:lnTo>
                  <a:lnTo>
                    <a:pt x="3581" y="224917"/>
                  </a:lnTo>
                  <a:lnTo>
                    <a:pt x="3771" y="224917"/>
                  </a:lnTo>
                  <a:lnTo>
                    <a:pt x="4025" y="225780"/>
                  </a:lnTo>
                  <a:lnTo>
                    <a:pt x="3924" y="226225"/>
                  </a:lnTo>
                  <a:lnTo>
                    <a:pt x="3797" y="227126"/>
                  </a:lnTo>
                  <a:lnTo>
                    <a:pt x="3683" y="228104"/>
                  </a:lnTo>
                  <a:lnTo>
                    <a:pt x="3797" y="227685"/>
                  </a:lnTo>
                  <a:lnTo>
                    <a:pt x="3924" y="226872"/>
                  </a:lnTo>
                  <a:lnTo>
                    <a:pt x="4038" y="225856"/>
                  </a:lnTo>
                  <a:lnTo>
                    <a:pt x="4152" y="226187"/>
                  </a:lnTo>
                  <a:lnTo>
                    <a:pt x="4483" y="224917"/>
                  </a:lnTo>
                  <a:lnTo>
                    <a:pt x="4826" y="223647"/>
                  </a:lnTo>
                  <a:lnTo>
                    <a:pt x="5181" y="223647"/>
                  </a:lnTo>
                  <a:lnTo>
                    <a:pt x="6654" y="226187"/>
                  </a:lnTo>
                  <a:lnTo>
                    <a:pt x="6591" y="233807"/>
                  </a:lnTo>
                  <a:lnTo>
                    <a:pt x="7353" y="236347"/>
                  </a:lnTo>
                  <a:lnTo>
                    <a:pt x="7035" y="238887"/>
                  </a:lnTo>
                  <a:lnTo>
                    <a:pt x="6616" y="235077"/>
                  </a:lnTo>
                  <a:lnTo>
                    <a:pt x="5930" y="236347"/>
                  </a:lnTo>
                  <a:lnTo>
                    <a:pt x="7061" y="240157"/>
                  </a:lnTo>
                  <a:lnTo>
                    <a:pt x="5638" y="240157"/>
                  </a:lnTo>
                  <a:lnTo>
                    <a:pt x="5270" y="242989"/>
                  </a:lnTo>
                  <a:lnTo>
                    <a:pt x="4508" y="235470"/>
                  </a:lnTo>
                  <a:lnTo>
                    <a:pt x="4838" y="233959"/>
                  </a:lnTo>
                  <a:lnTo>
                    <a:pt x="2857" y="234518"/>
                  </a:lnTo>
                  <a:lnTo>
                    <a:pt x="3390" y="233667"/>
                  </a:lnTo>
                  <a:lnTo>
                    <a:pt x="1752" y="231990"/>
                  </a:lnTo>
                  <a:lnTo>
                    <a:pt x="5219" y="243332"/>
                  </a:lnTo>
                  <a:lnTo>
                    <a:pt x="5143" y="243967"/>
                  </a:lnTo>
                  <a:lnTo>
                    <a:pt x="4914" y="243967"/>
                  </a:lnTo>
                  <a:lnTo>
                    <a:pt x="4711" y="245237"/>
                  </a:lnTo>
                  <a:lnTo>
                    <a:pt x="4991" y="245237"/>
                  </a:lnTo>
                  <a:lnTo>
                    <a:pt x="4749" y="247256"/>
                  </a:lnTo>
                  <a:lnTo>
                    <a:pt x="4749" y="252857"/>
                  </a:lnTo>
                  <a:lnTo>
                    <a:pt x="4152" y="255397"/>
                  </a:lnTo>
                  <a:lnTo>
                    <a:pt x="4381" y="254127"/>
                  </a:lnTo>
                  <a:lnTo>
                    <a:pt x="4673" y="251587"/>
                  </a:lnTo>
                  <a:lnTo>
                    <a:pt x="4749" y="252857"/>
                  </a:lnTo>
                  <a:lnTo>
                    <a:pt x="4749" y="247256"/>
                  </a:lnTo>
                  <a:lnTo>
                    <a:pt x="4686" y="247777"/>
                  </a:lnTo>
                  <a:lnTo>
                    <a:pt x="3860" y="241427"/>
                  </a:lnTo>
                  <a:lnTo>
                    <a:pt x="3784" y="247777"/>
                  </a:lnTo>
                  <a:lnTo>
                    <a:pt x="2971" y="251587"/>
                  </a:lnTo>
                  <a:lnTo>
                    <a:pt x="2654" y="255397"/>
                  </a:lnTo>
                  <a:lnTo>
                    <a:pt x="3251" y="259207"/>
                  </a:lnTo>
                  <a:lnTo>
                    <a:pt x="2933" y="261747"/>
                  </a:lnTo>
                  <a:lnTo>
                    <a:pt x="4813" y="266827"/>
                  </a:lnTo>
                  <a:lnTo>
                    <a:pt x="3708" y="264287"/>
                  </a:lnTo>
                  <a:lnTo>
                    <a:pt x="4559" y="273177"/>
                  </a:lnTo>
                  <a:lnTo>
                    <a:pt x="4216" y="273177"/>
                  </a:lnTo>
                  <a:lnTo>
                    <a:pt x="4445" y="280797"/>
                  </a:lnTo>
                  <a:lnTo>
                    <a:pt x="4965" y="288417"/>
                  </a:lnTo>
                  <a:lnTo>
                    <a:pt x="4965" y="290360"/>
                  </a:lnTo>
                  <a:lnTo>
                    <a:pt x="4470" y="289966"/>
                  </a:lnTo>
                  <a:lnTo>
                    <a:pt x="3924" y="292773"/>
                  </a:lnTo>
                  <a:lnTo>
                    <a:pt x="3683" y="294995"/>
                  </a:lnTo>
                  <a:lnTo>
                    <a:pt x="3632" y="296964"/>
                  </a:lnTo>
                  <a:lnTo>
                    <a:pt x="4419" y="293585"/>
                  </a:lnTo>
                  <a:lnTo>
                    <a:pt x="4965" y="292315"/>
                  </a:lnTo>
                  <a:lnTo>
                    <a:pt x="4991" y="296329"/>
                  </a:lnTo>
                  <a:lnTo>
                    <a:pt x="3937" y="303580"/>
                  </a:lnTo>
                  <a:lnTo>
                    <a:pt x="4305" y="307467"/>
                  </a:lnTo>
                  <a:lnTo>
                    <a:pt x="4737" y="311277"/>
                  </a:lnTo>
                  <a:lnTo>
                    <a:pt x="4330" y="316357"/>
                  </a:lnTo>
                  <a:lnTo>
                    <a:pt x="3086" y="317627"/>
                  </a:lnTo>
                  <a:lnTo>
                    <a:pt x="3505" y="321437"/>
                  </a:lnTo>
                  <a:lnTo>
                    <a:pt x="1828" y="329057"/>
                  </a:lnTo>
                  <a:lnTo>
                    <a:pt x="3111" y="331597"/>
                  </a:lnTo>
                  <a:lnTo>
                    <a:pt x="1574" y="336677"/>
                  </a:lnTo>
                  <a:lnTo>
                    <a:pt x="1397" y="344297"/>
                  </a:lnTo>
                  <a:lnTo>
                    <a:pt x="1625" y="349377"/>
                  </a:lnTo>
                  <a:lnTo>
                    <a:pt x="1739" y="358267"/>
                  </a:lnTo>
                  <a:lnTo>
                    <a:pt x="3352" y="358267"/>
                  </a:lnTo>
                  <a:lnTo>
                    <a:pt x="3263" y="363347"/>
                  </a:lnTo>
                  <a:lnTo>
                    <a:pt x="3708" y="368427"/>
                  </a:lnTo>
                  <a:lnTo>
                    <a:pt x="4356" y="374777"/>
                  </a:lnTo>
                  <a:lnTo>
                    <a:pt x="5778" y="374777"/>
                  </a:lnTo>
                  <a:lnTo>
                    <a:pt x="6934" y="379857"/>
                  </a:lnTo>
                  <a:lnTo>
                    <a:pt x="4737" y="388747"/>
                  </a:lnTo>
                  <a:lnTo>
                    <a:pt x="4800" y="392557"/>
                  </a:lnTo>
                  <a:lnTo>
                    <a:pt x="4876" y="396367"/>
                  </a:lnTo>
                  <a:lnTo>
                    <a:pt x="4330" y="396367"/>
                  </a:lnTo>
                  <a:lnTo>
                    <a:pt x="4356" y="395757"/>
                  </a:lnTo>
                  <a:lnTo>
                    <a:pt x="4279" y="396367"/>
                  </a:lnTo>
                  <a:lnTo>
                    <a:pt x="3759" y="400177"/>
                  </a:lnTo>
                  <a:lnTo>
                    <a:pt x="4445" y="407797"/>
                  </a:lnTo>
                  <a:lnTo>
                    <a:pt x="5143" y="414147"/>
                  </a:lnTo>
                  <a:lnTo>
                    <a:pt x="5194" y="416687"/>
                  </a:lnTo>
                  <a:lnTo>
                    <a:pt x="4749" y="423037"/>
                  </a:lnTo>
                  <a:lnTo>
                    <a:pt x="5257" y="425577"/>
                  </a:lnTo>
                  <a:lnTo>
                    <a:pt x="5080" y="426847"/>
                  </a:lnTo>
                  <a:lnTo>
                    <a:pt x="4724" y="428117"/>
                  </a:lnTo>
                  <a:lnTo>
                    <a:pt x="4622" y="429387"/>
                  </a:lnTo>
                  <a:lnTo>
                    <a:pt x="4381" y="429387"/>
                  </a:lnTo>
                  <a:lnTo>
                    <a:pt x="4089" y="430657"/>
                  </a:lnTo>
                  <a:lnTo>
                    <a:pt x="3860" y="431927"/>
                  </a:lnTo>
                  <a:lnTo>
                    <a:pt x="4216" y="430657"/>
                  </a:lnTo>
                  <a:lnTo>
                    <a:pt x="4495" y="430657"/>
                  </a:lnTo>
                  <a:lnTo>
                    <a:pt x="4622" y="429475"/>
                  </a:lnTo>
                  <a:lnTo>
                    <a:pt x="4749" y="431927"/>
                  </a:lnTo>
                  <a:lnTo>
                    <a:pt x="4838" y="433197"/>
                  </a:lnTo>
                  <a:lnTo>
                    <a:pt x="5181" y="435737"/>
                  </a:lnTo>
                  <a:lnTo>
                    <a:pt x="3657" y="437007"/>
                  </a:lnTo>
                  <a:lnTo>
                    <a:pt x="3695" y="438277"/>
                  </a:lnTo>
                  <a:lnTo>
                    <a:pt x="3124" y="440817"/>
                  </a:lnTo>
                  <a:lnTo>
                    <a:pt x="4406" y="439547"/>
                  </a:lnTo>
                  <a:lnTo>
                    <a:pt x="5562" y="438277"/>
                  </a:lnTo>
                  <a:lnTo>
                    <a:pt x="5816" y="439547"/>
                  </a:lnTo>
                  <a:lnTo>
                    <a:pt x="6108" y="440817"/>
                  </a:lnTo>
                  <a:lnTo>
                    <a:pt x="6489" y="442087"/>
                  </a:lnTo>
                  <a:lnTo>
                    <a:pt x="4013" y="444627"/>
                  </a:lnTo>
                  <a:lnTo>
                    <a:pt x="7302" y="448437"/>
                  </a:lnTo>
                  <a:lnTo>
                    <a:pt x="4660" y="452247"/>
                  </a:lnTo>
                  <a:lnTo>
                    <a:pt x="5956" y="453517"/>
                  </a:lnTo>
                  <a:lnTo>
                    <a:pt x="5600" y="464947"/>
                  </a:lnTo>
                  <a:lnTo>
                    <a:pt x="8305" y="466217"/>
                  </a:lnTo>
                  <a:lnTo>
                    <a:pt x="7962" y="466217"/>
                  </a:lnTo>
                  <a:lnTo>
                    <a:pt x="7785" y="467487"/>
                  </a:lnTo>
                  <a:lnTo>
                    <a:pt x="7759" y="466217"/>
                  </a:lnTo>
                  <a:lnTo>
                    <a:pt x="7137" y="471297"/>
                  </a:lnTo>
                  <a:lnTo>
                    <a:pt x="7899" y="473837"/>
                  </a:lnTo>
                  <a:lnTo>
                    <a:pt x="5956" y="475107"/>
                  </a:lnTo>
                  <a:lnTo>
                    <a:pt x="8559" y="481457"/>
                  </a:lnTo>
                  <a:lnTo>
                    <a:pt x="7366" y="485267"/>
                  </a:lnTo>
                  <a:lnTo>
                    <a:pt x="6667" y="487807"/>
                  </a:lnTo>
                  <a:lnTo>
                    <a:pt x="5181" y="483997"/>
                  </a:lnTo>
                  <a:lnTo>
                    <a:pt x="7467" y="492887"/>
                  </a:lnTo>
                  <a:lnTo>
                    <a:pt x="6032" y="491617"/>
                  </a:lnTo>
                  <a:lnTo>
                    <a:pt x="8305" y="499237"/>
                  </a:lnTo>
                  <a:lnTo>
                    <a:pt x="7035" y="497967"/>
                  </a:lnTo>
                  <a:lnTo>
                    <a:pt x="7086" y="501777"/>
                  </a:lnTo>
                  <a:lnTo>
                    <a:pt x="8763" y="505587"/>
                  </a:lnTo>
                  <a:lnTo>
                    <a:pt x="7721" y="508127"/>
                  </a:lnTo>
                  <a:lnTo>
                    <a:pt x="6616" y="515747"/>
                  </a:lnTo>
                  <a:lnTo>
                    <a:pt x="6375" y="525907"/>
                  </a:lnTo>
                  <a:lnTo>
                    <a:pt x="6108" y="541147"/>
                  </a:lnTo>
                  <a:lnTo>
                    <a:pt x="5092" y="555117"/>
                  </a:lnTo>
                  <a:lnTo>
                    <a:pt x="8801" y="551307"/>
                  </a:lnTo>
                  <a:lnTo>
                    <a:pt x="3416" y="562737"/>
                  </a:lnTo>
                  <a:lnTo>
                    <a:pt x="6286" y="562737"/>
                  </a:lnTo>
                  <a:lnTo>
                    <a:pt x="5422" y="564007"/>
                  </a:lnTo>
                  <a:lnTo>
                    <a:pt x="4914" y="566547"/>
                  </a:lnTo>
                  <a:lnTo>
                    <a:pt x="4152" y="564007"/>
                  </a:lnTo>
                  <a:lnTo>
                    <a:pt x="5003" y="571627"/>
                  </a:lnTo>
                  <a:lnTo>
                    <a:pt x="2755" y="576707"/>
                  </a:lnTo>
                  <a:lnTo>
                    <a:pt x="5156" y="581787"/>
                  </a:lnTo>
                  <a:lnTo>
                    <a:pt x="4279" y="583057"/>
                  </a:lnTo>
                  <a:lnTo>
                    <a:pt x="3873" y="580517"/>
                  </a:lnTo>
                  <a:lnTo>
                    <a:pt x="3352" y="580517"/>
                  </a:lnTo>
                  <a:lnTo>
                    <a:pt x="4114" y="583057"/>
                  </a:lnTo>
                  <a:lnTo>
                    <a:pt x="3060" y="585597"/>
                  </a:lnTo>
                  <a:lnTo>
                    <a:pt x="2844" y="583057"/>
                  </a:lnTo>
                  <a:lnTo>
                    <a:pt x="2476" y="581787"/>
                  </a:lnTo>
                  <a:lnTo>
                    <a:pt x="2616" y="590677"/>
                  </a:lnTo>
                  <a:lnTo>
                    <a:pt x="5308" y="590677"/>
                  </a:lnTo>
                  <a:lnTo>
                    <a:pt x="7835" y="591947"/>
                  </a:lnTo>
                  <a:lnTo>
                    <a:pt x="6629" y="595757"/>
                  </a:lnTo>
                  <a:lnTo>
                    <a:pt x="6794" y="598297"/>
                  </a:lnTo>
                  <a:lnTo>
                    <a:pt x="8458" y="600837"/>
                  </a:lnTo>
                  <a:lnTo>
                    <a:pt x="7620" y="603377"/>
                  </a:lnTo>
                  <a:lnTo>
                    <a:pt x="6743" y="605917"/>
                  </a:lnTo>
                  <a:lnTo>
                    <a:pt x="6464" y="599567"/>
                  </a:lnTo>
                  <a:lnTo>
                    <a:pt x="6337" y="603377"/>
                  </a:lnTo>
                  <a:lnTo>
                    <a:pt x="5219" y="618617"/>
                  </a:lnTo>
                  <a:lnTo>
                    <a:pt x="7239" y="618617"/>
                  </a:lnTo>
                  <a:lnTo>
                    <a:pt x="6731" y="619887"/>
                  </a:lnTo>
                  <a:lnTo>
                    <a:pt x="7086" y="622427"/>
                  </a:lnTo>
                  <a:lnTo>
                    <a:pt x="7188" y="630047"/>
                  </a:lnTo>
                  <a:lnTo>
                    <a:pt x="7073" y="632587"/>
                  </a:lnTo>
                  <a:lnTo>
                    <a:pt x="7188" y="636397"/>
                  </a:lnTo>
                  <a:lnTo>
                    <a:pt x="7531" y="635127"/>
                  </a:lnTo>
                  <a:lnTo>
                    <a:pt x="9969" y="637667"/>
                  </a:lnTo>
                  <a:lnTo>
                    <a:pt x="8064" y="640207"/>
                  </a:lnTo>
                  <a:lnTo>
                    <a:pt x="8343" y="645287"/>
                  </a:lnTo>
                  <a:lnTo>
                    <a:pt x="8089" y="645287"/>
                  </a:lnTo>
                  <a:lnTo>
                    <a:pt x="7569" y="650367"/>
                  </a:lnTo>
                  <a:lnTo>
                    <a:pt x="7454" y="651916"/>
                  </a:lnTo>
                  <a:lnTo>
                    <a:pt x="7581" y="654177"/>
                  </a:lnTo>
                  <a:lnTo>
                    <a:pt x="7683" y="656717"/>
                  </a:lnTo>
                  <a:lnTo>
                    <a:pt x="6896" y="663067"/>
                  </a:lnTo>
                  <a:lnTo>
                    <a:pt x="8420" y="661797"/>
                  </a:lnTo>
                  <a:lnTo>
                    <a:pt x="11696" y="663067"/>
                  </a:lnTo>
                  <a:lnTo>
                    <a:pt x="6477" y="671957"/>
                  </a:lnTo>
                  <a:lnTo>
                    <a:pt x="7708" y="679577"/>
                  </a:lnTo>
                  <a:lnTo>
                    <a:pt x="8585" y="677037"/>
                  </a:lnTo>
                  <a:lnTo>
                    <a:pt x="9690" y="680847"/>
                  </a:lnTo>
                  <a:lnTo>
                    <a:pt x="4114" y="687197"/>
                  </a:lnTo>
                  <a:lnTo>
                    <a:pt x="3695" y="691007"/>
                  </a:lnTo>
                  <a:lnTo>
                    <a:pt x="3403" y="692277"/>
                  </a:lnTo>
                  <a:lnTo>
                    <a:pt x="3238" y="689737"/>
                  </a:lnTo>
                  <a:lnTo>
                    <a:pt x="3035" y="688467"/>
                  </a:lnTo>
                  <a:lnTo>
                    <a:pt x="2527" y="693547"/>
                  </a:lnTo>
                  <a:lnTo>
                    <a:pt x="3340" y="693547"/>
                  </a:lnTo>
                  <a:lnTo>
                    <a:pt x="4622" y="694817"/>
                  </a:lnTo>
                  <a:lnTo>
                    <a:pt x="5473" y="697357"/>
                  </a:lnTo>
                  <a:lnTo>
                    <a:pt x="4394" y="698627"/>
                  </a:lnTo>
                  <a:lnTo>
                    <a:pt x="2743" y="696087"/>
                  </a:lnTo>
                  <a:lnTo>
                    <a:pt x="2527" y="701167"/>
                  </a:lnTo>
                  <a:lnTo>
                    <a:pt x="1663" y="703707"/>
                  </a:lnTo>
                  <a:lnTo>
                    <a:pt x="5994" y="715137"/>
                  </a:lnTo>
                  <a:lnTo>
                    <a:pt x="3924" y="721487"/>
                  </a:lnTo>
                  <a:lnTo>
                    <a:pt x="5588" y="718947"/>
                  </a:lnTo>
                  <a:lnTo>
                    <a:pt x="6210" y="722757"/>
                  </a:lnTo>
                  <a:lnTo>
                    <a:pt x="6502" y="727837"/>
                  </a:lnTo>
                  <a:lnTo>
                    <a:pt x="3048" y="736727"/>
                  </a:lnTo>
                  <a:lnTo>
                    <a:pt x="5651" y="740537"/>
                  </a:lnTo>
                  <a:lnTo>
                    <a:pt x="5435" y="741807"/>
                  </a:lnTo>
                  <a:lnTo>
                    <a:pt x="4991" y="741807"/>
                  </a:lnTo>
                  <a:lnTo>
                    <a:pt x="5664" y="745617"/>
                  </a:lnTo>
                  <a:lnTo>
                    <a:pt x="6096" y="754507"/>
                  </a:lnTo>
                  <a:lnTo>
                    <a:pt x="7518" y="757047"/>
                  </a:lnTo>
                  <a:lnTo>
                    <a:pt x="5600" y="763397"/>
                  </a:lnTo>
                  <a:lnTo>
                    <a:pt x="6184" y="771017"/>
                  </a:lnTo>
                  <a:lnTo>
                    <a:pt x="6845" y="778637"/>
                  </a:lnTo>
                  <a:lnTo>
                    <a:pt x="5181" y="782447"/>
                  </a:lnTo>
                  <a:lnTo>
                    <a:pt x="5422" y="795147"/>
                  </a:lnTo>
                  <a:lnTo>
                    <a:pt x="4914" y="793877"/>
                  </a:lnTo>
                  <a:lnTo>
                    <a:pt x="4584" y="802767"/>
                  </a:lnTo>
                  <a:lnTo>
                    <a:pt x="6908" y="807847"/>
                  </a:lnTo>
                  <a:lnTo>
                    <a:pt x="6565" y="809117"/>
                  </a:lnTo>
                  <a:lnTo>
                    <a:pt x="6121" y="807847"/>
                  </a:lnTo>
                  <a:lnTo>
                    <a:pt x="5867" y="807847"/>
                  </a:lnTo>
                  <a:lnTo>
                    <a:pt x="4876" y="819277"/>
                  </a:lnTo>
                  <a:lnTo>
                    <a:pt x="5067" y="820547"/>
                  </a:lnTo>
                  <a:lnTo>
                    <a:pt x="7480" y="830707"/>
                  </a:lnTo>
                  <a:lnTo>
                    <a:pt x="5905" y="831977"/>
                  </a:lnTo>
                  <a:lnTo>
                    <a:pt x="5918" y="835787"/>
                  </a:lnTo>
                  <a:lnTo>
                    <a:pt x="5207" y="842137"/>
                  </a:lnTo>
                  <a:lnTo>
                    <a:pt x="4673" y="851027"/>
                  </a:lnTo>
                  <a:lnTo>
                    <a:pt x="5219" y="859917"/>
                  </a:lnTo>
                  <a:lnTo>
                    <a:pt x="5041" y="858647"/>
                  </a:lnTo>
                  <a:lnTo>
                    <a:pt x="4508" y="858647"/>
                  </a:lnTo>
                  <a:lnTo>
                    <a:pt x="4559" y="870077"/>
                  </a:lnTo>
                  <a:lnTo>
                    <a:pt x="3695" y="878967"/>
                  </a:lnTo>
                  <a:lnTo>
                    <a:pt x="3454" y="887857"/>
                  </a:lnTo>
                  <a:lnTo>
                    <a:pt x="5816" y="892937"/>
                  </a:lnTo>
                  <a:lnTo>
                    <a:pt x="7213" y="901827"/>
                  </a:lnTo>
                  <a:lnTo>
                    <a:pt x="7810" y="896747"/>
                  </a:lnTo>
                  <a:lnTo>
                    <a:pt x="8750" y="898017"/>
                  </a:lnTo>
                  <a:lnTo>
                    <a:pt x="9779" y="899287"/>
                  </a:lnTo>
                  <a:lnTo>
                    <a:pt x="10668" y="899287"/>
                  </a:lnTo>
                  <a:lnTo>
                    <a:pt x="10985" y="903097"/>
                  </a:lnTo>
                  <a:lnTo>
                    <a:pt x="8915" y="909447"/>
                  </a:lnTo>
                  <a:lnTo>
                    <a:pt x="8623" y="904367"/>
                  </a:lnTo>
                  <a:lnTo>
                    <a:pt x="8915" y="903097"/>
                  </a:lnTo>
                  <a:lnTo>
                    <a:pt x="5943" y="901827"/>
                  </a:lnTo>
                  <a:lnTo>
                    <a:pt x="7835" y="917067"/>
                  </a:lnTo>
                  <a:lnTo>
                    <a:pt x="5803" y="917067"/>
                  </a:lnTo>
                  <a:lnTo>
                    <a:pt x="5626" y="929767"/>
                  </a:lnTo>
                  <a:lnTo>
                    <a:pt x="5511" y="934847"/>
                  </a:lnTo>
                  <a:lnTo>
                    <a:pt x="5029" y="948817"/>
                  </a:lnTo>
                  <a:lnTo>
                    <a:pt x="4419" y="964057"/>
                  </a:lnTo>
                  <a:lnTo>
                    <a:pt x="4064" y="979297"/>
                  </a:lnTo>
                  <a:lnTo>
                    <a:pt x="6388" y="976757"/>
                  </a:lnTo>
                  <a:lnTo>
                    <a:pt x="6286" y="980567"/>
                  </a:lnTo>
                  <a:lnTo>
                    <a:pt x="6172" y="983373"/>
                  </a:lnTo>
                  <a:lnTo>
                    <a:pt x="5702" y="985647"/>
                  </a:lnTo>
                  <a:lnTo>
                    <a:pt x="4419" y="985647"/>
                  </a:lnTo>
                  <a:lnTo>
                    <a:pt x="4521" y="980567"/>
                  </a:lnTo>
                  <a:lnTo>
                    <a:pt x="3213" y="984377"/>
                  </a:lnTo>
                  <a:lnTo>
                    <a:pt x="5613" y="989457"/>
                  </a:lnTo>
                  <a:lnTo>
                    <a:pt x="6121" y="989457"/>
                  </a:lnTo>
                  <a:lnTo>
                    <a:pt x="5283" y="993267"/>
                  </a:lnTo>
                  <a:lnTo>
                    <a:pt x="4394" y="991997"/>
                  </a:lnTo>
                  <a:lnTo>
                    <a:pt x="3670" y="989457"/>
                  </a:lnTo>
                  <a:lnTo>
                    <a:pt x="3352" y="988187"/>
                  </a:lnTo>
                  <a:lnTo>
                    <a:pt x="3517" y="993267"/>
                  </a:lnTo>
                  <a:lnTo>
                    <a:pt x="3797" y="991997"/>
                  </a:lnTo>
                  <a:lnTo>
                    <a:pt x="4737" y="995807"/>
                  </a:lnTo>
                  <a:lnTo>
                    <a:pt x="5740" y="995807"/>
                  </a:lnTo>
                  <a:lnTo>
                    <a:pt x="5613" y="1000887"/>
                  </a:lnTo>
                  <a:lnTo>
                    <a:pt x="5486" y="1001928"/>
                  </a:lnTo>
                  <a:lnTo>
                    <a:pt x="5486" y="1007237"/>
                  </a:lnTo>
                  <a:lnTo>
                    <a:pt x="5092" y="1005967"/>
                  </a:lnTo>
                  <a:lnTo>
                    <a:pt x="4648" y="1005967"/>
                  </a:lnTo>
                  <a:lnTo>
                    <a:pt x="5054" y="1004697"/>
                  </a:lnTo>
                  <a:lnTo>
                    <a:pt x="5486" y="1007237"/>
                  </a:lnTo>
                  <a:lnTo>
                    <a:pt x="5486" y="1001928"/>
                  </a:lnTo>
                  <a:lnTo>
                    <a:pt x="5143" y="1004697"/>
                  </a:lnTo>
                  <a:lnTo>
                    <a:pt x="4178" y="1003427"/>
                  </a:lnTo>
                  <a:lnTo>
                    <a:pt x="4089" y="1004697"/>
                  </a:lnTo>
                  <a:lnTo>
                    <a:pt x="3924" y="1004697"/>
                  </a:lnTo>
                  <a:lnTo>
                    <a:pt x="3886" y="1012317"/>
                  </a:lnTo>
                  <a:lnTo>
                    <a:pt x="3810" y="1016127"/>
                  </a:lnTo>
                  <a:lnTo>
                    <a:pt x="5638" y="1012317"/>
                  </a:lnTo>
                  <a:lnTo>
                    <a:pt x="6540" y="1016127"/>
                  </a:lnTo>
                  <a:lnTo>
                    <a:pt x="5537" y="1021207"/>
                  </a:lnTo>
                  <a:lnTo>
                    <a:pt x="7620" y="1016127"/>
                  </a:lnTo>
                  <a:lnTo>
                    <a:pt x="6057" y="1023747"/>
                  </a:lnTo>
                  <a:lnTo>
                    <a:pt x="5854" y="1030097"/>
                  </a:lnTo>
                  <a:lnTo>
                    <a:pt x="5727" y="1046607"/>
                  </a:lnTo>
                  <a:lnTo>
                    <a:pt x="5422" y="1052957"/>
                  </a:lnTo>
                  <a:lnTo>
                    <a:pt x="6743" y="1058037"/>
                  </a:lnTo>
                  <a:lnTo>
                    <a:pt x="6705" y="1063117"/>
                  </a:lnTo>
                  <a:lnTo>
                    <a:pt x="6527" y="1070737"/>
                  </a:lnTo>
                  <a:lnTo>
                    <a:pt x="6921" y="1069467"/>
                  </a:lnTo>
                  <a:lnTo>
                    <a:pt x="8991" y="1068197"/>
                  </a:lnTo>
                  <a:lnTo>
                    <a:pt x="8712" y="1073277"/>
                  </a:lnTo>
                  <a:lnTo>
                    <a:pt x="7150" y="1072819"/>
                  </a:lnTo>
                  <a:lnTo>
                    <a:pt x="7150" y="1098677"/>
                  </a:lnTo>
                  <a:lnTo>
                    <a:pt x="6807" y="1103757"/>
                  </a:lnTo>
                  <a:lnTo>
                    <a:pt x="5867" y="1099947"/>
                  </a:lnTo>
                  <a:lnTo>
                    <a:pt x="5842" y="1099820"/>
                  </a:lnTo>
                  <a:lnTo>
                    <a:pt x="7150" y="1098677"/>
                  </a:lnTo>
                  <a:lnTo>
                    <a:pt x="7150" y="1072819"/>
                  </a:lnTo>
                  <a:lnTo>
                    <a:pt x="4470" y="1072007"/>
                  </a:lnTo>
                  <a:lnTo>
                    <a:pt x="6858" y="1084707"/>
                  </a:lnTo>
                  <a:lnTo>
                    <a:pt x="3797" y="1088517"/>
                  </a:lnTo>
                  <a:lnTo>
                    <a:pt x="4762" y="1089787"/>
                  </a:lnTo>
                  <a:lnTo>
                    <a:pt x="5143" y="1094867"/>
                  </a:lnTo>
                  <a:lnTo>
                    <a:pt x="5549" y="1098677"/>
                  </a:lnTo>
                  <a:lnTo>
                    <a:pt x="5689" y="1099947"/>
                  </a:lnTo>
                  <a:lnTo>
                    <a:pt x="5549" y="1098677"/>
                  </a:lnTo>
                  <a:lnTo>
                    <a:pt x="4546" y="1102487"/>
                  </a:lnTo>
                  <a:lnTo>
                    <a:pt x="5067" y="1111377"/>
                  </a:lnTo>
                  <a:lnTo>
                    <a:pt x="4673" y="1121537"/>
                  </a:lnTo>
                  <a:lnTo>
                    <a:pt x="4064" y="1131697"/>
                  </a:lnTo>
                  <a:lnTo>
                    <a:pt x="3962" y="1141857"/>
                  </a:lnTo>
                  <a:lnTo>
                    <a:pt x="4521" y="1141857"/>
                  </a:lnTo>
                  <a:lnTo>
                    <a:pt x="5397" y="1139317"/>
                  </a:lnTo>
                  <a:lnTo>
                    <a:pt x="6210" y="1143127"/>
                  </a:lnTo>
                  <a:lnTo>
                    <a:pt x="3403" y="1150747"/>
                  </a:lnTo>
                  <a:lnTo>
                    <a:pt x="3683" y="1153287"/>
                  </a:lnTo>
                  <a:lnTo>
                    <a:pt x="6629" y="1153287"/>
                  </a:lnTo>
                  <a:lnTo>
                    <a:pt x="4686" y="1158367"/>
                  </a:lnTo>
                  <a:lnTo>
                    <a:pt x="5867" y="1155827"/>
                  </a:lnTo>
                  <a:lnTo>
                    <a:pt x="5969" y="1159637"/>
                  </a:lnTo>
                  <a:lnTo>
                    <a:pt x="5168" y="1177417"/>
                  </a:lnTo>
                  <a:lnTo>
                    <a:pt x="5359" y="1209167"/>
                  </a:lnTo>
                  <a:lnTo>
                    <a:pt x="5270" y="1221867"/>
                  </a:lnTo>
                  <a:lnTo>
                    <a:pt x="3009" y="1242187"/>
                  </a:lnTo>
                  <a:lnTo>
                    <a:pt x="4102" y="1238377"/>
                  </a:lnTo>
                  <a:lnTo>
                    <a:pt x="4203" y="1240917"/>
                  </a:lnTo>
                  <a:lnTo>
                    <a:pt x="4229" y="1243609"/>
                  </a:lnTo>
                  <a:lnTo>
                    <a:pt x="4241" y="1244727"/>
                  </a:lnTo>
                  <a:lnTo>
                    <a:pt x="4495" y="1242187"/>
                  </a:lnTo>
                  <a:lnTo>
                    <a:pt x="5613" y="1244727"/>
                  </a:lnTo>
                  <a:lnTo>
                    <a:pt x="6375" y="1243457"/>
                  </a:lnTo>
                  <a:lnTo>
                    <a:pt x="4254" y="1256157"/>
                  </a:lnTo>
                  <a:lnTo>
                    <a:pt x="6350" y="1257427"/>
                  </a:lnTo>
                  <a:lnTo>
                    <a:pt x="4381" y="1268857"/>
                  </a:lnTo>
                  <a:lnTo>
                    <a:pt x="6375" y="1270127"/>
                  </a:lnTo>
                  <a:lnTo>
                    <a:pt x="6019" y="1266317"/>
                  </a:lnTo>
                  <a:lnTo>
                    <a:pt x="8382" y="1270127"/>
                  </a:lnTo>
                  <a:lnTo>
                    <a:pt x="9347" y="1266317"/>
                  </a:lnTo>
                  <a:lnTo>
                    <a:pt x="11290" y="1258697"/>
                  </a:lnTo>
                  <a:lnTo>
                    <a:pt x="14351" y="1259967"/>
                  </a:lnTo>
                  <a:lnTo>
                    <a:pt x="14198" y="1258697"/>
                  </a:lnTo>
                  <a:lnTo>
                    <a:pt x="13779" y="1254887"/>
                  </a:lnTo>
                  <a:lnTo>
                    <a:pt x="14859" y="1248537"/>
                  </a:lnTo>
                  <a:lnTo>
                    <a:pt x="15557" y="1243457"/>
                  </a:lnTo>
                  <a:lnTo>
                    <a:pt x="15722" y="1242187"/>
                  </a:lnTo>
                  <a:lnTo>
                    <a:pt x="14998" y="1238377"/>
                  </a:lnTo>
                  <a:lnTo>
                    <a:pt x="14516" y="1235837"/>
                  </a:lnTo>
                  <a:lnTo>
                    <a:pt x="14820" y="1234567"/>
                  </a:lnTo>
                  <a:lnTo>
                    <a:pt x="14770" y="1233297"/>
                  </a:lnTo>
                  <a:lnTo>
                    <a:pt x="14630" y="1232027"/>
                  </a:lnTo>
                  <a:lnTo>
                    <a:pt x="15227" y="1225677"/>
                  </a:lnTo>
                  <a:lnTo>
                    <a:pt x="15544" y="1226947"/>
                  </a:lnTo>
                  <a:lnTo>
                    <a:pt x="15544" y="1225677"/>
                  </a:lnTo>
                  <a:lnTo>
                    <a:pt x="15582" y="1216787"/>
                  </a:lnTo>
                  <a:lnTo>
                    <a:pt x="16040" y="1209167"/>
                  </a:lnTo>
                  <a:lnTo>
                    <a:pt x="16725" y="1200277"/>
                  </a:lnTo>
                  <a:lnTo>
                    <a:pt x="17081" y="1195197"/>
                  </a:lnTo>
                  <a:lnTo>
                    <a:pt x="17437" y="1190117"/>
                  </a:lnTo>
                  <a:lnTo>
                    <a:pt x="16217" y="1191145"/>
                  </a:lnTo>
                  <a:lnTo>
                    <a:pt x="16840" y="1195197"/>
                  </a:lnTo>
                  <a:lnTo>
                    <a:pt x="14338" y="1191387"/>
                  </a:lnTo>
                  <a:lnTo>
                    <a:pt x="15455" y="1186129"/>
                  </a:lnTo>
                  <a:lnTo>
                    <a:pt x="16014" y="1189786"/>
                  </a:lnTo>
                  <a:lnTo>
                    <a:pt x="16129" y="1187577"/>
                  </a:lnTo>
                  <a:lnTo>
                    <a:pt x="16649" y="1186129"/>
                  </a:lnTo>
                  <a:lnTo>
                    <a:pt x="16992" y="1185037"/>
                  </a:lnTo>
                  <a:lnTo>
                    <a:pt x="15760" y="1182979"/>
                  </a:lnTo>
                  <a:lnTo>
                    <a:pt x="15824" y="1181227"/>
                  </a:lnTo>
                  <a:lnTo>
                    <a:pt x="16306" y="1168527"/>
                  </a:lnTo>
                  <a:lnTo>
                    <a:pt x="17500" y="1164717"/>
                  </a:lnTo>
                  <a:lnTo>
                    <a:pt x="17907" y="1163447"/>
                  </a:lnTo>
                  <a:lnTo>
                    <a:pt x="17932" y="1158367"/>
                  </a:lnTo>
                  <a:lnTo>
                    <a:pt x="16154" y="1164717"/>
                  </a:lnTo>
                  <a:lnTo>
                    <a:pt x="16192" y="1159637"/>
                  </a:lnTo>
                  <a:lnTo>
                    <a:pt x="17132" y="1158367"/>
                  </a:lnTo>
                  <a:lnTo>
                    <a:pt x="15925" y="1157097"/>
                  </a:lnTo>
                  <a:lnTo>
                    <a:pt x="15989" y="1155827"/>
                  </a:lnTo>
                  <a:lnTo>
                    <a:pt x="16129" y="1153287"/>
                  </a:lnTo>
                  <a:lnTo>
                    <a:pt x="17310" y="1152017"/>
                  </a:lnTo>
                  <a:lnTo>
                    <a:pt x="18021" y="1152017"/>
                  </a:lnTo>
                  <a:lnTo>
                    <a:pt x="18313" y="1154518"/>
                  </a:lnTo>
                  <a:lnTo>
                    <a:pt x="18300" y="1154747"/>
                  </a:lnTo>
                  <a:lnTo>
                    <a:pt x="18224" y="1154950"/>
                  </a:lnTo>
                  <a:lnTo>
                    <a:pt x="18415" y="1155014"/>
                  </a:lnTo>
                  <a:lnTo>
                    <a:pt x="18427" y="1154709"/>
                  </a:lnTo>
                  <a:lnTo>
                    <a:pt x="18402" y="1154493"/>
                  </a:lnTo>
                  <a:lnTo>
                    <a:pt x="19126" y="1152017"/>
                  </a:lnTo>
                  <a:lnTo>
                    <a:pt x="19507" y="1150747"/>
                  </a:lnTo>
                  <a:lnTo>
                    <a:pt x="18669" y="1145667"/>
                  </a:lnTo>
                  <a:lnTo>
                    <a:pt x="18161" y="1142580"/>
                  </a:lnTo>
                  <a:lnTo>
                    <a:pt x="17805" y="1145667"/>
                  </a:lnTo>
                  <a:lnTo>
                    <a:pt x="17627" y="1139317"/>
                  </a:lnTo>
                  <a:lnTo>
                    <a:pt x="17487" y="1134237"/>
                  </a:lnTo>
                  <a:lnTo>
                    <a:pt x="17462" y="1121537"/>
                  </a:lnTo>
                  <a:lnTo>
                    <a:pt x="17233" y="1110107"/>
                  </a:lnTo>
                  <a:lnTo>
                    <a:pt x="16725" y="1103757"/>
                  </a:lnTo>
                  <a:lnTo>
                    <a:pt x="16433" y="1099947"/>
                  </a:lnTo>
                  <a:lnTo>
                    <a:pt x="16332" y="1098677"/>
                  </a:lnTo>
                  <a:lnTo>
                    <a:pt x="15621" y="1099947"/>
                  </a:lnTo>
                  <a:lnTo>
                    <a:pt x="15468" y="1098677"/>
                  </a:lnTo>
                  <a:lnTo>
                    <a:pt x="14338" y="1088517"/>
                  </a:lnTo>
                  <a:lnTo>
                    <a:pt x="16421" y="1091057"/>
                  </a:lnTo>
                  <a:lnTo>
                    <a:pt x="16281" y="1088517"/>
                  </a:lnTo>
                  <a:lnTo>
                    <a:pt x="15836" y="1079627"/>
                  </a:lnTo>
                  <a:lnTo>
                    <a:pt x="16002" y="1079627"/>
                  </a:lnTo>
                  <a:lnTo>
                    <a:pt x="15303" y="1077087"/>
                  </a:lnTo>
                  <a:lnTo>
                    <a:pt x="14947" y="1074547"/>
                  </a:lnTo>
                  <a:lnTo>
                    <a:pt x="14973" y="1073277"/>
                  </a:lnTo>
                  <a:lnTo>
                    <a:pt x="15024" y="1070737"/>
                  </a:lnTo>
                  <a:lnTo>
                    <a:pt x="15862" y="1073277"/>
                  </a:lnTo>
                  <a:lnTo>
                    <a:pt x="16116" y="1070737"/>
                  </a:lnTo>
                  <a:lnTo>
                    <a:pt x="16383" y="1068197"/>
                  </a:lnTo>
                  <a:lnTo>
                    <a:pt x="16649" y="1065657"/>
                  </a:lnTo>
                  <a:lnTo>
                    <a:pt x="17576" y="1069467"/>
                  </a:lnTo>
                  <a:lnTo>
                    <a:pt x="17094" y="1065657"/>
                  </a:lnTo>
                  <a:lnTo>
                    <a:pt x="16764" y="1063117"/>
                  </a:lnTo>
                  <a:lnTo>
                    <a:pt x="16167" y="1060577"/>
                  </a:lnTo>
                  <a:lnTo>
                    <a:pt x="15341" y="1059307"/>
                  </a:lnTo>
                  <a:lnTo>
                    <a:pt x="13855" y="1055497"/>
                  </a:lnTo>
                  <a:lnTo>
                    <a:pt x="15024" y="1054227"/>
                  </a:lnTo>
                  <a:lnTo>
                    <a:pt x="13957" y="1051687"/>
                  </a:lnTo>
                  <a:lnTo>
                    <a:pt x="13398" y="1050417"/>
                  </a:lnTo>
                  <a:lnTo>
                    <a:pt x="13106" y="1045337"/>
                  </a:lnTo>
                  <a:lnTo>
                    <a:pt x="14109" y="1050417"/>
                  </a:lnTo>
                  <a:lnTo>
                    <a:pt x="14566" y="1045337"/>
                  </a:lnTo>
                  <a:lnTo>
                    <a:pt x="14922" y="1041527"/>
                  </a:lnTo>
                  <a:lnTo>
                    <a:pt x="16243" y="1046607"/>
                  </a:lnTo>
                  <a:lnTo>
                    <a:pt x="16662" y="1041527"/>
                  </a:lnTo>
                  <a:lnTo>
                    <a:pt x="16992" y="1037717"/>
                  </a:lnTo>
                  <a:lnTo>
                    <a:pt x="16510" y="1032637"/>
                  </a:lnTo>
                  <a:lnTo>
                    <a:pt x="16395" y="1031367"/>
                  </a:lnTo>
                  <a:lnTo>
                    <a:pt x="16027" y="1026287"/>
                  </a:lnTo>
                  <a:lnTo>
                    <a:pt x="17449" y="1022477"/>
                  </a:lnTo>
                  <a:lnTo>
                    <a:pt x="15773" y="1021207"/>
                  </a:lnTo>
                  <a:lnTo>
                    <a:pt x="15214" y="1025017"/>
                  </a:lnTo>
                  <a:lnTo>
                    <a:pt x="15151" y="1028827"/>
                  </a:lnTo>
                  <a:lnTo>
                    <a:pt x="14935" y="1030097"/>
                  </a:lnTo>
                  <a:lnTo>
                    <a:pt x="13855" y="1032637"/>
                  </a:lnTo>
                  <a:lnTo>
                    <a:pt x="12496" y="1025017"/>
                  </a:lnTo>
                  <a:lnTo>
                    <a:pt x="12839" y="1021207"/>
                  </a:lnTo>
                  <a:lnTo>
                    <a:pt x="12903" y="1017397"/>
                  </a:lnTo>
                  <a:lnTo>
                    <a:pt x="14960" y="1016127"/>
                  </a:lnTo>
                  <a:lnTo>
                    <a:pt x="17018" y="1014857"/>
                  </a:lnTo>
                  <a:lnTo>
                    <a:pt x="17005" y="1012317"/>
                  </a:lnTo>
                  <a:lnTo>
                    <a:pt x="16979" y="1007237"/>
                  </a:lnTo>
                  <a:lnTo>
                    <a:pt x="16954" y="1005967"/>
                  </a:lnTo>
                  <a:lnTo>
                    <a:pt x="17183" y="1005967"/>
                  </a:lnTo>
                  <a:lnTo>
                    <a:pt x="18021" y="1003427"/>
                  </a:lnTo>
                  <a:lnTo>
                    <a:pt x="16065" y="999617"/>
                  </a:lnTo>
                  <a:lnTo>
                    <a:pt x="16738" y="997077"/>
                  </a:lnTo>
                  <a:lnTo>
                    <a:pt x="17424" y="994537"/>
                  </a:lnTo>
                  <a:lnTo>
                    <a:pt x="15468" y="991997"/>
                  </a:lnTo>
                  <a:lnTo>
                    <a:pt x="16675" y="989787"/>
                  </a:lnTo>
                  <a:lnTo>
                    <a:pt x="17716" y="993267"/>
                  </a:lnTo>
                  <a:lnTo>
                    <a:pt x="18783" y="989457"/>
                  </a:lnTo>
                  <a:lnTo>
                    <a:pt x="18300" y="988187"/>
                  </a:lnTo>
                  <a:lnTo>
                    <a:pt x="16497" y="983373"/>
                  </a:lnTo>
                  <a:lnTo>
                    <a:pt x="15811" y="986917"/>
                  </a:lnTo>
                  <a:lnTo>
                    <a:pt x="16192" y="988187"/>
                  </a:lnTo>
                  <a:lnTo>
                    <a:pt x="15036" y="988187"/>
                  </a:lnTo>
                  <a:lnTo>
                    <a:pt x="15595" y="997077"/>
                  </a:lnTo>
                  <a:lnTo>
                    <a:pt x="15113" y="993267"/>
                  </a:lnTo>
                  <a:lnTo>
                    <a:pt x="14960" y="991997"/>
                  </a:lnTo>
                  <a:lnTo>
                    <a:pt x="12026" y="986917"/>
                  </a:lnTo>
                  <a:lnTo>
                    <a:pt x="12230" y="985647"/>
                  </a:lnTo>
                  <a:lnTo>
                    <a:pt x="13462" y="978027"/>
                  </a:lnTo>
                  <a:lnTo>
                    <a:pt x="13970" y="979297"/>
                  </a:lnTo>
                  <a:lnTo>
                    <a:pt x="14935" y="982903"/>
                  </a:lnTo>
                  <a:lnTo>
                    <a:pt x="14859" y="983170"/>
                  </a:lnTo>
                  <a:lnTo>
                    <a:pt x="15430" y="985291"/>
                  </a:lnTo>
                  <a:lnTo>
                    <a:pt x="15341" y="984351"/>
                  </a:lnTo>
                  <a:lnTo>
                    <a:pt x="15036" y="982954"/>
                  </a:lnTo>
                  <a:lnTo>
                    <a:pt x="15608" y="981036"/>
                  </a:lnTo>
                  <a:lnTo>
                    <a:pt x="15176" y="980567"/>
                  </a:lnTo>
                  <a:lnTo>
                    <a:pt x="15519" y="980109"/>
                  </a:lnTo>
                  <a:lnTo>
                    <a:pt x="14516" y="978027"/>
                  </a:lnTo>
                  <a:lnTo>
                    <a:pt x="14897" y="976757"/>
                  </a:lnTo>
                  <a:lnTo>
                    <a:pt x="15290" y="975487"/>
                  </a:lnTo>
                  <a:lnTo>
                    <a:pt x="17792" y="976757"/>
                  </a:lnTo>
                  <a:lnTo>
                    <a:pt x="17678" y="977303"/>
                  </a:lnTo>
                  <a:lnTo>
                    <a:pt x="19088" y="975487"/>
                  </a:lnTo>
                  <a:lnTo>
                    <a:pt x="16459" y="967867"/>
                  </a:lnTo>
                  <a:lnTo>
                    <a:pt x="17970" y="969137"/>
                  </a:lnTo>
                  <a:lnTo>
                    <a:pt x="17729" y="967867"/>
                  </a:lnTo>
                  <a:lnTo>
                    <a:pt x="17018" y="965327"/>
                  </a:lnTo>
                  <a:lnTo>
                    <a:pt x="17068" y="964057"/>
                  </a:lnTo>
                  <a:lnTo>
                    <a:pt x="19011" y="966597"/>
                  </a:lnTo>
                  <a:lnTo>
                    <a:pt x="18173" y="964057"/>
                  </a:lnTo>
                  <a:lnTo>
                    <a:pt x="17348" y="961517"/>
                  </a:lnTo>
                  <a:lnTo>
                    <a:pt x="18846" y="959078"/>
                  </a:lnTo>
                  <a:lnTo>
                    <a:pt x="18554" y="957707"/>
                  </a:lnTo>
                  <a:lnTo>
                    <a:pt x="17767" y="953897"/>
                  </a:lnTo>
                  <a:lnTo>
                    <a:pt x="16649" y="957707"/>
                  </a:lnTo>
                  <a:lnTo>
                    <a:pt x="16421" y="951357"/>
                  </a:lnTo>
                  <a:lnTo>
                    <a:pt x="17792" y="947547"/>
                  </a:lnTo>
                  <a:lnTo>
                    <a:pt x="19418" y="943737"/>
                  </a:lnTo>
                  <a:lnTo>
                    <a:pt x="19481" y="942467"/>
                  </a:lnTo>
                  <a:lnTo>
                    <a:pt x="19646" y="939520"/>
                  </a:lnTo>
                  <a:lnTo>
                    <a:pt x="18999" y="942467"/>
                  </a:lnTo>
                  <a:lnTo>
                    <a:pt x="18300" y="939927"/>
                  </a:lnTo>
                  <a:lnTo>
                    <a:pt x="18630" y="937387"/>
                  </a:lnTo>
                  <a:lnTo>
                    <a:pt x="19202" y="933577"/>
                  </a:lnTo>
                  <a:lnTo>
                    <a:pt x="20002" y="931037"/>
                  </a:lnTo>
                  <a:lnTo>
                    <a:pt x="19875" y="929767"/>
                  </a:lnTo>
                  <a:lnTo>
                    <a:pt x="19621" y="927227"/>
                  </a:lnTo>
                  <a:lnTo>
                    <a:pt x="18999" y="927227"/>
                  </a:lnTo>
                  <a:lnTo>
                    <a:pt x="18262" y="929767"/>
                  </a:lnTo>
                  <a:lnTo>
                    <a:pt x="17538" y="928497"/>
                  </a:lnTo>
                  <a:lnTo>
                    <a:pt x="19367" y="924687"/>
                  </a:lnTo>
                  <a:lnTo>
                    <a:pt x="16789" y="923417"/>
                  </a:lnTo>
                  <a:lnTo>
                    <a:pt x="16205" y="919607"/>
                  </a:lnTo>
                  <a:lnTo>
                    <a:pt x="17741" y="919607"/>
                  </a:lnTo>
                  <a:lnTo>
                    <a:pt x="17678" y="913257"/>
                  </a:lnTo>
                  <a:lnTo>
                    <a:pt x="16675" y="911987"/>
                  </a:lnTo>
                  <a:lnTo>
                    <a:pt x="15697" y="910717"/>
                  </a:lnTo>
                  <a:lnTo>
                    <a:pt x="15709" y="909447"/>
                  </a:lnTo>
                  <a:lnTo>
                    <a:pt x="15760" y="905637"/>
                  </a:lnTo>
                  <a:lnTo>
                    <a:pt x="17881" y="909447"/>
                  </a:lnTo>
                  <a:lnTo>
                    <a:pt x="17462" y="905637"/>
                  </a:lnTo>
                  <a:lnTo>
                    <a:pt x="17335" y="904367"/>
                  </a:lnTo>
                  <a:lnTo>
                    <a:pt x="19075" y="905637"/>
                  </a:lnTo>
                  <a:lnTo>
                    <a:pt x="18808" y="904367"/>
                  </a:lnTo>
                  <a:lnTo>
                    <a:pt x="17792" y="899287"/>
                  </a:lnTo>
                  <a:lnTo>
                    <a:pt x="18135" y="898017"/>
                  </a:lnTo>
                  <a:lnTo>
                    <a:pt x="18224" y="896747"/>
                  </a:lnTo>
                  <a:lnTo>
                    <a:pt x="18427" y="894207"/>
                  </a:lnTo>
                  <a:lnTo>
                    <a:pt x="18630" y="891667"/>
                  </a:lnTo>
                  <a:lnTo>
                    <a:pt x="17551" y="894207"/>
                  </a:lnTo>
                  <a:lnTo>
                    <a:pt x="15849" y="891667"/>
                  </a:lnTo>
                  <a:lnTo>
                    <a:pt x="15811" y="886587"/>
                  </a:lnTo>
                  <a:lnTo>
                    <a:pt x="16725" y="882777"/>
                  </a:lnTo>
                  <a:lnTo>
                    <a:pt x="17259" y="887857"/>
                  </a:lnTo>
                  <a:lnTo>
                    <a:pt x="17106" y="882777"/>
                  </a:lnTo>
                  <a:lnTo>
                    <a:pt x="17068" y="881507"/>
                  </a:lnTo>
                  <a:lnTo>
                    <a:pt x="18021" y="882777"/>
                  </a:lnTo>
                  <a:lnTo>
                    <a:pt x="19215" y="884047"/>
                  </a:lnTo>
                  <a:lnTo>
                    <a:pt x="17792" y="887857"/>
                  </a:lnTo>
                  <a:lnTo>
                    <a:pt x="18300" y="887857"/>
                  </a:lnTo>
                  <a:lnTo>
                    <a:pt x="18757" y="889127"/>
                  </a:lnTo>
                  <a:lnTo>
                    <a:pt x="19240" y="889127"/>
                  </a:lnTo>
                  <a:lnTo>
                    <a:pt x="20294" y="885317"/>
                  </a:lnTo>
                  <a:lnTo>
                    <a:pt x="19697" y="881507"/>
                  </a:lnTo>
                  <a:lnTo>
                    <a:pt x="19507" y="880237"/>
                  </a:lnTo>
                  <a:lnTo>
                    <a:pt x="19494" y="877697"/>
                  </a:lnTo>
                  <a:lnTo>
                    <a:pt x="19354" y="880237"/>
                  </a:lnTo>
                  <a:lnTo>
                    <a:pt x="19138" y="880237"/>
                  </a:lnTo>
                  <a:lnTo>
                    <a:pt x="17030" y="870077"/>
                  </a:lnTo>
                  <a:lnTo>
                    <a:pt x="17614" y="868807"/>
                  </a:lnTo>
                  <a:lnTo>
                    <a:pt x="18516" y="871347"/>
                  </a:lnTo>
                  <a:lnTo>
                    <a:pt x="18351" y="868807"/>
                  </a:lnTo>
                  <a:lnTo>
                    <a:pt x="17653" y="867537"/>
                  </a:lnTo>
                  <a:lnTo>
                    <a:pt x="17526" y="863727"/>
                  </a:lnTo>
                  <a:lnTo>
                    <a:pt x="18770" y="864997"/>
                  </a:lnTo>
                  <a:lnTo>
                    <a:pt x="20040" y="864997"/>
                  </a:lnTo>
                  <a:lnTo>
                    <a:pt x="19850" y="863727"/>
                  </a:lnTo>
                  <a:lnTo>
                    <a:pt x="19265" y="859917"/>
                  </a:lnTo>
                  <a:lnTo>
                    <a:pt x="19812" y="858647"/>
                  </a:lnTo>
                  <a:lnTo>
                    <a:pt x="20764" y="853567"/>
                  </a:lnTo>
                  <a:lnTo>
                    <a:pt x="21221" y="854837"/>
                  </a:lnTo>
                  <a:lnTo>
                    <a:pt x="21399" y="853567"/>
                  </a:lnTo>
                  <a:lnTo>
                    <a:pt x="21958" y="849757"/>
                  </a:lnTo>
                  <a:lnTo>
                    <a:pt x="18821" y="842137"/>
                  </a:lnTo>
                  <a:lnTo>
                    <a:pt x="19799" y="834517"/>
                  </a:lnTo>
                  <a:lnTo>
                    <a:pt x="19570" y="834517"/>
                  </a:lnTo>
                  <a:lnTo>
                    <a:pt x="19329" y="833247"/>
                  </a:lnTo>
                  <a:lnTo>
                    <a:pt x="19202" y="830707"/>
                  </a:lnTo>
                  <a:lnTo>
                    <a:pt x="19456" y="824357"/>
                  </a:lnTo>
                  <a:lnTo>
                    <a:pt x="20993" y="819277"/>
                  </a:lnTo>
                  <a:lnTo>
                    <a:pt x="19291" y="810387"/>
                  </a:lnTo>
                  <a:lnTo>
                    <a:pt x="20040" y="809117"/>
                  </a:lnTo>
                  <a:lnTo>
                    <a:pt x="21539" y="806577"/>
                  </a:lnTo>
                  <a:lnTo>
                    <a:pt x="20866" y="804037"/>
                  </a:lnTo>
                  <a:lnTo>
                    <a:pt x="19824" y="805307"/>
                  </a:lnTo>
                  <a:lnTo>
                    <a:pt x="18732" y="806577"/>
                  </a:lnTo>
                  <a:lnTo>
                    <a:pt x="17894" y="801497"/>
                  </a:lnTo>
                  <a:lnTo>
                    <a:pt x="17310" y="795147"/>
                  </a:lnTo>
                  <a:lnTo>
                    <a:pt x="17195" y="793877"/>
                  </a:lnTo>
                  <a:lnTo>
                    <a:pt x="19799" y="798957"/>
                  </a:lnTo>
                  <a:lnTo>
                    <a:pt x="20421" y="796417"/>
                  </a:lnTo>
                  <a:lnTo>
                    <a:pt x="19672" y="793877"/>
                  </a:lnTo>
                  <a:lnTo>
                    <a:pt x="19304" y="792607"/>
                  </a:lnTo>
                  <a:lnTo>
                    <a:pt x="17030" y="786257"/>
                  </a:lnTo>
                  <a:lnTo>
                    <a:pt x="18859" y="778637"/>
                  </a:lnTo>
                  <a:lnTo>
                    <a:pt x="19265" y="781177"/>
                  </a:lnTo>
                  <a:lnTo>
                    <a:pt x="18948" y="783717"/>
                  </a:lnTo>
                  <a:lnTo>
                    <a:pt x="19113" y="784987"/>
                  </a:lnTo>
                  <a:lnTo>
                    <a:pt x="20408" y="778637"/>
                  </a:lnTo>
                  <a:lnTo>
                    <a:pt x="22999" y="765937"/>
                  </a:lnTo>
                  <a:close/>
                </a:path>
                <a:path w="23495" h="1270635">
                  <a:moveTo>
                    <a:pt x="23202" y="699897"/>
                  </a:moveTo>
                  <a:lnTo>
                    <a:pt x="22402" y="701167"/>
                  </a:lnTo>
                  <a:lnTo>
                    <a:pt x="19989" y="710145"/>
                  </a:lnTo>
                  <a:lnTo>
                    <a:pt x="19875" y="711809"/>
                  </a:lnTo>
                  <a:lnTo>
                    <a:pt x="20104" y="713867"/>
                  </a:lnTo>
                  <a:lnTo>
                    <a:pt x="22542" y="710057"/>
                  </a:lnTo>
                  <a:lnTo>
                    <a:pt x="21666" y="706247"/>
                  </a:lnTo>
                  <a:lnTo>
                    <a:pt x="23202" y="699897"/>
                  </a:lnTo>
                  <a:close/>
                </a:path>
                <a:path w="23495" h="1270635">
                  <a:moveTo>
                    <a:pt x="23418" y="786257"/>
                  </a:moveTo>
                  <a:lnTo>
                    <a:pt x="22263" y="785914"/>
                  </a:lnTo>
                  <a:lnTo>
                    <a:pt x="22377" y="786257"/>
                  </a:lnTo>
                  <a:lnTo>
                    <a:pt x="21666" y="791337"/>
                  </a:lnTo>
                  <a:lnTo>
                    <a:pt x="23418" y="78625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3278" y="2115032"/>
              <a:ext cx="31750" cy="1297305"/>
            </a:xfrm>
            <a:custGeom>
              <a:avLst/>
              <a:gdLst/>
              <a:ahLst/>
              <a:cxnLst/>
              <a:rect l="l" t="t" r="r" b="b"/>
              <a:pathLst>
                <a:path w="31750" h="1297304">
                  <a:moveTo>
                    <a:pt x="6311" y="1286789"/>
                  </a:moveTo>
                  <a:lnTo>
                    <a:pt x="5905" y="1285290"/>
                  </a:lnTo>
                  <a:lnTo>
                    <a:pt x="5219" y="1289519"/>
                  </a:lnTo>
                  <a:lnTo>
                    <a:pt x="6311" y="1286789"/>
                  </a:lnTo>
                  <a:close/>
                </a:path>
                <a:path w="31750" h="1297304">
                  <a:moveTo>
                    <a:pt x="8280" y="1293406"/>
                  </a:moveTo>
                  <a:lnTo>
                    <a:pt x="6223" y="1294396"/>
                  </a:lnTo>
                  <a:lnTo>
                    <a:pt x="8077" y="1296936"/>
                  </a:lnTo>
                  <a:lnTo>
                    <a:pt x="7810" y="1294130"/>
                  </a:lnTo>
                  <a:lnTo>
                    <a:pt x="8280" y="1293406"/>
                  </a:lnTo>
                  <a:close/>
                </a:path>
                <a:path w="31750" h="1297304">
                  <a:moveTo>
                    <a:pt x="15189" y="306806"/>
                  </a:moveTo>
                  <a:lnTo>
                    <a:pt x="14986" y="304749"/>
                  </a:lnTo>
                  <a:lnTo>
                    <a:pt x="14605" y="303415"/>
                  </a:lnTo>
                  <a:lnTo>
                    <a:pt x="14389" y="301358"/>
                  </a:lnTo>
                  <a:lnTo>
                    <a:pt x="13868" y="302209"/>
                  </a:lnTo>
                  <a:lnTo>
                    <a:pt x="14312" y="307759"/>
                  </a:lnTo>
                  <a:lnTo>
                    <a:pt x="14859" y="308317"/>
                  </a:lnTo>
                  <a:lnTo>
                    <a:pt x="15189" y="306806"/>
                  </a:lnTo>
                  <a:close/>
                </a:path>
                <a:path w="31750" h="1297304">
                  <a:moveTo>
                    <a:pt x="16052" y="385127"/>
                  </a:moveTo>
                  <a:lnTo>
                    <a:pt x="16027" y="383717"/>
                  </a:lnTo>
                  <a:lnTo>
                    <a:pt x="12788" y="383921"/>
                  </a:lnTo>
                  <a:lnTo>
                    <a:pt x="16052" y="385127"/>
                  </a:lnTo>
                  <a:close/>
                </a:path>
                <a:path w="31750" h="1297304">
                  <a:moveTo>
                    <a:pt x="19011" y="288074"/>
                  </a:moveTo>
                  <a:lnTo>
                    <a:pt x="18249" y="285457"/>
                  </a:lnTo>
                  <a:lnTo>
                    <a:pt x="17919" y="286956"/>
                  </a:lnTo>
                  <a:lnTo>
                    <a:pt x="17564" y="287058"/>
                  </a:lnTo>
                  <a:lnTo>
                    <a:pt x="17030" y="287896"/>
                  </a:lnTo>
                  <a:lnTo>
                    <a:pt x="19011" y="288074"/>
                  </a:lnTo>
                  <a:close/>
                </a:path>
                <a:path w="31750" h="1297304">
                  <a:moveTo>
                    <a:pt x="20243" y="309664"/>
                  </a:moveTo>
                  <a:lnTo>
                    <a:pt x="20129" y="302641"/>
                  </a:lnTo>
                  <a:lnTo>
                    <a:pt x="19583" y="302082"/>
                  </a:lnTo>
                  <a:lnTo>
                    <a:pt x="19138" y="296532"/>
                  </a:lnTo>
                  <a:lnTo>
                    <a:pt x="18681" y="301625"/>
                  </a:lnTo>
                  <a:lnTo>
                    <a:pt x="19227" y="302171"/>
                  </a:lnTo>
                  <a:lnTo>
                    <a:pt x="20243" y="309664"/>
                  </a:lnTo>
                  <a:close/>
                </a:path>
                <a:path w="31750" h="1297304">
                  <a:moveTo>
                    <a:pt x="21196" y="454507"/>
                  </a:moveTo>
                  <a:lnTo>
                    <a:pt x="21069" y="453872"/>
                  </a:lnTo>
                  <a:lnTo>
                    <a:pt x="20916" y="453199"/>
                  </a:lnTo>
                  <a:lnTo>
                    <a:pt x="20713" y="452475"/>
                  </a:lnTo>
                  <a:lnTo>
                    <a:pt x="20916" y="453631"/>
                  </a:lnTo>
                  <a:lnTo>
                    <a:pt x="21056" y="454177"/>
                  </a:lnTo>
                  <a:lnTo>
                    <a:pt x="21196" y="454507"/>
                  </a:lnTo>
                  <a:close/>
                </a:path>
                <a:path w="31750" h="1297304">
                  <a:moveTo>
                    <a:pt x="21856" y="456095"/>
                  </a:moveTo>
                  <a:lnTo>
                    <a:pt x="21196" y="454507"/>
                  </a:lnTo>
                  <a:lnTo>
                    <a:pt x="21704" y="457047"/>
                  </a:lnTo>
                  <a:lnTo>
                    <a:pt x="21856" y="456095"/>
                  </a:lnTo>
                  <a:close/>
                </a:path>
                <a:path w="31750" h="1297304">
                  <a:moveTo>
                    <a:pt x="22644" y="451243"/>
                  </a:moveTo>
                  <a:lnTo>
                    <a:pt x="21882" y="449694"/>
                  </a:lnTo>
                  <a:lnTo>
                    <a:pt x="21844" y="456069"/>
                  </a:lnTo>
                  <a:lnTo>
                    <a:pt x="22644" y="451243"/>
                  </a:lnTo>
                  <a:close/>
                </a:path>
                <a:path w="31750" h="1297304">
                  <a:moveTo>
                    <a:pt x="24142" y="772629"/>
                  </a:moveTo>
                  <a:lnTo>
                    <a:pt x="22275" y="774471"/>
                  </a:lnTo>
                  <a:lnTo>
                    <a:pt x="24104" y="773620"/>
                  </a:lnTo>
                  <a:lnTo>
                    <a:pt x="24142" y="772629"/>
                  </a:lnTo>
                  <a:close/>
                </a:path>
                <a:path w="31750" h="1297304">
                  <a:moveTo>
                    <a:pt x="24447" y="452170"/>
                  </a:moveTo>
                  <a:lnTo>
                    <a:pt x="21755" y="457047"/>
                  </a:lnTo>
                  <a:lnTo>
                    <a:pt x="21729" y="457174"/>
                  </a:lnTo>
                  <a:lnTo>
                    <a:pt x="21983" y="458470"/>
                  </a:lnTo>
                  <a:lnTo>
                    <a:pt x="21526" y="460552"/>
                  </a:lnTo>
                  <a:lnTo>
                    <a:pt x="23660" y="458736"/>
                  </a:lnTo>
                  <a:lnTo>
                    <a:pt x="24447" y="452170"/>
                  </a:lnTo>
                  <a:close/>
                </a:path>
                <a:path w="31750" h="1297304">
                  <a:moveTo>
                    <a:pt x="25742" y="716343"/>
                  </a:moveTo>
                  <a:lnTo>
                    <a:pt x="25247" y="716026"/>
                  </a:lnTo>
                  <a:lnTo>
                    <a:pt x="24714" y="716673"/>
                  </a:lnTo>
                  <a:lnTo>
                    <a:pt x="24663" y="717664"/>
                  </a:lnTo>
                  <a:lnTo>
                    <a:pt x="24574" y="719645"/>
                  </a:lnTo>
                  <a:lnTo>
                    <a:pt x="25742" y="716343"/>
                  </a:lnTo>
                  <a:close/>
                </a:path>
                <a:path w="31750" h="1297304">
                  <a:moveTo>
                    <a:pt x="26479" y="819734"/>
                  </a:moveTo>
                  <a:lnTo>
                    <a:pt x="26149" y="815454"/>
                  </a:lnTo>
                  <a:lnTo>
                    <a:pt x="26073" y="817422"/>
                  </a:lnTo>
                  <a:lnTo>
                    <a:pt x="26479" y="819734"/>
                  </a:lnTo>
                  <a:close/>
                </a:path>
                <a:path w="31750" h="1297304">
                  <a:moveTo>
                    <a:pt x="26479" y="819734"/>
                  </a:moveTo>
                  <a:lnTo>
                    <a:pt x="24066" y="822223"/>
                  </a:lnTo>
                  <a:lnTo>
                    <a:pt x="26403" y="821690"/>
                  </a:lnTo>
                  <a:lnTo>
                    <a:pt x="26479" y="819734"/>
                  </a:lnTo>
                  <a:close/>
                </a:path>
                <a:path w="31750" h="1297304">
                  <a:moveTo>
                    <a:pt x="31661" y="27444"/>
                  </a:moveTo>
                  <a:lnTo>
                    <a:pt x="15875" y="0"/>
                  </a:lnTo>
                  <a:lnTo>
                    <a:pt x="0" y="27393"/>
                  </a:lnTo>
                  <a:lnTo>
                    <a:pt x="31661" y="2744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091" y="302553"/>
              <a:ext cx="3248718" cy="204280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4141" y="158546"/>
              <a:ext cx="3488054" cy="2324735"/>
            </a:xfrm>
            <a:custGeom>
              <a:avLst/>
              <a:gdLst/>
              <a:ahLst/>
              <a:cxnLst/>
              <a:rect l="l" t="t" r="r" b="b"/>
              <a:pathLst>
                <a:path w="3488054" h="2324735">
                  <a:moveTo>
                    <a:pt x="22225" y="546354"/>
                  </a:moveTo>
                  <a:lnTo>
                    <a:pt x="20967" y="533654"/>
                  </a:lnTo>
                  <a:lnTo>
                    <a:pt x="21831" y="544144"/>
                  </a:lnTo>
                  <a:lnTo>
                    <a:pt x="22225" y="546354"/>
                  </a:lnTo>
                  <a:close/>
                </a:path>
                <a:path w="3488054" h="2324735">
                  <a:moveTo>
                    <a:pt x="52235" y="876554"/>
                  </a:moveTo>
                  <a:lnTo>
                    <a:pt x="49339" y="851154"/>
                  </a:lnTo>
                  <a:lnTo>
                    <a:pt x="51752" y="876554"/>
                  </a:lnTo>
                  <a:lnTo>
                    <a:pt x="52235" y="876554"/>
                  </a:lnTo>
                  <a:close/>
                </a:path>
                <a:path w="3488054" h="2324735">
                  <a:moveTo>
                    <a:pt x="83477" y="992085"/>
                  </a:moveTo>
                  <a:lnTo>
                    <a:pt x="83299" y="990854"/>
                  </a:lnTo>
                  <a:lnTo>
                    <a:pt x="83413" y="991844"/>
                  </a:lnTo>
                  <a:lnTo>
                    <a:pt x="83477" y="992085"/>
                  </a:lnTo>
                  <a:close/>
                </a:path>
                <a:path w="3488054" h="2324735">
                  <a:moveTo>
                    <a:pt x="85801" y="1117854"/>
                  </a:moveTo>
                  <a:lnTo>
                    <a:pt x="85280" y="1114425"/>
                  </a:lnTo>
                  <a:lnTo>
                    <a:pt x="85293" y="1117854"/>
                  </a:lnTo>
                  <a:lnTo>
                    <a:pt x="85801" y="1117854"/>
                  </a:lnTo>
                  <a:close/>
                </a:path>
                <a:path w="3488054" h="2324735">
                  <a:moveTo>
                    <a:pt x="87287" y="992085"/>
                  </a:moveTo>
                  <a:lnTo>
                    <a:pt x="85356" y="978154"/>
                  </a:lnTo>
                  <a:lnTo>
                    <a:pt x="81559" y="940054"/>
                  </a:lnTo>
                  <a:lnTo>
                    <a:pt x="83235" y="965454"/>
                  </a:lnTo>
                  <a:lnTo>
                    <a:pt x="85572" y="990854"/>
                  </a:lnTo>
                  <a:lnTo>
                    <a:pt x="85636" y="992085"/>
                  </a:lnTo>
                  <a:lnTo>
                    <a:pt x="87287" y="992085"/>
                  </a:lnTo>
                  <a:close/>
                </a:path>
                <a:path w="3488054" h="2324735">
                  <a:moveTo>
                    <a:pt x="89369" y="1034745"/>
                  </a:moveTo>
                  <a:lnTo>
                    <a:pt x="88976" y="1028954"/>
                  </a:lnTo>
                  <a:lnTo>
                    <a:pt x="88163" y="1023162"/>
                  </a:lnTo>
                  <a:lnTo>
                    <a:pt x="87007" y="1016254"/>
                  </a:lnTo>
                  <a:lnTo>
                    <a:pt x="89369" y="1034745"/>
                  </a:lnTo>
                  <a:close/>
                </a:path>
                <a:path w="3488054" h="2324735">
                  <a:moveTo>
                    <a:pt x="93370" y="1054354"/>
                  </a:moveTo>
                  <a:lnTo>
                    <a:pt x="91681" y="1028954"/>
                  </a:lnTo>
                  <a:lnTo>
                    <a:pt x="88874" y="1003554"/>
                  </a:lnTo>
                  <a:lnTo>
                    <a:pt x="86309" y="1003554"/>
                  </a:lnTo>
                  <a:lnTo>
                    <a:pt x="85115" y="1003554"/>
                  </a:lnTo>
                  <a:lnTo>
                    <a:pt x="87198" y="1016254"/>
                  </a:lnTo>
                  <a:lnTo>
                    <a:pt x="88163" y="1023162"/>
                  </a:lnTo>
                  <a:lnTo>
                    <a:pt x="93370" y="1054354"/>
                  </a:lnTo>
                  <a:close/>
                </a:path>
                <a:path w="3488054" h="2324735">
                  <a:moveTo>
                    <a:pt x="101282" y="1138999"/>
                  </a:moveTo>
                  <a:lnTo>
                    <a:pt x="100952" y="1130554"/>
                  </a:lnTo>
                  <a:lnTo>
                    <a:pt x="99771" y="1130554"/>
                  </a:lnTo>
                  <a:lnTo>
                    <a:pt x="101282" y="1138999"/>
                  </a:lnTo>
                  <a:close/>
                </a:path>
                <a:path w="3488054" h="2324735">
                  <a:moveTo>
                    <a:pt x="110578" y="1186434"/>
                  </a:moveTo>
                  <a:lnTo>
                    <a:pt x="109893" y="1181163"/>
                  </a:lnTo>
                  <a:lnTo>
                    <a:pt x="108851" y="1178077"/>
                  </a:lnTo>
                  <a:lnTo>
                    <a:pt x="110007" y="1184021"/>
                  </a:lnTo>
                  <a:lnTo>
                    <a:pt x="110578" y="1186434"/>
                  </a:lnTo>
                  <a:close/>
                </a:path>
                <a:path w="3488054" h="2324735">
                  <a:moveTo>
                    <a:pt x="126707" y="1315961"/>
                  </a:moveTo>
                  <a:lnTo>
                    <a:pt x="126022" y="1308354"/>
                  </a:lnTo>
                  <a:lnTo>
                    <a:pt x="126707" y="1315961"/>
                  </a:lnTo>
                  <a:close/>
                </a:path>
                <a:path w="3488054" h="2324735">
                  <a:moveTo>
                    <a:pt x="127215" y="1321054"/>
                  </a:moveTo>
                  <a:lnTo>
                    <a:pt x="126707" y="1315961"/>
                  </a:lnTo>
                  <a:lnTo>
                    <a:pt x="127050" y="1319758"/>
                  </a:lnTo>
                  <a:lnTo>
                    <a:pt x="127215" y="1321054"/>
                  </a:lnTo>
                  <a:close/>
                </a:path>
                <a:path w="3488054" h="2324735">
                  <a:moveTo>
                    <a:pt x="223710" y="2016137"/>
                  </a:moveTo>
                  <a:lnTo>
                    <a:pt x="222923" y="2012315"/>
                  </a:lnTo>
                  <a:lnTo>
                    <a:pt x="223177" y="2014245"/>
                  </a:lnTo>
                  <a:lnTo>
                    <a:pt x="223393" y="2015286"/>
                  </a:lnTo>
                  <a:lnTo>
                    <a:pt x="223570" y="2015832"/>
                  </a:lnTo>
                  <a:lnTo>
                    <a:pt x="223710" y="2016137"/>
                  </a:lnTo>
                  <a:close/>
                </a:path>
                <a:path w="3488054" h="2324735">
                  <a:moveTo>
                    <a:pt x="227901" y="2036787"/>
                  </a:moveTo>
                  <a:lnTo>
                    <a:pt x="225539" y="2020163"/>
                  </a:lnTo>
                  <a:lnTo>
                    <a:pt x="224536" y="2015172"/>
                  </a:lnTo>
                  <a:lnTo>
                    <a:pt x="224180" y="2015832"/>
                  </a:lnTo>
                  <a:lnTo>
                    <a:pt x="223710" y="2016137"/>
                  </a:lnTo>
                  <a:lnTo>
                    <a:pt x="227901" y="2036787"/>
                  </a:lnTo>
                  <a:close/>
                </a:path>
                <a:path w="3488054" h="2324735">
                  <a:moveTo>
                    <a:pt x="235407" y="2222754"/>
                  </a:moveTo>
                  <a:lnTo>
                    <a:pt x="233426" y="2210054"/>
                  </a:lnTo>
                  <a:lnTo>
                    <a:pt x="234619" y="2222754"/>
                  </a:lnTo>
                  <a:lnTo>
                    <a:pt x="235407" y="2222754"/>
                  </a:lnTo>
                  <a:close/>
                </a:path>
                <a:path w="3488054" h="2324735">
                  <a:moveTo>
                    <a:pt x="261416" y="2298954"/>
                  </a:moveTo>
                  <a:lnTo>
                    <a:pt x="258140" y="2273554"/>
                  </a:lnTo>
                  <a:lnTo>
                    <a:pt x="257378" y="2273554"/>
                  </a:lnTo>
                  <a:lnTo>
                    <a:pt x="261416" y="2298954"/>
                  </a:lnTo>
                  <a:close/>
                </a:path>
                <a:path w="3488054" h="2324735">
                  <a:moveTo>
                    <a:pt x="309016" y="408419"/>
                  </a:moveTo>
                  <a:lnTo>
                    <a:pt x="305523" y="408622"/>
                  </a:lnTo>
                  <a:lnTo>
                    <a:pt x="304520" y="408470"/>
                  </a:lnTo>
                  <a:lnTo>
                    <a:pt x="303669" y="408292"/>
                  </a:lnTo>
                  <a:lnTo>
                    <a:pt x="298894" y="409206"/>
                  </a:lnTo>
                  <a:lnTo>
                    <a:pt x="298831" y="409498"/>
                  </a:lnTo>
                  <a:lnTo>
                    <a:pt x="309016" y="408419"/>
                  </a:lnTo>
                  <a:close/>
                </a:path>
                <a:path w="3488054" h="2324735">
                  <a:moveTo>
                    <a:pt x="349262" y="397002"/>
                  </a:moveTo>
                  <a:lnTo>
                    <a:pt x="344043" y="397903"/>
                  </a:lnTo>
                  <a:lnTo>
                    <a:pt x="346430" y="396278"/>
                  </a:lnTo>
                  <a:lnTo>
                    <a:pt x="291541" y="406654"/>
                  </a:lnTo>
                  <a:lnTo>
                    <a:pt x="274218" y="406654"/>
                  </a:lnTo>
                  <a:lnTo>
                    <a:pt x="225475" y="419354"/>
                  </a:lnTo>
                  <a:lnTo>
                    <a:pt x="268262" y="419354"/>
                  </a:lnTo>
                  <a:lnTo>
                    <a:pt x="293052" y="406654"/>
                  </a:lnTo>
                  <a:lnTo>
                    <a:pt x="310235" y="406654"/>
                  </a:lnTo>
                  <a:lnTo>
                    <a:pt x="304228" y="419354"/>
                  </a:lnTo>
                  <a:lnTo>
                    <a:pt x="308000" y="419354"/>
                  </a:lnTo>
                  <a:lnTo>
                    <a:pt x="316407" y="406654"/>
                  </a:lnTo>
                  <a:lnTo>
                    <a:pt x="331101" y="406654"/>
                  </a:lnTo>
                  <a:lnTo>
                    <a:pt x="343585" y="398208"/>
                  </a:lnTo>
                  <a:lnTo>
                    <a:pt x="349262" y="397002"/>
                  </a:lnTo>
                  <a:close/>
                </a:path>
                <a:path w="3488054" h="2324735">
                  <a:moveTo>
                    <a:pt x="358686" y="393954"/>
                  </a:moveTo>
                  <a:lnTo>
                    <a:pt x="349846" y="393954"/>
                  </a:lnTo>
                  <a:lnTo>
                    <a:pt x="346430" y="396278"/>
                  </a:lnTo>
                  <a:lnTo>
                    <a:pt x="358686" y="393954"/>
                  </a:lnTo>
                  <a:close/>
                </a:path>
                <a:path w="3488054" h="2324735">
                  <a:moveTo>
                    <a:pt x="361137" y="406501"/>
                  </a:moveTo>
                  <a:lnTo>
                    <a:pt x="360057" y="406654"/>
                  </a:lnTo>
                  <a:lnTo>
                    <a:pt x="361124" y="406654"/>
                  </a:lnTo>
                  <a:lnTo>
                    <a:pt x="361137" y="406501"/>
                  </a:lnTo>
                  <a:close/>
                </a:path>
                <a:path w="3488054" h="2324735">
                  <a:moveTo>
                    <a:pt x="373303" y="393954"/>
                  </a:moveTo>
                  <a:lnTo>
                    <a:pt x="362191" y="393954"/>
                  </a:lnTo>
                  <a:lnTo>
                    <a:pt x="361137" y="406501"/>
                  </a:lnTo>
                  <a:lnTo>
                    <a:pt x="361746" y="406412"/>
                  </a:lnTo>
                  <a:lnTo>
                    <a:pt x="373303" y="393954"/>
                  </a:lnTo>
                  <a:close/>
                </a:path>
                <a:path w="3488054" h="2324735">
                  <a:moveTo>
                    <a:pt x="374370" y="406654"/>
                  </a:moveTo>
                  <a:lnTo>
                    <a:pt x="374192" y="404622"/>
                  </a:lnTo>
                  <a:lnTo>
                    <a:pt x="361746" y="406412"/>
                  </a:lnTo>
                  <a:lnTo>
                    <a:pt x="361518" y="406654"/>
                  </a:lnTo>
                  <a:lnTo>
                    <a:pt x="374370" y="406654"/>
                  </a:lnTo>
                  <a:close/>
                </a:path>
                <a:path w="3488054" h="2324735">
                  <a:moveTo>
                    <a:pt x="405345" y="400138"/>
                  </a:moveTo>
                  <a:lnTo>
                    <a:pt x="401599" y="400685"/>
                  </a:lnTo>
                  <a:lnTo>
                    <a:pt x="396862" y="406654"/>
                  </a:lnTo>
                  <a:lnTo>
                    <a:pt x="400583" y="406654"/>
                  </a:lnTo>
                  <a:lnTo>
                    <a:pt x="405345" y="400138"/>
                  </a:lnTo>
                  <a:close/>
                </a:path>
                <a:path w="3488054" h="2324735">
                  <a:moveTo>
                    <a:pt x="522008" y="2273554"/>
                  </a:moveTo>
                  <a:lnTo>
                    <a:pt x="491921" y="2286254"/>
                  </a:lnTo>
                  <a:lnTo>
                    <a:pt x="444080" y="2286254"/>
                  </a:lnTo>
                  <a:lnTo>
                    <a:pt x="414388" y="2298954"/>
                  </a:lnTo>
                  <a:lnTo>
                    <a:pt x="352666" y="2298954"/>
                  </a:lnTo>
                  <a:lnTo>
                    <a:pt x="343077" y="2303449"/>
                  </a:lnTo>
                  <a:lnTo>
                    <a:pt x="347141" y="2298954"/>
                  </a:lnTo>
                  <a:lnTo>
                    <a:pt x="341769" y="2298954"/>
                  </a:lnTo>
                  <a:lnTo>
                    <a:pt x="297103" y="2311654"/>
                  </a:lnTo>
                  <a:lnTo>
                    <a:pt x="260997" y="2311654"/>
                  </a:lnTo>
                  <a:lnTo>
                    <a:pt x="259791" y="2311654"/>
                  </a:lnTo>
                  <a:lnTo>
                    <a:pt x="258635" y="2298954"/>
                  </a:lnTo>
                  <a:lnTo>
                    <a:pt x="259181" y="2298954"/>
                  </a:lnTo>
                  <a:lnTo>
                    <a:pt x="260997" y="2311654"/>
                  </a:lnTo>
                  <a:lnTo>
                    <a:pt x="259207" y="2298954"/>
                  </a:lnTo>
                  <a:lnTo>
                    <a:pt x="257416" y="2286254"/>
                  </a:lnTo>
                  <a:lnTo>
                    <a:pt x="252920" y="2260854"/>
                  </a:lnTo>
                  <a:lnTo>
                    <a:pt x="254393" y="2260854"/>
                  </a:lnTo>
                  <a:lnTo>
                    <a:pt x="255955" y="2273554"/>
                  </a:lnTo>
                  <a:lnTo>
                    <a:pt x="257378" y="2273554"/>
                  </a:lnTo>
                  <a:lnTo>
                    <a:pt x="255371" y="2260854"/>
                  </a:lnTo>
                  <a:lnTo>
                    <a:pt x="249313" y="2222754"/>
                  </a:lnTo>
                  <a:lnTo>
                    <a:pt x="248640" y="2210054"/>
                  </a:lnTo>
                  <a:lnTo>
                    <a:pt x="247459" y="2197354"/>
                  </a:lnTo>
                  <a:lnTo>
                    <a:pt x="246659" y="2184654"/>
                  </a:lnTo>
                  <a:lnTo>
                    <a:pt x="247116" y="2184654"/>
                  </a:lnTo>
                  <a:lnTo>
                    <a:pt x="242150" y="2146554"/>
                  </a:lnTo>
                  <a:lnTo>
                    <a:pt x="235788" y="2108454"/>
                  </a:lnTo>
                  <a:lnTo>
                    <a:pt x="229108" y="2070354"/>
                  </a:lnTo>
                  <a:lnTo>
                    <a:pt x="223177" y="2019554"/>
                  </a:lnTo>
                  <a:lnTo>
                    <a:pt x="222516" y="2019554"/>
                  </a:lnTo>
                  <a:lnTo>
                    <a:pt x="221462" y="2006854"/>
                  </a:lnTo>
                  <a:lnTo>
                    <a:pt x="219608" y="1994154"/>
                  </a:lnTo>
                  <a:lnTo>
                    <a:pt x="214528" y="1956054"/>
                  </a:lnTo>
                  <a:lnTo>
                    <a:pt x="209524" y="1917954"/>
                  </a:lnTo>
                  <a:lnTo>
                    <a:pt x="203885" y="1879854"/>
                  </a:lnTo>
                  <a:lnTo>
                    <a:pt x="196913" y="1829054"/>
                  </a:lnTo>
                  <a:lnTo>
                    <a:pt x="194132" y="1790954"/>
                  </a:lnTo>
                  <a:lnTo>
                    <a:pt x="191604" y="1778254"/>
                  </a:lnTo>
                  <a:lnTo>
                    <a:pt x="191922" y="1790954"/>
                  </a:lnTo>
                  <a:lnTo>
                    <a:pt x="190677" y="1790954"/>
                  </a:lnTo>
                  <a:lnTo>
                    <a:pt x="185788" y="1752854"/>
                  </a:lnTo>
                  <a:lnTo>
                    <a:pt x="181851" y="1727454"/>
                  </a:lnTo>
                  <a:lnTo>
                    <a:pt x="182651" y="1727454"/>
                  </a:lnTo>
                  <a:lnTo>
                    <a:pt x="182422" y="1714754"/>
                  </a:lnTo>
                  <a:lnTo>
                    <a:pt x="177901" y="1689354"/>
                  </a:lnTo>
                  <a:lnTo>
                    <a:pt x="172554" y="1651254"/>
                  </a:lnTo>
                  <a:lnTo>
                    <a:pt x="167119" y="1613154"/>
                  </a:lnTo>
                  <a:lnTo>
                    <a:pt x="162306" y="1575054"/>
                  </a:lnTo>
                  <a:lnTo>
                    <a:pt x="164261" y="1587754"/>
                  </a:lnTo>
                  <a:lnTo>
                    <a:pt x="165950" y="1600454"/>
                  </a:lnTo>
                  <a:lnTo>
                    <a:pt x="167551" y="1613154"/>
                  </a:lnTo>
                  <a:lnTo>
                    <a:pt x="169278" y="1625854"/>
                  </a:lnTo>
                  <a:lnTo>
                    <a:pt x="164807" y="1587754"/>
                  </a:lnTo>
                  <a:lnTo>
                    <a:pt x="170561" y="1613154"/>
                  </a:lnTo>
                  <a:lnTo>
                    <a:pt x="174269" y="1638554"/>
                  </a:lnTo>
                  <a:lnTo>
                    <a:pt x="175641" y="1651254"/>
                  </a:lnTo>
                  <a:lnTo>
                    <a:pt x="174358" y="1625854"/>
                  </a:lnTo>
                  <a:lnTo>
                    <a:pt x="168617" y="1600454"/>
                  </a:lnTo>
                  <a:lnTo>
                    <a:pt x="166827" y="1587754"/>
                  </a:lnTo>
                  <a:lnTo>
                    <a:pt x="165036" y="1575054"/>
                  </a:lnTo>
                  <a:lnTo>
                    <a:pt x="152488" y="1486154"/>
                  </a:lnTo>
                  <a:lnTo>
                    <a:pt x="146748" y="1460754"/>
                  </a:lnTo>
                  <a:lnTo>
                    <a:pt x="143903" y="1435354"/>
                  </a:lnTo>
                  <a:lnTo>
                    <a:pt x="146380" y="1448054"/>
                  </a:lnTo>
                  <a:lnTo>
                    <a:pt x="144538" y="1435354"/>
                  </a:lnTo>
                  <a:lnTo>
                    <a:pt x="142697" y="1422654"/>
                  </a:lnTo>
                  <a:lnTo>
                    <a:pt x="139065" y="1397254"/>
                  </a:lnTo>
                  <a:lnTo>
                    <a:pt x="134759" y="1384554"/>
                  </a:lnTo>
                  <a:lnTo>
                    <a:pt x="129082" y="1346454"/>
                  </a:lnTo>
                  <a:lnTo>
                    <a:pt x="127165" y="1321054"/>
                  </a:lnTo>
                  <a:lnTo>
                    <a:pt x="127050" y="1319758"/>
                  </a:lnTo>
                  <a:lnTo>
                    <a:pt x="120535" y="1270254"/>
                  </a:lnTo>
                  <a:lnTo>
                    <a:pt x="118859" y="1257554"/>
                  </a:lnTo>
                  <a:lnTo>
                    <a:pt x="120103" y="1270254"/>
                  </a:lnTo>
                  <a:lnTo>
                    <a:pt x="108648" y="1181354"/>
                  </a:lnTo>
                  <a:lnTo>
                    <a:pt x="108851" y="1181354"/>
                  </a:lnTo>
                  <a:lnTo>
                    <a:pt x="102044" y="1143254"/>
                  </a:lnTo>
                  <a:lnTo>
                    <a:pt x="101282" y="1138999"/>
                  </a:lnTo>
                  <a:lnTo>
                    <a:pt x="101447" y="1143254"/>
                  </a:lnTo>
                  <a:lnTo>
                    <a:pt x="96050" y="1105154"/>
                  </a:lnTo>
                  <a:lnTo>
                    <a:pt x="94246" y="1092454"/>
                  </a:lnTo>
                  <a:lnTo>
                    <a:pt x="94475" y="1092454"/>
                  </a:lnTo>
                  <a:lnTo>
                    <a:pt x="96621" y="1105154"/>
                  </a:lnTo>
                  <a:lnTo>
                    <a:pt x="99822" y="1117854"/>
                  </a:lnTo>
                  <a:lnTo>
                    <a:pt x="103136" y="1143254"/>
                  </a:lnTo>
                  <a:lnTo>
                    <a:pt x="101384" y="1117854"/>
                  </a:lnTo>
                  <a:lnTo>
                    <a:pt x="98234" y="1092454"/>
                  </a:lnTo>
                  <a:lnTo>
                    <a:pt x="93510" y="1067054"/>
                  </a:lnTo>
                  <a:lnTo>
                    <a:pt x="90258" y="1041654"/>
                  </a:lnTo>
                  <a:lnTo>
                    <a:pt x="89369" y="1034745"/>
                  </a:lnTo>
                  <a:lnTo>
                    <a:pt x="89852" y="1041654"/>
                  </a:lnTo>
                  <a:lnTo>
                    <a:pt x="87617" y="1028954"/>
                  </a:lnTo>
                  <a:lnTo>
                    <a:pt x="86080" y="1016254"/>
                  </a:lnTo>
                  <a:lnTo>
                    <a:pt x="84785" y="1003554"/>
                  </a:lnTo>
                  <a:lnTo>
                    <a:pt x="83413" y="991844"/>
                  </a:lnTo>
                  <a:lnTo>
                    <a:pt x="83172" y="990854"/>
                  </a:lnTo>
                  <a:lnTo>
                    <a:pt x="81838" y="978154"/>
                  </a:lnTo>
                  <a:lnTo>
                    <a:pt x="80086" y="965454"/>
                  </a:lnTo>
                  <a:lnTo>
                    <a:pt x="77787" y="952754"/>
                  </a:lnTo>
                  <a:lnTo>
                    <a:pt x="74815" y="940054"/>
                  </a:lnTo>
                  <a:lnTo>
                    <a:pt x="74993" y="927354"/>
                  </a:lnTo>
                  <a:lnTo>
                    <a:pt x="73596" y="914654"/>
                  </a:lnTo>
                  <a:lnTo>
                    <a:pt x="71094" y="901954"/>
                  </a:lnTo>
                  <a:lnTo>
                    <a:pt x="67906" y="876554"/>
                  </a:lnTo>
                  <a:lnTo>
                    <a:pt x="70231" y="876554"/>
                  </a:lnTo>
                  <a:lnTo>
                    <a:pt x="66979" y="851154"/>
                  </a:lnTo>
                  <a:lnTo>
                    <a:pt x="64757" y="851154"/>
                  </a:lnTo>
                  <a:lnTo>
                    <a:pt x="62852" y="838454"/>
                  </a:lnTo>
                  <a:lnTo>
                    <a:pt x="60515" y="825754"/>
                  </a:lnTo>
                  <a:lnTo>
                    <a:pt x="57632" y="800354"/>
                  </a:lnTo>
                  <a:lnTo>
                    <a:pt x="56286" y="787654"/>
                  </a:lnTo>
                  <a:lnTo>
                    <a:pt x="55905" y="774954"/>
                  </a:lnTo>
                  <a:lnTo>
                    <a:pt x="55930" y="762254"/>
                  </a:lnTo>
                  <a:lnTo>
                    <a:pt x="53047" y="749554"/>
                  </a:lnTo>
                  <a:lnTo>
                    <a:pt x="52908" y="749554"/>
                  </a:lnTo>
                  <a:lnTo>
                    <a:pt x="53505" y="762254"/>
                  </a:lnTo>
                  <a:lnTo>
                    <a:pt x="52819" y="762254"/>
                  </a:lnTo>
                  <a:lnTo>
                    <a:pt x="48856" y="736854"/>
                  </a:lnTo>
                  <a:lnTo>
                    <a:pt x="44157" y="698754"/>
                  </a:lnTo>
                  <a:lnTo>
                    <a:pt x="39243" y="660654"/>
                  </a:lnTo>
                  <a:lnTo>
                    <a:pt x="33693" y="622554"/>
                  </a:lnTo>
                  <a:lnTo>
                    <a:pt x="27101" y="584454"/>
                  </a:lnTo>
                  <a:lnTo>
                    <a:pt x="25615" y="571754"/>
                  </a:lnTo>
                  <a:lnTo>
                    <a:pt x="26403" y="571754"/>
                  </a:lnTo>
                  <a:lnTo>
                    <a:pt x="27762" y="584454"/>
                  </a:lnTo>
                  <a:lnTo>
                    <a:pt x="28003" y="571754"/>
                  </a:lnTo>
                  <a:lnTo>
                    <a:pt x="22009" y="546354"/>
                  </a:lnTo>
                  <a:lnTo>
                    <a:pt x="21831" y="544144"/>
                  </a:lnTo>
                  <a:lnTo>
                    <a:pt x="19951" y="533654"/>
                  </a:lnTo>
                  <a:lnTo>
                    <a:pt x="18656" y="520954"/>
                  </a:lnTo>
                  <a:lnTo>
                    <a:pt x="16992" y="520954"/>
                  </a:lnTo>
                  <a:lnTo>
                    <a:pt x="13563" y="495554"/>
                  </a:lnTo>
                  <a:lnTo>
                    <a:pt x="12725" y="495554"/>
                  </a:lnTo>
                  <a:lnTo>
                    <a:pt x="11836" y="482854"/>
                  </a:lnTo>
                  <a:lnTo>
                    <a:pt x="10871" y="482854"/>
                  </a:lnTo>
                  <a:lnTo>
                    <a:pt x="9334" y="470154"/>
                  </a:lnTo>
                  <a:lnTo>
                    <a:pt x="8242" y="457454"/>
                  </a:lnTo>
                  <a:lnTo>
                    <a:pt x="26847" y="457454"/>
                  </a:lnTo>
                  <a:lnTo>
                    <a:pt x="51701" y="444754"/>
                  </a:lnTo>
                  <a:lnTo>
                    <a:pt x="139738" y="444754"/>
                  </a:lnTo>
                  <a:lnTo>
                    <a:pt x="164414" y="432054"/>
                  </a:lnTo>
                  <a:lnTo>
                    <a:pt x="186613" y="432054"/>
                  </a:lnTo>
                  <a:lnTo>
                    <a:pt x="220751" y="419354"/>
                  </a:lnTo>
                  <a:lnTo>
                    <a:pt x="160312" y="419354"/>
                  </a:lnTo>
                  <a:lnTo>
                    <a:pt x="151917" y="432054"/>
                  </a:lnTo>
                  <a:lnTo>
                    <a:pt x="121119" y="432054"/>
                  </a:lnTo>
                  <a:lnTo>
                    <a:pt x="10439" y="444754"/>
                  </a:lnTo>
                  <a:lnTo>
                    <a:pt x="0" y="444754"/>
                  </a:lnTo>
                  <a:lnTo>
                    <a:pt x="8242" y="508254"/>
                  </a:lnTo>
                  <a:lnTo>
                    <a:pt x="7835" y="508254"/>
                  </a:lnTo>
                  <a:lnTo>
                    <a:pt x="12890" y="559054"/>
                  </a:lnTo>
                  <a:lnTo>
                    <a:pt x="15621" y="571754"/>
                  </a:lnTo>
                  <a:lnTo>
                    <a:pt x="17551" y="584454"/>
                  </a:lnTo>
                  <a:lnTo>
                    <a:pt x="20180" y="609854"/>
                  </a:lnTo>
                  <a:lnTo>
                    <a:pt x="25031" y="647954"/>
                  </a:lnTo>
                  <a:lnTo>
                    <a:pt x="25844" y="647954"/>
                  </a:lnTo>
                  <a:lnTo>
                    <a:pt x="29324" y="660654"/>
                  </a:lnTo>
                  <a:lnTo>
                    <a:pt x="33286" y="698754"/>
                  </a:lnTo>
                  <a:lnTo>
                    <a:pt x="38049" y="736854"/>
                  </a:lnTo>
                  <a:lnTo>
                    <a:pt x="43891" y="787654"/>
                  </a:lnTo>
                  <a:lnTo>
                    <a:pt x="42075" y="762254"/>
                  </a:lnTo>
                  <a:lnTo>
                    <a:pt x="45389" y="787654"/>
                  </a:lnTo>
                  <a:lnTo>
                    <a:pt x="47917" y="813054"/>
                  </a:lnTo>
                  <a:lnTo>
                    <a:pt x="50165" y="851154"/>
                  </a:lnTo>
                  <a:lnTo>
                    <a:pt x="52628" y="876554"/>
                  </a:lnTo>
                  <a:lnTo>
                    <a:pt x="52235" y="876554"/>
                  </a:lnTo>
                  <a:lnTo>
                    <a:pt x="53682" y="889254"/>
                  </a:lnTo>
                  <a:lnTo>
                    <a:pt x="55333" y="901954"/>
                  </a:lnTo>
                  <a:lnTo>
                    <a:pt x="56934" y="901954"/>
                  </a:lnTo>
                  <a:lnTo>
                    <a:pt x="61087" y="927354"/>
                  </a:lnTo>
                  <a:lnTo>
                    <a:pt x="59423" y="927354"/>
                  </a:lnTo>
                  <a:lnTo>
                    <a:pt x="61620" y="952754"/>
                  </a:lnTo>
                  <a:lnTo>
                    <a:pt x="65417" y="978154"/>
                  </a:lnTo>
                  <a:lnTo>
                    <a:pt x="72415" y="1028954"/>
                  </a:lnTo>
                  <a:lnTo>
                    <a:pt x="85280" y="1114425"/>
                  </a:lnTo>
                  <a:lnTo>
                    <a:pt x="85267" y="1105154"/>
                  </a:lnTo>
                  <a:lnTo>
                    <a:pt x="86194" y="1105154"/>
                  </a:lnTo>
                  <a:lnTo>
                    <a:pt x="88544" y="1117854"/>
                  </a:lnTo>
                  <a:lnTo>
                    <a:pt x="93078" y="1155954"/>
                  </a:lnTo>
                  <a:lnTo>
                    <a:pt x="97815" y="1206754"/>
                  </a:lnTo>
                  <a:lnTo>
                    <a:pt x="102882" y="1244854"/>
                  </a:lnTo>
                  <a:lnTo>
                    <a:pt x="108394" y="1270254"/>
                  </a:lnTo>
                  <a:lnTo>
                    <a:pt x="108597" y="1275562"/>
                  </a:lnTo>
                  <a:lnTo>
                    <a:pt x="107022" y="1265466"/>
                  </a:lnTo>
                  <a:lnTo>
                    <a:pt x="105905" y="1259141"/>
                  </a:lnTo>
                  <a:lnTo>
                    <a:pt x="105879" y="1261516"/>
                  </a:lnTo>
                  <a:lnTo>
                    <a:pt x="107607" y="1272400"/>
                  </a:lnTo>
                  <a:lnTo>
                    <a:pt x="108508" y="1277035"/>
                  </a:lnTo>
                  <a:lnTo>
                    <a:pt x="108648" y="1276845"/>
                  </a:lnTo>
                  <a:lnTo>
                    <a:pt x="108889" y="1282954"/>
                  </a:lnTo>
                  <a:lnTo>
                    <a:pt x="108762" y="1282954"/>
                  </a:lnTo>
                  <a:lnTo>
                    <a:pt x="113296" y="1308354"/>
                  </a:lnTo>
                  <a:lnTo>
                    <a:pt x="118694" y="1346454"/>
                  </a:lnTo>
                  <a:lnTo>
                    <a:pt x="123913" y="1384554"/>
                  </a:lnTo>
                  <a:lnTo>
                    <a:pt x="127901" y="1409954"/>
                  </a:lnTo>
                  <a:lnTo>
                    <a:pt x="131889" y="1448054"/>
                  </a:lnTo>
                  <a:lnTo>
                    <a:pt x="141503" y="1511554"/>
                  </a:lnTo>
                  <a:lnTo>
                    <a:pt x="150431" y="1575054"/>
                  </a:lnTo>
                  <a:lnTo>
                    <a:pt x="152361" y="1600454"/>
                  </a:lnTo>
                  <a:lnTo>
                    <a:pt x="165887" y="1702054"/>
                  </a:lnTo>
                  <a:lnTo>
                    <a:pt x="165061" y="1702054"/>
                  </a:lnTo>
                  <a:lnTo>
                    <a:pt x="170484" y="1740154"/>
                  </a:lnTo>
                  <a:lnTo>
                    <a:pt x="174790" y="1765554"/>
                  </a:lnTo>
                  <a:lnTo>
                    <a:pt x="178333" y="1790954"/>
                  </a:lnTo>
                  <a:lnTo>
                    <a:pt x="181495" y="1803654"/>
                  </a:lnTo>
                  <a:lnTo>
                    <a:pt x="182143" y="1816354"/>
                  </a:lnTo>
                  <a:lnTo>
                    <a:pt x="180848" y="1816354"/>
                  </a:lnTo>
                  <a:lnTo>
                    <a:pt x="193154" y="1905254"/>
                  </a:lnTo>
                  <a:lnTo>
                    <a:pt x="198691" y="1943354"/>
                  </a:lnTo>
                  <a:lnTo>
                    <a:pt x="206489" y="1994154"/>
                  </a:lnTo>
                  <a:lnTo>
                    <a:pt x="206019" y="1994154"/>
                  </a:lnTo>
                  <a:lnTo>
                    <a:pt x="210223" y="2032254"/>
                  </a:lnTo>
                  <a:lnTo>
                    <a:pt x="216903" y="2083054"/>
                  </a:lnTo>
                  <a:lnTo>
                    <a:pt x="225501" y="2146554"/>
                  </a:lnTo>
                  <a:lnTo>
                    <a:pt x="235470" y="2222754"/>
                  </a:lnTo>
                  <a:lnTo>
                    <a:pt x="239293" y="2248154"/>
                  </a:lnTo>
                  <a:lnTo>
                    <a:pt x="241198" y="2260854"/>
                  </a:lnTo>
                  <a:lnTo>
                    <a:pt x="249389" y="2324354"/>
                  </a:lnTo>
                  <a:lnTo>
                    <a:pt x="358343" y="2311654"/>
                  </a:lnTo>
                  <a:lnTo>
                    <a:pt x="423341" y="2311654"/>
                  </a:lnTo>
                  <a:lnTo>
                    <a:pt x="490194" y="2298954"/>
                  </a:lnTo>
                  <a:lnTo>
                    <a:pt x="466979" y="2298954"/>
                  </a:lnTo>
                  <a:lnTo>
                    <a:pt x="494512" y="2286254"/>
                  </a:lnTo>
                  <a:lnTo>
                    <a:pt x="513334" y="2286254"/>
                  </a:lnTo>
                  <a:lnTo>
                    <a:pt x="522008" y="2273554"/>
                  </a:lnTo>
                  <a:close/>
                </a:path>
                <a:path w="3488054" h="2324735">
                  <a:moveTo>
                    <a:pt x="583031" y="375932"/>
                  </a:moveTo>
                  <a:lnTo>
                    <a:pt x="544334" y="381254"/>
                  </a:lnTo>
                  <a:lnTo>
                    <a:pt x="568121" y="381254"/>
                  </a:lnTo>
                  <a:lnTo>
                    <a:pt x="583031" y="375932"/>
                  </a:lnTo>
                  <a:close/>
                </a:path>
                <a:path w="3488054" h="2324735">
                  <a:moveTo>
                    <a:pt x="597966" y="368554"/>
                  </a:moveTo>
                  <a:lnTo>
                    <a:pt x="516610" y="368554"/>
                  </a:lnTo>
                  <a:lnTo>
                    <a:pt x="484428" y="381254"/>
                  </a:lnTo>
                  <a:lnTo>
                    <a:pt x="411200" y="381254"/>
                  </a:lnTo>
                  <a:lnTo>
                    <a:pt x="388429" y="393954"/>
                  </a:lnTo>
                  <a:lnTo>
                    <a:pt x="373303" y="393954"/>
                  </a:lnTo>
                  <a:lnTo>
                    <a:pt x="374192" y="404622"/>
                  </a:lnTo>
                  <a:lnTo>
                    <a:pt x="401599" y="400685"/>
                  </a:lnTo>
                  <a:lnTo>
                    <a:pt x="406920" y="393954"/>
                  </a:lnTo>
                  <a:lnTo>
                    <a:pt x="409854" y="393954"/>
                  </a:lnTo>
                  <a:lnTo>
                    <a:pt x="405345" y="400138"/>
                  </a:lnTo>
                  <a:lnTo>
                    <a:pt x="542785" y="381254"/>
                  </a:lnTo>
                  <a:lnTo>
                    <a:pt x="597966" y="368554"/>
                  </a:lnTo>
                  <a:close/>
                </a:path>
                <a:path w="3488054" h="2324735">
                  <a:moveTo>
                    <a:pt x="602792" y="367652"/>
                  </a:moveTo>
                  <a:lnTo>
                    <a:pt x="597966" y="368554"/>
                  </a:lnTo>
                  <a:lnTo>
                    <a:pt x="601662" y="368554"/>
                  </a:lnTo>
                  <a:lnTo>
                    <a:pt x="602792" y="367652"/>
                  </a:lnTo>
                  <a:close/>
                </a:path>
                <a:path w="3488054" h="2324735">
                  <a:moveTo>
                    <a:pt x="636511" y="368554"/>
                  </a:moveTo>
                  <a:lnTo>
                    <a:pt x="603643" y="368554"/>
                  </a:lnTo>
                  <a:lnTo>
                    <a:pt x="583031" y="375932"/>
                  </a:lnTo>
                  <a:lnTo>
                    <a:pt x="636511" y="368554"/>
                  </a:lnTo>
                  <a:close/>
                </a:path>
                <a:path w="3488054" h="2324735">
                  <a:moveTo>
                    <a:pt x="665162" y="355854"/>
                  </a:moveTo>
                  <a:lnTo>
                    <a:pt x="617448" y="355854"/>
                  </a:lnTo>
                  <a:lnTo>
                    <a:pt x="602792" y="367652"/>
                  </a:lnTo>
                  <a:lnTo>
                    <a:pt x="665162" y="355854"/>
                  </a:lnTo>
                  <a:close/>
                </a:path>
                <a:path w="3488054" h="2324735">
                  <a:moveTo>
                    <a:pt x="710565" y="2248154"/>
                  </a:moveTo>
                  <a:lnTo>
                    <a:pt x="700405" y="2258022"/>
                  </a:lnTo>
                  <a:lnTo>
                    <a:pt x="706793" y="2255532"/>
                  </a:lnTo>
                  <a:lnTo>
                    <a:pt x="710565" y="2248154"/>
                  </a:lnTo>
                  <a:close/>
                </a:path>
                <a:path w="3488054" h="2324735">
                  <a:moveTo>
                    <a:pt x="786447" y="345986"/>
                  </a:moveTo>
                  <a:lnTo>
                    <a:pt x="766699" y="355854"/>
                  </a:lnTo>
                  <a:lnTo>
                    <a:pt x="785926" y="355854"/>
                  </a:lnTo>
                  <a:lnTo>
                    <a:pt x="786447" y="345986"/>
                  </a:lnTo>
                  <a:close/>
                </a:path>
                <a:path w="3488054" h="2324735">
                  <a:moveTo>
                    <a:pt x="801535" y="2235454"/>
                  </a:moveTo>
                  <a:lnTo>
                    <a:pt x="800366" y="2236978"/>
                  </a:lnTo>
                  <a:lnTo>
                    <a:pt x="800696" y="2236889"/>
                  </a:lnTo>
                  <a:lnTo>
                    <a:pt x="801535" y="2235454"/>
                  </a:lnTo>
                  <a:close/>
                </a:path>
                <a:path w="3488054" h="2324735">
                  <a:moveTo>
                    <a:pt x="926084" y="2222754"/>
                  </a:moveTo>
                  <a:lnTo>
                    <a:pt x="916546" y="2222754"/>
                  </a:lnTo>
                  <a:lnTo>
                    <a:pt x="885113" y="2235454"/>
                  </a:lnTo>
                  <a:lnTo>
                    <a:pt x="926084" y="2222754"/>
                  </a:lnTo>
                  <a:close/>
                </a:path>
                <a:path w="3488054" h="2324735">
                  <a:moveTo>
                    <a:pt x="1128572" y="2197354"/>
                  </a:moveTo>
                  <a:lnTo>
                    <a:pt x="1120368" y="2197354"/>
                  </a:lnTo>
                  <a:lnTo>
                    <a:pt x="1116076" y="2202764"/>
                  </a:lnTo>
                  <a:lnTo>
                    <a:pt x="1128572" y="2197354"/>
                  </a:lnTo>
                  <a:close/>
                </a:path>
                <a:path w="3488054" h="2324735">
                  <a:moveTo>
                    <a:pt x="1156436" y="2191016"/>
                  </a:moveTo>
                  <a:lnTo>
                    <a:pt x="1151864" y="2191702"/>
                  </a:lnTo>
                  <a:lnTo>
                    <a:pt x="1143444" y="2193048"/>
                  </a:lnTo>
                  <a:lnTo>
                    <a:pt x="1147051" y="2192693"/>
                  </a:lnTo>
                  <a:lnTo>
                    <a:pt x="1155407" y="2191258"/>
                  </a:lnTo>
                  <a:lnTo>
                    <a:pt x="1156436" y="2191016"/>
                  </a:lnTo>
                  <a:close/>
                </a:path>
                <a:path w="3488054" h="2324735">
                  <a:moveTo>
                    <a:pt x="1194092" y="2207895"/>
                  </a:moveTo>
                  <a:lnTo>
                    <a:pt x="1188554" y="2210054"/>
                  </a:lnTo>
                  <a:lnTo>
                    <a:pt x="1190421" y="2210054"/>
                  </a:lnTo>
                  <a:lnTo>
                    <a:pt x="1194092" y="2207895"/>
                  </a:lnTo>
                  <a:close/>
                </a:path>
                <a:path w="3488054" h="2324735">
                  <a:moveTo>
                    <a:pt x="1246416" y="279654"/>
                  </a:moveTo>
                  <a:lnTo>
                    <a:pt x="1196822" y="279654"/>
                  </a:lnTo>
                  <a:lnTo>
                    <a:pt x="1173518" y="291960"/>
                  </a:lnTo>
                  <a:lnTo>
                    <a:pt x="1172019" y="292354"/>
                  </a:lnTo>
                  <a:lnTo>
                    <a:pt x="1099553" y="292354"/>
                  </a:lnTo>
                  <a:lnTo>
                    <a:pt x="1079042" y="305054"/>
                  </a:lnTo>
                  <a:lnTo>
                    <a:pt x="1020724" y="305054"/>
                  </a:lnTo>
                  <a:lnTo>
                    <a:pt x="983830" y="317754"/>
                  </a:lnTo>
                  <a:lnTo>
                    <a:pt x="938136" y="317754"/>
                  </a:lnTo>
                  <a:lnTo>
                    <a:pt x="830541" y="330454"/>
                  </a:lnTo>
                  <a:lnTo>
                    <a:pt x="773734" y="343154"/>
                  </a:lnTo>
                  <a:lnTo>
                    <a:pt x="718312" y="343154"/>
                  </a:lnTo>
                  <a:lnTo>
                    <a:pt x="666826" y="355854"/>
                  </a:lnTo>
                  <a:lnTo>
                    <a:pt x="665162" y="355854"/>
                  </a:lnTo>
                  <a:lnTo>
                    <a:pt x="653999" y="368554"/>
                  </a:lnTo>
                  <a:lnTo>
                    <a:pt x="683945" y="368554"/>
                  </a:lnTo>
                  <a:lnTo>
                    <a:pt x="712508" y="355854"/>
                  </a:lnTo>
                  <a:lnTo>
                    <a:pt x="751586" y="355854"/>
                  </a:lnTo>
                  <a:lnTo>
                    <a:pt x="786599" y="343154"/>
                  </a:lnTo>
                  <a:lnTo>
                    <a:pt x="786447" y="345986"/>
                  </a:lnTo>
                  <a:lnTo>
                    <a:pt x="792086" y="343154"/>
                  </a:lnTo>
                  <a:lnTo>
                    <a:pt x="852373" y="343154"/>
                  </a:lnTo>
                  <a:lnTo>
                    <a:pt x="880491" y="330454"/>
                  </a:lnTo>
                  <a:lnTo>
                    <a:pt x="943762" y="330454"/>
                  </a:lnTo>
                  <a:lnTo>
                    <a:pt x="1004074" y="317754"/>
                  </a:lnTo>
                  <a:lnTo>
                    <a:pt x="1061999" y="317754"/>
                  </a:lnTo>
                  <a:lnTo>
                    <a:pt x="1107033" y="305054"/>
                  </a:lnTo>
                  <a:lnTo>
                    <a:pt x="1114933" y="305054"/>
                  </a:lnTo>
                  <a:lnTo>
                    <a:pt x="1190409" y="290474"/>
                  </a:lnTo>
                  <a:lnTo>
                    <a:pt x="1202740" y="288810"/>
                  </a:lnTo>
                  <a:lnTo>
                    <a:pt x="1216660" y="287159"/>
                  </a:lnTo>
                  <a:lnTo>
                    <a:pt x="1217244" y="287185"/>
                  </a:lnTo>
                  <a:lnTo>
                    <a:pt x="1218018" y="287058"/>
                  </a:lnTo>
                  <a:lnTo>
                    <a:pt x="1218438" y="286981"/>
                  </a:lnTo>
                  <a:lnTo>
                    <a:pt x="1219136" y="286867"/>
                  </a:lnTo>
                  <a:lnTo>
                    <a:pt x="1217371" y="287070"/>
                  </a:lnTo>
                  <a:lnTo>
                    <a:pt x="1216672" y="287147"/>
                  </a:lnTo>
                  <a:lnTo>
                    <a:pt x="1209802" y="286727"/>
                  </a:lnTo>
                  <a:lnTo>
                    <a:pt x="1246416" y="279654"/>
                  </a:lnTo>
                  <a:close/>
                </a:path>
                <a:path w="3488054" h="2324735">
                  <a:moveTo>
                    <a:pt x="1369783" y="266954"/>
                  </a:moveTo>
                  <a:lnTo>
                    <a:pt x="1302435" y="266954"/>
                  </a:lnTo>
                  <a:lnTo>
                    <a:pt x="1251851" y="279654"/>
                  </a:lnTo>
                  <a:lnTo>
                    <a:pt x="1251572" y="279654"/>
                  </a:lnTo>
                  <a:lnTo>
                    <a:pt x="1247749" y="292354"/>
                  </a:lnTo>
                  <a:lnTo>
                    <a:pt x="1270850" y="292354"/>
                  </a:lnTo>
                  <a:lnTo>
                    <a:pt x="1296073" y="279654"/>
                  </a:lnTo>
                  <a:lnTo>
                    <a:pt x="1338795" y="279654"/>
                  </a:lnTo>
                  <a:lnTo>
                    <a:pt x="1369783" y="266954"/>
                  </a:lnTo>
                  <a:close/>
                </a:path>
                <a:path w="3488054" h="2324735">
                  <a:moveTo>
                    <a:pt x="1651177" y="214325"/>
                  </a:moveTo>
                  <a:lnTo>
                    <a:pt x="1614055" y="217551"/>
                  </a:lnTo>
                  <a:lnTo>
                    <a:pt x="1602117" y="218821"/>
                  </a:lnTo>
                  <a:lnTo>
                    <a:pt x="1599057" y="219748"/>
                  </a:lnTo>
                  <a:lnTo>
                    <a:pt x="1607210" y="220040"/>
                  </a:lnTo>
                  <a:lnTo>
                    <a:pt x="1620075" y="218198"/>
                  </a:lnTo>
                  <a:lnTo>
                    <a:pt x="1631543" y="216662"/>
                  </a:lnTo>
                  <a:lnTo>
                    <a:pt x="1651177" y="214325"/>
                  </a:lnTo>
                  <a:close/>
                </a:path>
                <a:path w="3488054" h="2324735">
                  <a:moveTo>
                    <a:pt x="1674228" y="2133854"/>
                  </a:moveTo>
                  <a:lnTo>
                    <a:pt x="1582953" y="2133854"/>
                  </a:lnTo>
                  <a:lnTo>
                    <a:pt x="1531772" y="2146554"/>
                  </a:lnTo>
                  <a:lnTo>
                    <a:pt x="1510804" y="2146554"/>
                  </a:lnTo>
                  <a:lnTo>
                    <a:pt x="1501381" y="2146554"/>
                  </a:lnTo>
                  <a:lnTo>
                    <a:pt x="1490687" y="2146554"/>
                  </a:lnTo>
                  <a:lnTo>
                    <a:pt x="1454912" y="2159254"/>
                  </a:lnTo>
                  <a:lnTo>
                    <a:pt x="1397711" y="2159254"/>
                  </a:lnTo>
                  <a:lnTo>
                    <a:pt x="1362557" y="2171954"/>
                  </a:lnTo>
                  <a:lnTo>
                    <a:pt x="1306144" y="2171954"/>
                  </a:lnTo>
                  <a:lnTo>
                    <a:pt x="1283347" y="2184654"/>
                  </a:lnTo>
                  <a:lnTo>
                    <a:pt x="1253020" y="2184654"/>
                  </a:lnTo>
                  <a:lnTo>
                    <a:pt x="1221841" y="2184654"/>
                  </a:lnTo>
                  <a:lnTo>
                    <a:pt x="1217637" y="2184654"/>
                  </a:lnTo>
                  <a:lnTo>
                    <a:pt x="1200708" y="2184654"/>
                  </a:lnTo>
                  <a:lnTo>
                    <a:pt x="1195666" y="2184654"/>
                  </a:lnTo>
                  <a:lnTo>
                    <a:pt x="1170127" y="2197354"/>
                  </a:lnTo>
                  <a:lnTo>
                    <a:pt x="1150340" y="2197354"/>
                  </a:lnTo>
                  <a:lnTo>
                    <a:pt x="1112062" y="2207806"/>
                  </a:lnTo>
                  <a:lnTo>
                    <a:pt x="1116076" y="2202764"/>
                  </a:lnTo>
                  <a:lnTo>
                    <a:pt x="1099197" y="2210054"/>
                  </a:lnTo>
                  <a:lnTo>
                    <a:pt x="1083906" y="2210054"/>
                  </a:lnTo>
                  <a:lnTo>
                    <a:pt x="1100924" y="2197354"/>
                  </a:lnTo>
                  <a:lnTo>
                    <a:pt x="1097254" y="2197354"/>
                  </a:lnTo>
                  <a:lnTo>
                    <a:pt x="1061516" y="2210054"/>
                  </a:lnTo>
                  <a:lnTo>
                    <a:pt x="1012113" y="2210054"/>
                  </a:lnTo>
                  <a:lnTo>
                    <a:pt x="1007516" y="2210054"/>
                  </a:lnTo>
                  <a:lnTo>
                    <a:pt x="1004900" y="2212886"/>
                  </a:lnTo>
                  <a:lnTo>
                    <a:pt x="1004265" y="2213140"/>
                  </a:lnTo>
                  <a:lnTo>
                    <a:pt x="1004265" y="2213572"/>
                  </a:lnTo>
                  <a:lnTo>
                    <a:pt x="995794" y="2222754"/>
                  </a:lnTo>
                  <a:lnTo>
                    <a:pt x="983742" y="2222754"/>
                  </a:lnTo>
                  <a:lnTo>
                    <a:pt x="1004265" y="2213572"/>
                  </a:lnTo>
                  <a:lnTo>
                    <a:pt x="1004265" y="2213140"/>
                  </a:lnTo>
                  <a:lnTo>
                    <a:pt x="979728" y="2222754"/>
                  </a:lnTo>
                  <a:lnTo>
                    <a:pt x="942657" y="2222754"/>
                  </a:lnTo>
                  <a:lnTo>
                    <a:pt x="899693" y="2235454"/>
                  </a:lnTo>
                  <a:lnTo>
                    <a:pt x="885113" y="2235454"/>
                  </a:lnTo>
                  <a:lnTo>
                    <a:pt x="806145" y="2235454"/>
                  </a:lnTo>
                  <a:lnTo>
                    <a:pt x="800696" y="2236889"/>
                  </a:lnTo>
                  <a:lnTo>
                    <a:pt x="794054" y="2248154"/>
                  </a:lnTo>
                  <a:lnTo>
                    <a:pt x="791692" y="2248154"/>
                  </a:lnTo>
                  <a:lnTo>
                    <a:pt x="800366" y="2236978"/>
                  </a:lnTo>
                  <a:lnTo>
                    <a:pt x="757694" y="2248154"/>
                  </a:lnTo>
                  <a:lnTo>
                    <a:pt x="725728" y="2248154"/>
                  </a:lnTo>
                  <a:lnTo>
                    <a:pt x="706793" y="2255532"/>
                  </a:lnTo>
                  <a:lnTo>
                    <a:pt x="704075" y="2260854"/>
                  </a:lnTo>
                  <a:lnTo>
                    <a:pt x="697471" y="2260854"/>
                  </a:lnTo>
                  <a:lnTo>
                    <a:pt x="700405" y="2258022"/>
                  </a:lnTo>
                  <a:lnTo>
                    <a:pt x="693102" y="2260854"/>
                  </a:lnTo>
                  <a:lnTo>
                    <a:pt x="651878" y="2260854"/>
                  </a:lnTo>
                  <a:lnTo>
                    <a:pt x="629170" y="2273554"/>
                  </a:lnTo>
                  <a:lnTo>
                    <a:pt x="628726" y="2260854"/>
                  </a:lnTo>
                  <a:lnTo>
                    <a:pt x="590169" y="2273554"/>
                  </a:lnTo>
                  <a:lnTo>
                    <a:pt x="556463" y="2273554"/>
                  </a:lnTo>
                  <a:lnTo>
                    <a:pt x="555891" y="2273554"/>
                  </a:lnTo>
                  <a:lnTo>
                    <a:pt x="553694" y="2274379"/>
                  </a:lnTo>
                  <a:lnTo>
                    <a:pt x="513334" y="2286254"/>
                  </a:lnTo>
                  <a:lnTo>
                    <a:pt x="521728" y="2286254"/>
                  </a:lnTo>
                  <a:lnTo>
                    <a:pt x="612787" y="2286254"/>
                  </a:lnTo>
                  <a:lnTo>
                    <a:pt x="1109941" y="2210054"/>
                  </a:lnTo>
                  <a:lnTo>
                    <a:pt x="1110272" y="2210054"/>
                  </a:lnTo>
                  <a:lnTo>
                    <a:pt x="1178420" y="2210054"/>
                  </a:lnTo>
                  <a:lnTo>
                    <a:pt x="1186688" y="2197354"/>
                  </a:lnTo>
                  <a:lnTo>
                    <a:pt x="1187386" y="2197354"/>
                  </a:lnTo>
                  <a:lnTo>
                    <a:pt x="1189126" y="2195703"/>
                  </a:lnTo>
                  <a:lnTo>
                    <a:pt x="1179537" y="2197354"/>
                  </a:lnTo>
                  <a:lnTo>
                    <a:pt x="1178788" y="2197354"/>
                  </a:lnTo>
                  <a:lnTo>
                    <a:pt x="1191882" y="2193086"/>
                  </a:lnTo>
                  <a:lnTo>
                    <a:pt x="1189126" y="2195703"/>
                  </a:lnTo>
                  <a:lnTo>
                    <a:pt x="1196136" y="2194496"/>
                  </a:lnTo>
                  <a:lnTo>
                    <a:pt x="1188643" y="2197354"/>
                  </a:lnTo>
                  <a:lnTo>
                    <a:pt x="1211948" y="2197354"/>
                  </a:lnTo>
                  <a:lnTo>
                    <a:pt x="1194092" y="2207895"/>
                  </a:lnTo>
                  <a:lnTo>
                    <a:pt x="1220978" y="2197354"/>
                  </a:lnTo>
                  <a:lnTo>
                    <a:pt x="1261427" y="2197354"/>
                  </a:lnTo>
                  <a:lnTo>
                    <a:pt x="1289837" y="2184654"/>
                  </a:lnTo>
                  <a:lnTo>
                    <a:pt x="1335747" y="2184654"/>
                  </a:lnTo>
                  <a:lnTo>
                    <a:pt x="1406029" y="2171954"/>
                  </a:lnTo>
                  <a:lnTo>
                    <a:pt x="1447317" y="2171954"/>
                  </a:lnTo>
                  <a:lnTo>
                    <a:pt x="1501508" y="2159254"/>
                  </a:lnTo>
                  <a:lnTo>
                    <a:pt x="1563878" y="2146554"/>
                  </a:lnTo>
                  <a:lnTo>
                    <a:pt x="1624711" y="2146554"/>
                  </a:lnTo>
                  <a:lnTo>
                    <a:pt x="1674228" y="2133854"/>
                  </a:lnTo>
                  <a:close/>
                </a:path>
                <a:path w="3488054" h="2324735">
                  <a:moveTo>
                    <a:pt x="1803311" y="203454"/>
                  </a:moveTo>
                  <a:lnTo>
                    <a:pt x="1769656" y="203454"/>
                  </a:lnTo>
                  <a:lnTo>
                    <a:pt x="1723872" y="216154"/>
                  </a:lnTo>
                  <a:lnTo>
                    <a:pt x="1672602" y="216154"/>
                  </a:lnTo>
                  <a:lnTo>
                    <a:pt x="1616341" y="228854"/>
                  </a:lnTo>
                  <a:lnTo>
                    <a:pt x="1569529" y="228854"/>
                  </a:lnTo>
                  <a:lnTo>
                    <a:pt x="1553438" y="241554"/>
                  </a:lnTo>
                  <a:lnTo>
                    <a:pt x="1469174" y="241554"/>
                  </a:lnTo>
                  <a:lnTo>
                    <a:pt x="1432534" y="254254"/>
                  </a:lnTo>
                  <a:lnTo>
                    <a:pt x="1396479" y="254254"/>
                  </a:lnTo>
                  <a:lnTo>
                    <a:pt x="1375791" y="266954"/>
                  </a:lnTo>
                  <a:lnTo>
                    <a:pt x="1392313" y="266954"/>
                  </a:lnTo>
                  <a:lnTo>
                    <a:pt x="1463065" y="254254"/>
                  </a:lnTo>
                  <a:lnTo>
                    <a:pt x="1526616" y="254254"/>
                  </a:lnTo>
                  <a:lnTo>
                    <a:pt x="1535290" y="254254"/>
                  </a:lnTo>
                  <a:lnTo>
                    <a:pt x="1542529" y="249999"/>
                  </a:lnTo>
                  <a:lnTo>
                    <a:pt x="1574126" y="241554"/>
                  </a:lnTo>
                  <a:lnTo>
                    <a:pt x="1606156" y="241554"/>
                  </a:lnTo>
                  <a:lnTo>
                    <a:pt x="1638058" y="228854"/>
                  </a:lnTo>
                  <a:lnTo>
                    <a:pt x="1702549" y="228854"/>
                  </a:lnTo>
                  <a:lnTo>
                    <a:pt x="1724063" y="216154"/>
                  </a:lnTo>
                  <a:lnTo>
                    <a:pt x="1758810" y="216154"/>
                  </a:lnTo>
                  <a:lnTo>
                    <a:pt x="1803311" y="203454"/>
                  </a:lnTo>
                  <a:close/>
                </a:path>
                <a:path w="3488054" h="2324735">
                  <a:moveTo>
                    <a:pt x="1834654" y="204597"/>
                  </a:moveTo>
                  <a:lnTo>
                    <a:pt x="1788058" y="216154"/>
                  </a:lnTo>
                  <a:lnTo>
                    <a:pt x="1772894" y="216154"/>
                  </a:lnTo>
                  <a:lnTo>
                    <a:pt x="1759165" y="228854"/>
                  </a:lnTo>
                  <a:lnTo>
                    <a:pt x="1829333" y="211886"/>
                  </a:lnTo>
                  <a:lnTo>
                    <a:pt x="1834654" y="204597"/>
                  </a:lnTo>
                  <a:close/>
                </a:path>
                <a:path w="3488054" h="2324735">
                  <a:moveTo>
                    <a:pt x="1839226" y="203454"/>
                  </a:moveTo>
                  <a:lnTo>
                    <a:pt x="1835480" y="203454"/>
                  </a:lnTo>
                  <a:lnTo>
                    <a:pt x="1834654" y="204597"/>
                  </a:lnTo>
                  <a:lnTo>
                    <a:pt x="1839226" y="203454"/>
                  </a:lnTo>
                  <a:close/>
                </a:path>
                <a:path w="3488054" h="2324735">
                  <a:moveTo>
                    <a:pt x="1842528" y="2108454"/>
                  </a:moveTo>
                  <a:lnTo>
                    <a:pt x="1762823" y="2108454"/>
                  </a:lnTo>
                  <a:lnTo>
                    <a:pt x="1750542" y="2121154"/>
                  </a:lnTo>
                  <a:lnTo>
                    <a:pt x="1693151" y="2121154"/>
                  </a:lnTo>
                  <a:lnTo>
                    <a:pt x="1681137" y="2133854"/>
                  </a:lnTo>
                  <a:lnTo>
                    <a:pt x="1735366" y="2133854"/>
                  </a:lnTo>
                  <a:lnTo>
                    <a:pt x="1768894" y="2121154"/>
                  </a:lnTo>
                  <a:lnTo>
                    <a:pt x="1804276" y="2121154"/>
                  </a:lnTo>
                  <a:lnTo>
                    <a:pt x="1842528" y="2108454"/>
                  </a:lnTo>
                  <a:close/>
                </a:path>
                <a:path w="3488054" h="2324735">
                  <a:moveTo>
                    <a:pt x="1867839" y="190754"/>
                  </a:moveTo>
                  <a:lnTo>
                    <a:pt x="1854098" y="190754"/>
                  </a:lnTo>
                  <a:lnTo>
                    <a:pt x="1803311" y="203454"/>
                  </a:lnTo>
                  <a:lnTo>
                    <a:pt x="1818017" y="203454"/>
                  </a:lnTo>
                  <a:lnTo>
                    <a:pt x="1867839" y="190754"/>
                  </a:lnTo>
                  <a:close/>
                </a:path>
                <a:path w="3488054" h="2324735">
                  <a:moveTo>
                    <a:pt x="1911832" y="190754"/>
                  </a:moveTo>
                  <a:lnTo>
                    <a:pt x="1887016" y="190754"/>
                  </a:lnTo>
                  <a:lnTo>
                    <a:pt x="1839226" y="203454"/>
                  </a:lnTo>
                  <a:lnTo>
                    <a:pt x="1864169" y="203454"/>
                  </a:lnTo>
                  <a:lnTo>
                    <a:pt x="1829333" y="211886"/>
                  </a:lnTo>
                  <a:lnTo>
                    <a:pt x="1826209" y="216154"/>
                  </a:lnTo>
                  <a:lnTo>
                    <a:pt x="1883041" y="203454"/>
                  </a:lnTo>
                  <a:lnTo>
                    <a:pt x="1866214" y="203454"/>
                  </a:lnTo>
                  <a:lnTo>
                    <a:pt x="1911832" y="190754"/>
                  </a:lnTo>
                  <a:close/>
                </a:path>
                <a:path w="3488054" h="2324735">
                  <a:moveTo>
                    <a:pt x="1939874" y="190754"/>
                  </a:moveTo>
                  <a:lnTo>
                    <a:pt x="1883041" y="203454"/>
                  </a:lnTo>
                  <a:lnTo>
                    <a:pt x="1929142" y="203454"/>
                  </a:lnTo>
                  <a:lnTo>
                    <a:pt x="1939874" y="190754"/>
                  </a:lnTo>
                  <a:close/>
                </a:path>
                <a:path w="3488054" h="2324735">
                  <a:moveTo>
                    <a:pt x="2154771" y="152654"/>
                  </a:moveTo>
                  <a:lnTo>
                    <a:pt x="2143125" y="152654"/>
                  </a:lnTo>
                  <a:lnTo>
                    <a:pt x="2107933" y="165354"/>
                  </a:lnTo>
                  <a:lnTo>
                    <a:pt x="2031758" y="165354"/>
                  </a:lnTo>
                  <a:lnTo>
                    <a:pt x="1983867" y="178054"/>
                  </a:lnTo>
                  <a:lnTo>
                    <a:pt x="1967458" y="178054"/>
                  </a:lnTo>
                  <a:lnTo>
                    <a:pt x="1918017" y="190754"/>
                  </a:lnTo>
                  <a:lnTo>
                    <a:pt x="1939874" y="190754"/>
                  </a:lnTo>
                  <a:lnTo>
                    <a:pt x="1999576" y="190754"/>
                  </a:lnTo>
                  <a:lnTo>
                    <a:pt x="2017318" y="190754"/>
                  </a:lnTo>
                  <a:lnTo>
                    <a:pt x="2028355" y="190754"/>
                  </a:lnTo>
                  <a:lnTo>
                    <a:pt x="2054961" y="178054"/>
                  </a:lnTo>
                  <a:lnTo>
                    <a:pt x="2116734" y="178054"/>
                  </a:lnTo>
                  <a:lnTo>
                    <a:pt x="2132101" y="165354"/>
                  </a:lnTo>
                  <a:lnTo>
                    <a:pt x="2145576" y="165354"/>
                  </a:lnTo>
                  <a:lnTo>
                    <a:pt x="2154771" y="152654"/>
                  </a:lnTo>
                  <a:close/>
                </a:path>
                <a:path w="3488054" h="2324735">
                  <a:moveTo>
                    <a:pt x="2454008" y="114554"/>
                  </a:moveTo>
                  <a:lnTo>
                    <a:pt x="2414676" y="114554"/>
                  </a:lnTo>
                  <a:lnTo>
                    <a:pt x="2354948" y="127254"/>
                  </a:lnTo>
                  <a:lnTo>
                    <a:pt x="2291092" y="127254"/>
                  </a:lnTo>
                  <a:lnTo>
                    <a:pt x="2270849" y="132067"/>
                  </a:lnTo>
                  <a:lnTo>
                    <a:pt x="2270849" y="139954"/>
                  </a:lnTo>
                  <a:lnTo>
                    <a:pt x="2264727" y="145910"/>
                  </a:lnTo>
                  <a:lnTo>
                    <a:pt x="2258352" y="146634"/>
                  </a:lnTo>
                  <a:lnTo>
                    <a:pt x="2251799" y="147231"/>
                  </a:lnTo>
                  <a:lnTo>
                    <a:pt x="2250668" y="147320"/>
                  </a:lnTo>
                  <a:lnTo>
                    <a:pt x="2264981" y="139954"/>
                  </a:lnTo>
                  <a:lnTo>
                    <a:pt x="2270849" y="139954"/>
                  </a:lnTo>
                  <a:lnTo>
                    <a:pt x="2270849" y="132067"/>
                  </a:lnTo>
                  <a:lnTo>
                    <a:pt x="2237549" y="139954"/>
                  </a:lnTo>
                  <a:lnTo>
                    <a:pt x="2205736" y="139954"/>
                  </a:lnTo>
                  <a:lnTo>
                    <a:pt x="2175319" y="152654"/>
                  </a:lnTo>
                  <a:lnTo>
                    <a:pt x="2240280" y="152654"/>
                  </a:lnTo>
                  <a:lnTo>
                    <a:pt x="2249767" y="147777"/>
                  </a:lnTo>
                  <a:lnTo>
                    <a:pt x="2252205" y="147586"/>
                  </a:lnTo>
                  <a:lnTo>
                    <a:pt x="2264651" y="145986"/>
                  </a:lnTo>
                  <a:lnTo>
                    <a:pt x="2257793" y="152654"/>
                  </a:lnTo>
                  <a:lnTo>
                    <a:pt x="2302306" y="152654"/>
                  </a:lnTo>
                  <a:lnTo>
                    <a:pt x="2316442" y="139954"/>
                  </a:lnTo>
                  <a:lnTo>
                    <a:pt x="2379332" y="139954"/>
                  </a:lnTo>
                  <a:lnTo>
                    <a:pt x="2406332" y="127254"/>
                  </a:lnTo>
                  <a:lnTo>
                    <a:pt x="2425560" y="127254"/>
                  </a:lnTo>
                  <a:lnTo>
                    <a:pt x="2454008" y="114554"/>
                  </a:lnTo>
                  <a:close/>
                </a:path>
                <a:path w="3488054" h="2324735">
                  <a:moveTo>
                    <a:pt x="2521051" y="2003831"/>
                  </a:moveTo>
                  <a:lnTo>
                    <a:pt x="2518473" y="2004174"/>
                  </a:lnTo>
                  <a:lnTo>
                    <a:pt x="2514689" y="2004707"/>
                  </a:lnTo>
                  <a:lnTo>
                    <a:pt x="2516555" y="2004504"/>
                  </a:lnTo>
                  <a:lnTo>
                    <a:pt x="2520505" y="2004098"/>
                  </a:lnTo>
                  <a:lnTo>
                    <a:pt x="2521051" y="2003831"/>
                  </a:lnTo>
                  <a:close/>
                </a:path>
                <a:path w="3488054" h="2324735">
                  <a:moveTo>
                    <a:pt x="2725623" y="69202"/>
                  </a:moveTo>
                  <a:lnTo>
                    <a:pt x="2710116" y="70904"/>
                  </a:lnTo>
                  <a:lnTo>
                    <a:pt x="2693898" y="72885"/>
                  </a:lnTo>
                  <a:lnTo>
                    <a:pt x="2677337" y="75209"/>
                  </a:lnTo>
                  <a:lnTo>
                    <a:pt x="2660815" y="77927"/>
                  </a:lnTo>
                  <a:lnTo>
                    <a:pt x="2672715" y="76644"/>
                  </a:lnTo>
                  <a:lnTo>
                    <a:pt x="2725623" y="69202"/>
                  </a:lnTo>
                  <a:close/>
                </a:path>
                <a:path w="3488054" h="2324735">
                  <a:moveTo>
                    <a:pt x="2757779" y="86702"/>
                  </a:moveTo>
                  <a:lnTo>
                    <a:pt x="2753245" y="89154"/>
                  </a:lnTo>
                  <a:lnTo>
                    <a:pt x="2754744" y="89154"/>
                  </a:lnTo>
                  <a:lnTo>
                    <a:pt x="2757779" y="86702"/>
                  </a:lnTo>
                  <a:close/>
                </a:path>
                <a:path w="3488054" h="2324735">
                  <a:moveTo>
                    <a:pt x="2763228" y="76454"/>
                  </a:moveTo>
                  <a:lnTo>
                    <a:pt x="2759214" y="76454"/>
                  </a:lnTo>
                  <a:lnTo>
                    <a:pt x="2755036" y="76454"/>
                  </a:lnTo>
                  <a:lnTo>
                    <a:pt x="2724429" y="76454"/>
                  </a:lnTo>
                  <a:lnTo>
                    <a:pt x="2672715" y="89154"/>
                  </a:lnTo>
                  <a:lnTo>
                    <a:pt x="2606967" y="89154"/>
                  </a:lnTo>
                  <a:lnTo>
                    <a:pt x="2577554" y="101854"/>
                  </a:lnTo>
                  <a:lnTo>
                    <a:pt x="2505316" y="101854"/>
                  </a:lnTo>
                  <a:lnTo>
                    <a:pt x="2474772" y="114554"/>
                  </a:lnTo>
                  <a:lnTo>
                    <a:pt x="2495143" y="114554"/>
                  </a:lnTo>
                  <a:lnTo>
                    <a:pt x="2689250" y="89154"/>
                  </a:lnTo>
                  <a:lnTo>
                    <a:pt x="2726271" y="89154"/>
                  </a:lnTo>
                  <a:lnTo>
                    <a:pt x="2735872" y="89154"/>
                  </a:lnTo>
                  <a:lnTo>
                    <a:pt x="2744495" y="89154"/>
                  </a:lnTo>
                  <a:lnTo>
                    <a:pt x="2754541" y="80492"/>
                  </a:lnTo>
                  <a:lnTo>
                    <a:pt x="2763228" y="76454"/>
                  </a:lnTo>
                  <a:close/>
                </a:path>
                <a:path w="3488054" h="2324735">
                  <a:moveTo>
                    <a:pt x="2781731" y="62484"/>
                  </a:moveTo>
                  <a:lnTo>
                    <a:pt x="2751112" y="66001"/>
                  </a:lnTo>
                  <a:lnTo>
                    <a:pt x="2725623" y="69202"/>
                  </a:lnTo>
                  <a:lnTo>
                    <a:pt x="2761234" y="65557"/>
                  </a:lnTo>
                  <a:lnTo>
                    <a:pt x="2773832" y="64020"/>
                  </a:lnTo>
                  <a:lnTo>
                    <a:pt x="2781731" y="62484"/>
                  </a:lnTo>
                  <a:close/>
                </a:path>
                <a:path w="3488054" h="2324735">
                  <a:moveTo>
                    <a:pt x="2800489" y="1981454"/>
                  </a:moveTo>
                  <a:lnTo>
                    <a:pt x="2787294" y="1981454"/>
                  </a:lnTo>
                  <a:lnTo>
                    <a:pt x="2799486" y="1972538"/>
                  </a:lnTo>
                  <a:lnTo>
                    <a:pt x="2781274" y="1981454"/>
                  </a:lnTo>
                  <a:lnTo>
                    <a:pt x="2760116" y="1981454"/>
                  </a:lnTo>
                  <a:lnTo>
                    <a:pt x="2691219" y="1994154"/>
                  </a:lnTo>
                  <a:lnTo>
                    <a:pt x="2624556" y="1994154"/>
                  </a:lnTo>
                  <a:lnTo>
                    <a:pt x="2584208" y="2006854"/>
                  </a:lnTo>
                  <a:lnTo>
                    <a:pt x="2531745" y="2006854"/>
                  </a:lnTo>
                  <a:lnTo>
                    <a:pt x="2513139" y="2019554"/>
                  </a:lnTo>
                  <a:lnTo>
                    <a:pt x="2487917" y="2019554"/>
                  </a:lnTo>
                  <a:lnTo>
                    <a:pt x="2514689" y="2006854"/>
                  </a:lnTo>
                  <a:lnTo>
                    <a:pt x="2482862" y="2019554"/>
                  </a:lnTo>
                  <a:lnTo>
                    <a:pt x="2440343" y="2019554"/>
                  </a:lnTo>
                  <a:lnTo>
                    <a:pt x="2417127" y="2019554"/>
                  </a:lnTo>
                  <a:lnTo>
                    <a:pt x="2404491" y="2028355"/>
                  </a:lnTo>
                  <a:lnTo>
                    <a:pt x="2388578" y="2032254"/>
                  </a:lnTo>
                  <a:lnTo>
                    <a:pt x="2334577" y="2032254"/>
                  </a:lnTo>
                  <a:lnTo>
                    <a:pt x="2223871" y="2044954"/>
                  </a:lnTo>
                  <a:lnTo>
                    <a:pt x="2116175" y="2070354"/>
                  </a:lnTo>
                  <a:lnTo>
                    <a:pt x="2074633" y="2070354"/>
                  </a:lnTo>
                  <a:lnTo>
                    <a:pt x="2025764" y="2083054"/>
                  </a:lnTo>
                  <a:lnTo>
                    <a:pt x="1963635" y="2083054"/>
                  </a:lnTo>
                  <a:lnTo>
                    <a:pt x="1909940" y="2095754"/>
                  </a:lnTo>
                  <a:lnTo>
                    <a:pt x="1880831" y="2095754"/>
                  </a:lnTo>
                  <a:lnTo>
                    <a:pt x="1862289" y="2108454"/>
                  </a:lnTo>
                  <a:lnTo>
                    <a:pt x="1907908" y="2108454"/>
                  </a:lnTo>
                  <a:lnTo>
                    <a:pt x="1951913" y="2095754"/>
                  </a:lnTo>
                  <a:lnTo>
                    <a:pt x="2017306" y="2095754"/>
                  </a:lnTo>
                  <a:lnTo>
                    <a:pt x="2052840" y="2083054"/>
                  </a:lnTo>
                  <a:lnTo>
                    <a:pt x="2099119" y="2083054"/>
                  </a:lnTo>
                  <a:lnTo>
                    <a:pt x="2146211" y="2070354"/>
                  </a:lnTo>
                  <a:lnTo>
                    <a:pt x="2196046" y="2070354"/>
                  </a:lnTo>
                  <a:lnTo>
                    <a:pt x="2248141" y="2057654"/>
                  </a:lnTo>
                  <a:lnTo>
                    <a:pt x="2302065" y="2057654"/>
                  </a:lnTo>
                  <a:lnTo>
                    <a:pt x="2357323" y="2044954"/>
                  </a:lnTo>
                  <a:lnTo>
                    <a:pt x="2408428" y="2044954"/>
                  </a:lnTo>
                  <a:lnTo>
                    <a:pt x="2409228" y="2032254"/>
                  </a:lnTo>
                  <a:lnTo>
                    <a:pt x="2503741" y="2032254"/>
                  </a:lnTo>
                  <a:lnTo>
                    <a:pt x="2517610" y="2019554"/>
                  </a:lnTo>
                  <a:lnTo>
                    <a:pt x="2593048" y="2019554"/>
                  </a:lnTo>
                  <a:lnTo>
                    <a:pt x="2696375" y="1994154"/>
                  </a:lnTo>
                  <a:lnTo>
                    <a:pt x="2748356" y="1994154"/>
                  </a:lnTo>
                  <a:lnTo>
                    <a:pt x="2800489" y="1981454"/>
                  </a:lnTo>
                  <a:close/>
                </a:path>
                <a:path w="3488054" h="2324735">
                  <a:moveTo>
                    <a:pt x="2807182" y="1968754"/>
                  </a:moveTo>
                  <a:lnTo>
                    <a:pt x="2804630" y="1968754"/>
                  </a:lnTo>
                  <a:lnTo>
                    <a:pt x="2799486" y="1972538"/>
                  </a:lnTo>
                  <a:lnTo>
                    <a:pt x="2807182" y="1968754"/>
                  </a:lnTo>
                  <a:close/>
                </a:path>
                <a:path w="3488054" h="2324735">
                  <a:moveTo>
                    <a:pt x="2807208" y="1980641"/>
                  </a:moveTo>
                  <a:lnTo>
                    <a:pt x="2800489" y="1981454"/>
                  </a:lnTo>
                  <a:lnTo>
                    <a:pt x="2807208" y="1981454"/>
                  </a:lnTo>
                  <a:lnTo>
                    <a:pt x="2807208" y="1980641"/>
                  </a:lnTo>
                  <a:close/>
                </a:path>
                <a:path w="3488054" h="2324735">
                  <a:moveTo>
                    <a:pt x="3011144" y="38354"/>
                  </a:moveTo>
                  <a:lnTo>
                    <a:pt x="2995041" y="38354"/>
                  </a:lnTo>
                  <a:lnTo>
                    <a:pt x="2917812" y="51054"/>
                  </a:lnTo>
                  <a:lnTo>
                    <a:pt x="2870733" y="51054"/>
                  </a:lnTo>
                  <a:lnTo>
                    <a:pt x="2824696" y="63220"/>
                  </a:lnTo>
                  <a:lnTo>
                    <a:pt x="2819387" y="63982"/>
                  </a:lnTo>
                  <a:lnTo>
                    <a:pt x="2818968" y="64414"/>
                  </a:lnTo>
                  <a:lnTo>
                    <a:pt x="2820657" y="64287"/>
                  </a:lnTo>
                  <a:lnTo>
                    <a:pt x="2774569" y="76454"/>
                  </a:lnTo>
                  <a:lnTo>
                    <a:pt x="2770428" y="76454"/>
                  </a:lnTo>
                  <a:lnTo>
                    <a:pt x="2757779" y="86702"/>
                  </a:lnTo>
                  <a:lnTo>
                    <a:pt x="2776639" y="76454"/>
                  </a:lnTo>
                  <a:lnTo>
                    <a:pt x="2805011" y="76454"/>
                  </a:lnTo>
                  <a:lnTo>
                    <a:pt x="2849651" y="65735"/>
                  </a:lnTo>
                  <a:lnTo>
                    <a:pt x="2861132" y="64236"/>
                  </a:lnTo>
                  <a:lnTo>
                    <a:pt x="2863799" y="63754"/>
                  </a:lnTo>
                  <a:lnTo>
                    <a:pt x="2894990" y="63754"/>
                  </a:lnTo>
                  <a:lnTo>
                    <a:pt x="2949714" y="51054"/>
                  </a:lnTo>
                  <a:lnTo>
                    <a:pt x="2984525" y="51054"/>
                  </a:lnTo>
                  <a:lnTo>
                    <a:pt x="3011144" y="38354"/>
                  </a:lnTo>
                  <a:close/>
                </a:path>
                <a:path w="3488054" h="2324735">
                  <a:moveTo>
                    <a:pt x="3086862" y="25654"/>
                  </a:moveTo>
                  <a:lnTo>
                    <a:pt x="3054350" y="25654"/>
                  </a:lnTo>
                  <a:lnTo>
                    <a:pt x="3033458" y="38354"/>
                  </a:lnTo>
                  <a:lnTo>
                    <a:pt x="3029178" y="38354"/>
                  </a:lnTo>
                  <a:lnTo>
                    <a:pt x="3014662" y="38354"/>
                  </a:lnTo>
                  <a:lnTo>
                    <a:pt x="3012084" y="38354"/>
                  </a:lnTo>
                  <a:lnTo>
                    <a:pt x="2987713" y="51054"/>
                  </a:lnTo>
                  <a:lnTo>
                    <a:pt x="3003550" y="46215"/>
                  </a:lnTo>
                  <a:lnTo>
                    <a:pt x="2996679" y="51054"/>
                  </a:lnTo>
                  <a:lnTo>
                    <a:pt x="3003448" y="51054"/>
                  </a:lnTo>
                  <a:lnTo>
                    <a:pt x="3035122" y="38354"/>
                  </a:lnTo>
                  <a:lnTo>
                    <a:pt x="3041345" y="38354"/>
                  </a:lnTo>
                  <a:lnTo>
                    <a:pt x="3086862" y="25654"/>
                  </a:lnTo>
                  <a:close/>
                </a:path>
                <a:path w="3488054" h="2324735">
                  <a:moveTo>
                    <a:pt x="3099651" y="33731"/>
                  </a:moveTo>
                  <a:lnTo>
                    <a:pt x="3071596" y="38354"/>
                  </a:lnTo>
                  <a:lnTo>
                    <a:pt x="3097606" y="38354"/>
                  </a:lnTo>
                  <a:lnTo>
                    <a:pt x="3099651" y="33731"/>
                  </a:lnTo>
                  <a:close/>
                </a:path>
                <a:path w="3488054" h="2324735">
                  <a:moveTo>
                    <a:pt x="3225431" y="12954"/>
                  </a:moveTo>
                  <a:lnTo>
                    <a:pt x="3176447" y="12954"/>
                  </a:lnTo>
                  <a:lnTo>
                    <a:pt x="3127121" y="25654"/>
                  </a:lnTo>
                  <a:lnTo>
                    <a:pt x="3103207" y="25654"/>
                  </a:lnTo>
                  <a:lnTo>
                    <a:pt x="3099651" y="33731"/>
                  </a:lnTo>
                  <a:lnTo>
                    <a:pt x="3225431" y="12954"/>
                  </a:lnTo>
                  <a:close/>
                </a:path>
                <a:path w="3488054" h="2324735">
                  <a:moveTo>
                    <a:pt x="3236582" y="17843"/>
                  </a:moveTo>
                  <a:lnTo>
                    <a:pt x="3235744" y="11150"/>
                  </a:lnTo>
                  <a:lnTo>
                    <a:pt x="3234131" y="0"/>
                  </a:lnTo>
                  <a:lnTo>
                    <a:pt x="3209556" y="3771"/>
                  </a:lnTo>
                  <a:lnTo>
                    <a:pt x="3196437" y="6197"/>
                  </a:lnTo>
                  <a:lnTo>
                    <a:pt x="3193592" y="6794"/>
                  </a:lnTo>
                  <a:lnTo>
                    <a:pt x="3192818" y="7073"/>
                  </a:lnTo>
                  <a:lnTo>
                    <a:pt x="3195802" y="6756"/>
                  </a:lnTo>
                  <a:lnTo>
                    <a:pt x="3220466" y="3352"/>
                  </a:lnTo>
                  <a:lnTo>
                    <a:pt x="3227070" y="2578"/>
                  </a:lnTo>
                  <a:lnTo>
                    <a:pt x="3230651" y="1943"/>
                  </a:lnTo>
                  <a:lnTo>
                    <a:pt x="3233077" y="1384"/>
                  </a:lnTo>
                  <a:lnTo>
                    <a:pt x="3234055" y="5245"/>
                  </a:lnTo>
                  <a:lnTo>
                    <a:pt x="3234626" y="4000"/>
                  </a:lnTo>
                  <a:lnTo>
                    <a:pt x="3235363" y="11976"/>
                  </a:lnTo>
                  <a:lnTo>
                    <a:pt x="3236582" y="17843"/>
                  </a:lnTo>
                  <a:close/>
                </a:path>
                <a:path w="3488054" h="2324735">
                  <a:moveTo>
                    <a:pt x="3241560" y="60274"/>
                  </a:moveTo>
                  <a:lnTo>
                    <a:pt x="3241103" y="55587"/>
                  </a:lnTo>
                  <a:lnTo>
                    <a:pt x="3241268" y="56464"/>
                  </a:lnTo>
                  <a:lnTo>
                    <a:pt x="3238055" y="33147"/>
                  </a:lnTo>
                  <a:lnTo>
                    <a:pt x="3241560" y="60274"/>
                  </a:lnTo>
                  <a:close/>
                </a:path>
                <a:path w="3488054" h="2324735">
                  <a:moveTo>
                    <a:pt x="3242348" y="63741"/>
                  </a:moveTo>
                  <a:lnTo>
                    <a:pt x="3241814" y="59944"/>
                  </a:lnTo>
                  <a:lnTo>
                    <a:pt x="3241268" y="56464"/>
                  </a:lnTo>
                  <a:lnTo>
                    <a:pt x="3242335" y="63906"/>
                  </a:lnTo>
                  <a:lnTo>
                    <a:pt x="3242348" y="63741"/>
                  </a:lnTo>
                  <a:close/>
                </a:path>
                <a:path w="3488054" h="2324735">
                  <a:moveTo>
                    <a:pt x="3244519" y="135737"/>
                  </a:moveTo>
                  <a:lnTo>
                    <a:pt x="3239871" y="100228"/>
                  </a:lnTo>
                  <a:lnTo>
                    <a:pt x="3238246" y="88353"/>
                  </a:lnTo>
                  <a:lnTo>
                    <a:pt x="3237484" y="84251"/>
                  </a:lnTo>
                  <a:lnTo>
                    <a:pt x="3242513" y="124929"/>
                  </a:lnTo>
                  <a:lnTo>
                    <a:pt x="3242691" y="124282"/>
                  </a:lnTo>
                  <a:lnTo>
                    <a:pt x="3244519" y="135737"/>
                  </a:lnTo>
                  <a:close/>
                </a:path>
                <a:path w="3488054" h="2324735">
                  <a:moveTo>
                    <a:pt x="3246272" y="135470"/>
                  </a:moveTo>
                  <a:lnTo>
                    <a:pt x="3245650" y="132422"/>
                  </a:lnTo>
                  <a:lnTo>
                    <a:pt x="3245281" y="132041"/>
                  </a:lnTo>
                  <a:lnTo>
                    <a:pt x="3245802" y="133375"/>
                  </a:lnTo>
                  <a:lnTo>
                    <a:pt x="3246272" y="135470"/>
                  </a:lnTo>
                  <a:close/>
                </a:path>
                <a:path w="3488054" h="2324735">
                  <a:moveTo>
                    <a:pt x="3246602" y="95008"/>
                  </a:moveTo>
                  <a:lnTo>
                    <a:pt x="3246488" y="93129"/>
                  </a:lnTo>
                  <a:lnTo>
                    <a:pt x="3244240" y="78282"/>
                  </a:lnTo>
                  <a:lnTo>
                    <a:pt x="3246082" y="92938"/>
                  </a:lnTo>
                  <a:lnTo>
                    <a:pt x="3246602" y="95008"/>
                  </a:lnTo>
                  <a:close/>
                </a:path>
                <a:path w="3488054" h="2324735">
                  <a:moveTo>
                    <a:pt x="3249168" y="168414"/>
                  </a:moveTo>
                  <a:lnTo>
                    <a:pt x="3244507" y="135750"/>
                  </a:lnTo>
                  <a:lnTo>
                    <a:pt x="3247034" y="154254"/>
                  </a:lnTo>
                  <a:lnTo>
                    <a:pt x="3248164" y="162090"/>
                  </a:lnTo>
                  <a:lnTo>
                    <a:pt x="3249168" y="168414"/>
                  </a:lnTo>
                  <a:close/>
                </a:path>
                <a:path w="3488054" h="2324735">
                  <a:moveTo>
                    <a:pt x="3250920" y="177114"/>
                  </a:moveTo>
                  <a:lnTo>
                    <a:pt x="3249904" y="165354"/>
                  </a:lnTo>
                  <a:lnTo>
                    <a:pt x="3246920" y="139954"/>
                  </a:lnTo>
                  <a:lnTo>
                    <a:pt x="3249015" y="165354"/>
                  </a:lnTo>
                  <a:lnTo>
                    <a:pt x="3250920" y="177114"/>
                  </a:lnTo>
                  <a:close/>
                </a:path>
                <a:path w="3488054" h="2324735">
                  <a:moveTo>
                    <a:pt x="3255403" y="229679"/>
                  </a:moveTo>
                  <a:lnTo>
                    <a:pt x="3254108" y="217627"/>
                  </a:lnTo>
                  <a:lnTo>
                    <a:pt x="3250374" y="188925"/>
                  </a:lnTo>
                  <a:lnTo>
                    <a:pt x="3255403" y="229679"/>
                  </a:lnTo>
                  <a:close/>
                </a:path>
                <a:path w="3488054" h="2324735">
                  <a:moveTo>
                    <a:pt x="3263696" y="275818"/>
                  </a:moveTo>
                  <a:lnTo>
                    <a:pt x="3260509" y="261747"/>
                  </a:lnTo>
                  <a:lnTo>
                    <a:pt x="3263354" y="285140"/>
                  </a:lnTo>
                  <a:lnTo>
                    <a:pt x="3263696" y="275818"/>
                  </a:lnTo>
                  <a:close/>
                </a:path>
                <a:path w="3488054" h="2324735">
                  <a:moveTo>
                    <a:pt x="3264166" y="225374"/>
                  </a:moveTo>
                  <a:lnTo>
                    <a:pt x="3263811" y="219532"/>
                  </a:lnTo>
                  <a:lnTo>
                    <a:pt x="3260026" y="193471"/>
                  </a:lnTo>
                  <a:lnTo>
                    <a:pt x="3261525" y="204736"/>
                  </a:lnTo>
                  <a:lnTo>
                    <a:pt x="3262528" y="213093"/>
                  </a:lnTo>
                  <a:lnTo>
                    <a:pt x="3263925" y="226225"/>
                  </a:lnTo>
                  <a:lnTo>
                    <a:pt x="3264166" y="225374"/>
                  </a:lnTo>
                  <a:close/>
                </a:path>
                <a:path w="3488054" h="2324735">
                  <a:moveTo>
                    <a:pt x="3265297" y="229717"/>
                  </a:moveTo>
                  <a:lnTo>
                    <a:pt x="3263747" y="218376"/>
                  </a:lnTo>
                  <a:lnTo>
                    <a:pt x="3263811" y="219532"/>
                  </a:lnTo>
                  <a:lnTo>
                    <a:pt x="3265297" y="229717"/>
                  </a:lnTo>
                  <a:close/>
                </a:path>
                <a:path w="3488054" h="2324735">
                  <a:moveTo>
                    <a:pt x="3271329" y="310184"/>
                  </a:moveTo>
                  <a:lnTo>
                    <a:pt x="3270237" y="300113"/>
                  </a:lnTo>
                  <a:lnTo>
                    <a:pt x="3267837" y="283641"/>
                  </a:lnTo>
                  <a:lnTo>
                    <a:pt x="3264776" y="263994"/>
                  </a:lnTo>
                  <a:lnTo>
                    <a:pt x="3264865" y="269697"/>
                  </a:lnTo>
                  <a:lnTo>
                    <a:pt x="3266211" y="281190"/>
                  </a:lnTo>
                  <a:lnTo>
                    <a:pt x="3271050" y="315137"/>
                  </a:lnTo>
                  <a:lnTo>
                    <a:pt x="3270440" y="310642"/>
                  </a:lnTo>
                  <a:lnTo>
                    <a:pt x="3271329" y="310184"/>
                  </a:lnTo>
                  <a:close/>
                </a:path>
                <a:path w="3488054" h="2324735">
                  <a:moveTo>
                    <a:pt x="3275342" y="344030"/>
                  </a:moveTo>
                  <a:lnTo>
                    <a:pt x="3274682" y="339077"/>
                  </a:lnTo>
                  <a:lnTo>
                    <a:pt x="3271888" y="321017"/>
                  </a:lnTo>
                  <a:lnTo>
                    <a:pt x="3275088" y="344512"/>
                  </a:lnTo>
                  <a:lnTo>
                    <a:pt x="3275342" y="344030"/>
                  </a:lnTo>
                  <a:close/>
                </a:path>
                <a:path w="3488054" h="2324735">
                  <a:moveTo>
                    <a:pt x="3277311" y="343154"/>
                  </a:moveTo>
                  <a:lnTo>
                    <a:pt x="3276612" y="330454"/>
                  </a:lnTo>
                  <a:lnTo>
                    <a:pt x="3275838" y="330454"/>
                  </a:lnTo>
                  <a:lnTo>
                    <a:pt x="3274834" y="317754"/>
                  </a:lnTo>
                  <a:lnTo>
                    <a:pt x="3273412" y="305054"/>
                  </a:lnTo>
                  <a:lnTo>
                    <a:pt x="3271431" y="292354"/>
                  </a:lnTo>
                  <a:lnTo>
                    <a:pt x="3266249" y="254254"/>
                  </a:lnTo>
                  <a:lnTo>
                    <a:pt x="3263074" y="228854"/>
                  </a:lnTo>
                  <a:lnTo>
                    <a:pt x="3261487" y="216154"/>
                  </a:lnTo>
                  <a:lnTo>
                    <a:pt x="3260750" y="228854"/>
                  </a:lnTo>
                  <a:lnTo>
                    <a:pt x="3257448" y="190754"/>
                  </a:lnTo>
                  <a:lnTo>
                    <a:pt x="3253105" y="152654"/>
                  </a:lnTo>
                  <a:lnTo>
                    <a:pt x="3250133" y="127254"/>
                  </a:lnTo>
                  <a:lnTo>
                    <a:pt x="3249803" y="127254"/>
                  </a:lnTo>
                  <a:lnTo>
                    <a:pt x="3248736" y="114554"/>
                  </a:lnTo>
                  <a:lnTo>
                    <a:pt x="3246069" y="101854"/>
                  </a:lnTo>
                  <a:lnTo>
                    <a:pt x="3244354" y="89154"/>
                  </a:lnTo>
                  <a:lnTo>
                    <a:pt x="3245332" y="101854"/>
                  </a:lnTo>
                  <a:lnTo>
                    <a:pt x="3246005" y="101854"/>
                  </a:lnTo>
                  <a:lnTo>
                    <a:pt x="3246069" y="114554"/>
                  </a:lnTo>
                  <a:lnTo>
                    <a:pt x="3244532" y="101854"/>
                  </a:lnTo>
                  <a:lnTo>
                    <a:pt x="3242754" y="89154"/>
                  </a:lnTo>
                  <a:lnTo>
                    <a:pt x="3240786" y="76454"/>
                  </a:lnTo>
                  <a:lnTo>
                    <a:pt x="3236696" y="51054"/>
                  </a:lnTo>
                  <a:lnTo>
                    <a:pt x="3234652" y="38354"/>
                  </a:lnTo>
                  <a:lnTo>
                    <a:pt x="3230562" y="12954"/>
                  </a:lnTo>
                  <a:lnTo>
                    <a:pt x="3225431" y="12954"/>
                  </a:lnTo>
                  <a:lnTo>
                    <a:pt x="3227400" y="38354"/>
                  </a:lnTo>
                  <a:lnTo>
                    <a:pt x="3229584" y="51054"/>
                  </a:lnTo>
                  <a:lnTo>
                    <a:pt x="3231718" y="63754"/>
                  </a:lnTo>
                  <a:lnTo>
                    <a:pt x="3233255" y="63754"/>
                  </a:lnTo>
                  <a:lnTo>
                    <a:pt x="3229267" y="38354"/>
                  </a:lnTo>
                  <a:lnTo>
                    <a:pt x="3229724" y="38354"/>
                  </a:lnTo>
                  <a:lnTo>
                    <a:pt x="3232454" y="51054"/>
                  </a:lnTo>
                  <a:lnTo>
                    <a:pt x="3234791" y="63754"/>
                  </a:lnTo>
                  <a:lnTo>
                    <a:pt x="3234105" y="51054"/>
                  </a:lnTo>
                  <a:lnTo>
                    <a:pt x="3238792" y="76454"/>
                  </a:lnTo>
                  <a:lnTo>
                    <a:pt x="3243719" y="114554"/>
                  </a:lnTo>
                  <a:lnTo>
                    <a:pt x="3248723" y="152654"/>
                  </a:lnTo>
                  <a:lnTo>
                    <a:pt x="3253587" y="190754"/>
                  </a:lnTo>
                  <a:lnTo>
                    <a:pt x="3252571" y="190754"/>
                  </a:lnTo>
                  <a:lnTo>
                    <a:pt x="3251073" y="178054"/>
                  </a:lnTo>
                  <a:lnTo>
                    <a:pt x="3250920" y="177114"/>
                  </a:lnTo>
                  <a:lnTo>
                    <a:pt x="3253194" y="203454"/>
                  </a:lnTo>
                  <a:lnTo>
                    <a:pt x="3256864" y="228854"/>
                  </a:lnTo>
                  <a:lnTo>
                    <a:pt x="3260941" y="254254"/>
                  </a:lnTo>
                  <a:lnTo>
                    <a:pt x="3257308" y="216154"/>
                  </a:lnTo>
                  <a:lnTo>
                    <a:pt x="3267443" y="279654"/>
                  </a:lnTo>
                  <a:lnTo>
                    <a:pt x="3272650" y="305054"/>
                  </a:lnTo>
                  <a:lnTo>
                    <a:pt x="3275761" y="330454"/>
                  </a:lnTo>
                  <a:lnTo>
                    <a:pt x="3277311" y="343154"/>
                  </a:lnTo>
                  <a:close/>
                </a:path>
                <a:path w="3488054" h="2324735">
                  <a:moveTo>
                    <a:pt x="3285096" y="376986"/>
                  </a:moveTo>
                  <a:lnTo>
                    <a:pt x="3281553" y="356247"/>
                  </a:lnTo>
                  <a:lnTo>
                    <a:pt x="3283458" y="374243"/>
                  </a:lnTo>
                  <a:lnTo>
                    <a:pt x="3285096" y="376986"/>
                  </a:lnTo>
                  <a:close/>
                </a:path>
                <a:path w="3488054" h="2324735">
                  <a:moveTo>
                    <a:pt x="3295040" y="464159"/>
                  </a:moveTo>
                  <a:lnTo>
                    <a:pt x="3294519" y="460222"/>
                  </a:lnTo>
                  <a:lnTo>
                    <a:pt x="3294697" y="463435"/>
                  </a:lnTo>
                  <a:lnTo>
                    <a:pt x="3294811" y="463677"/>
                  </a:lnTo>
                  <a:lnTo>
                    <a:pt x="3295040" y="464159"/>
                  </a:lnTo>
                  <a:close/>
                </a:path>
                <a:path w="3488054" h="2324735">
                  <a:moveTo>
                    <a:pt x="3295612" y="485178"/>
                  </a:moveTo>
                  <a:lnTo>
                    <a:pt x="3294697" y="463435"/>
                  </a:lnTo>
                  <a:lnTo>
                    <a:pt x="3294126" y="462267"/>
                  </a:lnTo>
                  <a:lnTo>
                    <a:pt x="3293122" y="457898"/>
                  </a:lnTo>
                  <a:lnTo>
                    <a:pt x="3287738" y="425170"/>
                  </a:lnTo>
                  <a:lnTo>
                    <a:pt x="3292259" y="467766"/>
                  </a:lnTo>
                  <a:lnTo>
                    <a:pt x="3293707" y="483946"/>
                  </a:lnTo>
                  <a:lnTo>
                    <a:pt x="3291929" y="476948"/>
                  </a:lnTo>
                  <a:lnTo>
                    <a:pt x="3288030" y="449376"/>
                  </a:lnTo>
                  <a:lnTo>
                    <a:pt x="3286366" y="435076"/>
                  </a:lnTo>
                  <a:lnTo>
                    <a:pt x="3284334" y="412153"/>
                  </a:lnTo>
                  <a:lnTo>
                    <a:pt x="3283153" y="411251"/>
                  </a:lnTo>
                  <a:lnTo>
                    <a:pt x="3275088" y="366852"/>
                  </a:lnTo>
                  <a:lnTo>
                    <a:pt x="3272752" y="360553"/>
                  </a:lnTo>
                  <a:lnTo>
                    <a:pt x="3279406" y="403860"/>
                  </a:lnTo>
                  <a:lnTo>
                    <a:pt x="3277451" y="396608"/>
                  </a:lnTo>
                  <a:lnTo>
                    <a:pt x="3277781" y="401167"/>
                  </a:lnTo>
                  <a:lnTo>
                    <a:pt x="3279864" y="409968"/>
                  </a:lnTo>
                  <a:lnTo>
                    <a:pt x="3283115" y="429463"/>
                  </a:lnTo>
                  <a:lnTo>
                    <a:pt x="3286747" y="455422"/>
                  </a:lnTo>
                  <a:lnTo>
                    <a:pt x="3289947" y="483565"/>
                  </a:lnTo>
                  <a:lnTo>
                    <a:pt x="3293427" y="500189"/>
                  </a:lnTo>
                  <a:lnTo>
                    <a:pt x="3295256" y="499084"/>
                  </a:lnTo>
                  <a:lnTo>
                    <a:pt x="3295612" y="485178"/>
                  </a:lnTo>
                  <a:close/>
                </a:path>
                <a:path w="3488054" h="2324735">
                  <a:moveTo>
                    <a:pt x="3296767" y="461048"/>
                  </a:moveTo>
                  <a:lnTo>
                    <a:pt x="3290024" y="426212"/>
                  </a:lnTo>
                  <a:lnTo>
                    <a:pt x="3294253" y="453174"/>
                  </a:lnTo>
                  <a:lnTo>
                    <a:pt x="3296767" y="461048"/>
                  </a:lnTo>
                  <a:close/>
                </a:path>
                <a:path w="3488054" h="2324735">
                  <a:moveTo>
                    <a:pt x="3301250" y="560870"/>
                  </a:moveTo>
                  <a:lnTo>
                    <a:pt x="3299079" y="545731"/>
                  </a:lnTo>
                  <a:lnTo>
                    <a:pt x="3297555" y="536181"/>
                  </a:lnTo>
                  <a:lnTo>
                    <a:pt x="3297136" y="535254"/>
                  </a:lnTo>
                  <a:lnTo>
                    <a:pt x="3298329" y="545973"/>
                  </a:lnTo>
                  <a:lnTo>
                    <a:pt x="3300742" y="562419"/>
                  </a:lnTo>
                  <a:lnTo>
                    <a:pt x="3301250" y="560870"/>
                  </a:lnTo>
                  <a:close/>
                </a:path>
                <a:path w="3488054" h="2324735">
                  <a:moveTo>
                    <a:pt x="3306407" y="550037"/>
                  </a:moveTo>
                  <a:lnTo>
                    <a:pt x="3303663" y="525462"/>
                  </a:lnTo>
                  <a:lnTo>
                    <a:pt x="3300920" y="496620"/>
                  </a:lnTo>
                  <a:lnTo>
                    <a:pt x="3296704" y="471462"/>
                  </a:lnTo>
                  <a:lnTo>
                    <a:pt x="3295662" y="466356"/>
                  </a:lnTo>
                  <a:lnTo>
                    <a:pt x="3295040" y="464159"/>
                  </a:lnTo>
                  <a:lnTo>
                    <a:pt x="3305060" y="539915"/>
                  </a:lnTo>
                  <a:lnTo>
                    <a:pt x="3304171" y="534682"/>
                  </a:lnTo>
                  <a:lnTo>
                    <a:pt x="3306407" y="550037"/>
                  </a:lnTo>
                  <a:close/>
                </a:path>
                <a:path w="3488054" h="2324735">
                  <a:moveTo>
                    <a:pt x="3316808" y="621220"/>
                  </a:moveTo>
                  <a:lnTo>
                    <a:pt x="3316160" y="613702"/>
                  </a:lnTo>
                  <a:lnTo>
                    <a:pt x="3315322" y="605066"/>
                  </a:lnTo>
                  <a:lnTo>
                    <a:pt x="3314471" y="597433"/>
                  </a:lnTo>
                  <a:lnTo>
                    <a:pt x="3313760" y="592950"/>
                  </a:lnTo>
                  <a:lnTo>
                    <a:pt x="3316808" y="621220"/>
                  </a:lnTo>
                  <a:close/>
                </a:path>
                <a:path w="3488054" h="2324735">
                  <a:moveTo>
                    <a:pt x="3316986" y="623176"/>
                  </a:moveTo>
                  <a:lnTo>
                    <a:pt x="3316414" y="619099"/>
                  </a:lnTo>
                  <a:lnTo>
                    <a:pt x="3315068" y="609752"/>
                  </a:lnTo>
                  <a:lnTo>
                    <a:pt x="3306407" y="550049"/>
                  </a:lnTo>
                  <a:lnTo>
                    <a:pt x="3315703" y="619099"/>
                  </a:lnTo>
                  <a:lnTo>
                    <a:pt x="3314623" y="609752"/>
                  </a:lnTo>
                  <a:lnTo>
                    <a:pt x="3314827" y="610311"/>
                  </a:lnTo>
                  <a:lnTo>
                    <a:pt x="3316655" y="622312"/>
                  </a:lnTo>
                  <a:lnTo>
                    <a:pt x="3316757" y="622554"/>
                  </a:lnTo>
                  <a:lnTo>
                    <a:pt x="3316909" y="623112"/>
                  </a:lnTo>
                  <a:close/>
                </a:path>
                <a:path w="3488054" h="2324735">
                  <a:moveTo>
                    <a:pt x="3321266" y="658977"/>
                  </a:moveTo>
                  <a:lnTo>
                    <a:pt x="3317544" y="627392"/>
                  </a:lnTo>
                  <a:lnTo>
                    <a:pt x="3317062" y="623252"/>
                  </a:lnTo>
                  <a:lnTo>
                    <a:pt x="3316821" y="621220"/>
                  </a:lnTo>
                  <a:lnTo>
                    <a:pt x="3317024" y="623252"/>
                  </a:lnTo>
                  <a:lnTo>
                    <a:pt x="3317240" y="626338"/>
                  </a:lnTo>
                  <a:lnTo>
                    <a:pt x="3317278" y="627392"/>
                  </a:lnTo>
                  <a:lnTo>
                    <a:pt x="3316859" y="623582"/>
                  </a:lnTo>
                  <a:lnTo>
                    <a:pt x="3316655" y="622312"/>
                  </a:lnTo>
                  <a:lnTo>
                    <a:pt x="3316414" y="621855"/>
                  </a:lnTo>
                  <a:lnTo>
                    <a:pt x="3315855" y="619683"/>
                  </a:lnTo>
                  <a:lnTo>
                    <a:pt x="3315703" y="619099"/>
                  </a:lnTo>
                  <a:lnTo>
                    <a:pt x="3313138" y="606856"/>
                  </a:lnTo>
                  <a:lnTo>
                    <a:pt x="3310521" y="593178"/>
                  </a:lnTo>
                  <a:lnTo>
                    <a:pt x="3308756" y="585978"/>
                  </a:lnTo>
                  <a:lnTo>
                    <a:pt x="3308756" y="593229"/>
                  </a:lnTo>
                  <a:lnTo>
                    <a:pt x="3312261" y="617601"/>
                  </a:lnTo>
                  <a:lnTo>
                    <a:pt x="3314281" y="629246"/>
                  </a:lnTo>
                  <a:lnTo>
                    <a:pt x="3315944" y="637476"/>
                  </a:lnTo>
                  <a:lnTo>
                    <a:pt x="3318370" y="651598"/>
                  </a:lnTo>
                  <a:lnTo>
                    <a:pt x="3314547" y="623316"/>
                  </a:lnTo>
                  <a:lnTo>
                    <a:pt x="3315551" y="628116"/>
                  </a:lnTo>
                  <a:lnTo>
                    <a:pt x="3317278" y="636676"/>
                  </a:lnTo>
                  <a:lnTo>
                    <a:pt x="3315970" y="623316"/>
                  </a:lnTo>
                  <a:lnTo>
                    <a:pt x="3315614" y="619683"/>
                  </a:lnTo>
                  <a:lnTo>
                    <a:pt x="3321266" y="658977"/>
                  </a:lnTo>
                  <a:close/>
                </a:path>
                <a:path w="3488054" h="2324735">
                  <a:moveTo>
                    <a:pt x="3327146" y="679805"/>
                  </a:moveTo>
                  <a:lnTo>
                    <a:pt x="3324618" y="664019"/>
                  </a:lnTo>
                  <a:lnTo>
                    <a:pt x="3323272" y="656170"/>
                  </a:lnTo>
                  <a:lnTo>
                    <a:pt x="3321862" y="648309"/>
                  </a:lnTo>
                  <a:lnTo>
                    <a:pt x="3327146" y="679805"/>
                  </a:lnTo>
                  <a:close/>
                </a:path>
                <a:path w="3488054" h="2324735">
                  <a:moveTo>
                    <a:pt x="3334702" y="785520"/>
                  </a:moveTo>
                  <a:lnTo>
                    <a:pt x="3325863" y="724852"/>
                  </a:lnTo>
                  <a:lnTo>
                    <a:pt x="3328847" y="755954"/>
                  </a:lnTo>
                  <a:lnTo>
                    <a:pt x="3329343" y="754291"/>
                  </a:lnTo>
                  <a:lnTo>
                    <a:pt x="3331870" y="773163"/>
                  </a:lnTo>
                  <a:lnTo>
                    <a:pt x="3333242" y="781291"/>
                  </a:lnTo>
                  <a:lnTo>
                    <a:pt x="3334004" y="783717"/>
                  </a:lnTo>
                  <a:lnTo>
                    <a:pt x="3334702" y="785520"/>
                  </a:lnTo>
                  <a:close/>
                </a:path>
                <a:path w="3488054" h="2324735">
                  <a:moveTo>
                    <a:pt x="3335121" y="763130"/>
                  </a:moveTo>
                  <a:lnTo>
                    <a:pt x="3329648" y="724319"/>
                  </a:lnTo>
                  <a:lnTo>
                    <a:pt x="3330397" y="727062"/>
                  </a:lnTo>
                  <a:lnTo>
                    <a:pt x="3330994" y="728573"/>
                  </a:lnTo>
                  <a:lnTo>
                    <a:pt x="3330829" y="725195"/>
                  </a:lnTo>
                  <a:lnTo>
                    <a:pt x="3329330" y="713282"/>
                  </a:lnTo>
                  <a:lnTo>
                    <a:pt x="3327285" y="700773"/>
                  </a:lnTo>
                  <a:lnTo>
                    <a:pt x="3321266" y="658977"/>
                  </a:lnTo>
                  <a:lnTo>
                    <a:pt x="3329635" y="724281"/>
                  </a:lnTo>
                  <a:lnTo>
                    <a:pt x="3329279" y="722960"/>
                  </a:lnTo>
                  <a:lnTo>
                    <a:pt x="3329114" y="722731"/>
                  </a:lnTo>
                  <a:lnTo>
                    <a:pt x="3329889" y="727951"/>
                  </a:lnTo>
                  <a:lnTo>
                    <a:pt x="3331286" y="739025"/>
                  </a:lnTo>
                  <a:lnTo>
                    <a:pt x="3332607" y="748195"/>
                  </a:lnTo>
                  <a:lnTo>
                    <a:pt x="3333877" y="756043"/>
                  </a:lnTo>
                  <a:lnTo>
                    <a:pt x="3335121" y="763130"/>
                  </a:lnTo>
                  <a:close/>
                </a:path>
                <a:path w="3488054" h="2324735">
                  <a:moveTo>
                    <a:pt x="3337458" y="743851"/>
                  </a:moveTo>
                  <a:lnTo>
                    <a:pt x="3334842" y="726160"/>
                  </a:lnTo>
                  <a:lnTo>
                    <a:pt x="3329648" y="694283"/>
                  </a:lnTo>
                  <a:lnTo>
                    <a:pt x="3327146" y="679805"/>
                  </a:lnTo>
                  <a:lnTo>
                    <a:pt x="3329419" y="695121"/>
                  </a:lnTo>
                  <a:lnTo>
                    <a:pt x="3331616" y="711428"/>
                  </a:lnTo>
                  <a:lnTo>
                    <a:pt x="3333788" y="729170"/>
                  </a:lnTo>
                  <a:lnTo>
                    <a:pt x="3335972" y="748830"/>
                  </a:lnTo>
                  <a:lnTo>
                    <a:pt x="3337064" y="752094"/>
                  </a:lnTo>
                  <a:lnTo>
                    <a:pt x="3336506" y="740092"/>
                  </a:lnTo>
                  <a:lnTo>
                    <a:pt x="3337458" y="743851"/>
                  </a:lnTo>
                  <a:close/>
                </a:path>
                <a:path w="3488054" h="2324735">
                  <a:moveTo>
                    <a:pt x="3339211" y="790117"/>
                  </a:moveTo>
                  <a:lnTo>
                    <a:pt x="3338842" y="784580"/>
                  </a:lnTo>
                  <a:lnTo>
                    <a:pt x="3335121" y="763130"/>
                  </a:lnTo>
                  <a:lnTo>
                    <a:pt x="3339211" y="790117"/>
                  </a:lnTo>
                  <a:close/>
                </a:path>
                <a:path w="3488054" h="2324735">
                  <a:moveTo>
                    <a:pt x="3339223" y="787006"/>
                  </a:moveTo>
                  <a:lnTo>
                    <a:pt x="3338804" y="781634"/>
                  </a:lnTo>
                  <a:lnTo>
                    <a:pt x="3338753" y="782320"/>
                  </a:lnTo>
                  <a:lnTo>
                    <a:pt x="3338842" y="784580"/>
                  </a:lnTo>
                  <a:lnTo>
                    <a:pt x="3338982" y="785393"/>
                  </a:lnTo>
                  <a:lnTo>
                    <a:pt x="3339223" y="787006"/>
                  </a:lnTo>
                  <a:close/>
                </a:path>
                <a:path w="3488054" h="2324735">
                  <a:moveTo>
                    <a:pt x="3339769" y="793737"/>
                  </a:moveTo>
                  <a:lnTo>
                    <a:pt x="3339592" y="792607"/>
                  </a:lnTo>
                  <a:lnTo>
                    <a:pt x="3339211" y="790117"/>
                  </a:lnTo>
                  <a:lnTo>
                    <a:pt x="3339401" y="792365"/>
                  </a:lnTo>
                  <a:lnTo>
                    <a:pt x="3339592" y="794156"/>
                  </a:lnTo>
                  <a:lnTo>
                    <a:pt x="3339769" y="793737"/>
                  </a:lnTo>
                  <a:close/>
                </a:path>
                <a:path w="3488054" h="2324735">
                  <a:moveTo>
                    <a:pt x="3352139" y="859066"/>
                  </a:moveTo>
                  <a:lnTo>
                    <a:pt x="3345624" y="823328"/>
                  </a:lnTo>
                  <a:lnTo>
                    <a:pt x="3348317" y="839025"/>
                  </a:lnTo>
                  <a:lnTo>
                    <a:pt x="3352139" y="859066"/>
                  </a:lnTo>
                  <a:close/>
                </a:path>
                <a:path w="3488054" h="2324735">
                  <a:moveTo>
                    <a:pt x="3352914" y="892327"/>
                  </a:moveTo>
                  <a:lnTo>
                    <a:pt x="3352838" y="889558"/>
                  </a:lnTo>
                  <a:lnTo>
                    <a:pt x="3352571" y="884682"/>
                  </a:lnTo>
                  <a:lnTo>
                    <a:pt x="3351873" y="876579"/>
                  </a:lnTo>
                  <a:lnTo>
                    <a:pt x="3350514" y="864120"/>
                  </a:lnTo>
                  <a:lnTo>
                    <a:pt x="3351034" y="878293"/>
                  </a:lnTo>
                  <a:lnTo>
                    <a:pt x="3347059" y="848029"/>
                  </a:lnTo>
                  <a:lnTo>
                    <a:pt x="3351072" y="878801"/>
                  </a:lnTo>
                  <a:lnTo>
                    <a:pt x="3351047" y="878319"/>
                  </a:lnTo>
                  <a:lnTo>
                    <a:pt x="3352914" y="892327"/>
                  </a:lnTo>
                  <a:close/>
                </a:path>
                <a:path w="3488054" h="2324735">
                  <a:moveTo>
                    <a:pt x="3353384" y="895858"/>
                  </a:moveTo>
                  <a:lnTo>
                    <a:pt x="3353206" y="894562"/>
                  </a:lnTo>
                  <a:lnTo>
                    <a:pt x="3353092" y="893610"/>
                  </a:lnTo>
                  <a:lnTo>
                    <a:pt x="3352914" y="892327"/>
                  </a:lnTo>
                  <a:lnTo>
                    <a:pt x="3352965" y="893699"/>
                  </a:lnTo>
                  <a:lnTo>
                    <a:pt x="3353028" y="894524"/>
                  </a:lnTo>
                  <a:lnTo>
                    <a:pt x="3353384" y="895858"/>
                  </a:lnTo>
                  <a:close/>
                </a:path>
                <a:path w="3488054" h="2324735">
                  <a:moveTo>
                    <a:pt x="3354044" y="913485"/>
                  </a:moveTo>
                  <a:lnTo>
                    <a:pt x="3352279" y="899439"/>
                  </a:lnTo>
                  <a:lnTo>
                    <a:pt x="3351136" y="895019"/>
                  </a:lnTo>
                  <a:lnTo>
                    <a:pt x="3354044" y="913485"/>
                  </a:lnTo>
                  <a:close/>
                </a:path>
                <a:path w="3488054" h="2324735">
                  <a:moveTo>
                    <a:pt x="3358184" y="983792"/>
                  </a:moveTo>
                  <a:lnTo>
                    <a:pt x="3357397" y="979093"/>
                  </a:lnTo>
                  <a:lnTo>
                    <a:pt x="3357029" y="977328"/>
                  </a:lnTo>
                  <a:lnTo>
                    <a:pt x="3358184" y="986167"/>
                  </a:lnTo>
                  <a:lnTo>
                    <a:pt x="3357994" y="983894"/>
                  </a:lnTo>
                  <a:lnTo>
                    <a:pt x="3358184" y="983792"/>
                  </a:lnTo>
                  <a:close/>
                </a:path>
                <a:path w="3488054" h="2324735">
                  <a:moveTo>
                    <a:pt x="3360458" y="953973"/>
                  </a:moveTo>
                  <a:lnTo>
                    <a:pt x="3354044" y="913485"/>
                  </a:lnTo>
                  <a:lnTo>
                    <a:pt x="3358832" y="951344"/>
                  </a:lnTo>
                  <a:lnTo>
                    <a:pt x="3359086" y="950556"/>
                  </a:lnTo>
                  <a:lnTo>
                    <a:pt x="3358680" y="943660"/>
                  </a:lnTo>
                  <a:lnTo>
                    <a:pt x="3360458" y="953973"/>
                  </a:lnTo>
                  <a:close/>
                </a:path>
                <a:path w="3488054" h="2324735">
                  <a:moveTo>
                    <a:pt x="3361829" y="1002042"/>
                  </a:moveTo>
                  <a:lnTo>
                    <a:pt x="3360343" y="987348"/>
                  </a:lnTo>
                  <a:lnTo>
                    <a:pt x="3359467" y="982205"/>
                  </a:lnTo>
                  <a:lnTo>
                    <a:pt x="3356927" y="959345"/>
                  </a:lnTo>
                  <a:lnTo>
                    <a:pt x="3354819" y="938110"/>
                  </a:lnTo>
                  <a:lnTo>
                    <a:pt x="3353536" y="923353"/>
                  </a:lnTo>
                  <a:lnTo>
                    <a:pt x="3353460" y="919911"/>
                  </a:lnTo>
                  <a:lnTo>
                    <a:pt x="3353460" y="926465"/>
                  </a:lnTo>
                  <a:lnTo>
                    <a:pt x="3353651" y="933856"/>
                  </a:lnTo>
                  <a:lnTo>
                    <a:pt x="3354120" y="943305"/>
                  </a:lnTo>
                  <a:lnTo>
                    <a:pt x="3354971" y="956030"/>
                  </a:lnTo>
                  <a:lnTo>
                    <a:pt x="3356597" y="964984"/>
                  </a:lnTo>
                  <a:lnTo>
                    <a:pt x="3357740" y="972185"/>
                  </a:lnTo>
                  <a:lnTo>
                    <a:pt x="3359200" y="982916"/>
                  </a:lnTo>
                  <a:lnTo>
                    <a:pt x="3359759" y="989266"/>
                  </a:lnTo>
                  <a:lnTo>
                    <a:pt x="3359416" y="988669"/>
                  </a:lnTo>
                  <a:lnTo>
                    <a:pt x="3358718" y="985405"/>
                  </a:lnTo>
                  <a:lnTo>
                    <a:pt x="3358197" y="983780"/>
                  </a:lnTo>
                  <a:lnTo>
                    <a:pt x="3361321" y="1001699"/>
                  </a:lnTo>
                  <a:lnTo>
                    <a:pt x="3361829" y="1002042"/>
                  </a:lnTo>
                  <a:close/>
                </a:path>
                <a:path w="3488054" h="2324735">
                  <a:moveTo>
                    <a:pt x="3366465" y="988517"/>
                  </a:moveTo>
                  <a:lnTo>
                    <a:pt x="3360864" y="953020"/>
                  </a:lnTo>
                  <a:lnTo>
                    <a:pt x="3363468" y="972286"/>
                  </a:lnTo>
                  <a:lnTo>
                    <a:pt x="3365131" y="983475"/>
                  </a:lnTo>
                  <a:lnTo>
                    <a:pt x="3366071" y="988326"/>
                  </a:lnTo>
                  <a:lnTo>
                    <a:pt x="3366465" y="988517"/>
                  </a:lnTo>
                  <a:close/>
                </a:path>
                <a:path w="3488054" h="2324735">
                  <a:moveTo>
                    <a:pt x="3370224" y="1012253"/>
                  </a:moveTo>
                  <a:lnTo>
                    <a:pt x="3367709" y="989685"/>
                  </a:lnTo>
                  <a:lnTo>
                    <a:pt x="3366744" y="979843"/>
                  </a:lnTo>
                  <a:lnTo>
                    <a:pt x="3366579" y="975029"/>
                  </a:lnTo>
                  <a:lnTo>
                    <a:pt x="3365817" y="973086"/>
                  </a:lnTo>
                  <a:lnTo>
                    <a:pt x="3366757" y="986028"/>
                  </a:lnTo>
                  <a:lnTo>
                    <a:pt x="3366465" y="988517"/>
                  </a:lnTo>
                  <a:lnTo>
                    <a:pt x="3370224" y="1012253"/>
                  </a:lnTo>
                  <a:close/>
                </a:path>
                <a:path w="3488054" h="2324735">
                  <a:moveTo>
                    <a:pt x="3372053" y="1046657"/>
                  </a:moveTo>
                  <a:lnTo>
                    <a:pt x="3369030" y="1028484"/>
                  </a:lnTo>
                  <a:lnTo>
                    <a:pt x="3366160" y="1011986"/>
                  </a:lnTo>
                  <a:lnTo>
                    <a:pt x="3364827" y="1007325"/>
                  </a:lnTo>
                  <a:lnTo>
                    <a:pt x="3366351" y="1024686"/>
                  </a:lnTo>
                  <a:lnTo>
                    <a:pt x="3367722" y="1029995"/>
                  </a:lnTo>
                  <a:lnTo>
                    <a:pt x="3368294" y="1029512"/>
                  </a:lnTo>
                  <a:lnTo>
                    <a:pt x="3369310" y="1032103"/>
                  </a:lnTo>
                  <a:lnTo>
                    <a:pt x="3372053" y="1046657"/>
                  </a:lnTo>
                  <a:close/>
                </a:path>
                <a:path w="3488054" h="2324735">
                  <a:moveTo>
                    <a:pt x="3389249" y="1162227"/>
                  </a:moveTo>
                  <a:lnTo>
                    <a:pt x="3389084" y="1159281"/>
                  </a:lnTo>
                  <a:lnTo>
                    <a:pt x="3388563" y="1154849"/>
                  </a:lnTo>
                  <a:lnTo>
                    <a:pt x="3386683" y="1145578"/>
                  </a:lnTo>
                  <a:lnTo>
                    <a:pt x="3389249" y="1162227"/>
                  </a:lnTo>
                  <a:close/>
                </a:path>
                <a:path w="3488054" h="2324735">
                  <a:moveTo>
                    <a:pt x="3393021" y="1198422"/>
                  </a:moveTo>
                  <a:lnTo>
                    <a:pt x="3381870" y="1128890"/>
                  </a:lnTo>
                  <a:lnTo>
                    <a:pt x="3383419" y="1140167"/>
                  </a:lnTo>
                  <a:lnTo>
                    <a:pt x="3393021" y="1198422"/>
                  </a:lnTo>
                  <a:close/>
                </a:path>
                <a:path w="3488054" h="2324735">
                  <a:moveTo>
                    <a:pt x="3394722" y="1197546"/>
                  </a:moveTo>
                  <a:lnTo>
                    <a:pt x="3389249" y="1162227"/>
                  </a:lnTo>
                  <a:lnTo>
                    <a:pt x="3389515" y="1166952"/>
                  </a:lnTo>
                  <a:lnTo>
                    <a:pt x="3388855" y="1167536"/>
                  </a:lnTo>
                  <a:lnTo>
                    <a:pt x="3391700" y="1178458"/>
                  </a:lnTo>
                  <a:lnTo>
                    <a:pt x="3390646" y="1175651"/>
                  </a:lnTo>
                  <a:lnTo>
                    <a:pt x="3392220" y="1182560"/>
                  </a:lnTo>
                  <a:lnTo>
                    <a:pt x="3394722" y="1197546"/>
                  </a:lnTo>
                  <a:close/>
                </a:path>
                <a:path w="3488054" h="2324735">
                  <a:moveTo>
                    <a:pt x="3397554" y="1208024"/>
                  </a:moveTo>
                  <a:lnTo>
                    <a:pt x="3396767" y="1199781"/>
                  </a:lnTo>
                  <a:lnTo>
                    <a:pt x="3394773" y="1181595"/>
                  </a:lnTo>
                  <a:lnTo>
                    <a:pt x="3395230" y="1183132"/>
                  </a:lnTo>
                  <a:lnTo>
                    <a:pt x="3392500" y="1165428"/>
                  </a:lnTo>
                  <a:lnTo>
                    <a:pt x="3391370" y="1160056"/>
                  </a:lnTo>
                  <a:lnTo>
                    <a:pt x="3391471" y="1164424"/>
                  </a:lnTo>
                  <a:lnTo>
                    <a:pt x="3392436" y="1175905"/>
                  </a:lnTo>
                  <a:lnTo>
                    <a:pt x="3397554" y="1208024"/>
                  </a:lnTo>
                  <a:close/>
                </a:path>
                <a:path w="3488054" h="2324735">
                  <a:moveTo>
                    <a:pt x="3403358" y="1268501"/>
                  </a:moveTo>
                  <a:lnTo>
                    <a:pt x="3401872" y="1253756"/>
                  </a:lnTo>
                  <a:lnTo>
                    <a:pt x="3397085" y="1217650"/>
                  </a:lnTo>
                  <a:lnTo>
                    <a:pt x="3399548" y="1241183"/>
                  </a:lnTo>
                  <a:lnTo>
                    <a:pt x="3399218" y="1241640"/>
                  </a:lnTo>
                  <a:lnTo>
                    <a:pt x="3396729" y="1226947"/>
                  </a:lnTo>
                  <a:lnTo>
                    <a:pt x="3401618" y="1260144"/>
                  </a:lnTo>
                  <a:lnTo>
                    <a:pt x="3403358" y="1268501"/>
                  </a:lnTo>
                  <a:close/>
                </a:path>
                <a:path w="3488054" h="2324735">
                  <a:moveTo>
                    <a:pt x="3408629" y="1294066"/>
                  </a:moveTo>
                  <a:lnTo>
                    <a:pt x="3408146" y="1288808"/>
                  </a:lnTo>
                  <a:lnTo>
                    <a:pt x="3405009" y="1265148"/>
                  </a:lnTo>
                  <a:lnTo>
                    <a:pt x="3404527" y="1265123"/>
                  </a:lnTo>
                  <a:lnTo>
                    <a:pt x="3403892" y="1261668"/>
                  </a:lnTo>
                  <a:lnTo>
                    <a:pt x="3408629" y="1294066"/>
                  </a:lnTo>
                  <a:close/>
                </a:path>
                <a:path w="3488054" h="2324735">
                  <a:moveTo>
                    <a:pt x="3409365" y="1296860"/>
                  </a:moveTo>
                  <a:lnTo>
                    <a:pt x="3408870" y="1291945"/>
                  </a:lnTo>
                  <a:lnTo>
                    <a:pt x="3408019" y="1285455"/>
                  </a:lnTo>
                  <a:lnTo>
                    <a:pt x="3408146" y="1288808"/>
                  </a:lnTo>
                  <a:lnTo>
                    <a:pt x="3409365" y="1296860"/>
                  </a:lnTo>
                  <a:close/>
                </a:path>
                <a:path w="3488054" h="2324735">
                  <a:moveTo>
                    <a:pt x="3414687" y="1905254"/>
                  </a:moveTo>
                  <a:lnTo>
                    <a:pt x="3315068" y="1905254"/>
                  </a:lnTo>
                  <a:lnTo>
                    <a:pt x="3268840" y="1917954"/>
                  </a:lnTo>
                  <a:lnTo>
                    <a:pt x="3217316" y="1917954"/>
                  </a:lnTo>
                  <a:lnTo>
                    <a:pt x="3163366" y="1930654"/>
                  </a:lnTo>
                  <a:lnTo>
                    <a:pt x="3114065" y="1930654"/>
                  </a:lnTo>
                  <a:lnTo>
                    <a:pt x="3086392" y="1943354"/>
                  </a:lnTo>
                  <a:lnTo>
                    <a:pt x="3091015" y="1930654"/>
                  </a:lnTo>
                  <a:lnTo>
                    <a:pt x="3037878" y="1943354"/>
                  </a:lnTo>
                  <a:lnTo>
                    <a:pt x="2991662" y="1943354"/>
                  </a:lnTo>
                  <a:lnTo>
                    <a:pt x="2948330" y="1956054"/>
                  </a:lnTo>
                  <a:lnTo>
                    <a:pt x="2853956" y="1968754"/>
                  </a:lnTo>
                  <a:lnTo>
                    <a:pt x="2807182" y="1968754"/>
                  </a:lnTo>
                  <a:lnTo>
                    <a:pt x="2807208" y="1980641"/>
                  </a:lnTo>
                  <a:lnTo>
                    <a:pt x="2905087" y="1968754"/>
                  </a:lnTo>
                  <a:lnTo>
                    <a:pt x="2957474" y="1968754"/>
                  </a:lnTo>
                  <a:lnTo>
                    <a:pt x="3009874" y="1956054"/>
                  </a:lnTo>
                  <a:lnTo>
                    <a:pt x="3062262" y="1956054"/>
                  </a:lnTo>
                  <a:lnTo>
                    <a:pt x="3114573" y="1943354"/>
                  </a:lnTo>
                  <a:lnTo>
                    <a:pt x="3166795" y="1943354"/>
                  </a:lnTo>
                  <a:lnTo>
                    <a:pt x="3218878" y="1930654"/>
                  </a:lnTo>
                  <a:lnTo>
                    <a:pt x="3228886" y="1930654"/>
                  </a:lnTo>
                  <a:lnTo>
                    <a:pt x="3323209" y="1917954"/>
                  </a:lnTo>
                  <a:lnTo>
                    <a:pt x="3346234" y="1917954"/>
                  </a:lnTo>
                  <a:lnTo>
                    <a:pt x="3414687" y="1905254"/>
                  </a:lnTo>
                  <a:close/>
                </a:path>
                <a:path w="3488054" h="2324735">
                  <a:moveTo>
                    <a:pt x="3419068" y="1423162"/>
                  </a:moveTo>
                  <a:lnTo>
                    <a:pt x="3417430" y="1411516"/>
                  </a:lnTo>
                  <a:lnTo>
                    <a:pt x="3413836" y="1383017"/>
                  </a:lnTo>
                  <a:lnTo>
                    <a:pt x="3412909" y="1378115"/>
                  </a:lnTo>
                  <a:lnTo>
                    <a:pt x="3415500" y="1402359"/>
                  </a:lnTo>
                  <a:lnTo>
                    <a:pt x="3419068" y="1423162"/>
                  </a:lnTo>
                  <a:close/>
                </a:path>
                <a:path w="3488054" h="2324735">
                  <a:moveTo>
                    <a:pt x="3438029" y="1540586"/>
                  </a:moveTo>
                  <a:lnTo>
                    <a:pt x="3420897" y="1421155"/>
                  </a:lnTo>
                  <a:lnTo>
                    <a:pt x="3416833" y="1389659"/>
                  </a:lnTo>
                  <a:lnTo>
                    <a:pt x="3419030" y="1412849"/>
                  </a:lnTo>
                  <a:lnTo>
                    <a:pt x="3428809" y="1481264"/>
                  </a:lnTo>
                  <a:lnTo>
                    <a:pt x="3433305" y="1515262"/>
                  </a:lnTo>
                  <a:lnTo>
                    <a:pt x="3433699" y="1522158"/>
                  </a:lnTo>
                  <a:lnTo>
                    <a:pt x="3438029" y="1540586"/>
                  </a:lnTo>
                  <a:close/>
                </a:path>
                <a:path w="3488054" h="2324735">
                  <a:moveTo>
                    <a:pt x="3449218" y="1626260"/>
                  </a:moveTo>
                  <a:lnTo>
                    <a:pt x="3442970" y="1589824"/>
                  </a:lnTo>
                  <a:lnTo>
                    <a:pt x="3448075" y="1621942"/>
                  </a:lnTo>
                  <a:lnTo>
                    <a:pt x="3449218" y="1626260"/>
                  </a:lnTo>
                  <a:close/>
                </a:path>
                <a:path w="3488054" h="2324735">
                  <a:moveTo>
                    <a:pt x="3487559" y="1881644"/>
                  </a:moveTo>
                  <a:lnTo>
                    <a:pt x="3485489" y="1869313"/>
                  </a:lnTo>
                  <a:lnTo>
                    <a:pt x="3484549" y="1866620"/>
                  </a:lnTo>
                  <a:lnTo>
                    <a:pt x="3484359" y="1868525"/>
                  </a:lnTo>
                  <a:lnTo>
                    <a:pt x="3484511" y="1869935"/>
                  </a:lnTo>
                  <a:lnTo>
                    <a:pt x="3486416" y="1884997"/>
                  </a:lnTo>
                  <a:lnTo>
                    <a:pt x="3487013" y="1879422"/>
                  </a:lnTo>
                  <a:lnTo>
                    <a:pt x="3487559" y="188164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8094" y="218350"/>
              <a:ext cx="3812540" cy="9780905"/>
            </a:xfrm>
            <a:custGeom>
              <a:avLst/>
              <a:gdLst/>
              <a:ahLst/>
              <a:cxnLst/>
              <a:rect l="l" t="t" r="r" b="b"/>
              <a:pathLst>
                <a:path w="3812540" h="9780905">
                  <a:moveTo>
                    <a:pt x="3238" y="861110"/>
                  </a:moveTo>
                  <a:lnTo>
                    <a:pt x="825" y="834555"/>
                  </a:lnTo>
                  <a:lnTo>
                    <a:pt x="0" y="832040"/>
                  </a:lnTo>
                  <a:lnTo>
                    <a:pt x="292" y="836587"/>
                  </a:lnTo>
                  <a:lnTo>
                    <a:pt x="914" y="842619"/>
                  </a:lnTo>
                  <a:lnTo>
                    <a:pt x="1892" y="850620"/>
                  </a:lnTo>
                  <a:lnTo>
                    <a:pt x="3238" y="861110"/>
                  </a:lnTo>
                  <a:close/>
                </a:path>
                <a:path w="3812540" h="9780905">
                  <a:moveTo>
                    <a:pt x="60998" y="1292910"/>
                  </a:moveTo>
                  <a:lnTo>
                    <a:pt x="59982" y="1285011"/>
                  </a:lnTo>
                  <a:lnTo>
                    <a:pt x="60121" y="1300010"/>
                  </a:lnTo>
                  <a:lnTo>
                    <a:pt x="60998" y="1292910"/>
                  </a:lnTo>
                  <a:close/>
                </a:path>
                <a:path w="3812540" h="9780905">
                  <a:moveTo>
                    <a:pt x="106895" y="8510854"/>
                  </a:moveTo>
                  <a:lnTo>
                    <a:pt x="106705" y="8508428"/>
                  </a:lnTo>
                  <a:lnTo>
                    <a:pt x="106680" y="8510854"/>
                  </a:lnTo>
                  <a:lnTo>
                    <a:pt x="106895" y="8510854"/>
                  </a:lnTo>
                  <a:close/>
                </a:path>
                <a:path w="3812540" h="9780905">
                  <a:moveTo>
                    <a:pt x="110426" y="8389506"/>
                  </a:moveTo>
                  <a:lnTo>
                    <a:pt x="110058" y="8383854"/>
                  </a:lnTo>
                  <a:lnTo>
                    <a:pt x="108610" y="8371154"/>
                  </a:lnTo>
                  <a:lnTo>
                    <a:pt x="108673" y="8372564"/>
                  </a:lnTo>
                  <a:lnTo>
                    <a:pt x="110426" y="8389506"/>
                  </a:lnTo>
                  <a:close/>
                </a:path>
                <a:path w="3812540" h="9780905">
                  <a:moveTo>
                    <a:pt x="115112" y="1677111"/>
                  </a:moveTo>
                  <a:lnTo>
                    <a:pt x="108140" y="1627238"/>
                  </a:lnTo>
                  <a:lnTo>
                    <a:pt x="111074" y="1650085"/>
                  </a:lnTo>
                  <a:lnTo>
                    <a:pt x="112826" y="1666697"/>
                  </a:lnTo>
                  <a:lnTo>
                    <a:pt x="113982" y="1676044"/>
                  </a:lnTo>
                  <a:lnTo>
                    <a:pt x="115112" y="1677111"/>
                  </a:lnTo>
                  <a:close/>
                </a:path>
                <a:path w="3812540" h="9780905">
                  <a:moveTo>
                    <a:pt x="120802" y="8525751"/>
                  </a:moveTo>
                  <a:lnTo>
                    <a:pt x="120650" y="8523554"/>
                  </a:lnTo>
                  <a:lnTo>
                    <a:pt x="120802" y="8525751"/>
                  </a:lnTo>
                  <a:close/>
                </a:path>
                <a:path w="3812540" h="9780905">
                  <a:moveTo>
                    <a:pt x="129286" y="8588731"/>
                  </a:moveTo>
                  <a:lnTo>
                    <a:pt x="128778" y="8582914"/>
                  </a:lnTo>
                  <a:lnTo>
                    <a:pt x="127838" y="8579472"/>
                  </a:lnTo>
                  <a:lnTo>
                    <a:pt x="128778" y="8586051"/>
                  </a:lnTo>
                  <a:lnTo>
                    <a:pt x="129286" y="8588731"/>
                  </a:lnTo>
                  <a:close/>
                </a:path>
                <a:path w="3812540" h="9780905">
                  <a:moveTo>
                    <a:pt x="136347" y="8675954"/>
                  </a:moveTo>
                  <a:lnTo>
                    <a:pt x="135331" y="8663254"/>
                  </a:lnTo>
                  <a:lnTo>
                    <a:pt x="135102" y="8663254"/>
                  </a:lnTo>
                  <a:lnTo>
                    <a:pt x="136347" y="8675954"/>
                  </a:lnTo>
                  <a:close/>
                </a:path>
                <a:path w="3812540" h="9780905">
                  <a:moveTo>
                    <a:pt x="179870" y="9285554"/>
                  </a:moveTo>
                  <a:lnTo>
                    <a:pt x="178828" y="9272854"/>
                  </a:lnTo>
                  <a:lnTo>
                    <a:pt x="179781" y="9285554"/>
                  </a:lnTo>
                  <a:close/>
                </a:path>
                <a:path w="3812540" h="9780905">
                  <a:moveTo>
                    <a:pt x="214617" y="9503042"/>
                  </a:moveTo>
                  <a:lnTo>
                    <a:pt x="213969" y="9498825"/>
                  </a:lnTo>
                  <a:lnTo>
                    <a:pt x="214147" y="9500946"/>
                  </a:lnTo>
                  <a:lnTo>
                    <a:pt x="214337" y="9502102"/>
                  </a:lnTo>
                  <a:lnTo>
                    <a:pt x="214490" y="9502711"/>
                  </a:lnTo>
                  <a:lnTo>
                    <a:pt x="214617" y="9503042"/>
                  </a:lnTo>
                  <a:close/>
                </a:path>
                <a:path w="3812540" h="9780905">
                  <a:moveTo>
                    <a:pt x="218122" y="9525864"/>
                  </a:moveTo>
                  <a:lnTo>
                    <a:pt x="216319" y="9507537"/>
                  </a:lnTo>
                  <a:lnTo>
                    <a:pt x="215493" y="9502038"/>
                  </a:lnTo>
                  <a:lnTo>
                    <a:pt x="215099" y="9502737"/>
                  </a:lnTo>
                  <a:lnTo>
                    <a:pt x="214617" y="9503042"/>
                  </a:lnTo>
                  <a:lnTo>
                    <a:pt x="218122" y="9525864"/>
                  </a:lnTo>
                  <a:close/>
                </a:path>
                <a:path w="3812540" h="9780905">
                  <a:moveTo>
                    <a:pt x="219633" y="9730054"/>
                  </a:moveTo>
                  <a:lnTo>
                    <a:pt x="218020" y="9717354"/>
                  </a:lnTo>
                  <a:lnTo>
                    <a:pt x="218986" y="9730054"/>
                  </a:lnTo>
                  <a:lnTo>
                    <a:pt x="219633" y="9730054"/>
                  </a:lnTo>
                  <a:close/>
                </a:path>
                <a:path w="3812540" h="9780905">
                  <a:moveTo>
                    <a:pt x="431825" y="7730210"/>
                  </a:moveTo>
                  <a:lnTo>
                    <a:pt x="404253" y="7734262"/>
                  </a:lnTo>
                  <a:lnTo>
                    <a:pt x="412661" y="7733728"/>
                  </a:lnTo>
                  <a:lnTo>
                    <a:pt x="431825" y="7730210"/>
                  </a:lnTo>
                  <a:close/>
                </a:path>
                <a:path w="3812540" h="9780905">
                  <a:moveTo>
                    <a:pt x="580605" y="9742754"/>
                  </a:moveTo>
                  <a:lnTo>
                    <a:pt x="498817" y="9742754"/>
                  </a:lnTo>
                  <a:lnTo>
                    <a:pt x="466128" y="9755454"/>
                  </a:lnTo>
                  <a:lnTo>
                    <a:pt x="386181" y="9755454"/>
                  </a:lnTo>
                  <a:lnTo>
                    <a:pt x="336969" y="9768154"/>
                  </a:lnTo>
                  <a:lnTo>
                    <a:pt x="361911" y="9755454"/>
                  </a:lnTo>
                  <a:lnTo>
                    <a:pt x="269836" y="9768154"/>
                  </a:lnTo>
                  <a:lnTo>
                    <a:pt x="238048" y="9768154"/>
                  </a:lnTo>
                  <a:lnTo>
                    <a:pt x="233667" y="9730054"/>
                  </a:lnTo>
                  <a:lnTo>
                    <a:pt x="233273" y="9717354"/>
                  </a:lnTo>
                  <a:lnTo>
                    <a:pt x="232524" y="9704654"/>
                  </a:lnTo>
                  <a:lnTo>
                    <a:pt x="232054" y="9691954"/>
                  </a:lnTo>
                  <a:lnTo>
                    <a:pt x="232511" y="9691954"/>
                  </a:lnTo>
                  <a:lnTo>
                    <a:pt x="228765" y="9653854"/>
                  </a:lnTo>
                  <a:lnTo>
                    <a:pt x="223786" y="9603054"/>
                  </a:lnTo>
                  <a:lnTo>
                    <a:pt x="218592" y="9552254"/>
                  </a:lnTo>
                  <a:lnTo>
                    <a:pt x="214147" y="9501454"/>
                  </a:lnTo>
                  <a:lnTo>
                    <a:pt x="212750" y="9501454"/>
                  </a:lnTo>
                  <a:lnTo>
                    <a:pt x="211302" y="9488754"/>
                  </a:lnTo>
                  <a:lnTo>
                    <a:pt x="207581" y="9437954"/>
                  </a:lnTo>
                  <a:lnTo>
                    <a:pt x="203936" y="9399854"/>
                  </a:lnTo>
                  <a:lnTo>
                    <a:pt x="199707" y="9349054"/>
                  </a:lnTo>
                  <a:lnTo>
                    <a:pt x="194271" y="9298254"/>
                  </a:lnTo>
                  <a:lnTo>
                    <a:pt x="192747" y="9260154"/>
                  </a:lnTo>
                  <a:lnTo>
                    <a:pt x="190741" y="9234754"/>
                  </a:lnTo>
                  <a:lnTo>
                    <a:pt x="190500" y="9247454"/>
                  </a:lnTo>
                  <a:lnTo>
                    <a:pt x="190550" y="9260154"/>
                  </a:lnTo>
                  <a:lnTo>
                    <a:pt x="189407" y="9247454"/>
                  </a:lnTo>
                  <a:lnTo>
                    <a:pt x="185572" y="9222054"/>
                  </a:lnTo>
                  <a:lnTo>
                    <a:pt x="182626" y="9183954"/>
                  </a:lnTo>
                  <a:lnTo>
                    <a:pt x="182638" y="9171254"/>
                  </a:lnTo>
                  <a:lnTo>
                    <a:pt x="183667" y="9171254"/>
                  </a:lnTo>
                  <a:lnTo>
                    <a:pt x="180035" y="9145854"/>
                  </a:lnTo>
                  <a:lnTo>
                    <a:pt x="175780" y="9107754"/>
                  </a:lnTo>
                  <a:lnTo>
                    <a:pt x="171602" y="9056954"/>
                  </a:lnTo>
                  <a:lnTo>
                    <a:pt x="168160" y="9018854"/>
                  </a:lnTo>
                  <a:lnTo>
                    <a:pt x="169684" y="9031554"/>
                  </a:lnTo>
                  <a:lnTo>
                    <a:pt x="170942" y="9044254"/>
                  </a:lnTo>
                  <a:lnTo>
                    <a:pt x="172148" y="9056954"/>
                  </a:lnTo>
                  <a:lnTo>
                    <a:pt x="173456" y="9069654"/>
                  </a:lnTo>
                  <a:lnTo>
                    <a:pt x="170408" y="9031554"/>
                  </a:lnTo>
                  <a:lnTo>
                    <a:pt x="175018" y="9069654"/>
                  </a:lnTo>
                  <a:lnTo>
                    <a:pt x="177939" y="9095054"/>
                  </a:lnTo>
                  <a:lnTo>
                    <a:pt x="179082" y="9095054"/>
                  </a:lnTo>
                  <a:lnTo>
                    <a:pt x="178346" y="9082354"/>
                  </a:lnTo>
                  <a:lnTo>
                    <a:pt x="173545" y="9044254"/>
                  </a:lnTo>
                  <a:lnTo>
                    <a:pt x="172313" y="9031554"/>
                  </a:lnTo>
                  <a:lnTo>
                    <a:pt x="171081" y="9018854"/>
                  </a:lnTo>
                  <a:lnTo>
                    <a:pt x="161226" y="8917254"/>
                  </a:lnTo>
                  <a:lnTo>
                    <a:pt x="156425" y="8891854"/>
                  </a:lnTo>
                  <a:lnTo>
                    <a:pt x="154508" y="8866454"/>
                  </a:lnTo>
                  <a:lnTo>
                    <a:pt x="156413" y="8879154"/>
                  </a:lnTo>
                  <a:lnTo>
                    <a:pt x="155524" y="8866454"/>
                  </a:lnTo>
                  <a:lnTo>
                    <a:pt x="153746" y="8841054"/>
                  </a:lnTo>
                  <a:lnTo>
                    <a:pt x="150736" y="8828354"/>
                  </a:lnTo>
                  <a:lnTo>
                    <a:pt x="147167" y="8802954"/>
                  </a:lnTo>
                  <a:lnTo>
                    <a:pt x="142798" y="8764854"/>
                  </a:lnTo>
                  <a:lnTo>
                    <a:pt x="141439" y="8739454"/>
                  </a:lnTo>
                  <a:lnTo>
                    <a:pt x="140665" y="8726754"/>
                  </a:lnTo>
                  <a:lnTo>
                    <a:pt x="141757" y="8726754"/>
                  </a:lnTo>
                  <a:lnTo>
                    <a:pt x="135216" y="8675954"/>
                  </a:lnTo>
                  <a:lnTo>
                    <a:pt x="134543" y="8663254"/>
                  </a:lnTo>
                  <a:lnTo>
                    <a:pt x="135102" y="8663254"/>
                  </a:lnTo>
                  <a:lnTo>
                    <a:pt x="127635" y="8587054"/>
                  </a:lnTo>
                  <a:lnTo>
                    <a:pt x="127825" y="8587054"/>
                  </a:lnTo>
                  <a:lnTo>
                    <a:pt x="121932" y="8536254"/>
                  </a:lnTo>
                  <a:lnTo>
                    <a:pt x="120802" y="8525751"/>
                  </a:lnTo>
                  <a:lnTo>
                    <a:pt x="120929" y="8527567"/>
                  </a:lnTo>
                  <a:lnTo>
                    <a:pt x="120459" y="8523554"/>
                  </a:lnTo>
                  <a:lnTo>
                    <a:pt x="117729" y="8498154"/>
                  </a:lnTo>
                  <a:lnTo>
                    <a:pt x="116306" y="8485454"/>
                  </a:lnTo>
                  <a:lnTo>
                    <a:pt x="118465" y="8485454"/>
                  </a:lnTo>
                  <a:lnTo>
                    <a:pt x="123482" y="8536254"/>
                  </a:lnTo>
                  <a:lnTo>
                    <a:pt x="122593" y="8510854"/>
                  </a:lnTo>
                  <a:lnTo>
                    <a:pt x="120154" y="8485454"/>
                  </a:lnTo>
                  <a:lnTo>
                    <a:pt x="116446" y="8460054"/>
                  </a:lnTo>
                  <a:lnTo>
                    <a:pt x="113614" y="8421954"/>
                  </a:lnTo>
                  <a:lnTo>
                    <a:pt x="111721" y="8396554"/>
                  </a:lnTo>
                  <a:lnTo>
                    <a:pt x="116649" y="8447354"/>
                  </a:lnTo>
                  <a:lnTo>
                    <a:pt x="115709" y="8421954"/>
                  </a:lnTo>
                  <a:lnTo>
                    <a:pt x="113741" y="8396554"/>
                  </a:lnTo>
                  <a:lnTo>
                    <a:pt x="111213" y="8358454"/>
                  </a:lnTo>
                  <a:lnTo>
                    <a:pt x="108546" y="8320354"/>
                  </a:lnTo>
                  <a:lnTo>
                    <a:pt x="109562" y="8345754"/>
                  </a:lnTo>
                  <a:lnTo>
                    <a:pt x="110972" y="8371154"/>
                  </a:lnTo>
                  <a:lnTo>
                    <a:pt x="111150" y="8396554"/>
                  </a:lnTo>
                  <a:lnTo>
                    <a:pt x="110426" y="8389506"/>
                  </a:lnTo>
                  <a:lnTo>
                    <a:pt x="111709" y="8409254"/>
                  </a:lnTo>
                  <a:lnTo>
                    <a:pt x="113068" y="8421954"/>
                  </a:lnTo>
                  <a:lnTo>
                    <a:pt x="111747" y="8421954"/>
                  </a:lnTo>
                  <a:lnTo>
                    <a:pt x="110553" y="8409254"/>
                  </a:lnTo>
                  <a:lnTo>
                    <a:pt x="109639" y="8396554"/>
                  </a:lnTo>
                  <a:lnTo>
                    <a:pt x="108673" y="8372564"/>
                  </a:lnTo>
                  <a:lnTo>
                    <a:pt x="108521" y="8371154"/>
                  </a:lnTo>
                  <a:lnTo>
                    <a:pt x="107569" y="8358454"/>
                  </a:lnTo>
                  <a:lnTo>
                    <a:pt x="106273" y="8345754"/>
                  </a:lnTo>
                  <a:lnTo>
                    <a:pt x="104495" y="8333054"/>
                  </a:lnTo>
                  <a:lnTo>
                    <a:pt x="102133" y="8307654"/>
                  </a:lnTo>
                  <a:lnTo>
                    <a:pt x="102489" y="8307654"/>
                  </a:lnTo>
                  <a:lnTo>
                    <a:pt x="101523" y="8294954"/>
                  </a:lnTo>
                  <a:lnTo>
                    <a:pt x="99644" y="8269554"/>
                  </a:lnTo>
                  <a:lnTo>
                    <a:pt x="97231" y="8244154"/>
                  </a:lnTo>
                  <a:lnTo>
                    <a:pt x="99466" y="8244154"/>
                  </a:lnTo>
                  <a:lnTo>
                    <a:pt x="96901" y="8231454"/>
                  </a:lnTo>
                  <a:lnTo>
                    <a:pt x="95084" y="8206054"/>
                  </a:lnTo>
                  <a:lnTo>
                    <a:pt x="93472" y="8206054"/>
                  </a:lnTo>
                  <a:lnTo>
                    <a:pt x="91541" y="8193354"/>
                  </a:lnTo>
                  <a:lnTo>
                    <a:pt x="89484" y="8167954"/>
                  </a:lnTo>
                  <a:lnTo>
                    <a:pt x="88646" y="8142554"/>
                  </a:lnTo>
                  <a:lnTo>
                    <a:pt x="88607" y="8129854"/>
                  </a:lnTo>
                  <a:lnTo>
                    <a:pt x="88874" y="8129854"/>
                  </a:lnTo>
                  <a:lnTo>
                    <a:pt x="86677" y="8104454"/>
                  </a:lnTo>
                  <a:lnTo>
                    <a:pt x="86423" y="8104454"/>
                  </a:lnTo>
                  <a:lnTo>
                    <a:pt x="86652" y="8117154"/>
                  </a:lnTo>
                  <a:lnTo>
                    <a:pt x="85928" y="8117154"/>
                  </a:lnTo>
                  <a:lnTo>
                    <a:pt x="82829" y="8091754"/>
                  </a:lnTo>
                  <a:lnTo>
                    <a:pt x="79375" y="8053654"/>
                  </a:lnTo>
                  <a:lnTo>
                    <a:pt x="75641" y="8015554"/>
                  </a:lnTo>
                  <a:lnTo>
                    <a:pt x="71323" y="7977454"/>
                  </a:lnTo>
                  <a:lnTo>
                    <a:pt x="66167" y="7926654"/>
                  </a:lnTo>
                  <a:lnTo>
                    <a:pt x="65176" y="7913954"/>
                  </a:lnTo>
                  <a:lnTo>
                    <a:pt x="67297" y="7913954"/>
                  </a:lnTo>
                  <a:lnTo>
                    <a:pt x="62395" y="7875854"/>
                  </a:lnTo>
                  <a:lnTo>
                    <a:pt x="62763" y="7875854"/>
                  </a:lnTo>
                  <a:lnTo>
                    <a:pt x="60896" y="7863154"/>
                  </a:lnTo>
                  <a:lnTo>
                    <a:pt x="59740" y="7863154"/>
                  </a:lnTo>
                  <a:lnTo>
                    <a:pt x="58305" y="7850454"/>
                  </a:lnTo>
                  <a:lnTo>
                    <a:pt x="56946" y="7837754"/>
                  </a:lnTo>
                  <a:lnTo>
                    <a:pt x="55587" y="7825054"/>
                  </a:lnTo>
                  <a:lnTo>
                    <a:pt x="54889" y="7825054"/>
                  </a:lnTo>
                  <a:lnTo>
                    <a:pt x="54229" y="7812354"/>
                  </a:lnTo>
                  <a:lnTo>
                    <a:pt x="52920" y="7799654"/>
                  </a:lnTo>
                  <a:lnTo>
                    <a:pt x="52057" y="7786954"/>
                  </a:lnTo>
                  <a:lnTo>
                    <a:pt x="73583" y="7786954"/>
                  </a:lnTo>
                  <a:lnTo>
                    <a:pt x="101993" y="7774254"/>
                  </a:lnTo>
                  <a:lnTo>
                    <a:pt x="201256" y="7774254"/>
                  </a:lnTo>
                  <a:lnTo>
                    <a:pt x="228396" y="7761554"/>
                  </a:lnTo>
                  <a:lnTo>
                    <a:pt x="290410" y="7761554"/>
                  </a:lnTo>
                  <a:lnTo>
                    <a:pt x="346938" y="7748854"/>
                  </a:lnTo>
                  <a:lnTo>
                    <a:pt x="368376" y="7748854"/>
                  </a:lnTo>
                  <a:lnTo>
                    <a:pt x="369963" y="7748854"/>
                  </a:lnTo>
                  <a:lnTo>
                    <a:pt x="371322" y="7748359"/>
                  </a:lnTo>
                  <a:lnTo>
                    <a:pt x="406311" y="7742339"/>
                  </a:lnTo>
                  <a:lnTo>
                    <a:pt x="399592" y="7748854"/>
                  </a:lnTo>
                  <a:lnTo>
                    <a:pt x="410400" y="7748854"/>
                  </a:lnTo>
                  <a:lnTo>
                    <a:pt x="418579" y="7740231"/>
                  </a:lnTo>
                  <a:lnTo>
                    <a:pt x="426161" y="7738923"/>
                  </a:lnTo>
                  <a:lnTo>
                    <a:pt x="439508" y="7748854"/>
                  </a:lnTo>
                  <a:lnTo>
                    <a:pt x="443484" y="7736154"/>
                  </a:lnTo>
                  <a:lnTo>
                    <a:pt x="349478" y="7736154"/>
                  </a:lnTo>
                  <a:lnTo>
                    <a:pt x="295910" y="7748854"/>
                  </a:lnTo>
                  <a:lnTo>
                    <a:pt x="246748" y="7748854"/>
                  </a:lnTo>
                  <a:lnTo>
                    <a:pt x="224218" y="7761554"/>
                  </a:lnTo>
                  <a:lnTo>
                    <a:pt x="181127" y="7761554"/>
                  </a:lnTo>
                  <a:lnTo>
                    <a:pt x="60617" y="7774254"/>
                  </a:lnTo>
                  <a:lnTo>
                    <a:pt x="44043" y="7774254"/>
                  </a:lnTo>
                  <a:lnTo>
                    <a:pt x="49707" y="7850454"/>
                  </a:lnTo>
                  <a:lnTo>
                    <a:pt x="49326" y="7837754"/>
                  </a:lnTo>
                  <a:lnTo>
                    <a:pt x="52971" y="7888554"/>
                  </a:lnTo>
                  <a:lnTo>
                    <a:pt x="55041" y="7913954"/>
                  </a:lnTo>
                  <a:lnTo>
                    <a:pt x="56540" y="7926654"/>
                  </a:lnTo>
                  <a:lnTo>
                    <a:pt x="58496" y="7952054"/>
                  </a:lnTo>
                  <a:lnTo>
                    <a:pt x="61950" y="7990154"/>
                  </a:lnTo>
                  <a:lnTo>
                    <a:pt x="62941" y="7990154"/>
                  </a:lnTo>
                  <a:lnTo>
                    <a:pt x="65849" y="8002854"/>
                  </a:lnTo>
                  <a:lnTo>
                    <a:pt x="68656" y="8040954"/>
                  </a:lnTo>
                  <a:lnTo>
                    <a:pt x="71970" y="8091754"/>
                  </a:lnTo>
                  <a:lnTo>
                    <a:pt x="76339" y="8142554"/>
                  </a:lnTo>
                  <a:lnTo>
                    <a:pt x="75196" y="8117154"/>
                  </a:lnTo>
                  <a:lnTo>
                    <a:pt x="77635" y="8142554"/>
                  </a:lnTo>
                  <a:lnTo>
                    <a:pt x="79133" y="8180654"/>
                  </a:lnTo>
                  <a:lnTo>
                    <a:pt x="80340" y="8218754"/>
                  </a:lnTo>
                  <a:lnTo>
                    <a:pt x="81915" y="8244154"/>
                  </a:lnTo>
                  <a:lnTo>
                    <a:pt x="81165" y="8244154"/>
                  </a:lnTo>
                  <a:lnTo>
                    <a:pt x="79273" y="8218754"/>
                  </a:lnTo>
                  <a:lnTo>
                    <a:pt x="81076" y="8244154"/>
                  </a:lnTo>
                  <a:lnTo>
                    <a:pt x="81965" y="8256854"/>
                  </a:lnTo>
                  <a:lnTo>
                    <a:pt x="83362" y="8269554"/>
                  </a:lnTo>
                  <a:lnTo>
                    <a:pt x="85852" y="8269554"/>
                  </a:lnTo>
                  <a:lnTo>
                    <a:pt x="88709" y="8294954"/>
                  </a:lnTo>
                  <a:lnTo>
                    <a:pt x="88138" y="8307654"/>
                  </a:lnTo>
                  <a:lnTo>
                    <a:pt x="86829" y="8307654"/>
                  </a:lnTo>
                  <a:lnTo>
                    <a:pt x="88366" y="8333054"/>
                  </a:lnTo>
                  <a:lnTo>
                    <a:pt x="91262" y="8358454"/>
                  </a:lnTo>
                  <a:lnTo>
                    <a:pt x="96774" y="8409254"/>
                  </a:lnTo>
                  <a:lnTo>
                    <a:pt x="102717" y="8460054"/>
                  </a:lnTo>
                  <a:lnTo>
                    <a:pt x="106705" y="8508428"/>
                  </a:lnTo>
                  <a:lnTo>
                    <a:pt x="106807" y="8498154"/>
                  </a:lnTo>
                  <a:lnTo>
                    <a:pt x="107645" y="8498154"/>
                  </a:lnTo>
                  <a:lnTo>
                    <a:pt x="109524" y="8523554"/>
                  </a:lnTo>
                  <a:lnTo>
                    <a:pt x="112852" y="8561654"/>
                  </a:lnTo>
                  <a:lnTo>
                    <a:pt x="116217" y="8599754"/>
                  </a:lnTo>
                  <a:lnTo>
                    <a:pt x="119938" y="8650554"/>
                  </a:lnTo>
                  <a:lnTo>
                    <a:pt x="122097" y="8669414"/>
                  </a:lnTo>
                  <a:lnTo>
                    <a:pt x="122059" y="8670633"/>
                  </a:lnTo>
                  <a:lnTo>
                    <a:pt x="123405" y="8682647"/>
                  </a:lnTo>
                  <a:lnTo>
                    <a:pt x="124155" y="8687765"/>
                  </a:lnTo>
                  <a:lnTo>
                    <a:pt x="124320" y="8688654"/>
                  </a:lnTo>
                  <a:lnTo>
                    <a:pt x="127952" y="8726754"/>
                  </a:lnTo>
                  <a:lnTo>
                    <a:pt x="132143" y="8764854"/>
                  </a:lnTo>
                  <a:lnTo>
                    <a:pt x="136232" y="8802954"/>
                  </a:lnTo>
                  <a:lnTo>
                    <a:pt x="139446" y="8828354"/>
                  </a:lnTo>
                  <a:lnTo>
                    <a:pt x="141973" y="8879154"/>
                  </a:lnTo>
                  <a:lnTo>
                    <a:pt x="149352" y="8955354"/>
                  </a:lnTo>
                  <a:lnTo>
                    <a:pt x="156222" y="9018854"/>
                  </a:lnTo>
                  <a:lnTo>
                    <a:pt x="157238" y="9044254"/>
                  </a:lnTo>
                  <a:lnTo>
                    <a:pt x="167474" y="9158554"/>
                  </a:lnTo>
                  <a:lnTo>
                    <a:pt x="166712" y="9158554"/>
                  </a:lnTo>
                  <a:lnTo>
                    <a:pt x="170815" y="9196654"/>
                  </a:lnTo>
                  <a:lnTo>
                    <a:pt x="174155" y="9234754"/>
                  </a:lnTo>
                  <a:lnTo>
                    <a:pt x="176999" y="9247454"/>
                  </a:lnTo>
                  <a:lnTo>
                    <a:pt x="179590" y="9272854"/>
                  </a:lnTo>
                  <a:lnTo>
                    <a:pt x="180009" y="9285554"/>
                  </a:lnTo>
                  <a:lnTo>
                    <a:pt x="179870" y="9285554"/>
                  </a:lnTo>
                  <a:lnTo>
                    <a:pt x="183997" y="9336354"/>
                  </a:lnTo>
                  <a:lnTo>
                    <a:pt x="187985" y="9374454"/>
                  </a:lnTo>
                  <a:lnTo>
                    <a:pt x="192316" y="9425254"/>
                  </a:lnTo>
                  <a:lnTo>
                    <a:pt x="198513" y="9476054"/>
                  </a:lnTo>
                  <a:lnTo>
                    <a:pt x="197764" y="9476054"/>
                  </a:lnTo>
                  <a:lnTo>
                    <a:pt x="200164" y="9501454"/>
                  </a:lnTo>
                  <a:lnTo>
                    <a:pt x="208140" y="9603054"/>
                  </a:lnTo>
                  <a:lnTo>
                    <a:pt x="213537" y="9666554"/>
                  </a:lnTo>
                  <a:lnTo>
                    <a:pt x="219735" y="9730054"/>
                  </a:lnTo>
                  <a:lnTo>
                    <a:pt x="221246" y="9742754"/>
                  </a:lnTo>
                  <a:lnTo>
                    <a:pt x="224853" y="9780854"/>
                  </a:lnTo>
                  <a:lnTo>
                    <a:pt x="378396" y="9768154"/>
                  </a:lnTo>
                  <a:lnTo>
                    <a:pt x="475297" y="9768154"/>
                  </a:lnTo>
                  <a:lnTo>
                    <a:pt x="549033" y="9755454"/>
                  </a:lnTo>
                  <a:lnTo>
                    <a:pt x="553961" y="9755454"/>
                  </a:lnTo>
                  <a:lnTo>
                    <a:pt x="580605" y="9742754"/>
                  </a:lnTo>
                  <a:close/>
                </a:path>
                <a:path w="3812540" h="9780905">
                  <a:moveTo>
                    <a:pt x="620407" y="9742754"/>
                  </a:moveTo>
                  <a:lnTo>
                    <a:pt x="591553" y="9742754"/>
                  </a:lnTo>
                  <a:lnTo>
                    <a:pt x="574789" y="9755454"/>
                  </a:lnTo>
                  <a:lnTo>
                    <a:pt x="579031" y="9755454"/>
                  </a:lnTo>
                  <a:lnTo>
                    <a:pt x="620407" y="9742754"/>
                  </a:lnTo>
                  <a:close/>
                </a:path>
                <a:path w="3812540" h="9780905">
                  <a:moveTo>
                    <a:pt x="779106" y="7698054"/>
                  </a:moveTo>
                  <a:lnTo>
                    <a:pt x="776681" y="7698054"/>
                  </a:lnTo>
                  <a:lnTo>
                    <a:pt x="772287" y="7698054"/>
                  </a:lnTo>
                  <a:lnTo>
                    <a:pt x="766800" y="7698054"/>
                  </a:lnTo>
                  <a:lnTo>
                    <a:pt x="766800" y="7700645"/>
                  </a:lnTo>
                  <a:lnTo>
                    <a:pt x="745363" y="7710754"/>
                  </a:lnTo>
                  <a:lnTo>
                    <a:pt x="718743" y="7710754"/>
                  </a:lnTo>
                  <a:lnTo>
                    <a:pt x="766800" y="7700645"/>
                  </a:lnTo>
                  <a:lnTo>
                    <a:pt x="766800" y="7698054"/>
                  </a:lnTo>
                  <a:lnTo>
                    <a:pt x="655688" y="7698054"/>
                  </a:lnTo>
                  <a:lnTo>
                    <a:pt x="616051" y="7710754"/>
                  </a:lnTo>
                  <a:lnTo>
                    <a:pt x="580669" y="7710754"/>
                  </a:lnTo>
                  <a:lnTo>
                    <a:pt x="544944" y="7723454"/>
                  </a:lnTo>
                  <a:lnTo>
                    <a:pt x="543687" y="7723454"/>
                  </a:lnTo>
                  <a:lnTo>
                    <a:pt x="548563" y="7710754"/>
                  </a:lnTo>
                  <a:lnTo>
                    <a:pt x="546735" y="7710754"/>
                  </a:lnTo>
                  <a:lnTo>
                    <a:pt x="538264" y="7723454"/>
                  </a:lnTo>
                  <a:lnTo>
                    <a:pt x="526186" y="7723454"/>
                  </a:lnTo>
                  <a:lnTo>
                    <a:pt x="544283" y="7710754"/>
                  </a:lnTo>
                  <a:lnTo>
                    <a:pt x="500189" y="7723454"/>
                  </a:lnTo>
                  <a:lnTo>
                    <a:pt x="463003" y="7723454"/>
                  </a:lnTo>
                  <a:lnTo>
                    <a:pt x="457758" y="7736154"/>
                  </a:lnTo>
                  <a:lnTo>
                    <a:pt x="540435" y="7736154"/>
                  </a:lnTo>
                  <a:lnTo>
                    <a:pt x="581215" y="7723454"/>
                  </a:lnTo>
                  <a:lnTo>
                    <a:pt x="622642" y="7723454"/>
                  </a:lnTo>
                  <a:lnTo>
                    <a:pt x="667537" y="7710754"/>
                  </a:lnTo>
                  <a:lnTo>
                    <a:pt x="672249" y="7710754"/>
                  </a:lnTo>
                  <a:lnTo>
                    <a:pt x="630237" y="7723454"/>
                  </a:lnTo>
                  <a:lnTo>
                    <a:pt x="646049" y="7723454"/>
                  </a:lnTo>
                  <a:lnTo>
                    <a:pt x="747420" y="7710754"/>
                  </a:lnTo>
                  <a:lnTo>
                    <a:pt x="760818" y="7710754"/>
                  </a:lnTo>
                  <a:lnTo>
                    <a:pt x="775817" y="7698753"/>
                  </a:lnTo>
                  <a:lnTo>
                    <a:pt x="779106" y="7698054"/>
                  </a:lnTo>
                  <a:close/>
                </a:path>
                <a:path w="3812540" h="9780905">
                  <a:moveTo>
                    <a:pt x="892632" y="9704654"/>
                  </a:moveTo>
                  <a:lnTo>
                    <a:pt x="881811" y="9704654"/>
                  </a:lnTo>
                  <a:lnTo>
                    <a:pt x="872617" y="9710649"/>
                  </a:lnTo>
                  <a:lnTo>
                    <a:pt x="891692" y="9706102"/>
                  </a:lnTo>
                  <a:lnTo>
                    <a:pt x="892632" y="9704654"/>
                  </a:lnTo>
                  <a:close/>
                </a:path>
                <a:path w="3812540" h="9780905">
                  <a:moveTo>
                    <a:pt x="978331" y="7675664"/>
                  </a:moveTo>
                  <a:lnTo>
                    <a:pt x="957465" y="7685354"/>
                  </a:lnTo>
                  <a:lnTo>
                    <a:pt x="968921" y="7685354"/>
                  </a:lnTo>
                  <a:lnTo>
                    <a:pt x="978331" y="7675664"/>
                  </a:lnTo>
                  <a:close/>
                </a:path>
                <a:path w="3812540" h="9780905">
                  <a:moveTo>
                    <a:pt x="1029843" y="9691954"/>
                  </a:moveTo>
                  <a:lnTo>
                    <a:pt x="1019365" y="9691954"/>
                  </a:lnTo>
                  <a:lnTo>
                    <a:pt x="984732" y="9704654"/>
                  </a:lnTo>
                  <a:lnTo>
                    <a:pt x="1029843" y="9691954"/>
                  </a:lnTo>
                  <a:close/>
                </a:path>
                <a:path w="3812540" h="9780905">
                  <a:moveTo>
                    <a:pt x="1215212" y="7647254"/>
                  </a:moveTo>
                  <a:lnTo>
                    <a:pt x="1129614" y="7647254"/>
                  </a:lnTo>
                  <a:lnTo>
                    <a:pt x="1079385" y="7659954"/>
                  </a:lnTo>
                  <a:lnTo>
                    <a:pt x="961097" y="7672654"/>
                  </a:lnTo>
                  <a:lnTo>
                    <a:pt x="898652" y="7672654"/>
                  </a:lnTo>
                  <a:lnTo>
                    <a:pt x="837730" y="7685354"/>
                  </a:lnTo>
                  <a:lnTo>
                    <a:pt x="781138" y="7685354"/>
                  </a:lnTo>
                  <a:lnTo>
                    <a:pt x="782523" y="7698054"/>
                  </a:lnTo>
                  <a:lnTo>
                    <a:pt x="830999" y="7698054"/>
                  </a:lnTo>
                  <a:lnTo>
                    <a:pt x="873975" y="7685354"/>
                  </a:lnTo>
                  <a:lnTo>
                    <a:pt x="885571" y="7685354"/>
                  </a:lnTo>
                  <a:lnTo>
                    <a:pt x="854913" y="7698054"/>
                  </a:lnTo>
                  <a:lnTo>
                    <a:pt x="890524" y="7685354"/>
                  </a:lnTo>
                  <a:lnTo>
                    <a:pt x="946226" y="7685354"/>
                  </a:lnTo>
                  <a:lnTo>
                    <a:pt x="981240" y="7672654"/>
                  </a:lnTo>
                  <a:lnTo>
                    <a:pt x="978331" y="7675664"/>
                  </a:lnTo>
                  <a:lnTo>
                    <a:pt x="984783" y="7672654"/>
                  </a:lnTo>
                  <a:lnTo>
                    <a:pt x="1085202" y="7672654"/>
                  </a:lnTo>
                  <a:lnTo>
                    <a:pt x="1215212" y="7647254"/>
                  </a:lnTo>
                  <a:close/>
                </a:path>
                <a:path w="3812540" h="9780905">
                  <a:moveTo>
                    <a:pt x="1283398" y="9670199"/>
                  </a:moveTo>
                  <a:lnTo>
                    <a:pt x="1278356" y="9670745"/>
                  </a:lnTo>
                  <a:lnTo>
                    <a:pt x="1269072" y="9671837"/>
                  </a:lnTo>
                  <a:lnTo>
                    <a:pt x="1273035" y="9671583"/>
                  </a:lnTo>
                  <a:lnTo>
                    <a:pt x="1282255" y="9670402"/>
                  </a:lnTo>
                  <a:lnTo>
                    <a:pt x="1283398" y="9670199"/>
                  </a:lnTo>
                  <a:close/>
                </a:path>
                <a:path w="3812540" h="9780905">
                  <a:moveTo>
                    <a:pt x="1307084" y="9679254"/>
                  </a:moveTo>
                  <a:lnTo>
                    <a:pt x="1279525" y="9679254"/>
                  </a:lnTo>
                  <a:lnTo>
                    <a:pt x="1292085" y="9670898"/>
                  </a:lnTo>
                  <a:lnTo>
                    <a:pt x="1261198" y="9679254"/>
                  </a:lnTo>
                  <a:lnTo>
                    <a:pt x="1178941" y="9679254"/>
                  </a:lnTo>
                  <a:lnTo>
                    <a:pt x="1135849" y="9691954"/>
                  </a:lnTo>
                  <a:lnTo>
                    <a:pt x="1047965" y="9691954"/>
                  </a:lnTo>
                  <a:lnTo>
                    <a:pt x="1000620" y="9704654"/>
                  </a:lnTo>
                  <a:lnTo>
                    <a:pt x="984732" y="9704654"/>
                  </a:lnTo>
                  <a:lnTo>
                    <a:pt x="897750" y="9704654"/>
                  </a:lnTo>
                  <a:lnTo>
                    <a:pt x="891692" y="9706102"/>
                  </a:lnTo>
                  <a:lnTo>
                    <a:pt x="884339" y="9717354"/>
                  </a:lnTo>
                  <a:lnTo>
                    <a:pt x="862279" y="9717354"/>
                  </a:lnTo>
                  <a:lnTo>
                    <a:pt x="872617" y="9710649"/>
                  </a:lnTo>
                  <a:lnTo>
                    <a:pt x="844372" y="9717354"/>
                  </a:lnTo>
                  <a:lnTo>
                    <a:pt x="764908" y="9717354"/>
                  </a:lnTo>
                  <a:lnTo>
                    <a:pt x="747090" y="9730054"/>
                  </a:lnTo>
                  <a:lnTo>
                    <a:pt x="643140" y="9730054"/>
                  </a:lnTo>
                  <a:lnTo>
                    <a:pt x="636003" y="9742754"/>
                  </a:lnTo>
                  <a:lnTo>
                    <a:pt x="683996" y="9742754"/>
                  </a:lnTo>
                  <a:lnTo>
                    <a:pt x="1231569" y="9691954"/>
                  </a:lnTo>
                  <a:lnTo>
                    <a:pt x="1296035" y="9691954"/>
                  </a:lnTo>
                  <a:lnTo>
                    <a:pt x="1307084" y="9679254"/>
                  </a:lnTo>
                  <a:close/>
                </a:path>
                <a:path w="3812540" h="9780905">
                  <a:moveTo>
                    <a:pt x="1308112" y="9666554"/>
                  </a:moveTo>
                  <a:lnTo>
                    <a:pt x="1298600" y="9666554"/>
                  </a:lnTo>
                  <a:lnTo>
                    <a:pt x="1292085" y="9670898"/>
                  </a:lnTo>
                  <a:lnTo>
                    <a:pt x="1308112" y="9666554"/>
                  </a:lnTo>
                  <a:close/>
                </a:path>
                <a:path w="3812540" h="9780905">
                  <a:moveTo>
                    <a:pt x="1387932" y="7628141"/>
                  </a:moveTo>
                  <a:lnTo>
                    <a:pt x="1387068" y="7628217"/>
                  </a:lnTo>
                  <a:lnTo>
                    <a:pt x="1385989" y="7628331"/>
                  </a:lnTo>
                  <a:lnTo>
                    <a:pt x="1385201" y="7628407"/>
                  </a:lnTo>
                  <a:lnTo>
                    <a:pt x="1385836" y="7628445"/>
                  </a:lnTo>
                  <a:lnTo>
                    <a:pt x="1386687" y="7628318"/>
                  </a:lnTo>
                  <a:lnTo>
                    <a:pt x="1387157" y="7628255"/>
                  </a:lnTo>
                  <a:lnTo>
                    <a:pt x="1387932" y="7628141"/>
                  </a:lnTo>
                  <a:close/>
                </a:path>
                <a:path w="3812540" h="9780905">
                  <a:moveTo>
                    <a:pt x="1418209" y="7621854"/>
                  </a:moveTo>
                  <a:lnTo>
                    <a:pt x="1363776" y="7621854"/>
                  </a:lnTo>
                  <a:lnTo>
                    <a:pt x="1343952" y="7631379"/>
                  </a:lnTo>
                  <a:lnTo>
                    <a:pt x="1338707" y="7632611"/>
                  </a:lnTo>
                  <a:lnTo>
                    <a:pt x="1338707" y="7633894"/>
                  </a:lnTo>
                  <a:lnTo>
                    <a:pt x="1337322" y="7634554"/>
                  </a:lnTo>
                  <a:lnTo>
                    <a:pt x="1334668" y="7634554"/>
                  </a:lnTo>
                  <a:lnTo>
                    <a:pt x="1338707" y="7633894"/>
                  </a:lnTo>
                  <a:lnTo>
                    <a:pt x="1338707" y="7632611"/>
                  </a:lnTo>
                  <a:lnTo>
                    <a:pt x="1330325" y="7634554"/>
                  </a:lnTo>
                  <a:lnTo>
                    <a:pt x="1256804" y="7634554"/>
                  </a:lnTo>
                  <a:lnTo>
                    <a:pt x="1234249" y="7647254"/>
                  </a:lnTo>
                  <a:lnTo>
                    <a:pt x="1273352" y="7647254"/>
                  </a:lnTo>
                  <a:lnTo>
                    <a:pt x="1375092" y="7629423"/>
                  </a:lnTo>
                  <a:lnTo>
                    <a:pt x="1385201" y="7628407"/>
                  </a:lnTo>
                  <a:lnTo>
                    <a:pt x="1382014" y="7628204"/>
                  </a:lnTo>
                  <a:lnTo>
                    <a:pt x="1418209" y="7621854"/>
                  </a:lnTo>
                  <a:close/>
                </a:path>
                <a:path w="3812540" h="9780905">
                  <a:moveTo>
                    <a:pt x="1550860" y="7609154"/>
                  </a:moveTo>
                  <a:lnTo>
                    <a:pt x="1479905" y="7609154"/>
                  </a:lnTo>
                  <a:lnTo>
                    <a:pt x="1424203" y="7621854"/>
                  </a:lnTo>
                  <a:lnTo>
                    <a:pt x="1423720" y="7621854"/>
                  </a:lnTo>
                  <a:lnTo>
                    <a:pt x="1419440" y="7634554"/>
                  </a:lnTo>
                  <a:lnTo>
                    <a:pt x="1444764" y="7634554"/>
                  </a:lnTo>
                  <a:lnTo>
                    <a:pt x="1472514" y="7621854"/>
                  </a:lnTo>
                  <a:lnTo>
                    <a:pt x="1519516" y="7621854"/>
                  </a:lnTo>
                  <a:lnTo>
                    <a:pt x="1550403" y="7610335"/>
                  </a:lnTo>
                  <a:lnTo>
                    <a:pt x="1550860" y="7609154"/>
                  </a:lnTo>
                  <a:close/>
                </a:path>
                <a:path w="3812540" h="9780905">
                  <a:moveTo>
                    <a:pt x="1553540" y="7609154"/>
                  </a:moveTo>
                  <a:lnTo>
                    <a:pt x="1550403" y="7610335"/>
                  </a:lnTo>
                  <a:lnTo>
                    <a:pt x="1545882" y="7621854"/>
                  </a:lnTo>
                  <a:lnTo>
                    <a:pt x="1553540" y="7609154"/>
                  </a:lnTo>
                  <a:close/>
                </a:path>
                <a:path w="3812540" h="9780905">
                  <a:moveTo>
                    <a:pt x="1571383" y="9653854"/>
                  </a:moveTo>
                  <a:lnTo>
                    <a:pt x="1448435" y="9653854"/>
                  </a:lnTo>
                  <a:lnTo>
                    <a:pt x="1423301" y="9666554"/>
                  </a:lnTo>
                  <a:lnTo>
                    <a:pt x="1389799" y="9666554"/>
                  </a:lnTo>
                  <a:lnTo>
                    <a:pt x="1355420" y="9666554"/>
                  </a:lnTo>
                  <a:lnTo>
                    <a:pt x="1317548" y="9666554"/>
                  </a:lnTo>
                  <a:lnTo>
                    <a:pt x="1308836" y="9679254"/>
                  </a:lnTo>
                  <a:lnTo>
                    <a:pt x="1327023" y="9676409"/>
                  </a:lnTo>
                  <a:lnTo>
                    <a:pt x="1318806" y="9679254"/>
                  </a:lnTo>
                  <a:lnTo>
                    <a:pt x="1398536" y="9679254"/>
                  </a:lnTo>
                  <a:lnTo>
                    <a:pt x="1429829" y="9666554"/>
                  </a:lnTo>
                  <a:lnTo>
                    <a:pt x="1551889" y="9666554"/>
                  </a:lnTo>
                  <a:lnTo>
                    <a:pt x="1571383" y="9653854"/>
                  </a:lnTo>
                  <a:close/>
                </a:path>
                <a:path w="3812540" h="9780905">
                  <a:moveTo>
                    <a:pt x="1598904" y="167195"/>
                  </a:moveTo>
                  <a:lnTo>
                    <a:pt x="1598193" y="166839"/>
                  </a:lnTo>
                  <a:lnTo>
                    <a:pt x="1573110" y="169608"/>
                  </a:lnTo>
                  <a:lnTo>
                    <a:pt x="1572564" y="169278"/>
                  </a:lnTo>
                  <a:lnTo>
                    <a:pt x="1538414" y="174625"/>
                  </a:lnTo>
                  <a:lnTo>
                    <a:pt x="1533626" y="175844"/>
                  </a:lnTo>
                  <a:lnTo>
                    <a:pt x="1539100" y="176288"/>
                  </a:lnTo>
                  <a:lnTo>
                    <a:pt x="1563966" y="172974"/>
                  </a:lnTo>
                  <a:lnTo>
                    <a:pt x="1576882" y="170027"/>
                  </a:lnTo>
                  <a:lnTo>
                    <a:pt x="1598904" y="167195"/>
                  </a:lnTo>
                  <a:close/>
                </a:path>
                <a:path w="3812540" h="9780905">
                  <a:moveTo>
                    <a:pt x="1853298" y="9628454"/>
                  </a:moveTo>
                  <a:lnTo>
                    <a:pt x="1753349" y="9628454"/>
                  </a:lnTo>
                  <a:lnTo>
                    <a:pt x="1696935" y="9641154"/>
                  </a:lnTo>
                  <a:lnTo>
                    <a:pt x="1633207" y="9641154"/>
                  </a:lnTo>
                  <a:lnTo>
                    <a:pt x="1603425" y="9653854"/>
                  </a:lnTo>
                  <a:lnTo>
                    <a:pt x="1663026" y="9653854"/>
                  </a:lnTo>
                  <a:lnTo>
                    <a:pt x="1731746" y="9641154"/>
                  </a:lnTo>
                  <a:lnTo>
                    <a:pt x="1798751" y="9641154"/>
                  </a:lnTo>
                  <a:lnTo>
                    <a:pt x="1853298" y="9628454"/>
                  </a:lnTo>
                  <a:close/>
                </a:path>
                <a:path w="3812540" h="9780905">
                  <a:moveTo>
                    <a:pt x="1863382" y="7559586"/>
                  </a:moveTo>
                  <a:lnTo>
                    <a:pt x="1822615" y="7562456"/>
                  </a:lnTo>
                  <a:lnTo>
                    <a:pt x="1809508" y="7563625"/>
                  </a:lnTo>
                  <a:lnTo>
                    <a:pt x="1806130" y="7564526"/>
                  </a:lnTo>
                  <a:lnTo>
                    <a:pt x="1815058" y="7564895"/>
                  </a:lnTo>
                  <a:lnTo>
                    <a:pt x="1829193" y="7563167"/>
                  </a:lnTo>
                  <a:lnTo>
                    <a:pt x="1853133" y="7560564"/>
                  </a:lnTo>
                  <a:lnTo>
                    <a:pt x="1863382" y="7559586"/>
                  </a:lnTo>
                  <a:close/>
                </a:path>
                <a:path w="3812540" h="9780905">
                  <a:moveTo>
                    <a:pt x="1886902" y="7558354"/>
                  </a:moveTo>
                  <a:lnTo>
                    <a:pt x="1825028" y="7571054"/>
                  </a:lnTo>
                  <a:lnTo>
                    <a:pt x="1803844" y="7571054"/>
                  </a:lnTo>
                  <a:lnTo>
                    <a:pt x="1773529" y="7583754"/>
                  </a:lnTo>
                  <a:lnTo>
                    <a:pt x="1687957" y="7583754"/>
                  </a:lnTo>
                  <a:lnTo>
                    <a:pt x="1663242" y="7596454"/>
                  </a:lnTo>
                  <a:lnTo>
                    <a:pt x="1656219" y="7596454"/>
                  </a:lnTo>
                  <a:lnTo>
                    <a:pt x="1649564" y="7596454"/>
                  </a:lnTo>
                  <a:lnTo>
                    <a:pt x="1583270" y="7596454"/>
                  </a:lnTo>
                  <a:lnTo>
                    <a:pt x="1560474" y="7609154"/>
                  </a:lnTo>
                  <a:lnTo>
                    <a:pt x="1578317" y="7609154"/>
                  </a:lnTo>
                  <a:lnTo>
                    <a:pt x="1650238" y="7597432"/>
                  </a:lnTo>
                  <a:lnTo>
                    <a:pt x="1658289" y="7609154"/>
                  </a:lnTo>
                  <a:lnTo>
                    <a:pt x="1670735" y="7596454"/>
                  </a:lnTo>
                  <a:lnTo>
                    <a:pt x="1725980" y="7596454"/>
                  </a:lnTo>
                  <a:lnTo>
                    <a:pt x="1778228" y="7583754"/>
                  </a:lnTo>
                  <a:lnTo>
                    <a:pt x="1813509" y="7583754"/>
                  </a:lnTo>
                  <a:lnTo>
                    <a:pt x="1848637" y="7571054"/>
                  </a:lnTo>
                  <a:lnTo>
                    <a:pt x="1863369" y="7571054"/>
                  </a:lnTo>
                  <a:lnTo>
                    <a:pt x="1886902" y="7558354"/>
                  </a:lnTo>
                  <a:close/>
                </a:path>
                <a:path w="3812540" h="9780905">
                  <a:moveTo>
                    <a:pt x="1957628" y="9615754"/>
                  </a:moveTo>
                  <a:lnTo>
                    <a:pt x="1874608" y="9615754"/>
                  </a:lnTo>
                  <a:lnTo>
                    <a:pt x="1861337" y="9628454"/>
                  </a:lnTo>
                  <a:lnTo>
                    <a:pt x="1920671" y="9628454"/>
                  </a:lnTo>
                  <a:lnTo>
                    <a:pt x="1957628" y="9615754"/>
                  </a:lnTo>
                  <a:close/>
                </a:path>
                <a:path w="3812540" h="9780905">
                  <a:moveTo>
                    <a:pt x="1981428" y="7558354"/>
                  </a:moveTo>
                  <a:lnTo>
                    <a:pt x="1891322" y="7558354"/>
                  </a:lnTo>
                  <a:lnTo>
                    <a:pt x="1863369" y="7571054"/>
                  </a:lnTo>
                  <a:lnTo>
                    <a:pt x="1943138" y="7571054"/>
                  </a:lnTo>
                  <a:lnTo>
                    <a:pt x="1981428" y="7558354"/>
                  </a:lnTo>
                  <a:close/>
                </a:path>
                <a:path w="3812540" h="9780905">
                  <a:moveTo>
                    <a:pt x="2017979" y="7567054"/>
                  </a:moveTo>
                  <a:lnTo>
                    <a:pt x="2002028" y="7568806"/>
                  </a:lnTo>
                  <a:lnTo>
                    <a:pt x="1997506" y="7571054"/>
                  </a:lnTo>
                  <a:lnTo>
                    <a:pt x="2014296" y="7571054"/>
                  </a:lnTo>
                  <a:lnTo>
                    <a:pt x="2017979" y="7567054"/>
                  </a:lnTo>
                  <a:close/>
                </a:path>
                <a:path w="3812540" h="9780905">
                  <a:moveTo>
                    <a:pt x="2065870" y="9603054"/>
                  </a:moveTo>
                  <a:lnTo>
                    <a:pt x="2024329" y="9603054"/>
                  </a:lnTo>
                  <a:lnTo>
                    <a:pt x="1971636" y="9615754"/>
                  </a:lnTo>
                  <a:lnTo>
                    <a:pt x="2038197" y="9615754"/>
                  </a:lnTo>
                  <a:lnTo>
                    <a:pt x="2065870" y="9603054"/>
                  </a:lnTo>
                  <a:close/>
                </a:path>
                <a:path w="3812540" h="9780905">
                  <a:moveTo>
                    <a:pt x="2110727" y="9603054"/>
                  </a:moveTo>
                  <a:lnTo>
                    <a:pt x="2065870" y="9603054"/>
                  </a:lnTo>
                  <a:lnTo>
                    <a:pt x="2073402" y="9615754"/>
                  </a:lnTo>
                  <a:lnTo>
                    <a:pt x="2110727" y="9603054"/>
                  </a:lnTo>
                  <a:close/>
                </a:path>
                <a:path w="3812540" h="9780905">
                  <a:moveTo>
                    <a:pt x="2138095" y="87807"/>
                  </a:moveTo>
                  <a:lnTo>
                    <a:pt x="2136051" y="84823"/>
                  </a:lnTo>
                  <a:lnTo>
                    <a:pt x="2126818" y="89357"/>
                  </a:lnTo>
                  <a:lnTo>
                    <a:pt x="2138095" y="87807"/>
                  </a:lnTo>
                  <a:close/>
                </a:path>
                <a:path w="3812540" h="9780905">
                  <a:moveTo>
                    <a:pt x="2160740" y="7532954"/>
                  </a:moveTo>
                  <a:lnTo>
                    <a:pt x="2101557" y="7532954"/>
                  </a:lnTo>
                  <a:lnTo>
                    <a:pt x="1993569" y="7558354"/>
                  </a:lnTo>
                  <a:lnTo>
                    <a:pt x="2013483" y="7558354"/>
                  </a:lnTo>
                  <a:lnTo>
                    <a:pt x="1964055" y="7571054"/>
                  </a:lnTo>
                  <a:lnTo>
                    <a:pt x="1981530" y="7571054"/>
                  </a:lnTo>
                  <a:lnTo>
                    <a:pt x="2002028" y="7568806"/>
                  </a:lnTo>
                  <a:lnTo>
                    <a:pt x="2022944" y="7558354"/>
                  </a:lnTo>
                  <a:lnTo>
                    <a:pt x="2025942" y="7558354"/>
                  </a:lnTo>
                  <a:lnTo>
                    <a:pt x="2017979" y="7567054"/>
                  </a:lnTo>
                  <a:lnTo>
                    <a:pt x="2096947" y="7558354"/>
                  </a:lnTo>
                  <a:lnTo>
                    <a:pt x="2108352" y="7558354"/>
                  </a:lnTo>
                  <a:lnTo>
                    <a:pt x="2125103" y="7551267"/>
                  </a:lnTo>
                  <a:lnTo>
                    <a:pt x="2069338" y="7556932"/>
                  </a:lnTo>
                  <a:lnTo>
                    <a:pt x="2099386" y="7545654"/>
                  </a:lnTo>
                  <a:lnTo>
                    <a:pt x="2101342" y="7545654"/>
                  </a:lnTo>
                  <a:lnTo>
                    <a:pt x="2160740" y="7532954"/>
                  </a:lnTo>
                  <a:close/>
                </a:path>
                <a:path w="3812540" h="9780905">
                  <a:moveTo>
                    <a:pt x="2745752" y="7469454"/>
                  </a:moveTo>
                  <a:lnTo>
                    <a:pt x="2664879" y="7469454"/>
                  </a:lnTo>
                  <a:lnTo>
                    <a:pt x="2608745" y="7482154"/>
                  </a:lnTo>
                  <a:lnTo>
                    <a:pt x="2553766" y="7482154"/>
                  </a:lnTo>
                  <a:lnTo>
                    <a:pt x="2508097" y="7494854"/>
                  </a:lnTo>
                  <a:lnTo>
                    <a:pt x="2439632" y="7494854"/>
                  </a:lnTo>
                  <a:lnTo>
                    <a:pt x="2404224" y="7507554"/>
                  </a:lnTo>
                  <a:lnTo>
                    <a:pt x="2369020" y="7507554"/>
                  </a:lnTo>
                  <a:lnTo>
                    <a:pt x="2329205" y="7520254"/>
                  </a:lnTo>
                  <a:lnTo>
                    <a:pt x="2229091" y="7520254"/>
                  </a:lnTo>
                  <a:lnTo>
                    <a:pt x="2173833" y="7532954"/>
                  </a:lnTo>
                  <a:lnTo>
                    <a:pt x="2160740" y="7532954"/>
                  </a:lnTo>
                  <a:lnTo>
                    <a:pt x="2122462" y="7545654"/>
                  </a:lnTo>
                  <a:lnTo>
                    <a:pt x="2138349" y="7545654"/>
                  </a:lnTo>
                  <a:lnTo>
                    <a:pt x="2125103" y="7551267"/>
                  </a:lnTo>
                  <a:lnTo>
                    <a:pt x="2180310" y="7545654"/>
                  </a:lnTo>
                  <a:lnTo>
                    <a:pt x="2149576" y="7545654"/>
                  </a:lnTo>
                  <a:lnTo>
                    <a:pt x="2208796" y="7532954"/>
                  </a:lnTo>
                  <a:lnTo>
                    <a:pt x="2209304" y="7532954"/>
                  </a:lnTo>
                  <a:lnTo>
                    <a:pt x="2199741" y="7545654"/>
                  </a:lnTo>
                  <a:lnTo>
                    <a:pt x="2212124" y="7545654"/>
                  </a:lnTo>
                  <a:lnTo>
                    <a:pt x="2239073" y="7532954"/>
                  </a:lnTo>
                  <a:lnTo>
                    <a:pt x="2306828" y="7532954"/>
                  </a:lnTo>
                  <a:lnTo>
                    <a:pt x="2337866" y="7520254"/>
                  </a:lnTo>
                  <a:lnTo>
                    <a:pt x="2415819" y="7520254"/>
                  </a:lnTo>
                  <a:lnTo>
                    <a:pt x="2406459" y="7507554"/>
                  </a:lnTo>
                  <a:lnTo>
                    <a:pt x="2471775" y="7507554"/>
                  </a:lnTo>
                  <a:lnTo>
                    <a:pt x="2510815" y="7494854"/>
                  </a:lnTo>
                  <a:lnTo>
                    <a:pt x="2529941" y="7494854"/>
                  </a:lnTo>
                  <a:lnTo>
                    <a:pt x="2526334" y="7497851"/>
                  </a:lnTo>
                  <a:lnTo>
                    <a:pt x="2523236" y="7498080"/>
                  </a:lnTo>
                  <a:lnTo>
                    <a:pt x="2518448" y="7498334"/>
                  </a:lnTo>
                  <a:lnTo>
                    <a:pt x="2519286" y="7498512"/>
                  </a:lnTo>
                  <a:lnTo>
                    <a:pt x="2523248" y="7498283"/>
                  </a:lnTo>
                  <a:lnTo>
                    <a:pt x="2526119" y="7498029"/>
                  </a:lnTo>
                  <a:lnTo>
                    <a:pt x="2514650" y="7507554"/>
                  </a:lnTo>
                  <a:lnTo>
                    <a:pt x="2536926" y="7507554"/>
                  </a:lnTo>
                  <a:lnTo>
                    <a:pt x="2542933" y="7496327"/>
                  </a:lnTo>
                  <a:lnTo>
                    <a:pt x="2543721" y="7494854"/>
                  </a:lnTo>
                  <a:lnTo>
                    <a:pt x="2643276" y="7494854"/>
                  </a:lnTo>
                  <a:lnTo>
                    <a:pt x="2663507" y="7482154"/>
                  </a:lnTo>
                  <a:lnTo>
                    <a:pt x="2714434" y="7482154"/>
                  </a:lnTo>
                  <a:lnTo>
                    <a:pt x="2745752" y="7469454"/>
                  </a:lnTo>
                  <a:close/>
                </a:path>
                <a:path w="3812540" h="9780905">
                  <a:moveTo>
                    <a:pt x="2786862" y="9524797"/>
                  </a:moveTo>
                  <a:lnTo>
                    <a:pt x="2784017" y="9525063"/>
                  </a:lnTo>
                  <a:lnTo>
                    <a:pt x="2779852" y="9525483"/>
                  </a:lnTo>
                  <a:lnTo>
                    <a:pt x="2786253" y="9525051"/>
                  </a:lnTo>
                  <a:lnTo>
                    <a:pt x="2786862" y="9524797"/>
                  </a:lnTo>
                  <a:close/>
                </a:path>
                <a:path w="3812540" h="9780905">
                  <a:moveTo>
                    <a:pt x="2811729" y="0"/>
                  </a:moveTo>
                  <a:lnTo>
                    <a:pt x="2795130" y="1892"/>
                  </a:lnTo>
                  <a:lnTo>
                    <a:pt x="2784157" y="3848"/>
                  </a:lnTo>
                  <a:lnTo>
                    <a:pt x="2768460" y="6464"/>
                  </a:lnTo>
                  <a:lnTo>
                    <a:pt x="2764104" y="7429"/>
                  </a:lnTo>
                  <a:lnTo>
                    <a:pt x="2787180" y="4432"/>
                  </a:lnTo>
                  <a:lnTo>
                    <a:pt x="2796032" y="2832"/>
                  </a:lnTo>
                  <a:lnTo>
                    <a:pt x="2808122" y="838"/>
                  </a:lnTo>
                  <a:lnTo>
                    <a:pt x="2811729" y="0"/>
                  </a:lnTo>
                  <a:close/>
                </a:path>
                <a:path w="3812540" h="9780905">
                  <a:moveTo>
                    <a:pt x="3044621" y="7424394"/>
                  </a:moveTo>
                  <a:lnTo>
                    <a:pt x="3027578" y="7425969"/>
                  </a:lnTo>
                  <a:lnTo>
                    <a:pt x="3009760" y="7427798"/>
                  </a:lnTo>
                  <a:lnTo>
                    <a:pt x="2991561" y="7429970"/>
                  </a:lnTo>
                  <a:lnTo>
                    <a:pt x="2973374" y="7432535"/>
                  </a:lnTo>
                  <a:lnTo>
                    <a:pt x="2986443" y="7431367"/>
                  </a:lnTo>
                  <a:lnTo>
                    <a:pt x="3044621" y="7424394"/>
                  </a:lnTo>
                  <a:close/>
                </a:path>
                <a:path w="3812540" h="9780905">
                  <a:moveTo>
                    <a:pt x="3055683" y="9514154"/>
                  </a:moveTo>
                  <a:lnTo>
                    <a:pt x="3047250" y="9514154"/>
                  </a:lnTo>
                  <a:lnTo>
                    <a:pt x="3051657" y="9511335"/>
                  </a:lnTo>
                  <a:lnTo>
                    <a:pt x="3045447" y="9514154"/>
                  </a:lnTo>
                  <a:lnTo>
                    <a:pt x="2943021" y="9514154"/>
                  </a:lnTo>
                  <a:lnTo>
                    <a:pt x="2888716" y="9526854"/>
                  </a:lnTo>
                  <a:lnTo>
                    <a:pt x="2798495" y="9526854"/>
                  </a:lnTo>
                  <a:lnTo>
                    <a:pt x="2778023" y="9539554"/>
                  </a:lnTo>
                  <a:lnTo>
                    <a:pt x="2750324" y="9539554"/>
                  </a:lnTo>
                  <a:lnTo>
                    <a:pt x="2779839" y="9526854"/>
                  </a:lnTo>
                  <a:lnTo>
                    <a:pt x="2744800" y="9539554"/>
                  </a:lnTo>
                  <a:lnTo>
                    <a:pt x="2648153" y="9539554"/>
                  </a:lnTo>
                  <a:lnTo>
                    <a:pt x="2596426" y="9552254"/>
                  </a:lnTo>
                  <a:lnTo>
                    <a:pt x="2489962" y="9564954"/>
                  </a:lnTo>
                  <a:lnTo>
                    <a:pt x="2384336" y="9564954"/>
                  </a:lnTo>
                  <a:lnTo>
                    <a:pt x="2333650" y="9577654"/>
                  </a:lnTo>
                  <a:lnTo>
                    <a:pt x="2294928" y="9577654"/>
                  </a:lnTo>
                  <a:lnTo>
                    <a:pt x="2241067" y="9590354"/>
                  </a:lnTo>
                  <a:lnTo>
                    <a:pt x="2172652" y="9590354"/>
                  </a:lnTo>
                  <a:lnTo>
                    <a:pt x="2113496" y="9603054"/>
                  </a:lnTo>
                  <a:lnTo>
                    <a:pt x="2231199" y="9603054"/>
                  </a:lnTo>
                  <a:lnTo>
                    <a:pt x="2270366" y="9590354"/>
                  </a:lnTo>
                  <a:lnTo>
                    <a:pt x="2365603" y="9590354"/>
                  </a:lnTo>
                  <a:lnTo>
                    <a:pt x="2412149" y="9577654"/>
                  </a:lnTo>
                  <a:lnTo>
                    <a:pt x="2460625" y="9577654"/>
                  </a:lnTo>
                  <a:lnTo>
                    <a:pt x="2562110" y="9564954"/>
                  </a:lnTo>
                  <a:lnTo>
                    <a:pt x="2614498" y="9564954"/>
                  </a:lnTo>
                  <a:lnTo>
                    <a:pt x="2667546" y="9552254"/>
                  </a:lnTo>
                  <a:lnTo>
                    <a:pt x="2767063" y="9552254"/>
                  </a:lnTo>
                  <a:lnTo>
                    <a:pt x="2782366" y="9539554"/>
                  </a:lnTo>
                  <a:lnTo>
                    <a:pt x="2857931" y="9539554"/>
                  </a:lnTo>
                  <a:lnTo>
                    <a:pt x="2907093" y="9526854"/>
                  </a:lnTo>
                  <a:lnTo>
                    <a:pt x="3005988" y="9526854"/>
                  </a:lnTo>
                  <a:lnTo>
                    <a:pt x="3055683" y="9514154"/>
                  </a:lnTo>
                  <a:close/>
                </a:path>
                <a:path w="3812540" h="9780905">
                  <a:moveTo>
                    <a:pt x="3065830" y="9513303"/>
                  </a:moveTo>
                  <a:lnTo>
                    <a:pt x="3055683" y="9514154"/>
                  </a:lnTo>
                  <a:lnTo>
                    <a:pt x="3063214" y="9514154"/>
                  </a:lnTo>
                  <a:lnTo>
                    <a:pt x="3065830" y="9513303"/>
                  </a:lnTo>
                  <a:close/>
                </a:path>
                <a:path w="3812540" h="9780905">
                  <a:moveTo>
                    <a:pt x="3073374" y="9501454"/>
                  </a:moveTo>
                  <a:lnTo>
                    <a:pt x="3067050" y="9501454"/>
                  </a:lnTo>
                  <a:lnTo>
                    <a:pt x="3051657" y="9511335"/>
                  </a:lnTo>
                  <a:lnTo>
                    <a:pt x="3073374" y="9501454"/>
                  </a:lnTo>
                  <a:close/>
                </a:path>
                <a:path w="3812540" h="9780905">
                  <a:moveTo>
                    <a:pt x="3079623" y="7441565"/>
                  </a:moveTo>
                  <a:lnTo>
                    <a:pt x="3074581" y="7444054"/>
                  </a:lnTo>
                  <a:lnTo>
                    <a:pt x="3076244" y="7444054"/>
                  </a:lnTo>
                  <a:lnTo>
                    <a:pt x="3079623" y="7441565"/>
                  </a:lnTo>
                  <a:close/>
                </a:path>
                <a:path w="3812540" h="9780905">
                  <a:moveTo>
                    <a:pt x="3081197" y="7431354"/>
                  </a:moveTo>
                  <a:lnTo>
                    <a:pt x="3076600" y="7431354"/>
                  </a:lnTo>
                  <a:lnTo>
                    <a:pt x="3062871" y="7436866"/>
                  </a:lnTo>
                  <a:lnTo>
                    <a:pt x="3068447" y="7431354"/>
                  </a:lnTo>
                  <a:lnTo>
                    <a:pt x="3043263" y="7431354"/>
                  </a:lnTo>
                  <a:lnTo>
                    <a:pt x="2986443" y="7444054"/>
                  </a:lnTo>
                  <a:lnTo>
                    <a:pt x="2872448" y="7444054"/>
                  </a:lnTo>
                  <a:lnTo>
                    <a:pt x="2839910" y="7456754"/>
                  </a:lnTo>
                  <a:lnTo>
                    <a:pt x="2768866" y="7456754"/>
                  </a:lnTo>
                  <a:lnTo>
                    <a:pt x="2747988" y="7469454"/>
                  </a:lnTo>
                  <a:lnTo>
                    <a:pt x="2790952" y="7469454"/>
                  </a:lnTo>
                  <a:lnTo>
                    <a:pt x="3004312" y="7444054"/>
                  </a:lnTo>
                  <a:lnTo>
                    <a:pt x="3044952" y="7444054"/>
                  </a:lnTo>
                  <a:lnTo>
                    <a:pt x="3055594" y="7444054"/>
                  </a:lnTo>
                  <a:lnTo>
                    <a:pt x="3065018" y="7444054"/>
                  </a:lnTo>
                  <a:lnTo>
                    <a:pt x="3081197" y="7431354"/>
                  </a:lnTo>
                  <a:close/>
                </a:path>
                <a:path w="3812540" h="9780905">
                  <a:moveTo>
                    <a:pt x="3106267" y="7418210"/>
                  </a:moveTo>
                  <a:lnTo>
                    <a:pt x="3044621" y="7424394"/>
                  </a:lnTo>
                  <a:lnTo>
                    <a:pt x="3083737" y="7421092"/>
                  </a:lnTo>
                  <a:lnTo>
                    <a:pt x="3097568" y="7419670"/>
                  </a:lnTo>
                  <a:lnTo>
                    <a:pt x="3106267" y="7418210"/>
                  </a:lnTo>
                  <a:close/>
                </a:path>
                <a:path w="3812540" h="9780905">
                  <a:moveTo>
                    <a:pt x="3159493" y="7418654"/>
                  </a:moveTo>
                  <a:lnTo>
                    <a:pt x="3151962" y="7418654"/>
                  </a:lnTo>
                  <a:lnTo>
                    <a:pt x="3098393" y="7431354"/>
                  </a:lnTo>
                  <a:lnTo>
                    <a:pt x="3093491" y="7431354"/>
                  </a:lnTo>
                  <a:lnTo>
                    <a:pt x="3079623" y="7441565"/>
                  </a:lnTo>
                  <a:lnTo>
                    <a:pt x="3100311" y="7431354"/>
                  </a:lnTo>
                  <a:lnTo>
                    <a:pt x="3131705" y="7431354"/>
                  </a:lnTo>
                  <a:lnTo>
                    <a:pt x="3159493" y="7418654"/>
                  </a:lnTo>
                  <a:close/>
                </a:path>
                <a:path w="3812540" h="9780905">
                  <a:moveTo>
                    <a:pt x="3346323" y="1839429"/>
                  </a:moveTo>
                  <a:lnTo>
                    <a:pt x="3324364" y="1841296"/>
                  </a:lnTo>
                  <a:lnTo>
                    <a:pt x="3312439" y="1843316"/>
                  </a:lnTo>
                  <a:lnTo>
                    <a:pt x="3346323" y="1839429"/>
                  </a:lnTo>
                  <a:close/>
                </a:path>
                <a:path w="3812540" h="9780905">
                  <a:moveTo>
                    <a:pt x="3358413" y="7393254"/>
                  </a:moveTo>
                  <a:lnTo>
                    <a:pt x="3340798" y="7393254"/>
                  </a:lnTo>
                  <a:lnTo>
                    <a:pt x="3255886" y="7405954"/>
                  </a:lnTo>
                  <a:lnTo>
                    <a:pt x="3255048" y="7405954"/>
                  </a:lnTo>
                  <a:lnTo>
                    <a:pt x="3204133" y="7418654"/>
                  </a:lnTo>
                  <a:lnTo>
                    <a:pt x="3230613" y="7418654"/>
                  </a:lnTo>
                  <a:lnTo>
                    <a:pt x="3290798" y="7405954"/>
                  </a:lnTo>
                  <a:lnTo>
                    <a:pt x="3329101" y="7405954"/>
                  </a:lnTo>
                  <a:lnTo>
                    <a:pt x="3358413" y="7393254"/>
                  </a:lnTo>
                  <a:close/>
                </a:path>
                <a:path w="3812540" h="9780905">
                  <a:moveTo>
                    <a:pt x="3405251" y="1828596"/>
                  </a:moveTo>
                  <a:lnTo>
                    <a:pt x="3390442" y="1830705"/>
                  </a:lnTo>
                  <a:lnTo>
                    <a:pt x="3382784" y="1831670"/>
                  </a:lnTo>
                  <a:lnTo>
                    <a:pt x="3376968" y="1832203"/>
                  </a:lnTo>
                  <a:lnTo>
                    <a:pt x="3385197" y="1833168"/>
                  </a:lnTo>
                  <a:lnTo>
                    <a:pt x="3405251" y="1828596"/>
                  </a:lnTo>
                  <a:close/>
                </a:path>
                <a:path w="3812540" h="9780905">
                  <a:moveTo>
                    <a:pt x="3455301" y="9476054"/>
                  </a:moveTo>
                  <a:lnTo>
                    <a:pt x="3356051" y="9476054"/>
                  </a:lnTo>
                  <a:lnTo>
                    <a:pt x="3305149" y="9488754"/>
                  </a:lnTo>
                  <a:lnTo>
                    <a:pt x="3257423" y="9488754"/>
                  </a:lnTo>
                  <a:lnTo>
                    <a:pt x="3153511" y="9501454"/>
                  </a:lnTo>
                  <a:lnTo>
                    <a:pt x="3101898" y="9501454"/>
                  </a:lnTo>
                  <a:lnTo>
                    <a:pt x="3065830" y="9513303"/>
                  </a:lnTo>
                  <a:lnTo>
                    <a:pt x="3205378" y="9501454"/>
                  </a:lnTo>
                  <a:lnTo>
                    <a:pt x="3255403" y="9501454"/>
                  </a:lnTo>
                  <a:lnTo>
                    <a:pt x="3305429" y="9488754"/>
                  </a:lnTo>
                  <a:lnTo>
                    <a:pt x="3405403" y="9488754"/>
                  </a:lnTo>
                  <a:lnTo>
                    <a:pt x="3455301" y="9476054"/>
                  </a:lnTo>
                  <a:close/>
                </a:path>
                <a:path w="3812540" h="9780905">
                  <a:moveTo>
                    <a:pt x="3600018" y="7384351"/>
                  </a:moveTo>
                  <a:lnTo>
                    <a:pt x="3596995" y="7360806"/>
                  </a:lnTo>
                  <a:lnTo>
                    <a:pt x="3572129" y="7364171"/>
                  </a:lnTo>
                  <a:lnTo>
                    <a:pt x="3560775" y="7366051"/>
                  </a:lnTo>
                  <a:lnTo>
                    <a:pt x="3558692" y="7366470"/>
                  </a:lnTo>
                  <a:lnTo>
                    <a:pt x="3558781" y="7366597"/>
                  </a:lnTo>
                  <a:lnTo>
                    <a:pt x="3562451" y="7366254"/>
                  </a:lnTo>
                  <a:lnTo>
                    <a:pt x="3591306" y="7362850"/>
                  </a:lnTo>
                  <a:lnTo>
                    <a:pt x="3595763" y="7362380"/>
                  </a:lnTo>
                  <a:lnTo>
                    <a:pt x="3597021" y="7370546"/>
                  </a:lnTo>
                  <a:lnTo>
                    <a:pt x="3598773" y="7377227"/>
                  </a:lnTo>
                  <a:lnTo>
                    <a:pt x="3599421" y="7382713"/>
                  </a:lnTo>
                  <a:lnTo>
                    <a:pt x="3599980" y="7385101"/>
                  </a:lnTo>
                  <a:lnTo>
                    <a:pt x="3600018" y="7384351"/>
                  </a:lnTo>
                  <a:close/>
                </a:path>
                <a:path w="3812540" h="9780905">
                  <a:moveTo>
                    <a:pt x="3605098" y="7431545"/>
                  </a:moveTo>
                  <a:lnTo>
                    <a:pt x="3604641" y="7426401"/>
                  </a:lnTo>
                  <a:lnTo>
                    <a:pt x="3604806" y="7427366"/>
                  </a:lnTo>
                  <a:lnTo>
                    <a:pt x="3601605" y="7401750"/>
                  </a:lnTo>
                  <a:lnTo>
                    <a:pt x="3605098" y="7431545"/>
                  </a:lnTo>
                  <a:close/>
                </a:path>
                <a:path w="3812540" h="9780905">
                  <a:moveTo>
                    <a:pt x="3605873" y="7435355"/>
                  </a:moveTo>
                  <a:lnTo>
                    <a:pt x="3605339" y="7431176"/>
                  </a:lnTo>
                  <a:lnTo>
                    <a:pt x="3604806" y="7427366"/>
                  </a:lnTo>
                  <a:lnTo>
                    <a:pt x="3605860" y="7435532"/>
                  </a:lnTo>
                  <a:lnTo>
                    <a:pt x="3605873" y="7435355"/>
                  </a:lnTo>
                  <a:close/>
                </a:path>
                <a:path w="3812540" h="9780905">
                  <a:moveTo>
                    <a:pt x="3607778" y="7469454"/>
                  </a:moveTo>
                  <a:lnTo>
                    <a:pt x="3607714" y="7465225"/>
                  </a:lnTo>
                  <a:lnTo>
                    <a:pt x="3607409" y="7456754"/>
                  </a:lnTo>
                  <a:lnTo>
                    <a:pt x="3607778" y="7469454"/>
                  </a:lnTo>
                  <a:close/>
                </a:path>
                <a:path w="3812540" h="9780905">
                  <a:moveTo>
                    <a:pt x="3607854" y="7469454"/>
                  </a:moveTo>
                  <a:lnTo>
                    <a:pt x="3607562" y="7456754"/>
                  </a:lnTo>
                  <a:lnTo>
                    <a:pt x="3607714" y="7465225"/>
                  </a:lnTo>
                  <a:lnTo>
                    <a:pt x="3607854" y="7469454"/>
                  </a:lnTo>
                  <a:close/>
                </a:path>
                <a:path w="3812540" h="9780905">
                  <a:moveTo>
                    <a:pt x="3609759" y="7514018"/>
                  </a:moveTo>
                  <a:lnTo>
                    <a:pt x="3609124" y="7510627"/>
                  </a:lnTo>
                  <a:lnTo>
                    <a:pt x="3608755" y="7510208"/>
                  </a:lnTo>
                  <a:lnTo>
                    <a:pt x="3609276" y="7511682"/>
                  </a:lnTo>
                  <a:lnTo>
                    <a:pt x="3609759" y="7514018"/>
                  </a:lnTo>
                  <a:close/>
                </a:path>
                <a:path w="3812540" h="9780905">
                  <a:moveTo>
                    <a:pt x="3610102" y="7469708"/>
                  </a:moveTo>
                  <a:lnTo>
                    <a:pt x="3609987" y="7467625"/>
                  </a:lnTo>
                  <a:lnTo>
                    <a:pt x="3607752" y="7451318"/>
                  </a:lnTo>
                  <a:lnTo>
                    <a:pt x="3609594" y="7467409"/>
                  </a:lnTo>
                  <a:lnTo>
                    <a:pt x="3610102" y="7469708"/>
                  </a:lnTo>
                  <a:close/>
                </a:path>
                <a:path w="3812540" h="9780905">
                  <a:moveTo>
                    <a:pt x="3614382" y="7557402"/>
                  </a:moveTo>
                  <a:lnTo>
                    <a:pt x="3613378" y="7545654"/>
                  </a:lnTo>
                  <a:lnTo>
                    <a:pt x="3610394" y="7520254"/>
                  </a:lnTo>
                  <a:lnTo>
                    <a:pt x="3612489" y="7545654"/>
                  </a:lnTo>
                  <a:lnTo>
                    <a:pt x="3614382" y="7557402"/>
                  </a:lnTo>
                  <a:close/>
                </a:path>
                <a:path w="3812540" h="9780905">
                  <a:moveTo>
                    <a:pt x="3616299" y="7579715"/>
                  </a:moveTo>
                  <a:lnTo>
                    <a:pt x="3616033" y="7571054"/>
                  </a:lnTo>
                  <a:lnTo>
                    <a:pt x="3614534" y="7558354"/>
                  </a:lnTo>
                  <a:lnTo>
                    <a:pt x="3614382" y="7557402"/>
                  </a:lnTo>
                  <a:lnTo>
                    <a:pt x="3616299" y="7579715"/>
                  </a:lnTo>
                  <a:close/>
                </a:path>
                <a:path w="3812540" h="9780905">
                  <a:moveTo>
                    <a:pt x="3616515" y="7582128"/>
                  </a:moveTo>
                  <a:lnTo>
                    <a:pt x="3616299" y="7579715"/>
                  </a:lnTo>
                  <a:lnTo>
                    <a:pt x="3616426" y="7583754"/>
                  </a:lnTo>
                  <a:lnTo>
                    <a:pt x="3616515" y="7582128"/>
                  </a:lnTo>
                  <a:close/>
                </a:path>
                <a:path w="3812540" h="9780905">
                  <a:moveTo>
                    <a:pt x="3627094" y="7668095"/>
                  </a:moveTo>
                  <a:lnTo>
                    <a:pt x="3623919" y="7652601"/>
                  </a:lnTo>
                  <a:lnTo>
                    <a:pt x="3626751" y="7678293"/>
                  </a:lnTo>
                  <a:lnTo>
                    <a:pt x="3627094" y="7668095"/>
                  </a:lnTo>
                  <a:close/>
                </a:path>
                <a:path w="3812540" h="9780905">
                  <a:moveTo>
                    <a:pt x="3627615" y="7612875"/>
                  </a:moveTo>
                  <a:lnTo>
                    <a:pt x="3627272" y="7606487"/>
                  </a:lnTo>
                  <a:lnTo>
                    <a:pt x="3623475" y="7577849"/>
                  </a:lnTo>
                  <a:lnTo>
                    <a:pt x="3624973" y="7590218"/>
                  </a:lnTo>
                  <a:lnTo>
                    <a:pt x="3625977" y="7599388"/>
                  </a:lnTo>
                  <a:lnTo>
                    <a:pt x="3627374" y="7613802"/>
                  </a:lnTo>
                  <a:lnTo>
                    <a:pt x="3627615" y="7612875"/>
                  </a:lnTo>
                  <a:close/>
                </a:path>
                <a:path w="3812540" h="9780905">
                  <a:moveTo>
                    <a:pt x="3628745" y="7617663"/>
                  </a:moveTo>
                  <a:lnTo>
                    <a:pt x="3627196" y="7605204"/>
                  </a:lnTo>
                  <a:lnTo>
                    <a:pt x="3627272" y="7606487"/>
                  </a:lnTo>
                  <a:lnTo>
                    <a:pt x="3628745" y="7617663"/>
                  </a:lnTo>
                  <a:close/>
                </a:path>
                <a:path w="3812540" h="9780905">
                  <a:moveTo>
                    <a:pt x="3634727" y="7705928"/>
                  </a:moveTo>
                  <a:lnTo>
                    <a:pt x="3633647" y="7694879"/>
                  </a:lnTo>
                  <a:lnTo>
                    <a:pt x="3631247" y="7676782"/>
                  </a:lnTo>
                  <a:lnTo>
                    <a:pt x="3628199" y="7655179"/>
                  </a:lnTo>
                  <a:lnTo>
                    <a:pt x="3628288" y="7661427"/>
                  </a:lnTo>
                  <a:lnTo>
                    <a:pt x="3629622" y="7674051"/>
                  </a:lnTo>
                  <a:lnTo>
                    <a:pt x="3634435" y="7711338"/>
                  </a:lnTo>
                  <a:lnTo>
                    <a:pt x="3633838" y="7706398"/>
                  </a:lnTo>
                  <a:lnTo>
                    <a:pt x="3634727" y="7705928"/>
                  </a:lnTo>
                  <a:close/>
                </a:path>
                <a:path w="3812540" h="9780905">
                  <a:moveTo>
                    <a:pt x="3635222" y="7694041"/>
                  </a:moveTo>
                  <a:lnTo>
                    <a:pt x="3631908" y="7659954"/>
                  </a:lnTo>
                  <a:lnTo>
                    <a:pt x="3627551" y="7634554"/>
                  </a:lnTo>
                  <a:lnTo>
                    <a:pt x="3624364" y="7609154"/>
                  </a:lnTo>
                  <a:lnTo>
                    <a:pt x="3624199" y="7609154"/>
                  </a:lnTo>
                  <a:lnTo>
                    <a:pt x="3623221" y="7596454"/>
                  </a:lnTo>
                  <a:lnTo>
                    <a:pt x="3622243" y="7583754"/>
                  </a:lnTo>
                  <a:lnTo>
                    <a:pt x="3619411" y="7556932"/>
                  </a:lnTo>
                  <a:lnTo>
                    <a:pt x="3616591" y="7532954"/>
                  </a:lnTo>
                  <a:lnTo>
                    <a:pt x="3614623" y="7507554"/>
                  </a:lnTo>
                  <a:lnTo>
                    <a:pt x="3613632" y="7494854"/>
                  </a:lnTo>
                  <a:lnTo>
                    <a:pt x="3613505" y="7507554"/>
                  </a:lnTo>
                  <a:lnTo>
                    <a:pt x="3613289" y="7507554"/>
                  </a:lnTo>
                  <a:lnTo>
                    <a:pt x="3612235" y="7494854"/>
                  </a:lnTo>
                  <a:lnTo>
                    <a:pt x="3610914" y="7482154"/>
                  </a:lnTo>
                  <a:lnTo>
                    <a:pt x="3609581" y="7469454"/>
                  </a:lnTo>
                  <a:lnTo>
                    <a:pt x="3608832" y="7469454"/>
                  </a:lnTo>
                  <a:lnTo>
                    <a:pt x="3609505" y="7482154"/>
                  </a:lnTo>
                  <a:lnTo>
                    <a:pt x="3607917" y="7482154"/>
                  </a:lnTo>
                  <a:lnTo>
                    <a:pt x="3605987" y="7469454"/>
                  </a:lnTo>
                  <a:lnTo>
                    <a:pt x="3603866" y="7444054"/>
                  </a:lnTo>
                  <a:lnTo>
                    <a:pt x="3600373" y="7418654"/>
                  </a:lnTo>
                  <a:lnTo>
                    <a:pt x="3598621" y="7405954"/>
                  </a:lnTo>
                  <a:lnTo>
                    <a:pt x="3593376" y="7367854"/>
                  </a:lnTo>
                  <a:lnTo>
                    <a:pt x="3585997" y="7367854"/>
                  </a:lnTo>
                  <a:lnTo>
                    <a:pt x="3548291" y="7380554"/>
                  </a:lnTo>
                  <a:lnTo>
                    <a:pt x="3444278" y="7380554"/>
                  </a:lnTo>
                  <a:lnTo>
                    <a:pt x="3442830" y="7380554"/>
                  </a:lnTo>
                  <a:lnTo>
                    <a:pt x="3432670" y="7380554"/>
                  </a:lnTo>
                  <a:lnTo>
                    <a:pt x="3406038" y="7393254"/>
                  </a:lnTo>
                  <a:lnTo>
                    <a:pt x="3386328" y="7393254"/>
                  </a:lnTo>
                  <a:lnTo>
                    <a:pt x="3359327" y="7405954"/>
                  </a:lnTo>
                  <a:lnTo>
                    <a:pt x="3382518" y="7405954"/>
                  </a:lnTo>
                  <a:lnTo>
                    <a:pt x="3421596" y="7393254"/>
                  </a:lnTo>
                  <a:lnTo>
                    <a:pt x="3424834" y="7393013"/>
                  </a:lnTo>
                  <a:lnTo>
                    <a:pt x="3424478" y="7393254"/>
                  </a:lnTo>
                  <a:lnTo>
                    <a:pt x="3424872" y="7393013"/>
                  </a:lnTo>
                  <a:lnTo>
                    <a:pt x="3588308" y="7380554"/>
                  </a:lnTo>
                  <a:lnTo>
                    <a:pt x="3590912" y="7405954"/>
                  </a:lnTo>
                  <a:lnTo>
                    <a:pt x="3593096" y="7418654"/>
                  </a:lnTo>
                  <a:lnTo>
                    <a:pt x="3595230" y="7431354"/>
                  </a:lnTo>
                  <a:lnTo>
                    <a:pt x="3596665" y="7444054"/>
                  </a:lnTo>
                  <a:lnTo>
                    <a:pt x="3596767" y="7431354"/>
                  </a:lnTo>
                  <a:lnTo>
                    <a:pt x="3592792" y="7405954"/>
                  </a:lnTo>
                  <a:lnTo>
                    <a:pt x="3593249" y="7405954"/>
                  </a:lnTo>
                  <a:lnTo>
                    <a:pt x="3595979" y="7418654"/>
                  </a:lnTo>
                  <a:lnTo>
                    <a:pt x="3598316" y="7431354"/>
                  </a:lnTo>
                  <a:lnTo>
                    <a:pt x="3597630" y="7418654"/>
                  </a:lnTo>
                  <a:lnTo>
                    <a:pt x="3602304" y="7456754"/>
                  </a:lnTo>
                  <a:lnTo>
                    <a:pt x="3607219" y="7494854"/>
                  </a:lnTo>
                  <a:lnTo>
                    <a:pt x="3612197" y="7520254"/>
                  </a:lnTo>
                  <a:lnTo>
                    <a:pt x="3617036" y="7571054"/>
                  </a:lnTo>
                  <a:lnTo>
                    <a:pt x="3616515" y="7582128"/>
                  </a:lnTo>
                  <a:lnTo>
                    <a:pt x="3616655" y="7583754"/>
                  </a:lnTo>
                  <a:lnTo>
                    <a:pt x="3620287" y="7609154"/>
                  </a:lnTo>
                  <a:lnTo>
                    <a:pt x="3624364" y="7634554"/>
                  </a:lnTo>
                  <a:lnTo>
                    <a:pt x="3620757" y="7596454"/>
                  </a:lnTo>
                  <a:lnTo>
                    <a:pt x="3630866" y="7672654"/>
                  </a:lnTo>
                  <a:lnTo>
                    <a:pt x="3635222" y="7694041"/>
                  </a:lnTo>
                  <a:close/>
                </a:path>
                <a:path w="3812540" h="9780905">
                  <a:moveTo>
                    <a:pt x="3636048" y="7698054"/>
                  </a:moveTo>
                  <a:lnTo>
                    <a:pt x="3635222" y="7694041"/>
                  </a:lnTo>
                  <a:lnTo>
                    <a:pt x="3635616" y="7698054"/>
                  </a:lnTo>
                  <a:lnTo>
                    <a:pt x="3636048" y="7698054"/>
                  </a:lnTo>
                  <a:close/>
                </a:path>
                <a:path w="3812540" h="9780905">
                  <a:moveTo>
                    <a:pt x="3638727" y="7743088"/>
                  </a:moveTo>
                  <a:lnTo>
                    <a:pt x="3638054" y="7737653"/>
                  </a:lnTo>
                  <a:lnTo>
                    <a:pt x="3635273" y="7717803"/>
                  </a:lnTo>
                  <a:lnTo>
                    <a:pt x="3638461" y="7743609"/>
                  </a:lnTo>
                  <a:lnTo>
                    <a:pt x="3638727" y="7743088"/>
                  </a:lnTo>
                  <a:close/>
                </a:path>
                <a:path w="3812540" h="9780905">
                  <a:moveTo>
                    <a:pt x="3640696" y="7736154"/>
                  </a:moveTo>
                  <a:lnTo>
                    <a:pt x="3640010" y="7723454"/>
                  </a:lnTo>
                  <a:lnTo>
                    <a:pt x="3639248" y="7723454"/>
                  </a:lnTo>
                  <a:lnTo>
                    <a:pt x="3638232" y="7710754"/>
                  </a:lnTo>
                  <a:lnTo>
                    <a:pt x="3636822" y="7698054"/>
                  </a:lnTo>
                  <a:lnTo>
                    <a:pt x="3636048" y="7698054"/>
                  </a:lnTo>
                  <a:lnTo>
                    <a:pt x="3639147" y="7723454"/>
                  </a:lnTo>
                  <a:lnTo>
                    <a:pt x="3640696" y="7736154"/>
                  </a:lnTo>
                  <a:close/>
                </a:path>
                <a:path w="3812540" h="9780905">
                  <a:moveTo>
                    <a:pt x="3648468" y="7779423"/>
                  </a:moveTo>
                  <a:lnTo>
                    <a:pt x="3644925" y="7756626"/>
                  </a:lnTo>
                  <a:lnTo>
                    <a:pt x="3646830" y="7776375"/>
                  </a:lnTo>
                  <a:lnTo>
                    <a:pt x="3648468" y="7779423"/>
                  </a:lnTo>
                  <a:close/>
                </a:path>
                <a:path w="3812540" h="9780905">
                  <a:moveTo>
                    <a:pt x="3658933" y="7898155"/>
                  </a:moveTo>
                  <a:lnTo>
                    <a:pt x="3658044" y="7874343"/>
                  </a:lnTo>
                  <a:lnTo>
                    <a:pt x="3658362" y="7875117"/>
                  </a:lnTo>
                  <a:lnTo>
                    <a:pt x="3657854" y="7870799"/>
                  </a:lnTo>
                  <a:lnTo>
                    <a:pt x="3657968" y="7873085"/>
                  </a:lnTo>
                  <a:lnTo>
                    <a:pt x="3658031" y="7874317"/>
                  </a:lnTo>
                  <a:lnTo>
                    <a:pt x="3657460" y="7873022"/>
                  </a:lnTo>
                  <a:lnTo>
                    <a:pt x="3656457" y="7868209"/>
                  </a:lnTo>
                  <a:lnTo>
                    <a:pt x="3651085" y="7832242"/>
                  </a:lnTo>
                  <a:lnTo>
                    <a:pt x="3655593" y="7879004"/>
                  </a:lnTo>
                  <a:lnTo>
                    <a:pt x="3657015" y="7896758"/>
                  </a:lnTo>
                  <a:lnTo>
                    <a:pt x="3655263" y="7889037"/>
                  </a:lnTo>
                  <a:lnTo>
                    <a:pt x="3651364" y="7858747"/>
                  </a:lnTo>
                  <a:lnTo>
                    <a:pt x="3649700" y="7843063"/>
                  </a:lnTo>
                  <a:lnTo>
                    <a:pt x="3647694" y="7817904"/>
                  </a:lnTo>
                  <a:lnTo>
                    <a:pt x="3646500" y="7816888"/>
                  </a:lnTo>
                  <a:lnTo>
                    <a:pt x="3638461" y="7768069"/>
                  </a:lnTo>
                  <a:lnTo>
                    <a:pt x="3636124" y="7761122"/>
                  </a:lnTo>
                  <a:lnTo>
                    <a:pt x="3642766" y="7808709"/>
                  </a:lnTo>
                  <a:lnTo>
                    <a:pt x="3640798" y="7800708"/>
                  </a:lnTo>
                  <a:lnTo>
                    <a:pt x="3641128" y="7805712"/>
                  </a:lnTo>
                  <a:lnTo>
                    <a:pt x="3643211" y="7815402"/>
                  </a:lnTo>
                  <a:lnTo>
                    <a:pt x="3646462" y="7836840"/>
                  </a:lnTo>
                  <a:lnTo>
                    <a:pt x="3650081" y="7865351"/>
                  </a:lnTo>
                  <a:lnTo>
                    <a:pt x="3653269" y="7896238"/>
                  </a:lnTo>
                  <a:lnTo>
                    <a:pt x="3656736" y="7914538"/>
                  </a:lnTo>
                  <a:lnTo>
                    <a:pt x="3658565" y="7913370"/>
                  </a:lnTo>
                  <a:lnTo>
                    <a:pt x="3658933" y="7898155"/>
                  </a:lnTo>
                  <a:close/>
                </a:path>
                <a:path w="3812540" h="9780905">
                  <a:moveTo>
                    <a:pt x="3660114" y="7871752"/>
                  </a:moveTo>
                  <a:lnTo>
                    <a:pt x="3653383" y="7833449"/>
                  </a:lnTo>
                  <a:lnTo>
                    <a:pt x="3657600" y="7863078"/>
                  </a:lnTo>
                  <a:lnTo>
                    <a:pt x="3660114" y="7871752"/>
                  </a:lnTo>
                  <a:close/>
                </a:path>
                <a:path w="3812540" h="9780905">
                  <a:moveTo>
                    <a:pt x="3664521" y="7981188"/>
                  </a:moveTo>
                  <a:lnTo>
                    <a:pt x="3662375" y="7964538"/>
                  </a:lnTo>
                  <a:lnTo>
                    <a:pt x="3660838" y="7954048"/>
                  </a:lnTo>
                  <a:lnTo>
                    <a:pt x="3660432" y="7953019"/>
                  </a:lnTo>
                  <a:lnTo>
                    <a:pt x="3661600" y="7964792"/>
                  </a:lnTo>
                  <a:lnTo>
                    <a:pt x="3664013" y="7982864"/>
                  </a:lnTo>
                  <a:lnTo>
                    <a:pt x="3664521" y="7981188"/>
                  </a:lnTo>
                  <a:close/>
                </a:path>
                <a:path w="3812540" h="9780905">
                  <a:moveTo>
                    <a:pt x="3669690" y="7969440"/>
                  </a:moveTo>
                  <a:lnTo>
                    <a:pt x="3666960" y="7942453"/>
                  </a:lnTo>
                  <a:lnTo>
                    <a:pt x="3664242" y="7910804"/>
                  </a:lnTo>
                  <a:lnTo>
                    <a:pt x="3660038" y="7883157"/>
                  </a:lnTo>
                  <a:lnTo>
                    <a:pt x="3658997" y="7877543"/>
                  </a:lnTo>
                  <a:lnTo>
                    <a:pt x="3658362" y="7875117"/>
                  </a:lnTo>
                  <a:lnTo>
                    <a:pt x="3668357" y="7958328"/>
                  </a:lnTo>
                  <a:lnTo>
                    <a:pt x="3667468" y="7952562"/>
                  </a:lnTo>
                  <a:lnTo>
                    <a:pt x="3669690" y="7969440"/>
                  </a:lnTo>
                  <a:close/>
                </a:path>
                <a:path w="3812540" h="9780905">
                  <a:moveTo>
                    <a:pt x="3680079" y="8047647"/>
                  </a:moveTo>
                  <a:lnTo>
                    <a:pt x="3679418" y="8039392"/>
                  </a:lnTo>
                  <a:lnTo>
                    <a:pt x="3678580" y="8029918"/>
                  </a:lnTo>
                  <a:lnTo>
                    <a:pt x="3677742" y="8021548"/>
                  </a:lnTo>
                  <a:lnTo>
                    <a:pt x="3677043" y="8016621"/>
                  </a:lnTo>
                  <a:lnTo>
                    <a:pt x="3680079" y="8047647"/>
                  </a:lnTo>
                  <a:close/>
                </a:path>
                <a:path w="3812540" h="9780905">
                  <a:moveTo>
                    <a:pt x="3680231" y="8049781"/>
                  </a:moveTo>
                  <a:lnTo>
                    <a:pt x="3679672" y="8045285"/>
                  </a:lnTo>
                  <a:lnTo>
                    <a:pt x="3678326" y="8035036"/>
                  </a:lnTo>
                  <a:lnTo>
                    <a:pt x="3669690" y="7969440"/>
                  </a:lnTo>
                  <a:lnTo>
                    <a:pt x="3678923" y="8045107"/>
                  </a:lnTo>
                  <a:lnTo>
                    <a:pt x="3677894" y="8035036"/>
                  </a:lnTo>
                  <a:lnTo>
                    <a:pt x="3678085" y="8035645"/>
                  </a:lnTo>
                  <a:lnTo>
                    <a:pt x="3679914" y="8048828"/>
                  </a:lnTo>
                  <a:lnTo>
                    <a:pt x="3680015" y="8049095"/>
                  </a:lnTo>
                  <a:lnTo>
                    <a:pt x="3680155" y="8049717"/>
                  </a:lnTo>
                  <a:close/>
                </a:path>
                <a:path w="3812540" h="9780905">
                  <a:moveTo>
                    <a:pt x="3684498" y="8089087"/>
                  </a:moveTo>
                  <a:lnTo>
                    <a:pt x="3680803" y="8054403"/>
                  </a:lnTo>
                  <a:lnTo>
                    <a:pt x="3680320" y="8049857"/>
                  </a:lnTo>
                  <a:lnTo>
                    <a:pt x="3680079" y="8047647"/>
                  </a:lnTo>
                  <a:lnTo>
                    <a:pt x="3680269" y="8049857"/>
                  </a:lnTo>
                  <a:lnTo>
                    <a:pt x="3680409" y="8052155"/>
                  </a:lnTo>
                  <a:lnTo>
                    <a:pt x="3680523" y="8054403"/>
                  </a:lnTo>
                  <a:lnTo>
                    <a:pt x="3680155" y="8050746"/>
                  </a:lnTo>
                  <a:lnTo>
                    <a:pt x="3679914" y="8048828"/>
                  </a:lnTo>
                  <a:lnTo>
                    <a:pt x="3679660" y="8048320"/>
                  </a:lnTo>
                  <a:lnTo>
                    <a:pt x="3679304" y="8046860"/>
                  </a:lnTo>
                  <a:lnTo>
                    <a:pt x="3679101" y="8045920"/>
                  </a:lnTo>
                  <a:lnTo>
                    <a:pt x="3678961" y="8045285"/>
                  </a:lnTo>
                  <a:lnTo>
                    <a:pt x="3678923" y="8045107"/>
                  </a:lnTo>
                  <a:lnTo>
                    <a:pt x="3676396" y="8031823"/>
                  </a:lnTo>
                  <a:lnTo>
                    <a:pt x="3673792" y="8016773"/>
                  </a:lnTo>
                  <a:lnTo>
                    <a:pt x="3672027" y="8008848"/>
                  </a:lnTo>
                  <a:lnTo>
                    <a:pt x="3672014" y="8016786"/>
                  </a:lnTo>
                  <a:lnTo>
                    <a:pt x="3675519" y="8043570"/>
                  </a:lnTo>
                  <a:lnTo>
                    <a:pt x="3677539" y="8056372"/>
                  </a:lnTo>
                  <a:lnTo>
                    <a:pt x="3679190" y="8065414"/>
                  </a:lnTo>
                  <a:lnTo>
                    <a:pt x="3681603" y="8080934"/>
                  </a:lnTo>
                  <a:lnTo>
                    <a:pt x="3678047" y="8052155"/>
                  </a:lnTo>
                  <a:lnTo>
                    <a:pt x="3678085" y="8050746"/>
                  </a:lnTo>
                  <a:lnTo>
                    <a:pt x="3679634" y="8060233"/>
                  </a:lnTo>
                  <a:lnTo>
                    <a:pt x="3680599" y="8064119"/>
                  </a:lnTo>
                  <a:lnTo>
                    <a:pt x="3679329" y="8050746"/>
                  </a:lnTo>
                  <a:lnTo>
                    <a:pt x="3678872" y="8045920"/>
                  </a:lnTo>
                  <a:lnTo>
                    <a:pt x="3684498" y="8089087"/>
                  </a:lnTo>
                  <a:close/>
                </a:path>
                <a:path w="3812540" h="9780905">
                  <a:moveTo>
                    <a:pt x="3690391" y="8112061"/>
                  </a:moveTo>
                  <a:lnTo>
                    <a:pt x="3687851" y="8094700"/>
                  </a:lnTo>
                  <a:lnTo>
                    <a:pt x="3685108" y="8077441"/>
                  </a:lnTo>
                  <a:lnTo>
                    <a:pt x="3690391" y="8112061"/>
                  </a:lnTo>
                  <a:close/>
                </a:path>
                <a:path w="3812540" h="9780905">
                  <a:moveTo>
                    <a:pt x="3694201" y="8165554"/>
                  </a:moveTo>
                  <a:lnTo>
                    <a:pt x="3694036" y="8161845"/>
                  </a:lnTo>
                  <a:lnTo>
                    <a:pt x="3692550" y="8148752"/>
                  </a:lnTo>
                  <a:lnTo>
                    <a:pt x="3690518" y="8135010"/>
                  </a:lnTo>
                  <a:lnTo>
                    <a:pt x="3684511" y="8089087"/>
                  </a:lnTo>
                  <a:lnTo>
                    <a:pt x="3692868" y="8160817"/>
                  </a:lnTo>
                  <a:lnTo>
                    <a:pt x="3693604" y="8163890"/>
                  </a:lnTo>
                  <a:lnTo>
                    <a:pt x="3694201" y="8165554"/>
                  </a:lnTo>
                  <a:close/>
                </a:path>
                <a:path w="3812540" h="9780905">
                  <a:moveTo>
                    <a:pt x="3697884" y="8227987"/>
                  </a:moveTo>
                  <a:lnTo>
                    <a:pt x="3689070" y="8161337"/>
                  </a:lnTo>
                  <a:lnTo>
                    <a:pt x="3692042" y="8195462"/>
                  </a:lnTo>
                  <a:lnTo>
                    <a:pt x="3692537" y="8193646"/>
                  </a:lnTo>
                  <a:lnTo>
                    <a:pt x="3695052" y="8214385"/>
                  </a:lnTo>
                  <a:lnTo>
                    <a:pt x="3696424" y="8223326"/>
                  </a:lnTo>
                  <a:lnTo>
                    <a:pt x="3697186" y="8226006"/>
                  </a:lnTo>
                  <a:lnTo>
                    <a:pt x="3697884" y="8227987"/>
                  </a:lnTo>
                  <a:close/>
                </a:path>
                <a:path w="3812540" h="9780905">
                  <a:moveTo>
                    <a:pt x="3698316" y="8203489"/>
                  </a:moveTo>
                  <a:lnTo>
                    <a:pt x="3692868" y="8160829"/>
                  </a:lnTo>
                  <a:lnTo>
                    <a:pt x="3692499" y="8159369"/>
                  </a:lnTo>
                  <a:lnTo>
                    <a:pt x="3692334" y="8159102"/>
                  </a:lnTo>
                  <a:lnTo>
                    <a:pt x="3693109" y="8164843"/>
                  </a:lnTo>
                  <a:lnTo>
                    <a:pt x="3694493" y="8177009"/>
                  </a:lnTo>
                  <a:lnTo>
                    <a:pt x="3695801" y="8187080"/>
                  </a:lnTo>
                  <a:lnTo>
                    <a:pt x="3697071" y="8195691"/>
                  </a:lnTo>
                  <a:lnTo>
                    <a:pt x="3698316" y="8203489"/>
                  </a:lnTo>
                  <a:close/>
                </a:path>
                <a:path w="3812540" h="9780905">
                  <a:moveTo>
                    <a:pt x="3700665" y="8182445"/>
                  </a:moveTo>
                  <a:lnTo>
                    <a:pt x="3698062" y="8163001"/>
                  </a:lnTo>
                  <a:lnTo>
                    <a:pt x="3692880" y="8127974"/>
                  </a:lnTo>
                  <a:lnTo>
                    <a:pt x="3690391" y="8112061"/>
                  </a:lnTo>
                  <a:lnTo>
                    <a:pt x="3692652" y="8128876"/>
                  </a:lnTo>
                  <a:lnTo>
                    <a:pt x="3694836" y="8146783"/>
                  </a:lnTo>
                  <a:lnTo>
                    <a:pt x="3696995" y="8166265"/>
                  </a:lnTo>
                  <a:lnTo>
                    <a:pt x="3699179" y="8187855"/>
                  </a:lnTo>
                  <a:lnTo>
                    <a:pt x="3700259" y="8191462"/>
                  </a:lnTo>
                  <a:lnTo>
                    <a:pt x="3699713" y="8178292"/>
                  </a:lnTo>
                  <a:lnTo>
                    <a:pt x="3700665" y="8182445"/>
                  </a:lnTo>
                  <a:close/>
                </a:path>
                <a:path w="3812540" h="9780905">
                  <a:moveTo>
                    <a:pt x="3702393" y="8233130"/>
                  </a:moveTo>
                  <a:lnTo>
                    <a:pt x="3702037" y="8227060"/>
                  </a:lnTo>
                  <a:lnTo>
                    <a:pt x="3698316" y="8203489"/>
                  </a:lnTo>
                  <a:lnTo>
                    <a:pt x="3702393" y="8233130"/>
                  </a:lnTo>
                  <a:close/>
                </a:path>
                <a:path w="3812540" h="9780905">
                  <a:moveTo>
                    <a:pt x="3702418" y="8229727"/>
                  </a:moveTo>
                  <a:lnTo>
                    <a:pt x="3701986" y="8223834"/>
                  </a:lnTo>
                  <a:lnTo>
                    <a:pt x="3701935" y="8224583"/>
                  </a:lnTo>
                  <a:lnTo>
                    <a:pt x="3702037" y="8227060"/>
                  </a:lnTo>
                  <a:lnTo>
                    <a:pt x="3702418" y="8229727"/>
                  </a:lnTo>
                  <a:close/>
                </a:path>
                <a:path w="3812540" h="9780905">
                  <a:moveTo>
                    <a:pt x="3702951" y="8237106"/>
                  </a:moveTo>
                  <a:lnTo>
                    <a:pt x="3702774" y="8235874"/>
                  </a:lnTo>
                  <a:lnTo>
                    <a:pt x="3702558" y="8234286"/>
                  </a:lnTo>
                  <a:lnTo>
                    <a:pt x="3702393" y="8233130"/>
                  </a:lnTo>
                  <a:lnTo>
                    <a:pt x="3702583" y="8235594"/>
                  </a:lnTo>
                  <a:lnTo>
                    <a:pt x="3702774" y="8237563"/>
                  </a:lnTo>
                  <a:lnTo>
                    <a:pt x="3702951" y="8237106"/>
                  </a:lnTo>
                  <a:close/>
                </a:path>
                <a:path w="3812540" h="9780905">
                  <a:moveTo>
                    <a:pt x="3714216" y="8330552"/>
                  </a:moveTo>
                  <a:lnTo>
                    <a:pt x="3714191" y="8330006"/>
                  </a:lnTo>
                  <a:lnTo>
                    <a:pt x="3710216" y="8296757"/>
                  </a:lnTo>
                  <a:lnTo>
                    <a:pt x="3714216" y="8330552"/>
                  </a:lnTo>
                  <a:close/>
                </a:path>
                <a:path w="3812540" h="9780905">
                  <a:moveTo>
                    <a:pt x="3715296" y="8308949"/>
                  </a:moveTo>
                  <a:lnTo>
                    <a:pt x="3708793" y="8269668"/>
                  </a:lnTo>
                  <a:lnTo>
                    <a:pt x="3711473" y="8286915"/>
                  </a:lnTo>
                  <a:lnTo>
                    <a:pt x="3715296" y="8308949"/>
                  </a:lnTo>
                  <a:close/>
                </a:path>
                <a:path w="3812540" h="9780905">
                  <a:moveTo>
                    <a:pt x="3716045" y="8345411"/>
                  </a:moveTo>
                  <a:lnTo>
                    <a:pt x="3715982" y="8342376"/>
                  </a:lnTo>
                  <a:lnTo>
                    <a:pt x="3715715" y="8337029"/>
                  </a:lnTo>
                  <a:lnTo>
                    <a:pt x="3715016" y="8328139"/>
                  </a:lnTo>
                  <a:lnTo>
                    <a:pt x="3713657" y="8314461"/>
                  </a:lnTo>
                  <a:lnTo>
                    <a:pt x="3714191" y="8330006"/>
                  </a:lnTo>
                  <a:lnTo>
                    <a:pt x="3716045" y="8345411"/>
                  </a:lnTo>
                  <a:close/>
                </a:path>
                <a:path w="3812540" h="9780905">
                  <a:moveTo>
                    <a:pt x="3716528" y="8349285"/>
                  </a:moveTo>
                  <a:lnTo>
                    <a:pt x="3716350" y="8347862"/>
                  </a:lnTo>
                  <a:lnTo>
                    <a:pt x="3716236" y="8346808"/>
                  </a:lnTo>
                  <a:lnTo>
                    <a:pt x="3716058" y="8345411"/>
                  </a:lnTo>
                  <a:lnTo>
                    <a:pt x="3716109" y="8346910"/>
                  </a:lnTo>
                  <a:lnTo>
                    <a:pt x="3716172" y="8347799"/>
                  </a:lnTo>
                  <a:lnTo>
                    <a:pt x="3716528" y="8349285"/>
                  </a:lnTo>
                  <a:close/>
                </a:path>
                <a:path w="3812540" h="9780905">
                  <a:moveTo>
                    <a:pt x="3717163" y="8368589"/>
                  </a:moveTo>
                  <a:lnTo>
                    <a:pt x="3715410" y="8353184"/>
                  </a:lnTo>
                  <a:lnTo>
                    <a:pt x="3714267" y="8348307"/>
                  </a:lnTo>
                  <a:lnTo>
                    <a:pt x="3717163" y="8368589"/>
                  </a:lnTo>
                  <a:close/>
                </a:path>
                <a:path w="3812540" h="9780905">
                  <a:moveTo>
                    <a:pt x="3721277" y="8445678"/>
                  </a:moveTo>
                  <a:lnTo>
                    <a:pt x="3720490" y="8440522"/>
                  </a:lnTo>
                  <a:lnTo>
                    <a:pt x="3720122" y="8438566"/>
                  </a:lnTo>
                  <a:lnTo>
                    <a:pt x="3721277" y="8448281"/>
                  </a:lnTo>
                  <a:lnTo>
                    <a:pt x="3721087" y="8445779"/>
                  </a:lnTo>
                  <a:lnTo>
                    <a:pt x="3721277" y="8445678"/>
                  </a:lnTo>
                  <a:close/>
                </a:path>
                <a:path w="3812540" h="9780905">
                  <a:moveTo>
                    <a:pt x="3723563" y="8413089"/>
                  </a:moveTo>
                  <a:lnTo>
                    <a:pt x="3717163" y="8368589"/>
                  </a:lnTo>
                  <a:lnTo>
                    <a:pt x="3721938" y="8410168"/>
                  </a:lnTo>
                  <a:lnTo>
                    <a:pt x="3722192" y="8409305"/>
                  </a:lnTo>
                  <a:lnTo>
                    <a:pt x="3721785" y="8401748"/>
                  </a:lnTo>
                  <a:lnTo>
                    <a:pt x="3723563" y="8413089"/>
                  </a:lnTo>
                  <a:close/>
                </a:path>
                <a:path w="3812540" h="9780905">
                  <a:moveTo>
                    <a:pt x="3724897" y="8465744"/>
                  </a:moveTo>
                  <a:lnTo>
                    <a:pt x="3723424" y="8449627"/>
                  </a:lnTo>
                  <a:lnTo>
                    <a:pt x="3722547" y="8443989"/>
                  </a:lnTo>
                  <a:lnTo>
                    <a:pt x="3720020" y="8418881"/>
                  </a:lnTo>
                  <a:lnTo>
                    <a:pt x="3717925" y="8395576"/>
                  </a:lnTo>
                  <a:lnTo>
                    <a:pt x="3716642" y="8379396"/>
                  </a:lnTo>
                  <a:lnTo>
                    <a:pt x="3716578" y="8375624"/>
                  </a:lnTo>
                  <a:lnTo>
                    <a:pt x="3716756" y="8390903"/>
                  </a:lnTo>
                  <a:lnTo>
                    <a:pt x="3717226" y="8401253"/>
                  </a:lnTo>
                  <a:lnTo>
                    <a:pt x="3718064" y="8415210"/>
                  </a:lnTo>
                  <a:lnTo>
                    <a:pt x="3719690" y="8425053"/>
                  </a:lnTo>
                  <a:lnTo>
                    <a:pt x="3720820" y="8432965"/>
                  </a:lnTo>
                  <a:lnTo>
                    <a:pt x="3722281" y="8444763"/>
                  </a:lnTo>
                  <a:lnTo>
                    <a:pt x="3722840" y="8451736"/>
                  </a:lnTo>
                  <a:lnTo>
                    <a:pt x="3722497" y="8451063"/>
                  </a:lnTo>
                  <a:lnTo>
                    <a:pt x="3721798" y="8447468"/>
                  </a:lnTo>
                  <a:lnTo>
                    <a:pt x="3721277" y="8445678"/>
                  </a:lnTo>
                  <a:lnTo>
                    <a:pt x="3724402" y="8465375"/>
                  </a:lnTo>
                  <a:lnTo>
                    <a:pt x="3724897" y="8465744"/>
                  </a:lnTo>
                  <a:close/>
                </a:path>
                <a:path w="3812540" h="9780905">
                  <a:moveTo>
                    <a:pt x="3729558" y="8451075"/>
                  </a:moveTo>
                  <a:lnTo>
                    <a:pt x="3723957" y="8412061"/>
                  </a:lnTo>
                  <a:lnTo>
                    <a:pt x="3726561" y="8433219"/>
                  </a:lnTo>
                  <a:lnTo>
                    <a:pt x="3728224" y="8445525"/>
                  </a:lnTo>
                  <a:lnTo>
                    <a:pt x="3729151" y="8450847"/>
                  </a:lnTo>
                  <a:lnTo>
                    <a:pt x="3729558" y="8451075"/>
                  </a:lnTo>
                  <a:close/>
                </a:path>
                <a:path w="3812540" h="9780905">
                  <a:moveTo>
                    <a:pt x="3733304" y="8477148"/>
                  </a:moveTo>
                  <a:lnTo>
                    <a:pt x="3730802" y="8452371"/>
                  </a:lnTo>
                  <a:lnTo>
                    <a:pt x="3729837" y="8441576"/>
                  </a:lnTo>
                  <a:lnTo>
                    <a:pt x="3729672" y="8436305"/>
                  </a:lnTo>
                  <a:lnTo>
                    <a:pt x="3728923" y="8434159"/>
                  </a:lnTo>
                  <a:lnTo>
                    <a:pt x="3729850" y="8448357"/>
                  </a:lnTo>
                  <a:lnTo>
                    <a:pt x="3729558" y="8451075"/>
                  </a:lnTo>
                  <a:lnTo>
                    <a:pt x="3733304" y="8477148"/>
                  </a:lnTo>
                  <a:close/>
                </a:path>
                <a:path w="3812540" h="9780905">
                  <a:moveTo>
                    <a:pt x="3735120" y="8514867"/>
                  </a:moveTo>
                  <a:lnTo>
                    <a:pt x="3732085" y="8494890"/>
                  </a:lnTo>
                  <a:lnTo>
                    <a:pt x="3729240" y="8476755"/>
                  </a:lnTo>
                  <a:lnTo>
                    <a:pt x="3727894" y="8471611"/>
                  </a:lnTo>
                  <a:lnTo>
                    <a:pt x="3729418" y="8490674"/>
                  </a:lnTo>
                  <a:lnTo>
                    <a:pt x="3730790" y="8496516"/>
                  </a:lnTo>
                  <a:lnTo>
                    <a:pt x="3731361" y="8495995"/>
                  </a:lnTo>
                  <a:lnTo>
                    <a:pt x="3732377" y="8498865"/>
                  </a:lnTo>
                  <a:lnTo>
                    <a:pt x="3735120" y="8514867"/>
                  </a:lnTo>
                  <a:close/>
                </a:path>
                <a:path w="3812540" h="9780905">
                  <a:moveTo>
                    <a:pt x="3752265" y="8641855"/>
                  </a:moveTo>
                  <a:lnTo>
                    <a:pt x="3752088" y="8638616"/>
                  </a:lnTo>
                  <a:lnTo>
                    <a:pt x="3751567" y="8633752"/>
                  </a:lnTo>
                  <a:lnTo>
                    <a:pt x="3749700" y="8623554"/>
                  </a:lnTo>
                  <a:lnTo>
                    <a:pt x="3752265" y="8641855"/>
                  </a:lnTo>
                  <a:close/>
                </a:path>
                <a:path w="3812540" h="9780905">
                  <a:moveTo>
                    <a:pt x="3755999" y="8681580"/>
                  </a:moveTo>
                  <a:lnTo>
                    <a:pt x="3744887" y="8605164"/>
                  </a:lnTo>
                  <a:lnTo>
                    <a:pt x="3746423" y="8617547"/>
                  </a:lnTo>
                  <a:lnTo>
                    <a:pt x="3755999" y="8681580"/>
                  </a:lnTo>
                  <a:close/>
                </a:path>
                <a:path w="3812540" h="9780905">
                  <a:moveTo>
                    <a:pt x="3757714" y="8680653"/>
                  </a:moveTo>
                  <a:lnTo>
                    <a:pt x="3752265" y="8641855"/>
                  </a:lnTo>
                  <a:lnTo>
                    <a:pt x="3752532" y="8647024"/>
                  </a:lnTo>
                  <a:lnTo>
                    <a:pt x="3751872" y="8647646"/>
                  </a:lnTo>
                  <a:lnTo>
                    <a:pt x="3754704" y="8659673"/>
                  </a:lnTo>
                  <a:lnTo>
                    <a:pt x="3754374" y="8659330"/>
                  </a:lnTo>
                  <a:lnTo>
                    <a:pt x="3754882" y="8662822"/>
                  </a:lnTo>
                  <a:lnTo>
                    <a:pt x="3757714" y="8680653"/>
                  </a:lnTo>
                  <a:close/>
                </a:path>
                <a:path w="3812540" h="9780905">
                  <a:moveTo>
                    <a:pt x="3760533" y="8692197"/>
                  </a:moveTo>
                  <a:lnTo>
                    <a:pt x="3759758" y="8683142"/>
                  </a:lnTo>
                  <a:lnTo>
                    <a:pt x="3757777" y="8663178"/>
                  </a:lnTo>
                  <a:lnTo>
                    <a:pt x="3758234" y="8664880"/>
                  </a:lnTo>
                  <a:lnTo>
                    <a:pt x="3755504" y="8645423"/>
                  </a:lnTo>
                  <a:lnTo>
                    <a:pt x="3754386" y="8639518"/>
                  </a:lnTo>
                  <a:lnTo>
                    <a:pt x="3754488" y="8644306"/>
                  </a:lnTo>
                  <a:lnTo>
                    <a:pt x="3755440" y="8656904"/>
                  </a:lnTo>
                  <a:lnTo>
                    <a:pt x="3760533" y="8692197"/>
                  </a:lnTo>
                  <a:close/>
                </a:path>
                <a:path w="3812540" h="9780905">
                  <a:moveTo>
                    <a:pt x="3766324" y="8758555"/>
                  </a:moveTo>
                  <a:lnTo>
                    <a:pt x="3764838" y="8742375"/>
                  </a:lnTo>
                  <a:lnTo>
                    <a:pt x="3760063" y="8702726"/>
                  </a:lnTo>
                  <a:lnTo>
                    <a:pt x="3762527" y="8728558"/>
                  </a:lnTo>
                  <a:lnTo>
                    <a:pt x="3762197" y="8729053"/>
                  </a:lnTo>
                  <a:lnTo>
                    <a:pt x="3759708" y="8712898"/>
                  </a:lnTo>
                  <a:lnTo>
                    <a:pt x="3764584" y="8749360"/>
                  </a:lnTo>
                  <a:lnTo>
                    <a:pt x="3766324" y="8758555"/>
                  </a:lnTo>
                  <a:close/>
                </a:path>
                <a:path w="3812540" h="9780905">
                  <a:moveTo>
                    <a:pt x="3770617" y="9450654"/>
                  </a:moveTo>
                  <a:lnTo>
                    <a:pt x="3610445" y="9450654"/>
                  </a:lnTo>
                  <a:lnTo>
                    <a:pt x="3553726" y="9463354"/>
                  </a:lnTo>
                  <a:lnTo>
                    <a:pt x="3483495" y="9463354"/>
                  </a:lnTo>
                  <a:lnTo>
                    <a:pt x="3464090" y="9476054"/>
                  </a:lnTo>
                  <a:lnTo>
                    <a:pt x="3565525" y="9476054"/>
                  </a:lnTo>
                  <a:lnTo>
                    <a:pt x="3565969" y="9463354"/>
                  </a:lnTo>
                  <a:lnTo>
                    <a:pt x="3695192" y="9463354"/>
                  </a:lnTo>
                  <a:lnTo>
                    <a:pt x="3770617" y="9450654"/>
                  </a:lnTo>
                  <a:close/>
                </a:path>
                <a:path w="3812540" h="9780905">
                  <a:moveTo>
                    <a:pt x="3771569" y="8786685"/>
                  </a:moveTo>
                  <a:lnTo>
                    <a:pt x="3771087" y="8780920"/>
                  </a:lnTo>
                  <a:lnTo>
                    <a:pt x="3767975" y="8754935"/>
                  </a:lnTo>
                  <a:lnTo>
                    <a:pt x="3767480" y="8754897"/>
                  </a:lnTo>
                  <a:lnTo>
                    <a:pt x="3766845" y="8751100"/>
                  </a:lnTo>
                  <a:lnTo>
                    <a:pt x="3771569" y="8786685"/>
                  </a:lnTo>
                  <a:close/>
                </a:path>
                <a:path w="3812540" h="9780905">
                  <a:moveTo>
                    <a:pt x="3772306" y="8789772"/>
                  </a:moveTo>
                  <a:lnTo>
                    <a:pt x="3771823" y="8784361"/>
                  </a:lnTo>
                  <a:lnTo>
                    <a:pt x="3770973" y="8777237"/>
                  </a:lnTo>
                  <a:lnTo>
                    <a:pt x="3771087" y="8780920"/>
                  </a:lnTo>
                  <a:lnTo>
                    <a:pt x="3772306" y="8789772"/>
                  </a:lnTo>
                  <a:close/>
                </a:path>
                <a:path w="3812540" h="9780905">
                  <a:moveTo>
                    <a:pt x="3781933" y="8928303"/>
                  </a:moveTo>
                  <a:lnTo>
                    <a:pt x="3780307" y="8915514"/>
                  </a:lnTo>
                  <a:lnTo>
                    <a:pt x="3776726" y="8884221"/>
                  </a:lnTo>
                  <a:lnTo>
                    <a:pt x="3775799" y="8878824"/>
                  </a:lnTo>
                  <a:lnTo>
                    <a:pt x="3778377" y="8905443"/>
                  </a:lnTo>
                  <a:lnTo>
                    <a:pt x="3781933" y="8928303"/>
                  </a:lnTo>
                  <a:close/>
                </a:path>
                <a:path w="3812540" h="9780905">
                  <a:moveTo>
                    <a:pt x="3800843" y="9057348"/>
                  </a:moveTo>
                  <a:lnTo>
                    <a:pt x="3783774" y="8926144"/>
                  </a:lnTo>
                  <a:lnTo>
                    <a:pt x="3779723" y="8891562"/>
                  </a:lnTo>
                  <a:lnTo>
                    <a:pt x="3781907" y="8917000"/>
                  </a:lnTo>
                  <a:lnTo>
                    <a:pt x="3791661" y="8992171"/>
                  </a:lnTo>
                  <a:lnTo>
                    <a:pt x="3796131" y="9029509"/>
                  </a:lnTo>
                  <a:lnTo>
                    <a:pt x="3796538" y="9037066"/>
                  </a:lnTo>
                  <a:lnTo>
                    <a:pt x="3800843" y="9057348"/>
                  </a:lnTo>
                  <a:close/>
                </a:path>
                <a:path w="3812540" h="9780905">
                  <a:moveTo>
                    <a:pt x="3811994" y="9151455"/>
                  </a:moveTo>
                  <a:lnTo>
                    <a:pt x="3805758" y="9111399"/>
                  </a:lnTo>
                  <a:lnTo>
                    <a:pt x="3810863" y="9146692"/>
                  </a:lnTo>
                  <a:lnTo>
                    <a:pt x="3811994" y="915145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0595" y="7619936"/>
              <a:ext cx="3747770" cy="2049145"/>
            </a:xfrm>
            <a:custGeom>
              <a:avLst/>
              <a:gdLst/>
              <a:ahLst/>
              <a:cxnLst/>
              <a:rect l="l" t="t" r="r" b="b"/>
              <a:pathLst>
                <a:path w="3747770" h="2049145">
                  <a:moveTo>
                    <a:pt x="2286" y="894702"/>
                  </a:moveTo>
                  <a:lnTo>
                    <a:pt x="762" y="865505"/>
                  </a:lnTo>
                  <a:lnTo>
                    <a:pt x="0" y="862711"/>
                  </a:lnTo>
                  <a:lnTo>
                    <a:pt x="139" y="867702"/>
                  </a:lnTo>
                  <a:lnTo>
                    <a:pt x="571" y="874344"/>
                  </a:lnTo>
                  <a:lnTo>
                    <a:pt x="2286" y="894702"/>
                  </a:lnTo>
                  <a:close/>
                </a:path>
                <a:path w="3747770" h="2049145">
                  <a:moveTo>
                    <a:pt x="45567" y="1370469"/>
                  </a:moveTo>
                  <a:lnTo>
                    <a:pt x="44805" y="1361770"/>
                  </a:lnTo>
                  <a:lnTo>
                    <a:pt x="44450" y="1378178"/>
                  </a:lnTo>
                  <a:lnTo>
                    <a:pt x="45567" y="1370469"/>
                  </a:lnTo>
                  <a:close/>
                </a:path>
                <a:path w="3747770" h="2049145">
                  <a:moveTo>
                    <a:pt x="86829" y="1793938"/>
                  </a:moveTo>
                  <a:lnTo>
                    <a:pt x="81534" y="1738972"/>
                  </a:lnTo>
                  <a:lnTo>
                    <a:pt x="83693" y="1764144"/>
                  </a:lnTo>
                  <a:lnTo>
                    <a:pt x="84899" y="1782419"/>
                  </a:lnTo>
                  <a:lnTo>
                    <a:pt x="85737" y="1792719"/>
                  </a:lnTo>
                  <a:lnTo>
                    <a:pt x="86829" y="1793938"/>
                  </a:lnTo>
                  <a:close/>
                </a:path>
                <a:path w="3747770" h="2049145">
                  <a:moveTo>
                    <a:pt x="1784210" y="170891"/>
                  </a:moveTo>
                  <a:lnTo>
                    <a:pt x="1783422" y="170522"/>
                  </a:lnTo>
                  <a:lnTo>
                    <a:pt x="1755851" y="173062"/>
                  </a:lnTo>
                  <a:lnTo>
                    <a:pt x="1755279" y="172732"/>
                  </a:lnTo>
                  <a:lnTo>
                    <a:pt x="1717713" y="177774"/>
                  </a:lnTo>
                  <a:lnTo>
                    <a:pt x="1712429" y="178943"/>
                  </a:lnTo>
                  <a:lnTo>
                    <a:pt x="1718424" y="179425"/>
                  </a:lnTo>
                  <a:lnTo>
                    <a:pt x="1745742" y="176339"/>
                  </a:lnTo>
                  <a:lnTo>
                    <a:pt x="1759991" y="173520"/>
                  </a:lnTo>
                  <a:lnTo>
                    <a:pt x="1784210" y="170891"/>
                  </a:lnTo>
                  <a:close/>
                </a:path>
                <a:path w="3747770" h="2049145">
                  <a:moveTo>
                    <a:pt x="2377186" y="96494"/>
                  </a:moveTo>
                  <a:lnTo>
                    <a:pt x="2375039" y="93472"/>
                  </a:lnTo>
                  <a:lnTo>
                    <a:pt x="2364790" y="97929"/>
                  </a:lnTo>
                  <a:lnTo>
                    <a:pt x="2377186" y="96494"/>
                  </a:lnTo>
                  <a:close/>
                </a:path>
                <a:path w="3747770" h="2049145">
                  <a:moveTo>
                    <a:pt x="3094990" y="12674"/>
                  </a:moveTo>
                  <a:lnTo>
                    <a:pt x="3093631" y="12484"/>
                  </a:lnTo>
                  <a:lnTo>
                    <a:pt x="3044952" y="18491"/>
                  </a:lnTo>
                  <a:lnTo>
                    <a:pt x="3044469" y="18910"/>
                  </a:lnTo>
                  <a:lnTo>
                    <a:pt x="3049574" y="18580"/>
                  </a:lnTo>
                  <a:lnTo>
                    <a:pt x="3058998" y="17614"/>
                  </a:lnTo>
                  <a:lnTo>
                    <a:pt x="3071495" y="16129"/>
                  </a:lnTo>
                  <a:lnTo>
                    <a:pt x="3089745" y="13538"/>
                  </a:lnTo>
                  <a:lnTo>
                    <a:pt x="3094990" y="12674"/>
                  </a:lnTo>
                  <a:close/>
                </a:path>
                <a:path w="3747770" h="2049145">
                  <a:moveTo>
                    <a:pt x="3117672" y="14922"/>
                  </a:moveTo>
                  <a:lnTo>
                    <a:pt x="3099447" y="16662"/>
                  </a:lnTo>
                  <a:lnTo>
                    <a:pt x="3087357" y="18516"/>
                  </a:lnTo>
                  <a:lnTo>
                    <a:pt x="3070085" y="20993"/>
                  </a:lnTo>
                  <a:lnTo>
                    <a:pt x="3065297" y="21920"/>
                  </a:lnTo>
                  <a:lnTo>
                    <a:pt x="3090659" y="19113"/>
                  </a:lnTo>
                  <a:lnTo>
                    <a:pt x="3100387" y="17614"/>
                  </a:lnTo>
                  <a:lnTo>
                    <a:pt x="3113697" y="15735"/>
                  </a:lnTo>
                  <a:lnTo>
                    <a:pt x="3117672" y="14922"/>
                  </a:lnTo>
                  <a:close/>
                </a:path>
                <a:path w="3747770" h="2049145">
                  <a:moveTo>
                    <a:pt x="3241522" y="0"/>
                  </a:moveTo>
                  <a:lnTo>
                    <a:pt x="3228302" y="1168"/>
                  </a:lnTo>
                  <a:lnTo>
                    <a:pt x="3227374" y="927"/>
                  </a:lnTo>
                  <a:lnTo>
                    <a:pt x="3219881" y="1257"/>
                  </a:lnTo>
                  <a:lnTo>
                    <a:pt x="3218624" y="3378"/>
                  </a:lnTo>
                  <a:lnTo>
                    <a:pt x="3241522" y="0"/>
                  </a:lnTo>
                  <a:close/>
                </a:path>
                <a:path w="3747770" h="2049145">
                  <a:moveTo>
                    <a:pt x="3505492" y="112661"/>
                  </a:moveTo>
                  <a:lnTo>
                    <a:pt x="3499243" y="60617"/>
                  </a:lnTo>
                  <a:lnTo>
                    <a:pt x="3498481" y="56108"/>
                  </a:lnTo>
                  <a:lnTo>
                    <a:pt x="3503498" y="100774"/>
                  </a:lnTo>
                  <a:lnTo>
                    <a:pt x="3503676" y="100063"/>
                  </a:lnTo>
                  <a:lnTo>
                    <a:pt x="3505492" y="112661"/>
                  </a:lnTo>
                  <a:close/>
                </a:path>
                <a:path w="3747770" h="2049145">
                  <a:moveTo>
                    <a:pt x="3510140" y="148539"/>
                  </a:moveTo>
                  <a:lnTo>
                    <a:pt x="3505492" y="112661"/>
                  </a:lnTo>
                  <a:lnTo>
                    <a:pt x="3508006" y="133007"/>
                  </a:lnTo>
                  <a:lnTo>
                    <a:pt x="3509137" y="141605"/>
                  </a:lnTo>
                  <a:lnTo>
                    <a:pt x="3510140" y="148539"/>
                  </a:lnTo>
                  <a:close/>
                </a:path>
                <a:path w="3747770" h="2049145">
                  <a:moveTo>
                    <a:pt x="3516325" y="215785"/>
                  </a:moveTo>
                  <a:lnTo>
                    <a:pt x="3515029" y="202552"/>
                  </a:lnTo>
                  <a:lnTo>
                    <a:pt x="3511308" y="171043"/>
                  </a:lnTo>
                  <a:lnTo>
                    <a:pt x="3516325" y="215785"/>
                  </a:lnTo>
                  <a:close/>
                </a:path>
                <a:path w="3747770" h="2049145">
                  <a:moveTo>
                    <a:pt x="3524593" y="266509"/>
                  </a:moveTo>
                  <a:lnTo>
                    <a:pt x="3521418" y="251015"/>
                  </a:lnTo>
                  <a:lnTo>
                    <a:pt x="3524250" y="276707"/>
                  </a:lnTo>
                  <a:lnTo>
                    <a:pt x="3524593" y="266509"/>
                  </a:lnTo>
                  <a:close/>
                </a:path>
                <a:path w="3747770" h="2049145">
                  <a:moveTo>
                    <a:pt x="3674072" y="2046160"/>
                  </a:moveTo>
                  <a:lnTo>
                    <a:pt x="3649942" y="2047354"/>
                  </a:lnTo>
                  <a:lnTo>
                    <a:pt x="3636784" y="2049005"/>
                  </a:lnTo>
                  <a:lnTo>
                    <a:pt x="3674072" y="2046160"/>
                  </a:lnTo>
                  <a:close/>
                </a:path>
                <a:path w="3747770" h="2049145">
                  <a:moveTo>
                    <a:pt x="3739134" y="2037130"/>
                  </a:moveTo>
                  <a:lnTo>
                    <a:pt x="3722840" y="2038781"/>
                  </a:lnTo>
                  <a:lnTo>
                    <a:pt x="3714407" y="2039518"/>
                  </a:lnTo>
                  <a:lnTo>
                    <a:pt x="3708006" y="2039874"/>
                  </a:lnTo>
                  <a:lnTo>
                    <a:pt x="3716959" y="2041093"/>
                  </a:lnTo>
                  <a:lnTo>
                    <a:pt x="3739134" y="2037130"/>
                  </a:lnTo>
                  <a:close/>
                </a:path>
                <a:path w="3747770" h="2049145">
                  <a:moveTo>
                    <a:pt x="3747732" y="2030463"/>
                  </a:moveTo>
                  <a:lnTo>
                    <a:pt x="3745661" y="2016899"/>
                  </a:lnTo>
                  <a:lnTo>
                    <a:pt x="3744734" y="2013927"/>
                  </a:lnTo>
                  <a:lnTo>
                    <a:pt x="3744531" y="2016010"/>
                  </a:lnTo>
                  <a:lnTo>
                    <a:pt x="3744696" y="2017560"/>
                  </a:lnTo>
                  <a:lnTo>
                    <a:pt x="3746589" y="2034108"/>
                  </a:lnTo>
                  <a:lnTo>
                    <a:pt x="3747185" y="2028012"/>
                  </a:lnTo>
                  <a:lnTo>
                    <a:pt x="3747732" y="2030463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 rot="21300000">
            <a:off x="796082" y="2111988"/>
            <a:ext cx="58655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QUINCHOS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4865" y="2284055"/>
            <a:ext cx="3531235" cy="7633334"/>
            <a:chOff x="674865" y="2284055"/>
            <a:chExt cx="3531235" cy="7633334"/>
          </a:xfrm>
        </p:grpSpPr>
        <p:sp>
          <p:nvSpPr>
            <p:cNvPr id="41" name="object 41"/>
            <p:cNvSpPr/>
            <p:nvPr/>
          </p:nvSpPr>
          <p:spPr>
            <a:xfrm>
              <a:off x="974288" y="230674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1054" y="0"/>
                  </a:moveTo>
                  <a:lnTo>
                    <a:pt x="355" y="1320"/>
                  </a:lnTo>
                  <a:lnTo>
                    <a:pt x="0" y="1231"/>
                  </a:lnTo>
                  <a:lnTo>
                    <a:pt x="2057" y="3632"/>
                  </a:lnTo>
                  <a:lnTo>
                    <a:pt x="2286" y="1346"/>
                  </a:lnTo>
                  <a:lnTo>
                    <a:pt x="2044" y="161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959" y="2331914"/>
              <a:ext cx="96332" cy="1319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8641" y="2284056"/>
              <a:ext cx="745490" cy="1066165"/>
            </a:xfrm>
            <a:custGeom>
              <a:avLst/>
              <a:gdLst/>
              <a:ahLst/>
              <a:cxnLst/>
              <a:rect l="l" t="t" r="r" b="b"/>
              <a:pathLst>
                <a:path w="745489" h="1066164">
                  <a:moveTo>
                    <a:pt x="28740" y="13284"/>
                  </a:moveTo>
                  <a:lnTo>
                    <a:pt x="0" y="0"/>
                  </a:lnTo>
                  <a:lnTo>
                    <a:pt x="2870" y="31534"/>
                  </a:lnTo>
                  <a:lnTo>
                    <a:pt x="28740" y="13284"/>
                  </a:lnTo>
                  <a:close/>
                </a:path>
                <a:path w="745489" h="1066164">
                  <a:moveTo>
                    <a:pt x="111213" y="158038"/>
                  </a:moveTo>
                  <a:lnTo>
                    <a:pt x="109778" y="155473"/>
                  </a:lnTo>
                  <a:lnTo>
                    <a:pt x="109245" y="155041"/>
                  </a:lnTo>
                  <a:lnTo>
                    <a:pt x="108953" y="154343"/>
                  </a:lnTo>
                  <a:lnTo>
                    <a:pt x="108419" y="153911"/>
                  </a:lnTo>
                  <a:lnTo>
                    <a:pt x="107937" y="154470"/>
                  </a:lnTo>
                  <a:lnTo>
                    <a:pt x="109601" y="156756"/>
                  </a:lnTo>
                  <a:lnTo>
                    <a:pt x="111213" y="158038"/>
                  </a:lnTo>
                  <a:close/>
                </a:path>
                <a:path w="745489" h="1066164">
                  <a:moveTo>
                    <a:pt x="119888" y="182981"/>
                  </a:moveTo>
                  <a:lnTo>
                    <a:pt x="119037" y="181470"/>
                  </a:lnTo>
                  <a:lnTo>
                    <a:pt x="118999" y="185280"/>
                  </a:lnTo>
                  <a:lnTo>
                    <a:pt x="119888" y="182981"/>
                  </a:lnTo>
                  <a:close/>
                </a:path>
                <a:path w="745489" h="1066164">
                  <a:moveTo>
                    <a:pt x="120065" y="183299"/>
                  </a:moveTo>
                  <a:lnTo>
                    <a:pt x="119989" y="182740"/>
                  </a:lnTo>
                  <a:lnTo>
                    <a:pt x="119888" y="182981"/>
                  </a:lnTo>
                  <a:lnTo>
                    <a:pt x="120065" y="183299"/>
                  </a:lnTo>
                  <a:close/>
                </a:path>
                <a:path w="745489" h="1066164">
                  <a:moveTo>
                    <a:pt x="121907" y="186550"/>
                  </a:moveTo>
                  <a:lnTo>
                    <a:pt x="120065" y="183299"/>
                  </a:lnTo>
                  <a:lnTo>
                    <a:pt x="120548" y="186550"/>
                  </a:lnTo>
                  <a:lnTo>
                    <a:pt x="121907" y="186550"/>
                  </a:lnTo>
                  <a:close/>
                </a:path>
                <a:path w="745489" h="1066164">
                  <a:moveTo>
                    <a:pt x="122021" y="186626"/>
                  </a:moveTo>
                  <a:close/>
                </a:path>
                <a:path w="745489" h="1066164">
                  <a:moveTo>
                    <a:pt x="122859" y="180670"/>
                  </a:moveTo>
                  <a:lnTo>
                    <a:pt x="122237" y="179895"/>
                  </a:lnTo>
                  <a:lnTo>
                    <a:pt x="121640" y="179095"/>
                  </a:lnTo>
                  <a:lnTo>
                    <a:pt x="121132" y="178282"/>
                  </a:lnTo>
                  <a:lnTo>
                    <a:pt x="120332" y="178384"/>
                  </a:lnTo>
                  <a:lnTo>
                    <a:pt x="121704" y="179349"/>
                  </a:lnTo>
                  <a:lnTo>
                    <a:pt x="122859" y="180670"/>
                  </a:lnTo>
                  <a:close/>
                </a:path>
                <a:path w="745489" h="1066164">
                  <a:moveTo>
                    <a:pt x="125615" y="194348"/>
                  </a:moveTo>
                  <a:lnTo>
                    <a:pt x="125539" y="194106"/>
                  </a:lnTo>
                  <a:lnTo>
                    <a:pt x="124777" y="193205"/>
                  </a:lnTo>
                  <a:lnTo>
                    <a:pt x="125615" y="194348"/>
                  </a:lnTo>
                  <a:close/>
                </a:path>
                <a:path w="745489" h="1066164">
                  <a:moveTo>
                    <a:pt x="127355" y="185788"/>
                  </a:moveTo>
                  <a:lnTo>
                    <a:pt x="125361" y="183718"/>
                  </a:lnTo>
                  <a:lnTo>
                    <a:pt x="123558" y="181546"/>
                  </a:lnTo>
                  <a:lnTo>
                    <a:pt x="123647" y="181711"/>
                  </a:lnTo>
                  <a:lnTo>
                    <a:pt x="121640" y="181978"/>
                  </a:lnTo>
                  <a:lnTo>
                    <a:pt x="126517" y="186829"/>
                  </a:lnTo>
                  <a:lnTo>
                    <a:pt x="127355" y="185788"/>
                  </a:lnTo>
                  <a:close/>
                </a:path>
                <a:path w="745489" h="1066164">
                  <a:moveTo>
                    <a:pt x="127723" y="196684"/>
                  </a:moveTo>
                  <a:lnTo>
                    <a:pt x="126403" y="194932"/>
                  </a:lnTo>
                  <a:lnTo>
                    <a:pt x="126212" y="194106"/>
                  </a:lnTo>
                  <a:lnTo>
                    <a:pt x="125780" y="193052"/>
                  </a:lnTo>
                  <a:lnTo>
                    <a:pt x="125653" y="193205"/>
                  </a:lnTo>
                  <a:lnTo>
                    <a:pt x="125603" y="194183"/>
                  </a:lnTo>
                  <a:lnTo>
                    <a:pt x="127723" y="196684"/>
                  </a:lnTo>
                  <a:close/>
                </a:path>
                <a:path w="745489" h="1066164">
                  <a:moveTo>
                    <a:pt x="129933" y="184835"/>
                  </a:moveTo>
                  <a:lnTo>
                    <a:pt x="128498" y="182270"/>
                  </a:lnTo>
                  <a:lnTo>
                    <a:pt x="127850" y="184124"/>
                  </a:lnTo>
                  <a:lnTo>
                    <a:pt x="129933" y="184835"/>
                  </a:lnTo>
                  <a:close/>
                </a:path>
                <a:path w="745489" h="1066164">
                  <a:moveTo>
                    <a:pt x="135458" y="192112"/>
                  </a:moveTo>
                  <a:lnTo>
                    <a:pt x="132892" y="187693"/>
                  </a:lnTo>
                  <a:lnTo>
                    <a:pt x="133489" y="189115"/>
                  </a:lnTo>
                  <a:lnTo>
                    <a:pt x="135458" y="192112"/>
                  </a:lnTo>
                  <a:close/>
                </a:path>
                <a:path w="745489" h="1066164">
                  <a:moveTo>
                    <a:pt x="136385" y="199250"/>
                  </a:moveTo>
                  <a:lnTo>
                    <a:pt x="134835" y="197980"/>
                  </a:lnTo>
                  <a:lnTo>
                    <a:pt x="133680" y="195681"/>
                  </a:lnTo>
                  <a:lnTo>
                    <a:pt x="134099" y="197980"/>
                  </a:lnTo>
                  <a:lnTo>
                    <a:pt x="136385" y="199250"/>
                  </a:lnTo>
                  <a:close/>
                </a:path>
                <a:path w="745489" h="1066164">
                  <a:moveTo>
                    <a:pt x="137464" y="199364"/>
                  </a:moveTo>
                  <a:lnTo>
                    <a:pt x="137096" y="199428"/>
                  </a:lnTo>
                  <a:lnTo>
                    <a:pt x="136766" y="199326"/>
                  </a:lnTo>
                  <a:lnTo>
                    <a:pt x="136982" y="199428"/>
                  </a:lnTo>
                  <a:lnTo>
                    <a:pt x="137172" y="199517"/>
                  </a:lnTo>
                  <a:lnTo>
                    <a:pt x="137464" y="199364"/>
                  </a:lnTo>
                  <a:close/>
                </a:path>
                <a:path w="745489" h="1066164">
                  <a:moveTo>
                    <a:pt x="137756" y="210045"/>
                  </a:moveTo>
                  <a:lnTo>
                    <a:pt x="137604" y="209638"/>
                  </a:lnTo>
                  <a:lnTo>
                    <a:pt x="137248" y="208889"/>
                  </a:lnTo>
                  <a:lnTo>
                    <a:pt x="136563" y="207619"/>
                  </a:lnTo>
                  <a:lnTo>
                    <a:pt x="136867" y="208368"/>
                  </a:lnTo>
                  <a:lnTo>
                    <a:pt x="137287" y="209181"/>
                  </a:lnTo>
                  <a:lnTo>
                    <a:pt x="137756" y="210045"/>
                  </a:lnTo>
                  <a:close/>
                </a:path>
                <a:path w="745489" h="1066164">
                  <a:moveTo>
                    <a:pt x="137858" y="210566"/>
                  </a:moveTo>
                  <a:lnTo>
                    <a:pt x="136563" y="208902"/>
                  </a:lnTo>
                  <a:lnTo>
                    <a:pt x="137541" y="210375"/>
                  </a:lnTo>
                  <a:lnTo>
                    <a:pt x="137858" y="210566"/>
                  </a:lnTo>
                  <a:close/>
                </a:path>
                <a:path w="745489" h="1066164">
                  <a:moveTo>
                    <a:pt x="138226" y="198285"/>
                  </a:moveTo>
                  <a:lnTo>
                    <a:pt x="137312" y="196938"/>
                  </a:lnTo>
                  <a:lnTo>
                    <a:pt x="136385" y="195681"/>
                  </a:lnTo>
                  <a:lnTo>
                    <a:pt x="135648" y="195097"/>
                  </a:lnTo>
                  <a:lnTo>
                    <a:pt x="136169" y="195808"/>
                  </a:lnTo>
                  <a:lnTo>
                    <a:pt x="137312" y="197332"/>
                  </a:lnTo>
                  <a:lnTo>
                    <a:pt x="138226" y="198285"/>
                  </a:lnTo>
                  <a:close/>
                </a:path>
                <a:path w="745489" h="1066164">
                  <a:moveTo>
                    <a:pt x="138760" y="211747"/>
                  </a:moveTo>
                  <a:lnTo>
                    <a:pt x="138303" y="210985"/>
                  </a:lnTo>
                  <a:lnTo>
                    <a:pt x="137756" y="210045"/>
                  </a:lnTo>
                  <a:lnTo>
                    <a:pt x="137922" y="210439"/>
                  </a:lnTo>
                  <a:lnTo>
                    <a:pt x="137960" y="210616"/>
                  </a:lnTo>
                  <a:lnTo>
                    <a:pt x="138239" y="211048"/>
                  </a:lnTo>
                  <a:lnTo>
                    <a:pt x="138760" y="211747"/>
                  </a:lnTo>
                  <a:close/>
                </a:path>
                <a:path w="745489" h="1066164">
                  <a:moveTo>
                    <a:pt x="142036" y="203504"/>
                  </a:moveTo>
                  <a:lnTo>
                    <a:pt x="139458" y="199085"/>
                  </a:lnTo>
                  <a:lnTo>
                    <a:pt x="139280" y="199301"/>
                  </a:lnTo>
                  <a:lnTo>
                    <a:pt x="138785" y="198869"/>
                  </a:lnTo>
                  <a:lnTo>
                    <a:pt x="138226" y="198285"/>
                  </a:lnTo>
                  <a:lnTo>
                    <a:pt x="139992" y="200875"/>
                  </a:lnTo>
                  <a:lnTo>
                    <a:pt x="141719" y="203873"/>
                  </a:lnTo>
                  <a:lnTo>
                    <a:pt x="142036" y="203504"/>
                  </a:lnTo>
                  <a:close/>
                </a:path>
                <a:path w="745489" h="1066164">
                  <a:moveTo>
                    <a:pt x="167043" y="238620"/>
                  </a:moveTo>
                  <a:lnTo>
                    <a:pt x="166154" y="236080"/>
                  </a:lnTo>
                  <a:lnTo>
                    <a:pt x="165303" y="235292"/>
                  </a:lnTo>
                  <a:lnTo>
                    <a:pt x="167043" y="238620"/>
                  </a:lnTo>
                  <a:close/>
                </a:path>
                <a:path w="745489" h="1066164">
                  <a:moveTo>
                    <a:pt x="169329" y="233870"/>
                  </a:moveTo>
                  <a:lnTo>
                    <a:pt x="167195" y="232168"/>
                  </a:lnTo>
                  <a:lnTo>
                    <a:pt x="167792" y="233591"/>
                  </a:lnTo>
                  <a:lnTo>
                    <a:pt x="167551" y="233870"/>
                  </a:lnTo>
                  <a:lnTo>
                    <a:pt x="167614" y="234861"/>
                  </a:lnTo>
                  <a:lnTo>
                    <a:pt x="169329" y="233870"/>
                  </a:lnTo>
                  <a:close/>
                </a:path>
                <a:path w="745489" h="1066164">
                  <a:moveTo>
                    <a:pt x="177660" y="252844"/>
                  </a:moveTo>
                  <a:lnTo>
                    <a:pt x="177063" y="251409"/>
                  </a:lnTo>
                  <a:lnTo>
                    <a:pt x="175691" y="249847"/>
                  </a:lnTo>
                  <a:lnTo>
                    <a:pt x="174612" y="248970"/>
                  </a:lnTo>
                  <a:lnTo>
                    <a:pt x="173253" y="247408"/>
                  </a:lnTo>
                  <a:lnTo>
                    <a:pt x="173316" y="248412"/>
                  </a:lnTo>
                  <a:lnTo>
                    <a:pt x="176885" y="252691"/>
                  </a:lnTo>
                  <a:lnTo>
                    <a:pt x="177660" y="252844"/>
                  </a:lnTo>
                  <a:close/>
                </a:path>
                <a:path w="745489" h="1066164">
                  <a:moveTo>
                    <a:pt x="182829" y="250825"/>
                  </a:moveTo>
                  <a:lnTo>
                    <a:pt x="178676" y="245148"/>
                  </a:lnTo>
                  <a:lnTo>
                    <a:pt x="177901" y="244995"/>
                  </a:lnTo>
                  <a:lnTo>
                    <a:pt x="174320" y="240715"/>
                  </a:lnTo>
                  <a:lnTo>
                    <a:pt x="176898" y="245148"/>
                  </a:lnTo>
                  <a:lnTo>
                    <a:pt x="177673" y="245287"/>
                  </a:lnTo>
                  <a:lnTo>
                    <a:pt x="182829" y="250825"/>
                  </a:lnTo>
                  <a:close/>
                </a:path>
                <a:path w="745489" h="1066164">
                  <a:moveTo>
                    <a:pt x="184289" y="258102"/>
                  </a:moveTo>
                  <a:lnTo>
                    <a:pt x="183997" y="257670"/>
                  </a:lnTo>
                  <a:lnTo>
                    <a:pt x="182968" y="254457"/>
                  </a:lnTo>
                  <a:lnTo>
                    <a:pt x="181673" y="252590"/>
                  </a:lnTo>
                  <a:lnTo>
                    <a:pt x="178701" y="250050"/>
                  </a:lnTo>
                  <a:lnTo>
                    <a:pt x="177838" y="252590"/>
                  </a:lnTo>
                  <a:lnTo>
                    <a:pt x="184289" y="258102"/>
                  </a:lnTo>
                  <a:close/>
                </a:path>
                <a:path w="745489" h="1066164">
                  <a:moveTo>
                    <a:pt x="184899" y="257251"/>
                  </a:moveTo>
                  <a:lnTo>
                    <a:pt x="182372" y="252590"/>
                  </a:lnTo>
                  <a:lnTo>
                    <a:pt x="182968" y="254457"/>
                  </a:lnTo>
                  <a:lnTo>
                    <a:pt x="184899" y="257251"/>
                  </a:lnTo>
                  <a:close/>
                </a:path>
                <a:path w="745489" h="1066164">
                  <a:moveTo>
                    <a:pt x="186448" y="260540"/>
                  </a:moveTo>
                  <a:lnTo>
                    <a:pt x="186436" y="260375"/>
                  </a:lnTo>
                  <a:lnTo>
                    <a:pt x="186194" y="260210"/>
                  </a:lnTo>
                  <a:lnTo>
                    <a:pt x="186397" y="260591"/>
                  </a:lnTo>
                  <a:close/>
                </a:path>
                <a:path w="745489" h="1066164">
                  <a:moveTo>
                    <a:pt x="186499" y="260210"/>
                  </a:moveTo>
                  <a:lnTo>
                    <a:pt x="186296" y="259829"/>
                  </a:lnTo>
                  <a:lnTo>
                    <a:pt x="184289" y="258102"/>
                  </a:lnTo>
                  <a:lnTo>
                    <a:pt x="185674" y="260210"/>
                  </a:lnTo>
                  <a:lnTo>
                    <a:pt x="186194" y="260210"/>
                  </a:lnTo>
                  <a:lnTo>
                    <a:pt x="186499" y="260210"/>
                  </a:lnTo>
                  <a:close/>
                </a:path>
                <a:path w="745489" h="1066164">
                  <a:moveTo>
                    <a:pt x="186690" y="260540"/>
                  </a:moveTo>
                  <a:lnTo>
                    <a:pt x="186588" y="260375"/>
                  </a:lnTo>
                  <a:lnTo>
                    <a:pt x="186690" y="260540"/>
                  </a:lnTo>
                  <a:close/>
                </a:path>
                <a:path w="745489" h="1066164">
                  <a:moveTo>
                    <a:pt x="186740" y="260210"/>
                  </a:moveTo>
                  <a:lnTo>
                    <a:pt x="186499" y="260210"/>
                  </a:lnTo>
                  <a:lnTo>
                    <a:pt x="186588" y="260375"/>
                  </a:lnTo>
                  <a:lnTo>
                    <a:pt x="186740" y="260210"/>
                  </a:lnTo>
                  <a:close/>
                </a:path>
                <a:path w="745489" h="1066164">
                  <a:moveTo>
                    <a:pt x="188048" y="261480"/>
                  </a:moveTo>
                  <a:lnTo>
                    <a:pt x="187693" y="261048"/>
                  </a:lnTo>
                  <a:lnTo>
                    <a:pt x="187591" y="260210"/>
                  </a:lnTo>
                  <a:lnTo>
                    <a:pt x="187452" y="258940"/>
                  </a:lnTo>
                  <a:lnTo>
                    <a:pt x="187312" y="257670"/>
                  </a:lnTo>
                  <a:lnTo>
                    <a:pt x="186067" y="258940"/>
                  </a:lnTo>
                  <a:lnTo>
                    <a:pt x="184899" y="257251"/>
                  </a:lnTo>
                  <a:lnTo>
                    <a:pt x="186296" y="259829"/>
                  </a:lnTo>
                  <a:lnTo>
                    <a:pt x="186740" y="260210"/>
                  </a:lnTo>
                  <a:lnTo>
                    <a:pt x="186690" y="260540"/>
                  </a:lnTo>
                  <a:lnTo>
                    <a:pt x="187883" y="262750"/>
                  </a:lnTo>
                  <a:lnTo>
                    <a:pt x="187706" y="261251"/>
                  </a:lnTo>
                  <a:lnTo>
                    <a:pt x="188048" y="261480"/>
                  </a:lnTo>
                  <a:close/>
                </a:path>
                <a:path w="745489" h="1066164">
                  <a:moveTo>
                    <a:pt x="201409" y="285356"/>
                  </a:moveTo>
                  <a:lnTo>
                    <a:pt x="201295" y="284810"/>
                  </a:lnTo>
                  <a:lnTo>
                    <a:pt x="201307" y="285203"/>
                  </a:lnTo>
                  <a:lnTo>
                    <a:pt x="201409" y="285356"/>
                  </a:lnTo>
                  <a:close/>
                </a:path>
                <a:path w="745489" h="1066164">
                  <a:moveTo>
                    <a:pt x="223100" y="314998"/>
                  </a:moveTo>
                  <a:lnTo>
                    <a:pt x="222262" y="313855"/>
                  </a:lnTo>
                  <a:lnTo>
                    <a:pt x="219735" y="315887"/>
                  </a:lnTo>
                  <a:lnTo>
                    <a:pt x="223100" y="314998"/>
                  </a:lnTo>
                  <a:close/>
                </a:path>
                <a:path w="745489" h="1066164">
                  <a:moveTo>
                    <a:pt x="223888" y="307467"/>
                  </a:moveTo>
                  <a:lnTo>
                    <a:pt x="223774" y="306743"/>
                  </a:lnTo>
                  <a:lnTo>
                    <a:pt x="222567" y="304863"/>
                  </a:lnTo>
                  <a:lnTo>
                    <a:pt x="223227" y="306184"/>
                  </a:lnTo>
                  <a:lnTo>
                    <a:pt x="223469" y="307009"/>
                  </a:lnTo>
                  <a:lnTo>
                    <a:pt x="223545" y="307619"/>
                  </a:lnTo>
                  <a:lnTo>
                    <a:pt x="223888" y="307467"/>
                  </a:lnTo>
                  <a:close/>
                </a:path>
                <a:path w="745489" h="1066164">
                  <a:moveTo>
                    <a:pt x="235597" y="347840"/>
                  </a:moveTo>
                  <a:lnTo>
                    <a:pt x="233426" y="344030"/>
                  </a:lnTo>
                  <a:lnTo>
                    <a:pt x="234035" y="345300"/>
                  </a:lnTo>
                  <a:lnTo>
                    <a:pt x="235165" y="347840"/>
                  </a:lnTo>
                  <a:lnTo>
                    <a:pt x="235597" y="347840"/>
                  </a:lnTo>
                  <a:close/>
                </a:path>
                <a:path w="745489" h="1066164">
                  <a:moveTo>
                    <a:pt x="245224" y="337680"/>
                  </a:moveTo>
                  <a:lnTo>
                    <a:pt x="244170" y="337400"/>
                  </a:lnTo>
                  <a:lnTo>
                    <a:pt x="244386" y="337680"/>
                  </a:lnTo>
                  <a:lnTo>
                    <a:pt x="245224" y="337680"/>
                  </a:lnTo>
                  <a:close/>
                </a:path>
                <a:path w="745489" h="1066164">
                  <a:moveTo>
                    <a:pt x="258546" y="380822"/>
                  </a:moveTo>
                  <a:lnTo>
                    <a:pt x="257035" y="379095"/>
                  </a:lnTo>
                  <a:lnTo>
                    <a:pt x="256159" y="377583"/>
                  </a:lnTo>
                  <a:lnTo>
                    <a:pt x="255549" y="376199"/>
                  </a:lnTo>
                  <a:lnTo>
                    <a:pt x="256463" y="379539"/>
                  </a:lnTo>
                  <a:lnTo>
                    <a:pt x="257073" y="383565"/>
                  </a:lnTo>
                  <a:lnTo>
                    <a:pt x="258000" y="382422"/>
                  </a:lnTo>
                  <a:lnTo>
                    <a:pt x="258546" y="380822"/>
                  </a:lnTo>
                  <a:close/>
                </a:path>
                <a:path w="745489" h="1066164">
                  <a:moveTo>
                    <a:pt x="267462" y="368795"/>
                  </a:moveTo>
                  <a:lnTo>
                    <a:pt x="266992" y="368350"/>
                  </a:lnTo>
                  <a:lnTo>
                    <a:pt x="266471" y="367893"/>
                  </a:lnTo>
                  <a:lnTo>
                    <a:pt x="265887" y="367423"/>
                  </a:lnTo>
                  <a:lnTo>
                    <a:pt x="266712" y="368249"/>
                  </a:lnTo>
                  <a:lnTo>
                    <a:pt x="267157" y="368604"/>
                  </a:lnTo>
                  <a:lnTo>
                    <a:pt x="267462" y="368795"/>
                  </a:lnTo>
                  <a:close/>
                </a:path>
                <a:path w="745489" h="1066164">
                  <a:moveTo>
                    <a:pt x="268922" y="369722"/>
                  </a:moveTo>
                  <a:lnTo>
                    <a:pt x="266763" y="365290"/>
                  </a:lnTo>
                  <a:lnTo>
                    <a:pt x="265252" y="364477"/>
                  </a:lnTo>
                  <a:lnTo>
                    <a:pt x="268922" y="369722"/>
                  </a:lnTo>
                  <a:close/>
                </a:path>
                <a:path w="745489" h="1066164">
                  <a:moveTo>
                    <a:pt x="269328" y="370560"/>
                  </a:moveTo>
                  <a:lnTo>
                    <a:pt x="268922" y="369722"/>
                  </a:lnTo>
                  <a:lnTo>
                    <a:pt x="267462" y="368808"/>
                  </a:lnTo>
                  <a:lnTo>
                    <a:pt x="269328" y="370560"/>
                  </a:lnTo>
                  <a:close/>
                </a:path>
                <a:path w="745489" h="1066164">
                  <a:moveTo>
                    <a:pt x="271932" y="370840"/>
                  </a:moveTo>
                  <a:lnTo>
                    <a:pt x="268770" y="365023"/>
                  </a:lnTo>
                  <a:lnTo>
                    <a:pt x="269379" y="370560"/>
                  </a:lnTo>
                  <a:lnTo>
                    <a:pt x="269481" y="370713"/>
                  </a:lnTo>
                  <a:lnTo>
                    <a:pt x="270421" y="371589"/>
                  </a:lnTo>
                  <a:lnTo>
                    <a:pt x="271246" y="373557"/>
                  </a:lnTo>
                  <a:lnTo>
                    <a:pt x="271932" y="370840"/>
                  </a:lnTo>
                  <a:close/>
                </a:path>
                <a:path w="745489" h="1066164">
                  <a:moveTo>
                    <a:pt x="288467" y="399910"/>
                  </a:moveTo>
                  <a:lnTo>
                    <a:pt x="287566" y="397370"/>
                  </a:lnTo>
                  <a:lnTo>
                    <a:pt x="288302" y="399910"/>
                  </a:lnTo>
                  <a:lnTo>
                    <a:pt x="288467" y="399910"/>
                  </a:lnTo>
                  <a:close/>
                </a:path>
                <a:path w="745489" h="1066164">
                  <a:moveTo>
                    <a:pt x="298513" y="412610"/>
                  </a:moveTo>
                  <a:lnTo>
                    <a:pt x="296240" y="408800"/>
                  </a:lnTo>
                  <a:lnTo>
                    <a:pt x="292874" y="404990"/>
                  </a:lnTo>
                  <a:lnTo>
                    <a:pt x="293471" y="406260"/>
                  </a:lnTo>
                  <a:lnTo>
                    <a:pt x="293065" y="407593"/>
                  </a:lnTo>
                  <a:lnTo>
                    <a:pt x="298513" y="412610"/>
                  </a:lnTo>
                  <a:close/>
                </a:path>
                <a:path w="745489" h="1066164">
                  <a:moveTo>
                    <a:pt x="303885" y="418172"/>
                  </a:moveTo>
                  <a:lnTo>
                    <a:pt x="300634" y="416534"/>
                  </a:lnTo>
                  <a:lnTo>
                    <a:pt x="299758" y="414921"/>
                  </a:lnTo>
                  <a:lnTo>
                    <a:pt x="298653" y="412737"/>
                  </a:lnTo>
                  <a:lnTo>
                    <a:pt x="298704" y="412610"/>
                  </a:lnTo>
                  <a:lnTo>
                    <a:pt x="298577" y="412521"/>
                  </a:lnTo>
                  <a:lnTo>
                    <a:pt x="298615" y="412648"/>
                  </a:lnTo>
                  <a:lnTo>
                    <a:pt x="296837" y="417055"/>
                  </a:lnTo>
                  <a:lnTo>
                    <a:pt x="303885" y="418172"/>
                  </a:lnTo>
                  <a:close/>
                </a:path>
                <a:path w="745489" h="1066164">
                  <a:moveTo>
                    <a:pt x="321183" y="446900"/>
                  </a:moveTo>
                  <a:lnTo>
                    <a:pt x="320370" y="445630"/>
                  </a:lnTo>
                  <a:lnTo>
                    <a:pt x="320230" y="445630"/>
                  </a:lnTo>
                  <a:lnTo>
                    <a:pt x="321183" y="446900"/>
                  </a:lnTo>
                  <a:close/>
                </a:path>
                <a:path w="745489" h="1066164">
                  <a:moveTo>
                    <a:pt x="324192" y="453580"/>
                  </a:moveTo>
                  <a:lnTo>
                    <a:pt x="324116" y="453250"/>
                  </a:lnTo>
                  <a:lnTo>
                    <a:pt x="323291" y="451980"/>
                  </a:lnTo>
                  <a:lnTo>
                    <a:pt x="323596" y="453009"/>
                  </a:lnTo>
                  <a:lnTo>
                    <a:pt x="324192" y="453580"/>
                  </a:lnTo>
                  <a:close/>
                </a:path>
                <a:path w="745489" h="1066164">
                  <a:moveTo>
                    <a:pt x="325183" y="454520"/>
                  </a:moveTo>
                  <a:lnTo>
                    <a:pt x="324192" y="453580"/>
                  </a:lnTo>
                  <a:lnTo>
                    <a:pt x="324421" y="454520"/>
                  </a:lnTo>
                  <a:lnTo>
                    <a:pt x="325183" y="454520"/>
                  </a:lnTo>
                  <a:close/>
                </a:path>
                <a:path w="745489" h="1066164">
                  <a:moveTo>
                    <a:pt x="343001" y="499910"/>
                  </a:moveTo>
                  <a:lnTo>
                    <a:pt x="341350" y="497700"/>
                  </a:lnTo>
                  <a:lnTo>
                    <a:pt x="341414" y="498970"/>
                  </a:lnTo>
                  <a:lnTo>
                    <a:pt x="343001" y="499910"/>
                  </a:lnTo>
                  <a:close/>
                </a:path>
                <a:path w="745489" h="1066164">
                  <a:moveTo>
                    <a:pt x="343268" y="500062"/>
                  </a:moveTo>
                  <a:lnTo>
                    <a:pt x="343001" y="499910"/>
                  </a:lnTo>
                  <a:lnTo>
                    <a:pt x="343242" y="500240"/>
                  </a:lnTo>
                  <a:lnTo>
                    <a:pt x="343268" y="500062"/>
                  </a:lnTo>
                  <a:close/>
                </a:path>
                <a:path w="745489" h="1066164">
                  <a:moveTo>
                    <a:pt x="347522" y="483730"/>
                  </a:moveTo>
                  <a:lnTo>
                    <a:pt x="345821" y="481190"/>
                  </a:lnTo>
                  <a:lnTo>
                    <a:pt x="347522" y="483730"/>
                  </a:lnTo>
                  <a:close/>
                </a:path>
                <a:path w="745489" h="1066164">
                  <a:moveTo>
                    <a:pt x="347713" y="482460"/>
                  </a:moveTo>
                  <a:lnTo>
                    <a:pt x="346938" y="481190"/>
                  </a:lnTo>
                  <a:lnTo>
                    <a:pt x="346532" y="481190"/>
                  </a:lnTo>
                  <a:lnTo>
                    <a:pt x="347713" y="482460"/>
                  </a:lnTo>
                  <a:close/>
                </a:path>
                <a:path w="745489" h="1066164">
                  <a:moveTo>
                    <a:pt x="363931" y="507403"/>
                  </a:moveTo>
                  <a:lnTo>
                    <a:pt x="363423" y="506209"/>
                  </a:lnTo>
                  <a:lnTo>
                    <a:pt x="363461" y="506717"/>
                  </a:lnTo>
                  <a:lnTo>
                    <a:pt x="363296" y="506984"/>
                  </a:lnTo>
                  <a:lnTo>
                    <a:pt x="363131" y="507225"/>
                  </a:lnTo>
                  <a:lnTo>
                    <a:pt x="363689" y="507568"/>
                  </a:lnTo>
                  <a:lnTo>
                    <a:pt x="363931" y="507403"/>
                  </a:lnTo>
                  <a:close/>
                </a:path>
                <a:path w="745489" h="1066164">
                  <a:moveTo>
                    <a:pt x="365887" y="510108"/>
                  </a:moveTo>
                  <a:lnTo>
                    <a:pt x="365582" y="509143"/>
                  </a:lnTo>
                  <a:lnTo>
                    <a:pt x="365023" y="507847"/>
                  </a:lnTo>
                  <a:lnTo>
                    <a:pt x="364134" y="506095"/>
                  </a:lnTo>
                  <a:lnTo>
                    <a:pt x="365887" y="510108"/>
                  </a:lnTo>
                  <a:close/>
                </a:path>
                <a:path w="745489" h="1066164">
                  <a:moveTo>
                    <a:pt x="394766" y="548386"/>
                  </a:moveTo>
                  <a:lnTo>
                    <a:pt x="393687" y="547230"/>
                  </a:lnTo>
                  <a:lnTo>
                    <a:pt x="394042" y="547890"/>
                  </a:lnTo>
                  <a:lnTo>
                    <a:pt x="394766" y="548386"/>
                  </a:lnTo>
                  <a:close/>
                </a:path>
                <a:path w="745489" h="1066164">
                  <a:moveTo>
                    <a:pt x="397243" y="551040"/>
                  </a:moveTo>
                  <a:lnTo>
                    <a:pt x="396773" y="549770"/>
                  </a:lnTo>
                  <a:lnTo>
                    <a:pt x="394766" y="548386"/>
                  </a:lnTo>
                  <a:lnTo>
                    <a:pt x="397243" y="551040"/>
                  </a:lnTo>
                  <a:close/>
                </a:path>
                <a:path w="745489" h="1066164">
                  <a:moveTo>
                    <a:pt x="423735" y="583806"/>
                  </a:moveTo>
                  <a:lnTo>
                    <a:pt x="422770" y="580428"/>
                  </a:lnTo>
                  <a:lnTo>
                    <a:pt x="422186" y="580453"/>
                  </a:lnTo>
                  <a:lnTo>
                    <a:pt x="422122" y="581291"/>
                  </a:lnTo>
                  <a:lnTo>
                    <a:pt x="422656" y="582129"/>
                  </a:lnTo>
                  <a:lnTo>
                    <a:pt x="423735" y="583806"/>
                  </a:lnTo>
                  <a:close/>
                </a:path>
                <a:path w="745489" h="1066164">
                  <a:moveTo>
                    <a:pt x="429806" y="597179"/>
                  </a:moveTo>
                  <a:lnTo>
                    <a:pt x="429704" y="595490"/>
                  </a:lnTo>
                  <a:lnTo>
                    <a:pt x="429564" y="595325"/>
                  </a:lnTo>
                  <a:lnTo>
                    <a:pt x="428523" y="594220"/>
                  </a:lnTo>
                  <a:lnTo>
                    <a:pt x="428828" y="594969"/>
                  </a:lnTo>
                  <a:lnTo>
                    <a:pt x="427291" y="594220"/>
                  </a:lnTo>
                  <a:lnTo>
                    <a:pt x="426161" y="592950"/>
                  </a:lnTo>
                  <a:lnTo>
                    <a:pt x="426224" y="593090"/>
                  </a:lnTo>
                  <a:lnTo>
                    <a:pt x="429628" y="596976"/>
                  </a:lnTo>
                  <a:lnTo>
                    <a:pt x="429806" y="597408"/>
                  </a:lnTo>
                  <a:lnTo>
                    <a:pt x="429806" y="597179"/>
                  </a:lnTo>
                  <a:close/>
                </a:path>
                <a:path w="745489" h="1066164">
                  <a:moveTo>
                    <a:pt x="429869" y="595668"/>
                  </a:moveTo>
                  <a:lnTo>
                    <a:pt x="429729" y="595515"/>
                  </a:lnTo>
                  <a:lnTo>
                    <a:pt x="429856" y="595909"/>
                  </a:lnTo>
                  <a:lnTo>
                    <a:pt x="429869" y="595668"/>
                  </a:lnTo>
                  <a:close/>
                </a:path>
                <a:path w="745489" h="1066164">
                  <a:moveTo>
                    <a:pt x="430555" y="598030"/>
                  </a:moveTo>
                  <a:lnTo>
                    <a:pt x="429856" y="595909"/>
                  </a:lnTo>
                  <a:lnTo>
                    <a:pt x="429806" y="597179"/>
                  </a:lnTo>
                  <a:lnTo>
                    <a:pt x="430555" y="598030"/>
                  </a:lnTo>
                  <a:close/>
                </a:path>
                <a:path w="745489" h="1066164">
                  <a:moveTo>
                    <a:pt x="432079" y="598030"/>
                  </a:moveTo>
                  <a:lnTo>
                    <a:pt x="432066" y="594220"/>
                  </a:lnTo>
                  <a:lnTo>
                    <a:pt x="428917" y="591680"/>
                  </a:lnTo>
                  <a:lnTo>
                    <a:pt x="426643" y="585330"/>
                  </a:lnTo>
                  <a:lnTo>
                    <a:pt x="426821" y="586600"/>
                  </a:lnTo>
                  <a:lnTo>
                    <a:pt x="429691" y="595388"/>
                  </a:lnTo>
                  <a:lnTo>
                    <a:pt x="429882" y="595490"/>
                  </a:lnTo>
                  <a:lnTo>
                    <a:pt x="429869" y="595668"/>
                  </a:lnTo>
                  <a:lnTo>
                    <a:pt x="432079" y="598030"/>
                  </a:lnTo>
                  <a:close/>
                </a:path>
                <a:path w="745489" h="1066164">
                  <a:moveTo>
                    <a:pt x="433984" y="606729"/>
                  </a:moveTo>
                  <a:lnTo>
                    <a:pt x="433374" y="605650"/>
                  </a:lnTo>
                  <a:lnTo>
                    <a:pt x="433692" y="606463"/>
                  </a:lnTo>
                  <a:lnTo>
                    <a:pt x="433984" y="606729"/>
                  </a:lnTo>
                  <a:close/>
                </a:path>
                <a:path w="745489" h="1066164">
                  <a:moveTo>
                    <a:pt x="434530" y="604316"/>
                  </a:moveTo>
                  <a:lnTo>
                    <a:pt x="431825" y="602437"/>
                  </a:lnTo>
                  <a:lnTo>
                    <a:pt x="433120" y="605650"/>
                  </a:lnTo>
                  <a:lnTo>
                    <a:pt x="434530" y="604316"/>
                  </a:lnTo>
                  <a:close/>
                </a:path>
                <a:path w="745489" h="1066164">
                  <a:moveTo>
                    <a:pt x="436041" y="629335"/>
                  </a:moveTo>
                  <a:lnTo>
                    <a:pt x="435038" y="628319"/>
                  </a:lnTo>
                  <a:lnTo>
                    <a:pt x="434365" y="627824"/>
                  </a:lnTo>
                  <a:lnTo>
                    <a:pt x="434251" y="628256"/>
                  </a:lnTo>
                  <a:lnTo>
                    <a:pt x="435241" y="629234"/>
                  </a:lnTo>
                  <a:lnTo>
                    <a:pt x="435813" y="629551"/>
                  </a:lnTo>
                  <a:lnTo>
                    <a:pt x="436041" y="629335"/>
                  </a:lnTo>
                  <a:close/>
                </a:path>
                <a:path w="745489" h="1066164">
                  <a:moveTo>
                    <a:pt x="437184" y="601840"/>
                  </a:moveTo>
                  <a:lnTo>
                    <a:pt x="434530" y="604316"/>
                  </a:lnTo>
                  <a:lnTo>
                    <a:pt x="436753" y="608190"/>
                  </a:lnTo>
                  <a:lnTo>
                    <a:pt x="437184" y="601840"/>
                  </a:lnTo>
                  <a:close/>
                </a:path>
                <a:path w="745489" h="1066164">
                  <a:moveTo>
                    <a:pt x="440956" y="612317"/>
                  </a:moveTo>
                  <a:lnTo>
                    <a:pt x="440601" y="611759"/>
                  </a:lnTo>
                  <a:lnTo>
                    <a:pt x="439864" y="611797"/>
                  </a:lnTo>
                  <a:lnTo>
                    <a:pt x="440588" y="612216"/>
                  </a:lnTo>
                  <a:lnTo>
                    <a:pt x="440956" y="612317"/>
                  </a:lnTo>
                  <a:close/>
                </a:path>
                <a:path w="745489" h="1066164">
                  <a:moveTo>
                    <a:pt x="451446" y="626668"/>
                  </a:moveTo>
                  <a:lnTo>
                    <a:pt x="450735" y="625868"/>
                  </a:lnTo>
                  <a:lnTo>
                    <a:pt x="450253" y="625373"/>
                  </a:lnTo>
                  <a:lnTo>
                    <a:pt x="449859" y="625043"/>
                  </a:lnTo>
                  <a:lnTo>
                    <a:pt x="451446" y="626668"/>
                  </a:lnTo>
                  <a:close/>
                </a:path>
                <a:path w="745489" h="1066164">
                  <a:moveTo>
                    <a:pt x="454596" y="628243"/>
                  </a:moveTo>
                  <a:lnTo>
                    <a:pt x="454063" y="627418"/>
                  </a:lnTo>
                  <a:lnTo>
                    <a:pt x="453605" y="629996"/>
                  </a:lnTo>
                  <a:lnTo>
                    <a:pt x="454596" y="628243"/>
                  </a:lnTo>
                  <a:close/>
                </a:path>
                <a:path w="745489" h="1066164">
                  <a:moveTo>
                    <a:pt x="483222" y="664603"/>
                  </a:moveTo>
                  <a:lnTo>
                    <a:pt x="480479" y="661289"/>
                  </a:lnTo>
                  <a:lnTo>
                    <a:pt x="481545" y="662952"/>
                  </a:lnTo>
                  <a:lnTo>
                    <a:pt x="483222" y="664603"/>
                  </a:lnTo>
                  <a:close/>
                </a:path>
                <a:path w="745489" h="1066164">
                  <a:moveTo>
                    <a:pt x="484289" y="666254"/>
                  </a:moveTo>
                  <a:lnTo>
                    <a:pt x="483222" y="664603"/>
                  </a:lnTo>
                  <a:lnTo>
                    <a:pt x="482701" y="668032"/>
                  </a:lnTo>
                  <a:lnTo>
                    <a:pt x="484289" y="666254"/>
                  </a:lnTo>
                  <a:close/>
                </a:path>
                <a:path w="745489" h="1066164">
                  <a:moveTo>
                    <a:pt x="502031" y="696518"/>
                  </a:moveTo>
                  <a:lnTo>
                    <a:pt x="501548" y="696264"/>
                  </a:lnTo>
                  <a:lnTo>
                    <a:pt x="501637" y="696404"/>
                  </a:lnTo>
                  <a:lnTo>
                    <a:pt x="501815" y="696531"/>
                  </a:lnTo>
                  <a:lnTo>
                    <a:pt x="502031" y="696518"/>
                  </a:lnTo>
                  <a:close/>
                </a:path>
                <a:path w="745489" h="1066164">
                  <a:moveTo>
                    <a:pt x="503682" y="726300"/>
                  </a:moveTo>
                  <a:lnTo>
                    <a:pt x="502818" y="725030"/>
                  </a:lnTo>
                  <a:lnTo>
                    <a:pt x="503516" y="726300"/>
                  </a:lnTo>
                  <a:lnTo>
                    <a:pt x="503682" y="726300"/>
                  </a:lnTo>
                  <a:close/>
                </a:path>
                <a:path w="745489" h="1066164">
                  <a:moveTo>
                    <a:pt x="504685" y="697826"/>
                  </a:moveTo>
                  <a:lnTo>
                    <a:pt x="502323" y="694499"/>
                  </a:lnTo>
                  <a:lnTo>
                    <a:pt x="502793" y="696379"/>
                  </a:lnTo>
                  <a:lnTo>
                    <a:pt x="502031" y="696506"/>
                  </a:lnTo>
                  <a:lnTo>
                    <a:pt x="504685" y="697826"/>
                  </a:lnTo>
                  <a:close/>
                </a:path>
                <a:path w="745489" h="1066164">
                  <a:moveTo>
                    <a:pt x="522452" y="725030"/>
                  </a:moveTo>
                  <a:lnTo>
                    <a:pt x="519404" y="721220"/>
                  </a:lnTo>
                  <a:lnTo>
                    <a:pt x="519226" y="721461"/>
                  </a:lnTo>
                  <a:lnTo>
                    <a:pt x="522452" y="725030"/>
                  </a:lnTo>
                  <a:close/>
                </a:path>
                <a:path w="745489" h="1066164">
                  <a:moveTo>
                    <a:pt x="527634" y="734796"/>
                  </a:moveTo>
                  <a:lnTo>
                    <a:pt x="527519" y="733920"/>
                  </a:lnTo>
                  <a:lnTo>
                    <a:pt x="526351" y="732650"/>
                  </a:lnTo>
                  <a:lnTo>
                    <a:pt x="527634" y="734796"/>
                  </a:lnTo>
                  <a:close/>
                </a:path>
                <a:path w="745489" h="1066164">
                  <a:moveTo>
                    <a:pt x="562508" y="783285"/>
                  </a:moveTo>
                  <a:lnTo>
                    <a:pt x="561403" y="780910"/>
                  </a:lnTo>
                  <a:lnTo>
                    <a:pt x="560044" y="779640"/>
                  </a:lnTo>
                  <a:lnTo>
                    <a:pt x="562508" y="783285"/>
                  </a:lnTo>
                  <a:close/>
                </a:path>
                <a:path w="745489" h="1066164">
                  <a:moveTo>
                    <a:pt x="572871" y="797712"/>
                  </a:moveTo>
                  <a:lnTo>
                    <a:pt x="572782" y="796150"/>
                  </a:lnTo>
                  <a:lnTo>
                    <a:pt x="568998" y="792340"/>
                  </a:lnTo>
                  <a:lnTo>
                    <a:pt x="572871" y="797712"/>
                  </a:lnTo>
                  <a:close/>
                </a:path>
                <a:path w="745489" h="1066164">
                  <a:moveTo>
                    <a:pt x="575411" y="801230"/>
                  </a:moveTo>
                  <a:lnTo>
                    <a:pt x="572871" y="797712"/>
                  </a:lnTo>
                  <a:lnTo>
                    <a:pt x="572973" y="799312"/>
                  </a:lnTo>
                  <a:lnTo>
                    <a:pt x="575411" y="801230"/>
                  </a:lnTo>
                  <a:close/>
                </a:path>
                <a:path w="745489" h="1066164">
                  <a:moveTo>
                    <a:pt x="576745" y="830249"/>
                  </a:moveTo>
                  <a:lnTo>
                    <a:pt x="574052" y="825360"/>
                  </a:lnTo>
                  <a:lnTo>
                    <a:pt x="574484" y="829170"/>
                  </a:lnTo>
                  <a:lnTo>
                    <a:pt x="576745" y="830249"/>
                  </a:lnTo>
                  <a:close/>
                </a:path>
                <a:path w="745489" h="1066164">
                  <a:moveTo>
                    <a:pt x="576897" y="830326"/>
                  </a:moveTo>
                  <a:lnTo>
                    <a:pt x="576745" y="830249"/>
                  </a:lnTo>
                  <a:lnTo>
                    <a:pt x="576846" y="830440"/>
                  </a:lnTo>
                  <a:close/>
                </a:path>
                <a:path w="745489" h="1066164">
                  <a:moveTo>
                    <a:pt x="584746" y="819531"/>
                  </a:moveTo>
                  <a:lnTo>
                    <a:pt x="582472" y="814298"/>
                  </a:lnTo>
                  <a:lnTo>
                    <a:pt x="582599" y="818756"/>
                  </a:lnTo>
                  <a:lnTo>
                    <a:pt x="583057" y="819010"/>
                  </a:lnTo>
                  <a:lnTo>
                    <a:pt x="584746" y="819531"/>
                  </a:lnTo>
                  <a:close/>
                </a:path>
                <a:path w="745489" h="1066164">
                  <a:moveTo>
                    <a:pt x="585609" y="821512"/>
                  </a:moveTo>
                  <a:lnTo>
                    <a:pt x="585063" y="820280"/>
                  </a:lnTo>
                  <a:lnTo>
                    <a:pt x="583920" y="820280"/>
                  </a:lnTo>
                  <a:lnTo>
                    <a:pt x="585609" y="821512"/>
                  </a:lnTo>
                  <a:close/>
                </a:path>
                <a:path w="745489" h="1066164">
                  <a:moveTo>
                    <a:pt x="585736" y="822845"/>
                  </a:moveTo>
                  <a:lnTo>
                    <a:pt x="585127" y="822134"/>
                  </a:lnTo>
                  <a:lnTo>
                    <a:pt x="583895" y="821004"/>
                  </a:lnTo>
                  <a:lnTo>
                    <a:pt x="583933" y="821143"/>
                  </a:lnTo>
                  <a:lnTo>
                    <a:pt x="584009" y="821283"/>
                  </a:lnTo>
                  <a:lnTo>
                    <a:pt x="584047" y="821448"/>
                  </a:lnTo>
                  <a:lnTo>
                    <a:pt x="585736" y="822845"/>
                  </a:lnTo>
                  <a:close/>
                </a:path>
                <a:path w="745489" h="1066164">
                  <a:moveTo>
                    <a:pt x="587768" y="820280"/>
                  </a:moveTo>
                  <a:lnTo>
                    <a:pt x="584746" y="819531"/>
                  </a:lnTo>
                  <a:lnTo>
                    <a:pt x="585063" y="820280"/>
                  </a:lnTo>
                  <a:lnTo>
                    <a:pt x="587768" y="820280"/>
                  </a:lnTo>
                  <a:close/>
                </a:path>
                <a:path w="745489" h="1066164">
                  <a:moveTo>
                    <a:pt x="608622" y="856373"/>
                  </a:moveTo>
                  <a:lnTo>
                    <a:pt x="608469" y="852030"/>
                  </a:lnTo>
                  <a:lnTo>
                    <a:pt x="606640" y="852030"/>
                  </a:lnTo>
                  <a:lnTo>
                    <a:pt x="608291" y="855840"/>
                  </a:lnTo>
                  <a:lnTo>
                    <a:pt x="608622" y="856373"/>
                  </a:lnTo>
                  <a:close/>
                </a:path>
                <a:path w="745489" h="1066164">
                  <a:moveTo>
                    <a:pt x="610133" y="858850"/>
                  </a:moveTo>
                  <a:lnTo>
                    <a:pt x="608622" y="856373"/>
                  </a:lnTo>
                  <a:lnTo>
                    <a:pt x="608698" y="858380"/>
                  </a:lnTo>
                  <a:lnTo>
                    <a:pt x="610133" y="858850"/>
                  </a:lnTo>
                  <a:close/>
                </a:path>
                <a:path w="745489" h="1066164">
                  <a:moveTo>
                    <a:pt x="676541" y="970140"/>
                  </a:moveTo>
                  <a:lnTo>
                    <a:pt x="676490" y="969975"/>
                  </a:lnTo>
                  <a:lnTo>
                    <a:pt x="676503" y="970140"/>
                  </a:lnTo>
                  <a:close/>
                </a:path>
                <a:path w="745489" h="1066164">
                  <a:moveTo>
                    <a:pt x="678916" y="950582"/>
                  </a:moveTo>
                  <a:lnTo>
                    <a:pt x="677570" y="948550"/>
                  </a:lnTo>
                  <a:lnTo>
                    <a:pt x="678192" y="949820"/>
                  </a:lnTo>
                  <a:lnTo>
                    <a:pt x="678916" y="950582"/>
                  </a:lnTo>
                  <a:close/>
                </a:path>
                <a:path w="745489" h="1066164">
                  <a:moveTo>
                    <a:pt x="686422" y="960018"/>
                  </a:moveTo>
                  <a:lnTo>
                    <a:pt x="686244" y="959751"/>
                  </a:lnTo>
                  <a:lnTo>
                    <a:pt x="685952" y="959383"/>
                  </a:lnTo>
                  <a:lnTo>
                    <a:pt x="686041" y="959612"/>
                  </a:lnTo>
                  <a:lnTo>
                    <a:pt x="686181" y="959853"/>
                  </a:lnTo>
                  <a:lnTo>
                    <a:pt x="686231" y="960069"/>
                  </a:lnTo>
                  <a:lnTo>
                    <a:pt x="686422" y="960018"/>
                  </a:lnTo>
                  <a:close/>
                </a:path>
                <a:path w="745489" h="1066164">
                  <a:moveTo>
                    <a:pt x="726160" y="1041260"/>
                  </a:moveTo>
                  <a:lnTo>
                    <a:pt x="725297" y="1039990"/>
                  </a:lnTo>
                  <a:lnTo>
                    <a:pt x="726160" y="1041260"/>
                  </a:lnTo>
                  <a:close/>
                </a:path>
                <a:path w="745489" h="1066164">
                  <a:moveTo>
                    <a:pt x="728446" y="1043787"/>
                  </a:moveTo>
                  <a:lnTo>
                    <a:pt x="727849" y="1043076"/>
                  </a:lnTo>
                  <a:lnTo>
                    <a:pt x="726986" y="1041857"/>
                  </a:lnTo>
                  <a:lnTo>
                    <a:pt x="726147" y="1040714"/>
                  </a:lnTo>
                  <a:lnTo>
                    <a:pt x="726478" y="1041323"/>
                  </a:lnTo>
                  <a:lnTo>
                    <a:pt x="727138" y="1042263"/>
                  </a:lnTo>
                  <a:lnTo>
                    <a:pt x="728446" y="1043787"/>
                  </a:lnTo>
                  <a:close/>
                </a:path>
                <a:path w="745489" h="1066164">
                  <a:moveTo>
                    <a:pt x="730275" y="1027925"/>
                  </a:moveTo>
                  <a:lnTo>
                    <a:pt x="729043" y="1026020"/>
                  </a:lnTo>
                  <a:lnTo>
                    <a:pt x="729424" y="1027480"/>
                  </a:lnTo>
                  <a:lnTo>
                    <a:pt x="730275" y="1027925"/>
                  </a:lnTo>
                  <a:close/>
                </a:path>
                <a:path w="745489" h="1066164">
                  <a:moveTo>
                    <a:pt x="737844" y="1061313"/>
                  </a:moveTo>
                  <a:lnTo>
                    <a:pt x="737171" y="1058456"/>
                  </a:lnTo>
                  <a:lnTo>
                    <a:pt x="735965" y="1057465"/>
                  </a:lnTo>
                  <a:lnTo>
                    <a:pt x="737844" y="1061313"/>
                  </a:lnTo>
                  <a:close/>
                </a:path>
                <a:path w="745489" h="1066164">
                  <a:moveTo>
                    <a:pt x="744474" y="1065733"/>
                  </a:moveTo>
                  <a:lnTo>
                    <a:pt x="743864" y="1064996"/>
                  </a:lnTo>
                  <a:lnTo>
                    <a:pt x="742645" y="1063586"/>
                  </a:lnTo>
                  <a:lnTo>
                    <a:pt x="742607" y="1062723"/>
                  </a:lnTo>
                  <a:lnTo>
                    <a:pt x="741489" y="1064729"/>
                  </a:lnTo>
                  <a:lnTo>
                    <a:pt x="744474" y="1065733"/>
                  </a:lnTo>
                  <a:close/>
                </a:path>
                <a:path w="745489" h="1066164">
                  <a:moveTo>
                    <a:pt x="744880" y="1060310"/>
                  </a:moveTo>
                  <a:lnTo>
                    <a:pt x="743877" y="1057770"/>
                  </a:lnTo>
                  <a:lnTo>
                    <a:pt x="740397" y="1048880"/>
                  </a:lnTo>
                  <a:lnTo>
                    <a:pt x="743292" y="1047610"/>
                  </a:lnTo>
                  <a:lnTo>
                    <a:pt x="737882" y="1045070"/>
                  </a:lnTo>
                  <a:lnTo>
                    <a:pt x="738035" y="1037450"/>
                  </a:lnTo>
                  <a:lnTo>
                    <a:pt x="738111" y="1033640"/>
                  </a:lnTo>
                  <a:lnTo>
                    <a:pt x="731799" y="1029830"/>
                  </a:lnTo>
                  <a:lnTo>
                    <a:pt x="731481" y="1029639"/>
                  </a:lnTo>
                  <a:lnTo>
                    <a:pt x="731456" y="1028560"/>
                  </a:lnTo>
                  <a:lnTo>
                    <a:pt x="730275" y="1027925"/>
                  </a:lnTo>
                  <a:lnTo>
                    <a:pt x="731291" y="1029512"/>
                  </a:lnTo>
                  <a:lnTo>
                    <a:pt x="729703" y="1028560"/>
                  </a:lnTo>
                  <a:lnTo>
                    <a:pt x="729424" y="1027480"/>
                  </a:lnTo>
                  <a:lnTo>
                    <a:pt x="729056" y="1027290"/>
                  </a:lnTo>
                  <a:lnTo>
                    <a:pt x="727227" y="1024750"/>
                  </a:lnTo>
                  <a:lnTo>
                    <a:pt x="725335" y="1020940"/>
                  </a:lnTo>
                  <a:lnTo>
                    <a:pt x="719797" y="1013320"/>
                  </a:lnTo>
                  <a:lnTo>
                    <a:pt x="711009" y="998080"/>
                  </a:lnTo>
                  <a:lnTo>
                    <a:pt x="708621" y="994270"/>
                  </a:lnTo>
                  <a:lnTo>
                    <a:pt x="707936" y="993178"/>
                  </a:lnTo>
                  <a:lnTo>
                    <a:pt x="707936" y="994270"/>
                  </a:lnTo>
                  <a:lnTo>
                    <a:pt x="703770" y="991730"/>
                  </a:lnTo>
                  <a:lnTo>
                    <a:pt x="702246" y="988326"/>
                  </a:lnTo>
                  <a:lnTo>
                    <a:pt x="707936" y="994270"/>
                  </a:lnTo>
                  <a:lnTo>
                    <a:pt x="707936" y="993178"/>
                  </a:lnTo>
                  <a:lnTo>
                    <a:pt x="706234" y="990460"/>
                  </a:lnTo>
                  <a:lnTo>
                    <a:pt x="705446" y="989190"/>
                  </a:lnTo>
                  <a:lnTo>
                    <a:pt x="704913" y="990460"/>
                  </a:lnTo>
                  <a:lnTo>
                    <a:pt x="703046" y="987920"/>
                  </a:lnTo>
                  <a:lnTo>
                    <a:pt x="703008" y="986650"/>
                  </a:lnTo>
                  <a:lnTo>
                    <a:pt x="702373" y="985380"/>
                  </a:lnTo>
                  <a:lnTo>
                    <a:pt x="700303" y="984745"/>
                  </a:lnTo>
                  <a:lnTo>
                    <a:pt x="699897" y="984110"/>
                  </a:lnTo>
                  <a:lnTo>
                    <a:pt x="696722" y="979030"/>
                  </a:lnTo>
                  <a:lnTo>
                    <a:pt x="692188" y="972680"/>
                  </a:lnTo>
                  <a:lnTo>
                    <a:pt x="691388" y="970140"/>
                  </a:lnTo>
                  <a:lnTo>
                    <a:pt x="690587" y="967600"/>
                  </a:lnTo>
                  <a:lnTo>
                    <a:pt x="687489" y="962520"/>
                  </a:lnTo>
                  <a:lnTo>
                    <a:pt x="690079" y="970140"/>
                  </a:lnTo>
                  <a:lnTo>
                    <a:pt x="689305" y="968870"/>
                  </a:lnTo>
                  <a:lnTo>
                    <a:pt x="686981" y="965060"/>
                  </a:lnTo>
                  <a:lnTo>
                    <a:pt x="686930" y="963790"/>
                  </a:lnTo>
                  <a:lnTo>
                    <a:pt x="685152" y="962520"/>
                  </a:lnTo>
                  <a:lnTo>
                    <a:pt x="683285" y="959980"/>
                  </a:lnTo>
                  <a:lnTo>
                    <a:pt x="683209" y="957440"/>
                  </a:lnTo>
                  <a:lnTo>
                    <a:pt x="683780" y="957440"/>
                  </a:lnTo>
                  <a:lnTo>
                    <a:pt x="684199" y="958710"/>
                  </a:lnTo>
                  <a:lnTo>
                    <a:pt x="685380" y="958710"/>
                  </a:lnTo>
                  <a:lnTo>
                    <a:pt x="684796" y="957440"/>
                  </a:lnTo>
                  <a:lnTo>
                    <a:pt x="684225" y="956170"/>
                  </a:lnTo>
                  <a:lnTo>
                    <a:pt x="683018" y="954900"/>
                  </a:lnTo>
                  <a:lnTo>
                    <a:pt x="680605" y="952360"/>
                  </a:lnTo>
                  <a:lnTo>
                    <a:pt x="678916" y="950582"/>
                  </a:lnTo>
                  <a:lnTo>
                    <a:pt x="680097" y="952360"/>
                  </a:lnTo>
                  <a:lnTo>
                    <a:pt x="673163" y="943470"/>
                  </a:lnTo>
                  <a:lnTo>
                    <a:pt x="666140" y="933310"/>
                  </a:lnTo>
                  <a:lnTo>
                    <a:pt x="659015" y="924420"/>
                  </a:lnTo>
                  <a:lnTo>
                    <a:pt x="655904" y="920610"/>
                  </a:lnTo>
                  <a:lnTo>
                    <a:pt x="652792" y="916800"/>
                  </a:lnTo>
                  <a:lnTo>
                    <a:pt x="651764" y="915530"/>
                  </a:lnTo>
                  <a:lnTo>
                    <a:pt x="651814" y="916800"/>
                  </a:lnTo>
                  <a:lnTo>
                    <a:pt x="644474" y="907910"/>
                  </a:lnTo>
                  <a:lnTo>
                    <a:pt x="647433" y="909180"/>
                  </a:lnTo>
                  <a:lnTo>
                    <a:pt x="646506" y="907910"/>
                  </a:lnTo>
                  <a:lnTo>
                    <a:pt x="640981" y="900290"/>
                  </a:lnTo>
                  <a:lnTo>
                    <a:pt x="640067" y="899020"/>
                  </a:lnTo>
                  <a:lnTo>
                    <a:pt x="640461" y="900290"/>
                  </a:lnTo>
                  <a:lnTo>
                    <a:pt x="638492" y="897750"/>
                  </a:lnTo>
                  <a:lnTo>
                    <a:pt x="636371" y="896480"/>
                  </a:lnTo>
                  <a:lnTo>
                    <a:pt x="635152" y="893940"/>
                  </a:lnTo>
                  <a:lnTo>
                    <a:pt x="634555" y="892670"/>
                  </a:lnTo>
                  <a:lnTo>
                    <a:pt x="636968" y="895210"/>
                  </a:lnTo>
                  <a:lnTo>
                    <a:pt x="635508" y="892670"/>
                  </a:lnTo>
                  <a:lnTo>
                    <a:pt x="632599" y="887590"/>
                  </a:lnTo>
                  <a:lnTo>
                    <a:pt x="635647" y="890130"/>
                  </a:lnTo>
                  <a:lnTo>
                    <a:pt x="632891" y="887590"/>
                  </a:lnTo>
                  <a:lnTo>
                    <a:pt x="631520" y="886320"/>
                  </a:lnTo>
                  <a:lnTo>
                    <a:pt x="629691" y="883780"/>
                  </a:lnTo>
                  <a:lnTo>
                    <a:pt x="628116" y="883780"/>
                  </a:lnTo>
                  <a:lnTo>
                    <a:pt x="624725" y="881240"/>
                  </a:lnTo>
                  <a:lnTo>
                    <a:pt x="624662" y="878700"/>
                  </a:lnTo>
                  <a:lnTo>
                    <a:pt x="622261" y="877430"/>
                  </a:lnTo>
                  <a:lnTo>
                    <a:pt x="621677" y="877430"/>
                  </a:lnTo>
                  <a:lnTo>
                    <a:pt x="617994" y="873620"/>
                  </a:lnTo>
                  <a:lnTo>
                    <a:pt x="621639" y="876160"/>
                  </a:lnTo>
                  <a:lnTo>
                    <a:pt x="620179" y="873620"/>
                  </a:lnTo>
                  <a:lnTo>
                    <a:pt x="617258" y="868540"/>
                  </a:lnTo>
                  <a:lnTo>
                    <a:pt x="621512" y="872350"/>
                  </a:lnTo>
                  <a:lnTo>
                    <a:pt x="619810" y="868540"/>
                  </a:lnTo>
                  <a:lnTo>
                    <a:pt x="616978" y="862190"/>
                  </a:lnTo>
                  <a:lnTo>
                    <a:pt x="616419" y="860920"/>
                  </a:lnTo>
                  <a:lnTo>
                    <a:pt x="610133" y="858850"/>
                  </a:lnTo>
                  <a:lnTo>
                    <a:pt x="610616" y="859650"/>
                  </a:lnTo>
                  <a:lnTo>
                    <a:pt x="610806" y="859650"/>
                  </a:lnTo>
                  <a:lnTo>
                    <a:pt x="611479" y="862190"/>
                  </a:lnTo>
                  <a:lnTo>
                    <a:pt x="606082" y="857110"/>
                  </a:lnTo>
                  <a:lnTo>
                    <a:pt x="604075" y="854570"/>
                  </a:lnTo>
                  <a:lnTo>
                    <a:pt x="603326" y="853300"/>
                  </a:lnTo>
                  <a:lnTo>
                    <a:pt x="601840" y="850760"/>
                  </a:lnTo>
                  <a:lnTo>
                    <a:pt x="603135" y="846950"/>
                  </a:lnTo>
                  <a:lnTo>
                    <a:pt x="603567" y="845680"/>
                  </a:lnTo>
                  <a:lnTo>
                    <a:pt x="597738" y="838060"/>
                  </a:lnTo>
                  <a:lnTo>
                    <a:pt x="598538" y="838060"/>
                  </a:lnTo>
                  <a:lnTo>
                    <a:pt x="599109" y="839330"/>
                  </a:lnTo>
                  <a:lnTo>
                    <a:pt x="598614" y="838060"/>
                  </a:lnTo>
                  <a:lnTo>
                    <a:pt x="597623" y="835520"/>
                  </a:lnTo>
                  <a:lnTo>
                    <a:pt x="593940" y="834250"/>
                  </a:lnTo>
                  <a:lnTo>
                    <a:pt x="593547" y="832980"/>
                  </a:lnTo>
                  <a:lnTo>
                    <a:pt x="592378" y="829170"/>
                  </a:lnTo>
                  <a:lnTo>
                    <a:pt x="589280" y="827900"/>
                  </a:lnTo>
                  <a:lnTo>
                    <a:pt x="589153" y="826020"/>
                  </a:lnTo>
                  <a:lnTo>
                    <a:pt x="591515" y="827900"/>
                  </a:lnTo>
                  <a:lnTo>
                    <a:pt x="590829" y="825360"/>
                  </a:lnTo>
                  <a:lnTo>
                    <a:pt x="589102" y="824090"/>
                  </a:lnTo>
                  <a:lnTo>
                    <a:pt x="585609" y="821512"/>
                  </a:lnTo>
                  <a:lnTo>
                    <a:pt x="586727" y="824090"/>
                  </a:lnTo>
                  <a:lnTo>
                    <a:pt x="587616" y="824801"/>
                  </a:lnTo>
                  <a:lnTo>
                    <a:pt x="586536" y="825360"/>
                  </a:lnTo>
                  <a:lnTo>
                    <a:pt x="592340" y="832980"/>
                  </a:lnTo>
                  <a:lnTo>
                    <a:pt x="588772" y="829170"/>
                  </a:lnTo>
                  <a:lnTo>
                    <a:pt x="583552" y="826630"/>
                  </a:lnTo>
                  <a:lnTo>
                    <a:pt x="581012" y="821550"/>
                  </a:lnTo>
                  <a:lnTo>
                    <a:pt x="579755" y="819010"/>
                  </a:lnTo>
                  <a:lnTo>
                    <a:pt x="580567" y="819010"/>
                  </a:lnTo>
                  <a:lnTo>
                    <a:pt x="582587" y="820280"/>
                  </a:lnTo>
                  <a:lnTo>
                    <a:pt x="583895" y="821550"/>
                  </a:lnTo>
                  <a:lnTo>
                    <a:pt x="583095" y="819124"/>
                  </a:lnTo>
                  <a:lnTo>
                    <a:pt x="582612" y="819010"/>
                  </a:lnTo>
                  <a:lnTo>
                    <a:pt x="582599" y="818756"/>
                  </a:lnTo>
                  <a:lnTo>
                    <a:pt x="580707" y="817740"/>
                  </a:lnTo>
                  <a:lnTo>
                    <a:pt x="579818" y="815200"/>
                  </a:lnTo>
                  <a:lnTo>
                    <a:pt x="582307" y="813930"/>
                  </a:lnTo>
                  <a:lnTo>
                    <a:pt x="582472" y="814298"/>
                  </a:lnTo>
                  <a:lnTo>
                    <a:pt x="582460" y="813930"/>
                  </a:lnTo>
                  <a:lnTo>
                    <a:pt x="582422" y="812660"/>
                  </a:lnTo>
                  <a:lnTo>
                    <a:pt x="576351" y="808850"/>
                  </a:lnTo>
                  <a:lnTo>
                    <a:pt x="577837" y="807580"/>
                  </a:lnTo>
                  <a:lnTo>
                    <a:pt x="577011" y="807580"/>
                  </a:lnTo>
                  <a:lnTo>
                    <a:pt x="575157" y="806310"/>
                  </a:lnTo>
                  <a:lnTo>
                    <a:pt x="574040" y="803770"/>
                  </a:lnTo>
                  <a:lnTo>
                    <a:pt x="577710" y="806310"/>
                  </a:lnTo>
                  <a:lnTo>
                    <a:pt x="574687" y="803770"/>
                  </a:lnTo>
                  <a:lnTo>
                    <a:pt x="573176" y="802500"/>
                  </a:lnTo>
                  <a:lnTo>
                    <a:pt x="573011" y="799960"/>
                  </a:lnTo>
                  <a:lnTo>
                    <a:pt x="572973" y="799312"/>
                  </a:lnTo>
                  <a:lnTo>
                    <a:pt x="568947" y="796150"/>
                  </a:lnTo>
                  <a:lnTo>
                    <a:pt x="570738" y="799960"/>
                  </a:lnTo>
                  <a:lnTo>
                    <a:pt x="566369" y="794880"/>
                  </a:lnTo>
                  <a:lnTo>
                    <a:pt x="565340" y="791070"/>
                  </a:lnTo>
                  <a:lnTo>
                    <a:pt x="564337" y="785990"/>
                  </a:lnTo>
                  <a:lnTo>
                    <a:pt x="562508" y="783285"/>
                  </a:lnTo>
                  <a:lnTo>
                    <a:pt x="563778" y="785990"/>
                  </a:lnTo>
                  <a:lnTo>
                    <a:pt x="561340" y="783450"/>
                  </a:lnTo>
                  <a:lnTo>
                    <a:pt x="559930" y="780910"/>
                  </a:lnTo>
                  <a:lnTo>
                    <a:pt x="558177" y="778370"/>
                  </a:lnTo>
                  <a:lnTo>
                    <a:pt x="557796" y="775830"/>
                  </a:lnTo>
                  <a:lnTo>
                    <a:pt x="555117" y="773290"/>
                  </a:lnTo>
                  <a:lnTo>
                    <a:pt x="554913" y="773290"/>
                  </a:lnTo>
                  <a:lnTo>
                    <a:pt x="555256" y="775830"/>
                  </a:lnTo>
                  <a:lnTo>
                    <a:pt x="554189" y="775830"/>
                  </a:lnTo>
                  <a:lnTo>
                    <a:pt x="553707" y="772020"/>
                  </a:lnTo>
                  <a:lnTo>
                    <a:pt x="550710" y="772020"/>
                  </a:lnTo>
                  <a:lnTo>
                    <a:pt x="547674" y="768210"/>
                  </a:lnTo>
                  <a:lnTo>
                    <a:pt x="548919" y="766940"/>
                  </a:lnTo>
                  <a:lnTo>
                    <a:pt x="546760" y="764400"/>
                  </a:lnTo>
                  <a:lnTo>
                    <a:pt x="545693" y="763130"/>
                  </a:lnTo>
                  <a:lnTo>
                    <a:pt x="543902" y="761860"/>
                  </a:lnTo>
                  <a:lnTo>
                    <a:pt x="542277" y="761860"/>
                  </a:lnTo>
                  <a:lnTo>
                    <a:pt x="539521" y="758050"/>
                  </a:lnTo>
                  <a:lnTo>
                    <a:pt x="543788" y="760590"/>
                  </a:lnTo>
                  <a:lnTo>
                    <a:pt x="541997" y="758050"/>
                  </a:lnTo>
                  <a:lnTo>
                    <a:pt x="540219" y="755510"/>
                  </a:lnTo>
                  <a:lnTo>
                    <a:pt x="542290" y="755510"/>
                  </a:lnTo>
                  <a:lnTo>
                    <a:pt x="537845" y="751700"/>
                  </a:lnTo>
                  <a:lnTo>
                    <a:pt x="537057" y="750430"/>
                  </a:lnTo>
                  <a:lnTo>
                    <a:pt x="534860" y="746620"/>
                  </a:lnTo>
                  <a:lnTo>
                    <a:pt x="534136" y="745350"/>
                  </a:lnTo>
                  <a:lnTo>
                    <a:pt x="534022" y="746620"/>
                  </a:lnTo>
                  <a:lnTo>
                    <a:pt x="531431" y="746620"/>
                  </a:lnTo>
                  <a:lnTo>
                    <a:pt x="528434" y="741540"/>
                  </a:lnTo>
                  <a:lnTo>
                    <a:pt x="527177" y="739000"/>
                  </a:lnTo>
                  <a:lnTo>
                    <a:pt x="530758" y="742810"/>
                  </a:lnTo>
                  <a:lnTo>
                    <a:pt x="528142" y="739000"/>
                  </a:lnTo>
                  <a:lnTo>
                    <a:pt x="526402" y="736460"/>
                  </a:lnTo>
                  <a:lnTo>
                    <a:pt x="528129" y="737730"/>
                  </a:lnTo>
                  <a:lnTo>
                    <a:pt x="530148" y="739000"/>
                  </a:lnTo>
                  <a:lnTo>
                    <a:pt x="530809" y="741540"/>
                  </a:lnTo>
                  <a:lnTo>
                    <a:pt x="531406" y="741540"/>
                  </a:lnTo>
                  <a:lnTo>
                    <a:pt x="532523" y="742810"/>
                  </a:lnTo>
                  <a:lnTo>
                    <a:pt x="533107" y="742810"/>
                  </a:lnTo>
                  <a:lnTo>
                    <a:pt x="531812" y="739000"/>
                  </a:lnTo>
                  <a:lnTo>
                    <a:pt x="529183" y="736460"/>
                  </a:lnTo>
                  <a:lnTo>
                    <a:pt x="527875" y="735190"/>
                  </a:lnTo>
                  <a:lnTo>
                    <a:pt x="527634" y="734796"/>
                  </a:lnTo>
                  <a:lnTo>
                    <a:pt x="527697" y="735190"/>
                  </a:lnTo>
                  <a:lnTo>
                    <a:pt x="519912" y="727570"/>
                  </a:lnTo>
                  <a:lnTo>
                    <a:pt x="519430" y="726300"/>
                  </a:lnTo>
                  <a:lnTo>
                    <a:pt x="521677" y="727570"/>
                  </a:lnTo>
                  <a:lnTo>
                    <a:pt x="520331" y="726300"/>
                  </a:lnTo>
                  <a:lnTo>
                    <a:pt x="518896" y="725030"/>
                  </a:lnTo>
                  <a:lnTo>
                    <a:pt x="516991" y="722490"/>
                  </a:lnTo>
                  <a:lnTo>
                    <a:pt x="518477" y="722490"/>
                  </a:lnTo>
                  <a:lnTo>
                    <a:pt x="519226" y="721461"/>
                  </a:lnTo>
                  <a:lnTo>
                    <a:pt x="515556" y="717410"/>
                  </a:lnTo>
                  <a:lnTo>
                    <a:pt x="513803" y="712330"/>
                  </a:lnTo>
                  <a:lnTo>
                    <a:pt x="514934" y="713600"/>
                  </a:lnTo>
                  <a:lnTo>
                    <a:pt x="514273" y="712330"/>
                  </a:lnTo>
                  <a:lnTo>
                    <a:pt x="512330" y="708520"/>
                  </a:lnTo>
                  <a:lnTo>
                    <a:pt x="505117" y="703440"/>
                  </a:lnTo>
                  <a:lnTo>
                    <a:pt x="501675" y="697090"/>
                  </a:lnTo>
                  <a:lnTo>
                    <a:pt x="501256" y="697090"/>
                  </a:lnTo>
                  <a:lnTo>
                    <a:pt x="500621" y="695820"/>
                  </a:lnTo>
                  <a:lnTo>
                    <a:pt x="499579" y="695820"/>
                  </a:lnTo>
                  <a:lnTo>
                    <a:pt x="495833" y="689470"/>
                  </a:lnTo>
                  <a:lnTo>
                    <a:pt x="494004" y="684390"/>
                  </a:lnTo>
                  <a:lnTo>
                    <a:pt x="493547" y="683120"/>
                  </a:lnTo>
                  <a:lnTo>
                    <a:pt x="487438" y="678040"/>
                  </a:lnTo>
                  <a:lnTo>
                    <a:pt x="486791" y="674230"/>
                  </a:lnTo>
                  <a:lnTo>
                    <a:pt x="486575" y="672960"/>
                  </a:lnTo>
                  <a:lnTo>
                    <a:pt x="484936" y="671690"/>
                  </a:lnTo>
                  <a:lnTo>
                    <a:pt x="484847" y="672960"/>
                  </a:lnTo>
                  <a:lnTo>
                    <a:pt x="484225" y="674230"/>
                  </a:lnTo>
                  <a:lnTo>
                    <a:pt x="481063" y="671690"/>
                  </a:lnTo>
                  <a:lnTo>
                    <a:pt x="476123" y="665340"/>
                  </a:lnTo>
                  <a:lnTo>
                    <a:pt x="480999" y="667880"/>
                  </a:lnTo>
                  <a:lnTo>
                    <a:pt x="479971" y="665340"/>
                  </a:lnTo>
                  <a:lnTo>
                    <a:pt x="476897" y="662800"/>
                  </a:lnTo>
                  <a:lnTo>
                    <a:pt x="471246" y="658990"/>
                  </a:lnTo>
                  <a:lnTo>
                    <a:pt x="468731" y="652640"/>
                  </a:lnTo>
                  <a:lnTo>
                    <a:pt x="470408" y="653910"/>
                  </a:lnTo>
                  <a:lnTo>
                    <a:pt x="471182" y="655180"/>
                  </a:lnTo>
                  <a:lnTo>
                    <a:pt x="472541" y="657720"/>
                  </a:lnTo>
                  <a:lnTo>
                    <a:pt x="470509" y="652640"/>
                  </a:lnTo>
                  <a:lnTo>
                    <a:pt x="475856" y="656450"/>
                  </a:lnTo>
                  <a:lnTo>
                    <a:pt x="477939" y="660260"/>
                  </a:lnTo>
                  <a:lnTo>
                    <a:pt x="476491" y="655180"/>
                  </a:lnTo>
                  <a:lnTo>
                    <a:pt x="472846" y="653910"/>
                  </a:lnTo>
                  <a:lnTo>
                    <a:pt x="471868" y="652640"/>
                  </a:lnTo>
                  <a:lnTo>
                    <a:pt x="463969" y="642480"/>
                  </a:lnTo>
                  <a:lnTo>
                    <a:pt x="460336" y="641210"/>
                  </a:lnTo>
                  <a:lnTo>
                    <a:pt x="459066" y="637400"/>
                  </a:lnTo>
                  <a:lnTo>
                    <a:pt x="459613" y="638670"/>
                  </a:lnTo>
                  <a:lnTo>
                    <a:pt x="460451" y="638670"/>
                  </a:lnTo>
                  <a:lnTo>
                    <a:pt x="460006" y="637400"/>
                  </a:lnTo>
                  <a:lnTo>
                    <a:pt x="459562" y="636130"/>
                  </a:lnTo>
                  <a:lnTo>
                    <a:pt x="458228" y="632320"/>
                  </a:lnTo>
                  <a:lnTo>
                    <a:pt x="454990" y="636130"/>
                  </a:lnTo>
                  <a:lnTo>
                    <a:pt x="450456" y="628510"/>
                  </a:lnTo>
                  <a:lnTo>
                    <a:pt x="448970" y="625970"/>
                  </a:lnTo>
                  <a:lnTo>
                    <a:pt x="448259" y="624700"/>
                  </a:lnTo>
                  <a:lnTo>
                    <a:pt x="449872" y="625970"/>
                  </a:lnTo>
                  <a:lnTo>
                    <a:pt x="448678" y="624700"/>
                  </a:lnTo>
                  <a:lnTo>
                    <a:pt x="445096" y="620890"/>
                  </a:lnTo>
                  <a:lnTo>
                    <a:pt x="444017" y="619620"/>
                  </a:lnTo>
                  <a:lnTo>
                    <a:pt x="444906" y="619620"/>
                  </a:lnTo>
                  <a:lnTo>
                    <a:pt x="445973" y="620890"/>
                  </a:lnTo>
                  <a:lnTo>
                    <a:pt x="445071" y="619620"/>
                  </a:lnTo>
                  <a:lnTo>
                    <a:pt x="439724" y="612000"/>
                  </a:lnTo>
                  <a:lnTo>
                    <a:pt x="438467" y="612000"/>
                  </a:lnTo>
                  <a:lnTo>
                    <a:pt x="437083" y="610730"/>
                  </a:lnTo>
                  <a:lnTo>
                    <a:pt x="435698" y="609460"/>
                  </a:lnTo>
                  <a:lnTo>
                    <a:pt x="435521" y="609295"/>
                  </a:lnTo>
                  <a:lnTo>
                    <a:pt x="435571" y="608190"/>
                  </a:lnTo>
                  <a:lnTo>
                    <a:pt x="433984" y="606729"/>
                  </a:lnTo>
                  <a:lnTo>
                    <a:pt x="435305" y="609079"/>
                  </a:lnTo>
                  <a:lnTo>
                    <a:pt x="434378" y="608190"/>
                  </a:lnTo>
                  <a:lnTo>
                    <a:pt x="433692" y="606463"/>
                  </a:lnTo>
                  <a:lnTo>
                    <a:pt x="431419" y="604380"/>
                  </a:lnTo>
                  <a:lnTo>
                    <a:pt x="430974" y="601840"/>
                  </a:lnTo>
                  <a:lnTo>
                    <a:pt x="431825" y="602437"/>
                  </a:lnTo>
                  <a:lnTo>
                    <a:pt x="431584" y="601840"/>
                  </a:lnTo>
                  <a:lnTo>
                    <a:pt x="430047" y="598030"/>
                  </a:lnTo>
                  <a:lnTo>
                    <a:pt x="429806" y="597408"/>
                  </a:lnTo>
                  <a:lnTo>
                    <a:pt x="429780" y="598030"/>
                  </a:lnTo>
                  <a:lnTo>
                    <a:pt x="427342" y="596760"/>
                  </a:lnTo>
                  <a:lnTo>
                    <a:pt x="427253" y="595490"/>
                  </a:lnTo>
                  <a:lnTo>
                    <a:pt x="426224" y="593090"/>
                  </a:lnTo>
                  <a:lnTo>
                    <a:pt x="426097" y="592950"/>
                  </a:lnTo>
                  <a:lnTo>
                    <a:pt x="425348" y="591680"/>
                  </a:lnTo>
                  <a:lnTo>
                    <a:pt x="424738" y="590410"/>
                  </a:lnTo>
                  <a:lnTo>
                    <a:pt x="424141" y="589140"/>
                  </a:lnTo>
                  <a:lnTo>
                    <a:pt x="421500" y="586600"/>
                  </a:lnTo>
                  <a:lnTo>
                    <a:pt x="422732" y="586600"/>
                  </a:lnTo>
                  <a:lnTo>
                    <a:pt x="420535" y="584060"/>
                  </a:lnTo>
                  <a:lnTo>
                    <a:pt x="418109" y="580250"/>
                  </a:lnTo>
                  <a:lnTo>
                    <a:pt x="419925" y="578980"/>
                  </a:lnTo>
                  <a:lnTo>
                    <a:pt x="418401" y="577710"/>
                  </a:lnTo>
                  <a:lnTo>
                    <a:pt x="416890" y="576440"/>
                  </a:lnTo>
                  <a:lnTo>
                    <a:pt x="416242" y="577710"/>
                  </a:lnTo>
                  <a:lnTo>
                    <a:pt x="414007" y="575170"/>
                  </a:lnTo>
                  <a:lnTo>
                    <a:pt x="411314" y="571360"/>
                  </a:lnTo>
                  <a:lnTo>
                    <a:pt x="412000" y="570090"/>
                  </a:lnTo>
                  <a:lnTo>
                    <a:pt x="412216" y="568820"/>
                  </a:lnTo>
                  <a:lnTo>
                    <a:pt x="412432" y="567550"/>
                  </a:lnTo>
                  <a:lnTo>
                    <a:pt x="410692" y="566280"/>
                  </a:lnTo>
                  <a:lnTo>
                    <a:pt x="410629" y="567550"/>
                  </a:lnTo>
                  <a:lnTo>
                    <a:pt x="410311" y="568820"/>
                  </a:lnTo>
                  <a:lnTo>
                    <a:pt x="407797" y="566280"/>
                  </a:lnTo>
                  <a:lnTo>
                    <a:pt x="405269" y="561200"/>
                  </a:lnTo>
                  <a:lnTo>
                    <a:pt x="404634" y="559930"/>
                  </a:lnTo>
                  <a:lnTo>
                    <a:pt x="401307" y="557390"/>
                  </a:lnTo>
                  <a:lnTo>
                    <a:pt x="395770" y="551040"/>
                  </a:lnTo>
                  <a:lnTo>
                    <a:pt x="394042" y="547890"/>
                  </a:lnTo>
                  <a:lnTo>
                    <a:pt x="393090" y="547230"/>
                  </a:lnTo>
                  <a:lnTo>
                    <a:pt x="392544" y="545960"/>
                  </a:lnTo>
                  <a:lnTo>
                    <a:pt x="393433" y="545960"/>
                  </a:lnTo>
                  <a:lnTo>
                    <a:pt x="390944" y="543420"/>
                  </a:lnTo>
                  <a:lnTo>
                    <a:pt x="391617" y="547230"/>
                  </a:lnTo>
                  <a:lnTo>
                    <a:pt x="388048" y="543420"/>
                  </a:lnTo>
                  <a:lnTo>
                    <a:pt x="385381" y="543420"/>
                  </a:lnTo>
                  <a:lnTo>
                    <a:pt x="385140" y="540880"/>
                  </a:lnTo>
                  <a:lnTo>
                    <a:pt x="384327" y="531990"/>
                  </a:lnTo>
                  <a:lnTo>
                    <a:pt x="378383" y="528180"/>
                  </a:lnTo>
                  <a:lnTo>
                    <a:pt x="377913" y="526910"/>
                  </a:lnTo>
                  <a:lnTo>
                    <a:pt x="379857" y="528180"/>
                  </a:lnTo>
                  <a:lnTo>
                    <a:pt x="380212" y="526910"/>
                  </a:lnTo>
                  <a:lnTo>
                    <a:pt x="374891" y="521830"/>
                  </a:lnTo>
                  <a:lnTo>
                    <a:pt x="373557" y="520560"/>
                  </a:lnTo>
                  <a:lnTo>
                    <a:pt x="374688" y="521830"/>
                  </a:lnTo>
                  <a:lnTo>
                    <a:pt x="368515" y="516750"/>
                  </a:lnTo>
                  <a:lnTo>
                    <a:pt x="367982" y="515480"/>
                  </a:lnTo>
                  <a:lnTo>
                    <a:pt x="365887" y="510400"/>
                  </a:lnTo>
                  <a:lnTo>
                    <a:pt x="367372" y="515480"/>
                  </a:lnTo>
                  <a:lnTo>
                    <a:pt x="364070" y="512940"/>
                  </a:lnTo>
                  <a:lnTo>
                    <a:pt x="362419" y="511670"/>
                  </a:lnTo>
                  <a:lnTo>
                    <a:pt x="358165" y="507860"/>
                  </a:lnTo>
                  <a:lnTo>
                    <a:pt x="358825" y="511670"/>
                  </a:lnTo>
                  <a:lnTo>
                    <a:pt x="359117" y="512940"/>
                  </a:lnTo>
                  <a:lnTo>
                    <a:pt x="353377" y="506590"/>
                  </a:lnTo>
                  <a:lnTo>
                    <a:pt x="353060" y="505320"/>
                  </a:lnTo>
                  <a:lnTo>
                    <a:pt x="354126" y="505320"/>
                  </a:lnTo>
                  <a:lnTo>
                    <a:pt x="355612" y="506590"/>
                  </a:lnTo>
                  <a:lnTo>
                    <a:pt x="354698" y="505320"/>
                  </a:lnTo>
                  <a:lnTo>
                    <a:pt x="354317" y="505320"/>
                  </a:lnTo>
                  <a:lnTo>
                    <a:pt x="353187" y="502780"/>
                  </a:lnTo>
                  <a:lnTo>
                    <a:pt x="355053" y="502780"/>
                  </a:lnTo>
                  <a:lnTo>
                    <a:pt x="357225" y="504050"/>
                  </a:lnTo>
                  <a:lnTo>
                    <a:pt x="357492" y="505320"/>
                  </a:lnTo>
                  <a:lnTo>
                    <a:pt x="357898" y="506463"/>
                  </a:lnTo>
                  <a:lnTo>
                    <a:pt x="356323" y="505739"/>
                  </a:lnTo>
                  <a:lnTo>
                    <a:pt x="355612" y="505434"/>
                  </a:lnTo>
                  <a:lnTo>
                    <a:pt x="356374" y="506044"/>
                  </a:lnTo>
                  <a:lnTo>
                    <a:pt x="358165" y="507492"/>
                  </a:lnTo>
                  <a:lnTo>
                    <a:pt x="358089" y="507161"/>
                  </a:lnTo>
                  <a:lnTo>
                    <a:pt x="358025" y="506818"/>
                  </a:lnTo>
                  <a:lnTo>
                    <a:pt x="357974" y="506615"/>
                  </a:lnTo>
                  <a:lnTo>
                    <a:pt x="362407" y="509130"/>
                  </a:lnTo>
                  <a:lnTo>
                    <a:pt x="363131" y="507860"/>
                  </a:lnTo>
                  <a:lnTo>
                    <a:pt x="362623" y="507860"/>
                  </a:lnTo>
                  <a:lnTo>
                    <a:pt x="361848" y="506590"/>
                  </a:lnTo>
                  <a:lnTo>
                    <a:pt x="362115" y="506590"/>
                  </a:lnTo>
                  <a:lnTo>
                    <a:pt x="362153" y="505320"/>
                  </a:lnTo>
                  <a:lnTo>
                    <a:pt x="361264" y="505320"/>
                  </a:lnTo>
                  <a:lnTo>
                    <a:pt x="360057" y="504050"/>
                  </a:lnTo>
                  <a:lnTo>
                    <a:pt x="360794" y="501510"/>
                  </a:lnTo>
                  <a:lnTo>
                    <a:pt x="359791" y="501510"/>
                  </a:lnTo>
                  <a:lnTo>
                    <a:pt x="357187" y="496430"/>
                  </a:lnTo>
                  <a:lnTo>
                    <a:pt x="356400" y="494893"/>
                  </a:lnTo>
                  <a:lnTo>
                    <a:pt x="356400" y="501510"/>
                  </a:lnTo>
                  <a:lnTo>
                    <a:pt x="354584" y="498970"/>
                  </a:lnTo>
                  <a:lnTo>
                    <a:pt x="353860" y="496430"/>
                  </a:lnTo>
                  <a:lnTo>
                    <a:pt x="354926" y="497700"/>
                  </a:lnTo>
                  <a:lnTo>
                    <a:pt x="355739" y="498970"/>
                  </a:lnTo>
                  <a:lnTo>
                    <a:pt x="356400" y="501510"/>
                  </a:lnTo>
                  <a:lnTo>
                    <a:pt x="356400" y="494893"/>
                  </a:lnTo>
                  <a:lnTo>
                    <a:pt x="354596" y="491350"/>
                  </a:lnTo>
                  <a:lnTo>
                    <a:pt x="347954" y="486270"/>
                  </a:lnTo>
                  <a:lnTo>
                    <a:pt x="344639" y="483730"/>
                  </a:lnTo>
                  <a:lnTo>
                    <a:pt x="342849" y="482460"/>
                  </a:lnTo>
                  <a:lnTo>
                    <a:pt x="339267" y="479920"/>
                  </a:lnTo>
                  <a:lnTo>
                    <a:pt x="333514" y="473570"/>
                  </a:lnTo>
                  <a:lnTo>
                    <a:pt x="336651" y="474840"/>
                  </a:lnTo>
                  <a:lnTo>
                    <a:pt x="336372" y="473570"/>
                  </a:lnTo>
                  <a:lnTo>
                    <a:pt x="336105" y="472300"/>
                  </a:lnTo>
                  <a:lnTo>
                    <a:pt x="337820" y="471030"/>
                  </a:lnTo>
                  <a:lnTo>
                    <a:pt x="338074" y="474840"/>
                  </a:lnTo>
                  <a:lnTo>
                    <a:pt x="344131" y="478650"/>
                  </a:lnTo>
                  <a:lnTo>
                    <a:pt x="345821" y="481190"/>
                  </a:lnTo>
                  <a:lnTo>
                    <a:pt x="346532" y="481190"/>
                  </a:lnTo>
                  <a:lnTo>
                    <a:pt x="339483" y="473570"/>
                  </a:lnTo>
                  <a:lnTo>
                    <a:pt x="340956" y="472300"/>
                  </a:lnTo>
                  <a:lnTo>
                    <a:pt x="339051" y="471030"/>
                  </a:lnTo>
                  <a:lnTo>
                    <a:pt x="337845" y="468490"/>
                  </a:lnTo>
                  <a:lnTo>
                    <a:pt x="336575" y="471030"/>
                  </a:lnTo>
                  <a:lnTo>
                    <a:pt x="331152" y="462140"/>
                  </a:lnTo>
                  <a:lnTo>
                    <a:pt x="327647" y="458330"/>
                  </a:lnTo>
                  <a:lnTo>
                    <a:pt x="329895" y="458330"/>
                  </a:lnTo>
                  <a:lnTo>
                    <a:pt x="332994" y="463410"/>
                  </a:lnTo>
                  <a:lnTo>
                    <a:pt x="331292" y="457060"/>
                  </a:lnTo>
                  <a:lnTo>
                    <a:pt x="325208" y="458330"/>
                  </a:lnTo>
                  <a:lnTo>
                    <a:pt x="323596" y="453009"/>
                  </a:lnTo>
                  <a:lnTo>
                    <a:pt x="322516" y="451980"/>
                  </a:lnTo>
                  <a:lnTo>
                    <a:pt x="318516" y="445630"/>
                  </a:lnTo>
                  <a:lnTo>
                    <a:pt x="320230" y="445630"/>
                  </a:lnTo>
                  <a:lnTo>
                    <a:pt x="310743" y="432930"/>
                  </a:lnTo>
                  <a:lnTo>
                    <a:pt x="305435" y="426580"/>
                  </a:lnTo>
                  <a:lnTo>
                    <a:pt x="301853" y="424040"/>
                  </a:lnTo>
                  <a:lnTo>
                    <a:pt x="305993" y="424040"/>
                  </a:lnTo>
                  <a:lnTo>
                    <a:pt x="298691" y="420230"/>
                  </a:lnTo>
                  <a:lnTo>
                    <a:pt x="288975" y="415150"/>
                  </a:lnTo>
                  <a:lnTo>
                    <a:pt x="291719" y="415150"/>
                  </a:lnTo>
                  <a:lnTo>
                    <a:pt x="292557" y="410070"/>
                  </a:lnTo>
                  <a:lnTo>
                    <a:pt x="292862" y="408241"/>
                  </a:lnTo>
                  <a:lnTo>
                    <a:pt x="292315" y="410070"/>
                  </a:lnTo>
                  <a:lnTo>
                    <a:pt x="290944" y="408800"/>
                  </a:lnTo>
                  <a:lnTo>
                    <a:pt x="290245" y="404990"/>
                  </a:lnTo>
                  <a:lnTo>
                    <a:pt x="289775" y="402450"/>
                  </a:lnTo>
                  <a:lnTo>
                    <a:pt x="289801" y="404990"/>
                  </a:lnTo>
                  <a:lnTo>
                    <a:pt x="288302" y="399910"/>
                  </a:lnTo>
                  <a:lnTo>
                    <a:pt x="284048" y="399910"/>
                  </a:lnTo>
                  <a:lnTo>
                    <a:pt x="282079" y="397370"/>
                  </a:lnTo>
                  <a:lnTo>
                    <a:pt x="282841" y="397370"/>
                  </a:lnTo>
                  <a:lnTo>
                    <a:pt x="284835" y="394830"/>
                  </a:lnTo>
                  <a:lnTo>
                    <a:pt x="285902" y="394830"/>
                  </a:lnTo>
                  <a:lnTo>
                    <a:pt x="279844" y="391020"/>
                  </a:lnTo>
                  <a:lnTo>
                    <a:pt x="279679" y="390906"/>
                  </a:lnTo>
                  <a:lnTo>
                    <a:pt x="280085" y="389750"/>
                  </a:lnTo>
                  <a:lnTo>
                    <a:pt x="280543" y="388480"/>
                  </a:lnTo>
                  <a:lnTo>
                    <a:pt x="280377" y="387210"/>
                  </a:lnTo>
                  <a:lnTo>
                    <a:pt x="280212" y="385940"/>
                  </a:lnTo>
                  <a:lnTo>
                    <a:pt x="280174" y="387210"/>
                  </a:lnTo>
                  <a:lnTo>
                    <a:pt x="277279" y="382130"/>
                  </a:lnTo>
                  <a:lnTo>
                    <a:pt x="275831" y="379590"/>
                  </a:lnTo>
                  <a:lnTo>
                    <a:pt x="274167" y="378320"/>
                  </a:lnTo>
                  <a:lnTo>
                    <a:pt x="275666" y="382130"/>
                  </a:lnTo>
                  <a:lnTo>
                    <a:pt x="274891" y="380860"/>
                  </a:lnTo>
                  <a:lnTo>
                    <a:pt x="272592" y="377050"/>
                  </a:lnTo>
                  <a:lnTo>
                    <a:pt x="270294" y="373240"/>
                  </a:lnTo>
                  <a:lnTo>
                    <a:pt x="265836" y="377050"/>
                  </a:lnTo>
                  <a:lnTo>
                    <a:pt x="264223" y="374510"/>
                  </a:lnTo>
                  <a:lnTo>
                    <a:pt x="260223" y="368160"/>
                  </a:lnTo>
                  <a:lnTo>
                    <a:pt x="261518" y="369430"/>
                  </a:lnTo>
                  <a:lnTo>
                    <a:pt x="265658" y="368160"/>
                  </a:lnTo>
                  <a:lnTo>
                    <a:pt x="263093" y="364350"/>
                  </a:lnTo>
                  <a:lnTo>
                    <a:pt x="260248" y="363080"/>
                  </a:lnTo>
                  <a:lnTo>
                    <a:pt x="249961" y="360540"/>
                  </a:lnTo>
                  <a:lnTo>
                    <a:pt x="243700" y="354190"/>
                  </a:lnTo>
                  <a:lnTo>
                    <a:pt x="243586" y="351650"/>
                  </a:lnTo>
                  <a:lnTo>
                    <a:pt x="238709" y="347840"/>
                  </a:lnTo>
                  <a:lnTo>
                    <a:pt x="243382" y="349110"/>
                  </a:lnTo>
                  <a:lnTo>
                    <a:pt x="254952" y="355460"/>
                  </a:lnTo>
                  <a:lnTo>
                    <a:pt x="260527" y="359270"/>
                  </a:lnTo>
                  <a:lnTo>
                    <a:pt x="259029" y="355460"/>
                  </a:lnTo>
                  <a:lnTo>
                    <a:pt x="260934" y="358000"/>
                  </a:lnTo>
                  <a:lnTo>
                    <a:pt x="259257" y="355460"/>
                  </a:lnTo>
                  <a:lnTo>
                    <a:pt x="257594" y="352920"/>
                  </a:lnTo>
                  <a:lnTo>
                    <a:pt x="257251" y="351650"/>
                  </a:lnTo>
                  <a:lnTo>
                    <a:pt x="260578" y="355460"/>
                  </a:lnTo>
                  <a:lnTo>
                    <a:pt x="261594" y="356730"/>
                  </a:lnTo>
                  <a:lnTo>
                    <a:pt x="255308" y="346570"/>
                  </a:lnTo>
                  <a:lnTo>
                    <a:pt x="254533" y="345300"/>
                  </a:lnTo>
                  <a:lnTo>
                    <a:pt x="253123" y="346570"/>
                  </a:lnTo>
                  <a:lnTo>
                    <a:pt x="246989" y="337680"/>
                  </a:lnTo>
                  <a:lnTo>
                    <a:pt x="245821" y="340220"/>
                  </a:lnTo>
                  <a:lnTo>
                    <a:pt x="255854" y="350380"/>
                  </a:lnTo>
                  <a:lnTo>
                    <a:pt x="254444" y="351650"/>
                  </a:lnTo>
                  <a:lnTo>
                    <a:pt x="246151" y="346570"/>
                  </a:lnTo>
                  <a:lnTo>
                    <a:pt x="241084" y="338950"/>
                  </a:lnTo>
                  <a:lnTo>
                    <a:pt x="240423" y="336410"/>
                  </a:lnTo>
                  <a:lnTo>
                    <a:pt x="244170" y="337400"/>
                  </a:lnTo>
                  <a:lnTo>
                    <a:pt x="243395" y="336410"/>
                  </a:lnTo>
                  <a:lnTo>
                    <a:pt x="239445" y="331330"/>
                  </a:lnTo>
                  <a:lnTo>
                    <a:pt x="239382" y="330060"/>
                  </a:lnTo>
                  <a:lnTo>
                    <a:pt x="242582" y="332600"/>
                  </a:lnTo>
                  <a:lnTo>
                    <a:pt x="241033" y="330060"/>
                  </a:lnTo>
                  <a:lnTo>
                    <a:pt x="240258" y="328790"/>
                  </a:lnTo>
                  <a:lnTo>
                    <a:pt x="235394" y="327520"/>
                  </a:lnTo>
                  <a:lnTo>
                    <a:pt x="234238" y="323710"/>
                  </a:lnTo>
                  <a:lnTo>
                    <a:pt x="233476" y="321170"/>
                  </a:lnTo>
                  <a:lnTo>
                    <a:pt x="232346" y="319900"/>
                  </a:lnTo>
                  <a:lnTo>
                    <a:pt x="232016" y="314820"/>
                  </a:lnTo>
                  <a:lnTo>
                    <a:pt x="230771" y="314820"/>
                  </a:lnTo>
                  <a:lnTo>
                    <a:pt x="230809" y="318630"/>
                  </a:lnTo>
                  <a:lnTo>
                    <a:pt x="225044" y="323710"/>
                  </a:lnTo>
                  <a:lnTo>
                    <a:pt x="222199" y="323710"/>
                  </a:lnTo>
                  <a:lnTo>
                    <a:pt x="221907" y="322440"/>
                  </a:lnTo>
                  <a:lnTo>
                    <a:pt x="219748" y="317360"/>
                  </a:lnTo>
                  <a:lnTo>
                    <a:pt x="217601" y="312280"/>
                  </a:lnTo>
                  <a:lnTo>
                    <a:pt x="217170" y="309740"/>
                  </a:lnTo>
                  <a:lnTo>
                    <a:pt x="216674" y="305930"/>
                  </a:lnTo>
                  <a:lnTo>
                    <a:pt x="223951" y="312280"/>
                  </a:lnTo>
                  <a:lnTo>
                    <a:pt x="223545" y="308470"/>
                  </a:lnTo>
                  <a:lnTo>
                    <a:pt x="222999" y="308470"/>
                  </a:lnTo>
                  <a:lnTo>
                    <a:pt x="221284" y="307200"/>
                  </a:lnTo>
                  <a:lnTo>
                    <a:pt x="220624" y="307200"/>
                  </a:lnTo>
                  <a:lnTo>
                    <a:pt x="220179" y="305930"/>
                  </a:lnTo>
                  <a:lnTo>
                    <a:pt x="219735" y="304660"/>
                  </a:lnTo>
                  <a:lnTo>
                    <a:pt x="222631" y="305930"/>
                  </a:lnTo>
                  <a:lnTo>
                    <a:pt x="221615" y="304660"/>
                  </a:lnTo>
                  <a:lnTo>
                    <a:pt x="220599" y="303390"/>
                  </a:lnTo>
                  <a:lnTo>
                    <a:pt x="219595" y="302120"/>
                  </a:lnTo>
                  <a:lnTo>
                    <a:pt x="217347" y="303390"/>
                  </a:lnTo>
                  <a:lnTo>
                    <a:pt x="216865" y="302120"/>
                  </a:lnTo>
                  <a:lnTo>
                    <a:pt x="213995" y="294500"/>
                  </a:lnTo>
                  <a:lnTo>
                    <a:pt x="216763" y="302120"/>
                  </a:lnTo>
                  <a:lnTo>
                    <a:pt x="213487" y="298310"/>
                  </a:lnTo>
                  <a:lnTo>
                    <a:pt x="214185" y="297040"/>
                  </a:lnTo>
                  <a:lnTo>
                    <a:pt x="210858" y="293230"/>
                  </a:lnTo>
                  <a:lnTo>
                    <a:pt x="210756" y="294500"/>
                  </a:lnTo>
                  <a:lnTo>
                    <a:pt x="204050" y="291960"/>
                  </a:lnTo>
                  <a:lnTo>
                    <a:pt x="200774" y="288150"/>
                  </a:lnTo>
                  <a:lnTo>
                    <a:pt x="201383" y="288150"/>
                  </a:lnTo>
                  <a:lnTo>
                    <a:pt x="201307" y="285610"/>
                  </a:lnTo>
                  <a:lnTo>
                    <a:pt x="195808" y="277990"/>
                  </a:lnTo>
                  <a:lnTo>
                    <a:pt x="193560" y="272910"/>
                  </a:lnTo>
                  <a:lnTo>
                    <a:pt x="188290" y="265290"/>
                  </a:lnTo>
                  <a:lnTo>
                    <a:pt x="188226" y="264020"/>
                  </a:lnTo>
                  <a:lnTo>
                    <a:pt x="187540" y="262750"/>
                  </a:lnTo>
                  <a:lnTo>
                    <a:pt x="186397" y="260591"/>
                  </a:lnTo>
                  <a:lnTo>
                    <a:pt x="184556" y="262750"/>
                  </a:lnTo>
                  <a:lnTo>
                    <a:pt x="178219" y="257670"/>
                  </a:lnTo>
                  <a:lnTo>
                    <a:pt x="171665" y="251320"/>
                  </a:lnTo>
                  <a:lnTo>
                    <a:pt x="166738" y="244970"/>
                  </a:lnTo>
                  <a:lnTo>
                    <a:pt x="171183" y="247510"/>
                  </a:lnTo>
                  <a:lnTo>
                    <a:pt x="170103" y="246240"/>
                  </a:lnTo>
                  <a:lnTo>
                    <a:pt x="169075" y="244970"/>
                  </a:lnTo>
                  <a:lnTo>
                    <a:pt x="166027" y="241160"/>
                  </a:lnTo>
                  <a:lnTo>
                    <a:pt x="165011" y="239890"/>
                  </a:lnTo>
                  <a:lnTo>
                    <a:pt x="152654" y="223380"/>
                  </a:lnTo>
                  <a:lnTo>
                    <a:pt x="156641" y="225920"/>
                  </a:lnTo>
                  <a:lnTo>
                    <a:pt x="157048" y="224650"/>
                  </a:lnTo>
                  <a:lnTo>
                    <a:pt x="161150" y="229730"/>
                  </a:lnTo>
                  <a:lnTo>
                    <a:pt x="161645" y="233540"/>
                  </a:lnTo>
                  <a:lnTo>
                    <a:pt x="164134" y="236080"/>
                  </a:lnTo>
                  <a:lnTo>
                    <a:pt x="161810" y="232270"/>
                  </a:lnTo>
                  <a:lnTo>
                    <a:pt x="163410" y="233540"/>
                  </a:lnTo>
                  <a:lnTo>
                    <a:pt x="165303" y="235292"/>
                  </a:lnTo>
                  <a:lnTo>
                    <a:pt x="164388" y="233540"/>
                  </a:lnTo>
                  <a:lnTo>
                    <a:pt x="163512" y="232270"/>
                  </a:lnTo>
                  <a:lnTo>
                    <a:pt x="158292" y="224650"/>
                  </a:lnTo>
                  <a:lnTo>
                    <a:pt x="157441" y="223380"/>
                  </a:lnTo>
                  <a:lnTo>
                    <a:pt x="156578" y="222110"/>
                  </a:lnTo>
                  <a:lnTo>
                    <a:pt x="153149" y="217030"/>
                  </a:lnTo>
                  <a:lnTo>
                    <a:pt x="152577" y="216027"/>
                  </a:lnTo>
                  <a:lnTo>
                    <a:pt x="152577" y="230225"/>
                  </a:lnTo>
                  <a:lnTo>
                    <a:pt x="152133" y="229730"/>
                  </a:lnTo>
                  <a:lnTo>
                    <a:pt x="152285" y="229730"/>
                  </a:lnTo>
                  <a:lnTo>
                    <a:pt x="152577" y="230225"/>
                  </a:lnTo>
                  <a:lnTo>
                    <a:pt x="152577" y="216027"/>
                  </a:lnTo>
                  <a:lnTo>
                    <a:pt x="151003" y="213220"/>
                  </a:lnTo>
                  <a:lnTo>
                    <a:pt x="148145" y="208140"/>
                  </a:lnTo>
                  <a:lnTo>
                    <a:pt x="146545" y="206870"/>
                  </a:lnTo>
                  <a:lnTo>
                    <a:pt x="144106" y="204330"/>
                  </a:lnTo>
                  <a:lnTo>
                    <a:pt x="144462" y="206870"/>
                  </a:lnTo>
                  <a:lnTo>
                    <a:pt x="146685" y="209410"/>
                  </a:lnTo>
                  <a:lnTo>
                    <a:pt x="147396" y="213220"/>
                  </a:lnTo>
                  <a:lnTo>
                    <a:pt x="144360" y="209410"/>
                  </a:lnTo>
                  <a:lnTo>
                    <a:pt x="141338" y="205600"/>
                  </a:lnTo>
                  <a:lnTo>
                    <a:pt x="143357" y="209410"/>
                  </a:lnTo>
                  <a:lnTo>
                    <a:pt x="139865" y="205600"/>
                  </a:lnTo>
                  <a:lnTo>
                    <a:pt x="137020" y="203060"/>
                  </a:lnTo>
                  <a:lnTo>
                    <a:pt x="135597" y="201790"/>
                  </a:lnTo>
                  <a:lnTo>
                    <a:pt x="132422" y="196710"/>
                  </a:lnTo>
                  <a:lnTo>
                    <a:pt x="133134" y="194614"/>
                  </a:lnTo>
                  <a:lnTo>
                    <a:pt x="133680" y="195681"/>
                  </a:lnTo>
                  <a:lnTo>
                    <a:pt x="133400" y="194170"/>
                  </a:lnTo>
                  <a:lnTo>
                    <a:pt x="132715" y="190360"/>
                  </a:lnTo>
                  <a:lnTo>
                    <a:pt x="128892" y="189090"/>
                  </a:lnTo>
                  <a:lnTo>
                    <a:pt x="130454" y="192900"/>
                  </a:lnTo>
                  <a:lnTo>
                    <a:pt x="126936" y="190360"/>
                  </a:lnTo>
                  <a:lnTo>
                    <a:pt x="122021" y="186626"/>
                  </a:lnTo>
                  <a:lnTo>
                    <a:pt x="124764" y="190360"/>
                  </a:lnTo>
                  <a:lnTo>
                    <a:pt x="127368" y="194170"/>
                  </a:lnTo>
                  <a:lnTo>
                    <a:pt x="128143" y="192900"/>
                  </a:lnTo>
                  <a:lnTo>
                    <a:pt x="128460" y="197980"/>
                  </a:lnTo>
                  <a:lnTo>
                    <a:pt x="131483" y="199250"/>
                  </a:lnTo>
                  <a:lnTo>
                    <a:pt x="132880" y="205600"/>
                  </a:lnTo>
                  <a:lnTo>
                    <a:pt x="133311" y="205600"/>
                  </a:lnTo>
                  <a:lnTo>
                    <a:pt x="132753" y="203060"/>
                  </a:lnTo>
                  <a:lnTo>
                    <a:pt x="135229" y="206756"/>
                  </a:lnTo>
                  <a:lnTo>
                    <a:pt x="134962" y="206679"/>
                  </a:lnTo>
                  <a:lnTo>
                    <a:pt x="134988" y="206959"/>
                  </a:lnTo>
                  <a:lnTo>
                    <a:pt x="136258" y="208343"/>
                  </a:lnTo>
                  <a:lnTo>
                    <a:pt x="136131" y="208140"/>
                  </a:lnTo>
                  <a:lnTo>
                    <a:pt x="136423" y="208140"/>
                  </a:lnTo>
                  <a:lnTo>
                    <a:pt x="136017" y="206984"/>
                  </a:lnTo>
                  <a:lnTo>
                    <a:pt x="136017" y="207949"/>
                  </a:lnTo>
                  <a:lnTo>
                    <a:pt x="135902" y="207721"/>
                  </a:lnTo>
                  <a:lnTo>
                    <a:pt x="135369" y="206870"/>
                  </a:lnTo>
                  <a:lnTo>
                    <a:pt x="135610" y="206870"/>
                  </a:lnTo>
                  <a:lnTo>
                    <a:pt x="136017" y="207949"/>
                  </a:lnTo>
                  <a:lnTo>
                    <a:pt x="136017" y="206984"/>
                  </a:lnTo>
                  <a:lnTo>
                    <a:pt x="135699" y="205600"/>
                  </a:lnTo>
                  <a:lnTo>
                    <a:pt x="138391" y="206870"/>
                  </a:lnTo>
                  <a:lnTo>
                    <a:pt x="142849" y="213220"/>
                  </a:lnTo>
                  <a:lnTo>
                    <a:pt x="144995" y="214490"/>
                  </a:lnTo>
                  <a:lnTo>
                    <a:pt x="146431" y="217030"/>
                  </a:lnTo>
                  <a:lnTo>
                    <a:pt x="143687" y="214490"/>
                  </a:lnTo>
                  <a:lnTo>
                    <a:pt x="144056" y="215760"/>
                  </a:lnTo>
                  <a:lnTo>
                    <a:pt x="147256" y="218300"/>
                  </a:lnTo>
                  <a:lnTo>
                    <a:pt x="146304" y="219570"/>
                  </a:lnTo>
                  <a:lnTo>
                    <a:pt x="146507" y="219951"/>
                  </a:lnTo>
                  <a:lnTo>
                    <a:pt x="142697" y="215582"/>
                  </a:lnTo>
                  <a:lnTo>
                    <a:pt x="142100" y="214160"/>
                  </a:lnTo>
                  <a:lnTo>
                    <a:pt x="140804" y="215760"/>
                  </a:lnTo>
                  <a:lnTo>
                    <a:pt x="140741" y="214757"/>
                  </a:lnTo>
                  <a:lnTo>
                    <a:pt x="138430" y="214325"/>
                  </a:lnTo>
                  <a:lnTo>
                    <a:pt x="147091" y="221018"/>
                  </a:lnTo>
                  <a:lnTo>
                    <a:pt x="147942" y="222554"/>
                  </a:lnTo>
                  <a:lnTo>
                    <a:pt x="147853" y="223380"/>
                  </a:lnTo>
                  <a:lnTo>
                    <a:pt x="148386" y="223380"/>
                  </a:lnTo>
                  <a:lnTo>
                    <a:pt x="149783" y="225920"/>
                  </a:lnTo>
                  <a:lnTo>
                    <a:pt x="145148" y="220840"/>
                  </a:lnTo>
                  <a:lnTo>
                    <a:pt x="148653" y="225920"/>
                  </a:lnTo>
                  <a:lnTo>
                    <a:pt x="150088" y="229730"/>
                  </a:lnTo>
                  <a:lnTo>
                    <a:pt x="152717" y="233540"/>
                  </a:lnTo>
                  <a:lnTo>
                    <a:pt x="154990" y="236080"/>
                  </a:lnTo>
                  <a:lnTo>
                    <a:pt x="156413" y="238620"/>
                  </a:lnTo>
                  <a:lnTo>
                    <a:pt x="160528" y="241160"/>
                  </a:lnTo>
                  <a:lnTo>
                    <a:pt x="158140" y="239890"/>
                  </a:lnTo>
                  <a:lnTo>
                    <a:pt x="164452" y="246240"/>
                  </a:lnTo>
                  <a:lnTo>
                    <a:pt x="164211" y="247510"/>
                  </a:lnTo>
                  <a:lnTo>
                    <a:pt x="168605" y="252590"/>
                  </a:lnTo>
                  <a:lnTo>
                    <a:pt x="173380" y="258940"/>
                  </a:lnTo>
                  <a:lnTo>
                    <a:pt x="174282" y="260223"/>
                  </a:lnTo>
                  <a:lnTo>
                    <a:pt x="175399" y="262826"/>
                  </a:lnTo>
                  <a:lnTo>
                    <a:pt x="176504" y="264782"/>
                  </a:lnTo>
                  <a:lnTo>
                    <a:pt x="177584" y="266420"/>
                  </a:lnTo>
                  <a:lnTo>
                    <a:pt x="176263" y="263194"/>
                  </a:lnTo>
                  <a:lnTo>
                    <a:pt x="176187" y="262877"/>
                  </a:lnTo>
                  <a:lnTo>
                    <a:pt x="177927" y="265290"/>
                  </a:lnTo>
                  <a:lnTo>
                    <a:pt x="180289" y="270103"/>
                  </a:lnTo>
                  <a:lnTo>
                    <a:pt x="178943" y="268516"/>
                  </a:lnTo>
                  <a:lnTo>
                    <a:pt x="177584" y="266420"/>
                  </a:lnTo>
                  <a:lnTo>
                    <a:pt x="178536" y="268808"/>
                  </a:lnTo>
                  <a:lnTo>
                    <a:pt x="179882" y="271348"/>
                  </a:lnTo>
                  <a:lnTo>
                    <a:pt x="181470" y="272503"/>
                  </a:lnTo>
                  <a:lnTo>
                    <a:pt x="181686" y="272910"/>
                  </a:lnTo>
                  <a:lnTo>
                    <a:pt x="183832" y="274180"/>
                  </a:lnTo>
                  <a:lnTo>
                    <a:pt x="186093" y="276720"/>
                  </a:lnTo>
                  <a:lnTo>
                    <a:pt x="188874" y="281800"/>
                  </a:lnTo>
                  <a:lnTo>
                    <a:pt x="188468" y="283070"/>
                  </a:lnTo>
                  <a:lnTo>
                    <a:pt x="191211" y="286880"/>
                  </a:lnTo>
                  <a:lnTo>
                    <a:pt x="194614" y="294500"/>
                  </a:lnTo>
                  <a:lnTo>
                    <a:pt x="196684" y="294500"/>
                  </a:lnTo>
                  <a:lnTo>
                    <a:pt x="198399" y="299580"/>
                  </a:lnTo>
                  <a:lnTo>
                    <a:pt x="202577" y="305930"/>
                  </a:lnTo>
                  <a:lnTo>
                    <a:pt x="207479" y="312280"/>
                  </a:lnTo>
                  <a:lnTo>
                    <a:pt x="211366" y="318630"/>
                  </a:lnTo>
                  <a:lnTo>
                    <a:pt x="212839" y="317360"/>
                  </a:lnTo>
                  <a:lnTo>
                    <a:pt x="215633" y="321170"/>
                  </a:lnTo>
                  <a:lnTo>
                    <a:pt x="218770" y="324980"/>
                  </a:lnTo>
                  <a:lnTo>
                    <a:pt x="222885" y="330060"/>
                  </a:lnTo>
                  <a:lnTo>
                    <a:pt x="223824" y="328790"/>
                  </a:lnTo>
                  <a:lnTo>
                    <a:pt x="227863" y="332600"/>
                  </a:lnTo>
                  <a:lnTo>
                    <a:pt x="230936" y="340220"/>
                  </a:lnTo>
                  <a:lnTo>
                    <a:pt x="233426" y="344030"/>
                  </a:lnTo>
                  <a:lnTo>
                    <a:pt x="235927" y="347840"/>
                  </a:lnTo>
                  <a:lnTo>
                    <a:pt x="235597" y="347840"/>
                  </a:lnTo>
                  <a:lnTo>
                    <a:pt x="237045" y="350380"/>
                  </a:lnTo>
                  <a:lnTo>
                    <a:pt x="247294" y="363080"/>
                  </a:lnTo>
                  <a:lnTo>
                    <a:pt x="251015" y="369430"/>
                  </a:lnTo>
                  <a:lnTo>
                    <a:pt x="252755" y="370700"/>
                  </a:lnTo>
                  <a:lnTo>
                    <a:pt x="253568" y="371970"/>
                  </a:lnTo>
                  <a:lnTo>
                    <a:pt x="254203" y="373240"/>
                  </a:lnTo>
                  <a:lnTo>
                    <a:pt x="254330" y="373240"/>
                  </a:lnTo>
                  <a:lnTo>
                    <a:pt x="254698" y="374510"/>
                  </a:lnTo>
                  <a:lnTo>
                    <a:pt x="254749" y="374650"/>
                  </a:lnTo>
                  <a:lnTo>
                    <a:pt x="255092" y="375780"/>
                  </a:lnTo>
                  <a:lnTo>
                    <a:pt x="255549" y="377050"/>
                  </a:lnTo>
                  <a:lnTo>
                    <a:pt x="255282" y="375780"/>
                  </a:lnTo>
                  <a:lnTo>
                    <a:pt x="255117" y="375094"/>
                  </a:lnTo>
                  <a:lnTo>
                    <a:pt x="255676" y="375780"/>
                  </a:lnTo>
                  <a:lnTo>
                    <a:pt x="257365" y="378320"/>
                  </a:lnTo>
                  <a:lnTo>
                    <a:pt x="259156" y="379590"/>
                  </a:lnTo>
                  <a:lnTo>
                    <a:pt x="258546" y="380860"/>
                  </a:lnTo>
                  <a:lnTo>
                    <a:pt x="258686" y="382130"/>
                  </a:lnTo>
                  <a:lnTo>
                    <a:pt x="258940" y="382130"/>
                  </a:lnTo>
                  <a:lnTo>
                    <a:pt x="259969" y="384670"/>
                  </a:lnTo>
                  <a:lnTo>
                    <a:pt x="260718" y="383400"/>
                  </a:lnTo>
                  <a:lnTo>
                    <a:pt x="260870" y="380860"/>
                  </a:lnTo>
                  <a:lnTo>
                    <a:pt x="262775" y="383400"/>
                  </a:lnTo>
                  <a:lnTo>
                    <a:pt x="263626" y="383400"/>
                  </a:lnTo>
                  <a:lnTo>
                    <a:pt x="262801" y="387210"/>
                  </a:lnTo>
                  <a:lnTo>
                    <a:pt x="268262" y="388480"/>
                  </a:lnTo>
                  <a:lnTo>
                    <a:pt x="267754" y="392290"/>
                  </a:lnTo>
                  <a:lnTo>
                    <a:pt x="269824" y="393560"/>
                  </a:lnTo>
                  <a:lnTo>
                    <a:pt x="276136" y="402450"/>
                  </a:lnTo>
                  <a:lnTo>
                    <a:pt x="278396" y="402450"/>
                  </a:lnTo>
                  <a:lnTo>
                    <a:pt x="278917" y="402450"/>
                  </a:lnTo>
                  <a:lnTo>
                    <a:pt x="279222" y="403720"/>
                  </a:lnTo>
                  <a:lnTo>
                    <a:pt x="278396" y="402450"/>
                  </a:lnTo>
                  <a:lnTo>
                    <a:pt x="279107" y="403720"/>
                  </a:lnTo>
                  <a:lnTo>
                    <a:pt x="281254" y="407530"/>
                  </a:lnTo>
                  <a:lnTo>
                    <a:pt x="283387" y="408800"/>
                  </a:lnTo>
                  <a:lnTo>
                    <a:pt x="282511" y="411340"/>
                  </a:lnTo>
                  <a:lnTo>
                    <a:pt x="288328" y="415150"/>
                  </a:lnTo>
                  <a:lnTo>
                    <a:pt x="289598" y="418960"/>
                  </a:lnTo>
                  <a:lnTo>
                    <a:pt x="289966" y="420230"/>
                  </a:lnTo>
                  <a:lnTo>
                    <a:pt x="286512" y="418960"/>
                  </a:lnTo>
                  <a:lnTo>
                    <a:pt x="293763" y="424040"/>
                  </a:lnTo>
                  <a:lnTo>
                    <a:pt x="291579" y="424040"/>
                  </a:lnTo>
                  <a:lnTo>
                    <a:pt x="297992" y="429120"/>
                  </a:lnTo>
                  <a:lnTo>
                    <a:pt x="296735" y="429120"/>
                  </a:lnTo>
                  <a:lnTo>
                    <a:pt x="298411" y="431660"/>
                  </a:lnTo>
                  <a:lnTo>
                    <a:pt x="302387" y="434200"/>
                  </a:lnTo>
                  <a:lnTo>
                    <a:pt x="302514" y="436740"/>
                  </a:lnTo>
                  <a:lnTo>
                    <a:pt x="306120" y="443090"/>
                  </a:lnTo>
                  <a:lnTo>
                    <a:pt x="312978" y="453250"/>
                  </a:lnTo>
                  <a:lnTo>
                    <a:pt x="320916" y="465950"/>
                  </a:lnTo>
                  <a:lnTo>
                    <a:pt x="327812" y="477380"/>
                  </a:lnTo>
                  <a:lnTo>
                    <a:pt x="329018" y="472300"/>
                  </a:lnTo>
                  <a:lnTo>
                    <a:pt x="330809" y="483730"/>
                  </a:lnTo>
                  <a:lnTo>
                    <a:pt x="333527" y="482460"/>
                  </a:lnTo>
                  <a:lnTo>
                    <a:pt x="333349" y="483730"/>
                  </a:lnTo>
                  <a:lnTo>
                    <a:pt x="334238" y="486270"/>
                  </a:lnTo>
                  <a:lnTo>
                    <a:pt x="332105" y="485000"/>
                  </a:lnTo>
                  <a:lnTo>
                    <a:pt x="337591" y="491350"/>
                  </a:lnTo>
                  <a:lnTo>
                    <a:pt x="338150" y="495160"/>
                  </a:lnTo>
                  <a:lnTo>
                    <a:pt x="343420" y="498970"/>
                  </a:lnTo>
                  <a:lnTo>
                    <a:pt x="343268" y="500062"/>
                  </a:lnTo>
                  <a:lnTo>
                    <a:pt x="343547" y="500240"/>
                  </a:lnTo>
                  <a:lnTo>
                    <a:pt x="343674" y="502780"/>
                  </a:lnTo>
                  <a:lnTo>
                    <a:pt x="342315" y="501510"/>
                  </a:lnTo>
                  <a:lnTo>
                    <a:pt x="341249" y="500240"/>
                  </a:lnTo>
                  <a:lnTo>
                    <a:pt x="346252" y="506590"/>
                  </a:lnTo>
                  <a:lnTo>
                    <a:pt x="348945" y="506590"/>
                  </a:lnTo>
                  <a:lnTo>
                    <a:pt x="351370" y="505320"/>
                  </a:lnTo>
                  <a:lnTo>
                    <a:pt x="352856" y="509130"/>
                  </a:lnTo>
                  <a:lnTo>
                    <a:pt x="354228" y="511670"/>
                  </a:lnTo>
                  <a:lnTo>
                    <a:pt x="357378" y="512940"/>
                  </a:lnTo>
                  <a:lnTo>
                    <a:pt x="357543" y="514210"/>
                  </a:lnTo>
                  <a:lnTo>
                    <a:pt x="358279" y="516750"/>
                  </a:lnTo>
                  <a:lnTo>
                    <a:pt x="355003" y="512940"/>
                  </a:lnTo>
                  <a:lnTo>
                    <a:pt x="356616" y="515480"/>
                  </a:lnTo>
                  <a:lnTo>
                    <a:pt x="364413" y="528180"/>
                  </a:lnTo>
                  <a:lnTo>
                    <a:pt x="366255" y="526910"/>
                  </a:lnTo>
                  <a:lnTo>
                    <a:pt x="366369" y="528180"/>
                  </a:lnTo>
                  <a:lnTo>
                    <a:pt x="368515" y="530720"/>
                  </a:lnTo>
                  <a:lnTo>
                    <a:pt x="369150" y="531990"/>
                  </a:lnTo>
                  <a:lnTo>
                    <a:pt x="372872" y="537070"/>
                  </a:lnTo>
                  <a:lnTo>
                    <a:pt x="373062" y="537070"/>
                  </a:lnTo>
                  <a:lnTo>
                    <a:pt x="376986" y="542150"/>
                  </a:lnTo>
                  <a:lnTo>
                    <a:pt x="376212" y="540880"/>
                  </a:lnTo>
                  <a:lnTo>
                    <a:pt x="379679" y="542150"/>
                  </a:lnTo>
                  <a:lnTo>
                    <a:pt x="379768" y="544690"/>
                  </a:lnTo>
                  <a:lnTo>
                    <a:pt x="383044" y="549770"/>
                  </a:lnTo>
                  <a:lnTo>
                    <a:pt x="382752" y="549770"/>
                  </a:lnTo>
                  <a:lnTo>
                    <a:pt x="385724" y="554850"/>
                  </a:lnTo>
                  <a:lnTo>
                    <a:pt x="387299" y="556120"/>
                  </a:lnTo>
                  <a:lnTo>
                    <a:pt x="388835" y="558660"/>
                  </a:lnTo>
                  <a:lnTo>
                    <a:pt x="391642" y="563740"/>
                  </a:lnTo>
                  <a:lnTo>
                    <a:pt x="392506" y="562470"/>
                  </a:lnTo>
                  <a:lnTo>
                    <a:pt x="395820" y="561200"/>
                  </a:lnTo>
                  <a:lnTo>
                    <a:pt x="397002" y="572630"/>
                  </a:lnTo>
                  <a:lnTo>
                    <a:pt x="401993" y="577710"/>
                  </a:lnTo>
                  <a:lnTo>
                    <a:pt x="401269" y="575170"/>
                  </a:lnTo>
                  <a:lnTo>
                    <a:pt x="404355" y="577710"/>
                  </a:lnTo>
                  <a:lnTo>
                    <a:pt x="403694" y="585330"/>
                  </a:lnTo>
                  <a:lnTo>
                    <a:pt x="405549" y="589140"/>
                  </a:lnTo>
                  <a:lnTo>
                    <a:pt x="405777" y="590410"/>
                  </a:lnTo>
                  <a:lnTo>
                    <a:pt x="404418" y="587870"/>
                  </a:lnTo>
                  <a:lnTo>
                    <a:pt x="403580" y="587870"/>
                  </a:lnTo>
                  <a:lnTo>
                    <a:pt x="405765" y="591680"/>
                  </a:lnTo>
                  <a:lnTo>
                    <a:pt x="408114" y="591680"/>
                  </a:lnTo>
                  <a:lnTo>
                    <a:pt x="410578" y="592950"/>
                  </a:lnTo>
                  <a:lnTo>
                    <a:pt x="410489" y="595490"/>
                  </a:lnTo>
                  <a:lnTo>
                    <a:pt x="407339" y="592950"/>
                  </a:lnTo>
                  <a:lnTo>
                    <a:pt x="410032" y="598030"/>
                  </a:lnTo>
                  <a:lnTo>
                    <a:pt x="410756" y="600570"/>
                  </a:lnTo>
                  <a:lnTo>
                    <a:pt x="421195" y="606920"/>
                  </a:lnTo>
                  <a:lnTo>
                    <a:pt x="423405" y="614540"/>
                  </a:lnTo>
                  <a:lnTo>
                    <a:pt x="423037" y="610730"/>
                  </a:lnTo>
                  <a:lnTo>
                    <a:pt x="425538" y="613270"/>
                  </a:lnTo>
                  <a:lnTo>
                    <a:pt x="428802" y="617080"/>
                  </a:lnTo>
                  <a:lnTo>
                    <a:pt x="431152" y="625970"/>
                  </a:lnTo>
                  <a:lnTo>
                    <a:pt x="436029" y="628510"/>
                  </a:lnTo>
                  <a:lnTo>
                    <a:pt x="436232" y="629780"/>
                  </a:lnTo>
                  <a:lnTo>
                    <a:pt x="436041" y="629780"/>
                  </a:lnTo>
                  <a:lnTo>
                    <a:pt x="438899" y="632320"/>
                  </a:lnTo>
                  <a:lnTo>
                    <a:pt x="444474" y="639940"/>
                  </a:lnTo>
                  <a:lnTo>
                    <a:pt x="447027" y="641210"/>
                  </a:lnTo>
                  <a:lnTo>
                    <a:pt x="448627" y="646290"/>
                  </a:lnTo>
                  <a:lnTo>
                    <a:pt x="453948" y="652640"/>
                  </a:lnTo>
                  <a:lnTo>
                    <a:pt x="458939" y="658990"/>
                  </a:lnTo>
                  <a:lnTo>
                    <a:pt x="459498" y="662800"/>
                  </a:lnTo>
                  <a:lnTo>
                    <a:pt x="466826" y="672960"/>
                  </a:lnTo>
                  <a:lnTo>
                    <a:pt x="466229" y="672960"/>
                  </a:lnTo>
                  <a:lnTo>
                    <a:pt x="470522" y="679310"/>
                  </a:lnTo>
                  <a:lnTo>
                    <a:pt x="475627" y="683120"/>
                  </a:lnTo>
                  <a:lnTo>
                    <a:pt x="476415" y="684390"/>
                  </a:lnTo>
                  <a:lnTo>
                    <a:pt x="475272" y="683120"/>
                  </a:lnTo>
                  <a:lnTo>
                    <a:pt x="474967" y="683120"/>
                  </a:lnTo>
                  <a:lnTo>
                    <a:pt x="480822" y="693280"/>
                  </a:lnTo>
                  <a:lnTo>
                    <a:pt x="481660" y="694550"/>
                  </a:lnTo>
                  <a:lnTo>
                    <a:pt x="489191" y="700900"/>
                  </a:lnTo>
                  <a:lnTo>
                    <a:pt x="488492" y="702170"/>
                  </a:lnTo>
                  <a:lnTo>
                    <a:pt x="490766" y="705980"/>
                  </a:lnTo>
                  <a:lnTo>
                    <a:pt x="494144" y="712330"/>
                  </a:lnTo>
                  <a:lnTo>
                    <a:pt x="498602" y="718680"/>
                  </a:lnTo>
                  <a:lnTo>
                    <a:pt x="504113" y="726300"/>
                  </a:lnTo>
                  <a:lnTo>
                    <a:pt x="503682" y="726300"/>
                  </a:lnTo>
                  <a:lnTo>
                    <a:pt x="508850" y="733920"/>
                  </a:lnTo>
                  <a:lnTo>
                    <a:pt x="514045" y="742810"/>
                  </a:lnTo>
                  <a:lnTo>
                    <a:pt x="518972" y="750430"/>
                  </a:lnTo>
                  <a:lnTo>
                    <a:pt x="524179" y="752970"/>
                  </a:lnTo>
                  <a:lnTo>
                    <a:pt x="530174" y="759320"/>
                  </a:lnTo>
                  <a:lnTo>
                    <a:pt x="528116" y="755510"/>
                  </a:lnTo>
                  <a:lnTo>
                    <a:pt x="531355" y="755510"/>
                  </a:lnTo>
                  <a:lnTo>
                    <a:pt x="534085" y="758050"/>
                  </a:lnTo>
                  <a:lnTo>
                    <a:pt x="536295" y="764400"/>
                  </a:lnTo>
                  <a:lnTo>
                    <a:pt x="533044" y="760590"/>
                  </a:lnTo>
                  <a:lnTo>
                    <a:pt x="532790" y="759320"/>
                  </a:lnTo>
                  <a:lnTo>
                    <a:pt x="529247" y="760590"/>
                  </a:lnTo>
                  <a:lnTo>
                    <a:pt x="539711" y="772020"/>
                  </a:lnTo>
                  <a:lnTo>
                    <a:pt x="537870" y="772020"/>
                  </a:lnTo>
                  <a:lnTo>
                    <a:pt x="546912" y="785990"/>
                  </a:lnTo>
                  <a:lnTo>
                    <a:pt x="555523" y="798690"/>
                  </a:lnTo>
                  <a:lnTo>
                    <a:pt x="572427" y="824090"/>
                  </a:lnTo>
                  <a:lnTo>
                    <a:pt x="572998" y="821550"/>
                  </a:lnTo>
                  <a:lnTo>
                    <a:pt x="576910" y="826630"/>
                  </a:lnTo>
                  <a:lnTo>
                    <a:pt x="577532" y="829170"/>
                  </a:lnTo>
                  <a:lnTo>
                    <a:pt x="576897" y="830326"/>
                  </a:lnTo>
                  <a:lnTo>
                    <a:pt x="579767" y="831710"/>
                  </a:lnTo>
                  <a:lnTo>
                    <a:pt x="580263" y="831710"/>
                  </a:lnTo>
                  <a:lnTo>
                    <a:pt x="581647" y="835520"/>
                  </a:lnTo>
                  <a:lnTo>
                    <a:pt x="580085" y="834250"/>
                  </a:lnTo>
                  <a:lnTo>
                    <a:pt x="577938" y="832980"/>
                  </a:lnTo>
                  <a:lnTo>
                    <a:pt x="577545" y="832980"/>
                  </a:lnTo>
                  <a:lnTo>
                    <a:pt x="580021" y="835520"/>
                  </a:lnTo>
                  <a:lnTo>
                    <a:pt x="579704" y="835520"/>
                  </a:lnTo>
                  <a:lnTo>
                    <a:pt x="582383" y="836790"/>
                  </a:lnTo>
                  <a:lnTo>
                    <a:pt x="583374" y="836790"/>
                  </a:lnTo>
                  <a:lnTo>
                    <a:pt x="586740" y="841870"/>
                  </a:lnTo>
                  <a:lnTo>
                    <a:pt x="587921" y="844410"/>
                  </a:lnTo>
                  <a:lnTo>
                    <a:pt x="588340" y="845540"/>
                  </a:lnTo>
                  <a:lnTo>
                    <a:pt x="588543" y="845680"/>
                  </a:lnTo>
                  <a:lnTo>
                    <a:pt x="587959" y="844461"/>
                  </a:lnTo>
                  <a:lnTo>
                    <a:pt x="590080" y="846950"/>
                  </a:lnTo>
                  <a:lnTo>
                    <a:pt x="589241" y="846950"/>
                  </a:lnTo>
                  <a:lnTo>
                    <a:pt x="588391" y="845680"/>
                  </a:lnTo>
                  <a:lnTo>
                    <a:pt x="588340" y="845540"/>
                  </a:lnTo>
                  <a:lnTo>
                    <a:pt x="586689" y="844410"/>
                  </a:lnTo>
                  <a:lnTo>
                    <a:pt x="587476" y="845680"/>
                  </a:lnTo>
                  <a:lnTo>
                    <a:pt x="588733" y="846950"/>
                  </a:lnTo>
                  <a:lnTo>
                    <a:pt x="593648" y="854570"/>
                  </a:lnTo>
                  <a:lnTo>
                    <a:pt x="593115" y="850760"/>
                  </a:lnTo>
                  <a:lnTo>
                    <a:pt x="596099" y="853300"/>
                  </a:lnTo>
                  <a:lnTo>
                    <a:pt x="597814" y="857110"/>
                  </a:lnTo>
                  <a:lnTo>
                    <a:pt x="597166" y="853300"/>
                  </a:lnTo>
                  <a:lnTo>
                    <a:pt x="600341" y="860920"/>
                  </a:lnTo>
                  <a:lnTo>
                    <a:pt x="606628" y="869810"/>
                  </a:lnTo>
                  <a:lnTo>
                    <a:pt x="613003" y="878700"/>
                  </a:lnTo>
                  <a:lnTo>
                    <a:pt x="616445" y="883780"/>
                  </a:lnTo>
                  <a:lnTo>
                    <a:pt x="620687" y="887590"/>
                  </a:lnTo>
                  <a:lnTo>
                    <a:pt x="623785" y="892670"/>
                  </a:lnTo>
                  <a:lnTo>
                    <a:pt x="627494" y="897750"/>
                  </a:lnTo>
                  <a:lnTo>
                    <a:pt x="626846" y="896480"/>
                  </a:lnTo>
                  <a:lnTo>
                    <a:pt x="627964" y="893940"/>
                  </a:lnTo>
                  <a:lnTo>
                    <a:pt x="631075" y="899020"/>
                  </a:lnTo>
                  <a:lnTo>
                    <a:pt x="626389" y="900290"/>
                  </a:lnTo>
                  <a:lnTo>
                    <a:pt x="635660" y="909180"/>
                  </a:lnTo>
                  <a:lnTo>
                    <a:pt x="635838" y="914260"/>
                  </a:lnTo>
                  <a:lnTo>
                    <a:pt x="637044" y="914260"/>
                  </a:lnTo>
                  <a:lnTo>
                    <a:pt x="640308" y="918070"/>
                  </a:lnTo>
                  <a:lnTo>
                    <a:pt x="643445" y="921880"/>
                  </a:lnTo>
                  <a:lnTo>
                    <a:pt x="644271" y="920610"/>
                  </a:lnTo>
                  <a:lnTo>
                    <a:pt x="646772" y="924420"/>
                  </a:lnTo>
                  <a:lnTo>
                    <a:pt x="643153" y="921880"/>
                  </a:lnTo>
                  <a:lnTo>
                    <a:pt x="644436" y="925690"/>
                  </a:lnTo>
                  <a:lnTo>
                    <a:pt x="650049" y="932040"/>
                  </a:lnTo>
                  <a:lnTo>
                    <a:pt x="655307" y="940930"/>
                  </a:lnTo>
                  <a:lnTo>
                    <a:pt x="660704" y="948550"/>
                  </a:lnTo>
                  <a:lnTo>
                    <a:pt x="666699" y="957440"/>
                  </a:lnTo>
                  <a:lnTo>
                    <a:pt x="667283" y="957440"/>
                  </a:lnTo>
                  <a:lnTo>
                    <a:pt x="666623" y="954900"/>
                  </a:lnTo>
                  <a:lnTo>
                    <a:pt x="669048" y="957440"/>
                  </a:lnTo>
                  <a:lnTo>
                    <a:pt x="671068" y="965060"/>
                  </a:lnTo>
                  <a:lnTo>
                    <a:pt x="672896" y="967600"/>
                  </a:lnTo>
                  <a:lnTo>
                    <a:pt x="675182" y="965060"/>
                  </a:lnTo>
                  <a:lnTo>
                    <a:pt x="676490" y="969975"/>
                  </a:lnTo>
                  <a:lnTo>
                    <a:pt x="676478" y="968870"/>
                  </a:lnTo>
                  <a:lnTo>
                    <a:pt x="677697" y="970140"/>
                  </a:lnTo>
                  <a:lnTo>
                    <a:pt x="689063" y="987920"/>
                  </a:lnTo>
                  <a:lnTo>
                    <a:pt x="701586" y="1004430"/>
                  </a:lnTo>
                  <a:lnTo>
                    <a:pt x="713790" y="1022210"/>
                  </a:lnTo>
                  <a:lnTo>
                    <a:pt x="724204" y="1041260"/>
                  </a:lnTo>
                  <a:lnTo>
                    <a:pt x="722896" y="1037450"/>
                  </a:lnTo>
                  <a:lnTo>
                    <a:pt x="724446" y="1038720"/>
                  </a:lnTo>
                  <a:lnTo>
                    <a:pt x="725297" y="1039990"/>
                  </a:lnTo>
                  <a:lnTo>
                    <a:pt x="727710" y="1039990"/>
                  </a:lnTo>
                  <a:lnTo>
                    <a:pt x="732777" y="1050150"/>
                  </a:lnTo>
                  <a:lnTo>
                    <a:pt x="735749" y="1051420"/>
                  </a:lnTo>
                  <a:lnTo>
                    <a:pt x="740181" y="1060310"/>
                  </a:lnTo>
                  <a:lnTo>
                    <a:pt x="742530" y="1060310"/>
                  </a:lnTo>
                  <a:lnTo>
                    <a:pt x="740079" y="1057770"/>
                  </a:lnTo>
                  <a:lnTo>
                    <a:pt x="744880" y="106031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865" y="7653964"/>
              <a:ext cx="3530648" cy="226333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 rot="21180000">
            <a:off x="3152041" y="9290680"/>
            <a:ext cx="94168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10" dirty="0">
                <a:solidFill>
                  <a:srgbClr val="FFFFFF"/>
                </a:solidFill>
                <a:latin typeface="Arial MT"/>
                <a:cs typeface="Arial MT"/>
              </a:rPr>
              <a:t>SALA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baseline="3086" dirty="0">
                <a:solidFill>
                  <a:srgbClr val="FFFFFF"/>
                </a:solidFill>
                <a:latin typeface="Arial MT"/>
                <a:cs typeface="Arial MT"/>
              </a:rPr>
              <a:t>MULTIUSO</a:t>
            </a:r>
            <a:endParaRPr sz="1350" baseline="3086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 rot="21180000">
            <a:off x="3172292" y="9436473"/>
            <a:ext cx="101925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SALON</a:t>
            </a:r>
            <a:r>
              <a:rPr sz="9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7" baseline="3086" dirty="0">
                <a:solidFill>
                  <a:srgbClr val="FFFFFF"/>
                </a:solidFill>
                <a:latin typeface="Arial MT"/>
                <a:cs typeface="Arial MT"/>
              </a:rPr>
              <a:t>GOURMET</a:t>
            </a:r>
            <a:endParaRPr sz="1350" baseline="3086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17583" y="5515693"/>
            <a:ext cx="266700" cy="3531235"/>
            <a:chOff x="3717583" y="5515693"/>
            <a:chExt cx="266700" cy="3531235"/>
          </a:xfrm>
        </p:grpSpPr>
        <p:sp>
          <p:nvSpPr>
            <p:cNvPr id="48" name="object 48"/>
            <p:cNvSpPr/>
            <p:nvPr/>
          </p:nvSpPr>
          <p:spPr>
            <a:xfrm>
              <a:off x="3717582" y="5532412"/>
              <a:ext cx="260350" cy="3491865"/>
            </a:xfrm>
            <a:custGeom>
              <a:avLst/>
              <a:gdLst/>
              <a:ahLst/>
              <a:cxnLst/>
              <a:rect l="l" t="t" r="r" b="b"/>
              <a:pathLst>
                <a:path w="260350" h="3491865">
                  <a:moveTo>
                    <a:pt x="13106" y="68414"/>
                  </a:moveTo>
                  <a:lnTo>
                    <a:pt x="13068" y="66522"/>
                  </a:lnTo>
                  <a:lnTo>
                    <a:pt x="12839" y="63334"/>
                  </a:lnTo>
                  <a:lnTo>
                    <a:pt x="12522" y="60413"/>
                  </a:lnTo>
                  <a:lnTo>
                    <a:pt x="13106" y="68414"/>
                  </a:lnTo>
                  <a:close/>
                </a:path>
                <a:path w="260350" h="3491865">
                  <a:moveTo>
                    <a:pt x="16687" y="313563"/>
                  </a:moveTo>
                  <a:lnTo>
                    <a:pt x="16484" y="313385"/>
                  </a:lnTo>
                  <a:lnTo>
                    <a:pt x="16548" y="314261"/>
                  </a:lnTo>
                  <a:lnTo>
                    <a:pt x="16675" y="315569"/>
                  </a:lnTo>
                  <a:lnTo>
                    <a:pt x="16687" y="314921"/>
                  </a:lnTo>
                  <a:lnTo>
                    <a:pt x="16662" y="314147"/>
                  </a:lnTo>
                  <a:lnTo>
                    <a:pt x="16687" y="313563"/>
                  </a:lnTo>
                  <a:close/>
                </a:path>
                <a:path w="260350" h="3491865">
                  <a:moveTo>
                    <a:pt x="17043" y="330200"/>
                  </a:moveTo>
                  <a:lnTo>
                    <a:pt x="16687" y="317500"/>
                  </a:lnTo>
                  <a:lnTo>
                    <a:pt x="16929" y="330200"/>
                  </a:lnTo>
                  <a:close/>
                </a:path>
                <a:path w="260350" h="3491865">
                  <a:moveTo>
                    <a:pt x="47574" y="736600"/>
                  </a:moveTo>
                  <a:lnTo>
                    <a:pt x="47231" y="724230"/>
                  </a:lnTo>
                  <a:lnTo>
                    <a:pt x="47409" y="736600"/>
                  </a:lnTo>
                  <a:lnTo>
                    <a:pt x="47574" y="736600"/>
                  </a:lnTo>
                  <a:close/>
                </a:path>
                <a:path w="260350" h="3491865">
                  <a:moveTo>
                    <a:pt x="54025" y="786130"/>
                  </a:moveTo>
                  <a:lnTo>
                    <a:pt x="53047" y="780351"/>
                  </a:lnTo>
                  <a:lnTo>
                    <a:pt x="53314" y="782904"/>
                  </a:lnTo>
                  <a:lnTo>
                    <a:pt x="53987" y="787374"/>
                  </a:lnTo>
                  <a:lnTo>
                    <a:pt x="54000" y="786549"/>
                  </a:lnTo>
                  <a:lnTo>
                    <a:pt x="54025" y="786130"/>
                  </a:lnTo>
                  <a:close/>
                </a:path>
                <a:path w="260350" h="3491865">
                  <a:moveTo>
                    <a:pt x="58597" y="927100"/>
                  </a:moveTo>
                  <a:lnTo>
                    <a:pt x="58242" y="919200"/>
                  </a:lnTo>
                  <a:lnTo>
                    <a:pt x="58267" y="927100"/>
                  </a:lnTo>
                  <a:lnTo>
                    <a:pt x="58597" y="927100"/>
                  </a:lnTo>
                  <a:close/>
                </a:path>
                <a:path w="260350" h="3491865">
                  <a:moveTo>
                    <a:pt x="62153" y="766635"/>
                  </a:moveTo>
                  <a:lnTo>
                    <a:pt x="61722" y="762000"/>
                  </a:lnTo>
                  <a:lnTo>
                    <a:pt x="61709" y="763879"/>
                  </a:lnTo>
                  <a:lnTo>
                    <a:pt x="62153" y="766635"/>
                  </a:lnTo>
                  <a:close/>
                </a:path>
                <a:path w="260350" h="3491865">
                  <a:moveTo>
                    <a:pt x="63461" y="774700"/>
                  </a:moveTo>
                  <a:lnTo>
                    <a:pt x="62153" y="766635"/>
                  </a:lnTo>
                  <a:lnTo>
                    <a:pt x="62890" y="774700"/>
                  </a:lnTo>
                  <a:lnTo>
                    <a:pt x="63461" y="774700"/>
                  </a:lnTo>
                  <a:close/>
                </a:path>
                <a:path w="260350" h="3491865">
                  <a:moveTo>
                    <a:pt x="64528" y="774700"/>
                  </a:moveTo>
                  <a:lnTo>
                    <a:pt x="63550" y="762000"/>
                  </a:lnTo>
                  <a:lnTo>
                    <a:pt x="63461" y="774700"/>
                  </a:lnTo>
                  <a:lnTo>
                    <a:pt x="64528" y="774700"/>
                  </a:lnTo>
                  <a:close/>
                </a:path>
                <a:path w="260350" h="3491865">
                  <a:moveTo>
                    <a:pt x="67741" y="838200"/>
                  </a:moveTo>
                  <a:lnTo>
                    <a:pt x="66421" y="812800"/>
                  </a:lnTo>
                  <a:lnTo>
                    <a:pt x="65760" y="800100"/>
                  </a:lnTo>
                  <a:lnTo>
                    <a:pt x="63893" y="812800"/>
                  </a:lnTo>
                  <a:lnTo>
                    <a:pt x="62661" y="787400"/>
                  </a:lnTo>
                  <a:lnTo>
                    <a:pt x="63995" y="787400"/>
                  </a:lnTo>
                  <a:lnTo>
                    <a:pt x="64884" y="800100"/>
                  </a:lnTo>
                  <a:lnTo>
                    <a:pt x="65671" y="787400"/>
                  </a:lnTo>
                  <a:lnTo>
                    <a:pt x="62141" y="774700"/>
                  </a:lnTo>
                  <a:lnTo>
                    <a:pt x="61607" y="774700"/>
                  </a:lnTo>
                  <a:lnTo>
                    <a:pt x="61709" y="763879"/>
                  </a:lnTo>
                  <a:lnTo>
                    <a:pt x="61404" y="762000"/>
                  </a:lnTo>
                  <a:lnTo>
                    <a:pt x="60553" y="749300"/>
                  </a:lnTo>
                  <a:lnTo>
                    <a:pt x="59753" y="749300"/>
                  </a:lnTo>
                  <a:lnTo>
                    <a:pt x="59486" y="736600"/>
                  </a:lnTo>
                  <a:lnTo>
                    <a:pt x="59753" y="736600"/>
                  </a:lnTo>
                  <a:lnTo>
                    <a:pt x="58699" y="723900"/>
                  </a:lnTo>
                  <a:lnTo>
                    <a:pt x="59270" y="723900"/>
                  </a:lnTo>
                  <a:lnTo>
                    <a:pt x="59880" y="736600"/>
                  </a:lnTo>
                  <a:lnTo>
                    <a:pt x="60756" y="736600"/>
                  </a:lnTo>
                  <a:lnTo>
                    <a:pt x="60210" y="723900"/>
                  </a:lnTo>
                  <a:lnTo>
                    <a:pt x="59448" y="711200"/>
                  </a:lnTo>
                  <a:lnTo>
                    <a:pt x="58686" y="698500"/>
                  </a:lnTo>
                  <a:lnTo>
                    <a:pt x="57543" y="711200"/>
                  </a:lnTo>
                  <a:lnTo>
                    <a:pt x="56591" y="711200"/>
                  </a:lnTo>
                  <a:lnTo>
                    <a:pt x="56007" y="698500"/>
                  </a:lnTo>
                  <a:lnTo>
                    <a:pt x="54762" y="698500"/>
                  </a:lnTo>
                  <a:lnTo>
                    <a:pt x="54787" y="685800"/>
                  </a:lnTo>
                  <a:lnTo>
                    <a:pt x="53530" y="660400"/>
                  </a:lnTo>
                  <a:lnTo>
                    <a:pt x="52908" y="647700"/>
                  </a:lnTo>
                  <a:lnTo>
                    <a:pt x="50698" y="622300"/>
                  </a:lnTo>
                  <a:lnTo>
                    <a:pt x="49745" y="596900"/>
                  </a:lnTo>
                  <a:lnTo>
                    <a:pt x="48183" y="584200"/>
                  </a:lnTo>
                  <a:lnTo>
                    <a:pt x="46990" y="584200"/>
                  </a:lnTo>
                  <a:lnTo>
                    <a:pt x="46024" y="571500"/>
                  </a:lnTo>
                  <a:lnTo>
                    <a:pt x="45173" y="558800"/>
                  </a:lnTo>
                  <a:lnTo>
                    <a:pt x="43243" y="558800"/>
                  </a:lnTo>
                  <a:lnTo>
                    <a:pt x="42379" y="546100"/>
                  </a:lnTo>
                  <a:lnTo>
                    <a:pt x="44335" y="546100"/>
                  </a:lnTo>
                  <a:lnTo>
                    <a:pt x="44272" y="533400"/>
                  </a:lnTo>
                  <a:lnTo>
                    <a:pt x="43738" y="520700"/>
                  </a:lnTo>
                  <a:lnTo>
                    <a:pt x="44284" y="508000"/>
                  </a:lnTo>
                  <a:lnTo>
                    <a:pt x="43167" y="495300"/>
                  </a:lnTo>
                  <a:lnTo>
                    <a:pt x="41783" y="482600"/>
                  </a:lnTo>
                  <a:lnTo>
                    <a:pt x="40309" y="469900"/>
                  </a:lnTo>
                  <a:lnTo>
                    <a:pt x="40805" y="469900"/>
                  </a:lnTo>
                  <a:lnTo>
                    <a:pt x="38506" y="444500"/>
                  </a:lnTo>
                  <a:lnTo>
                    <a:pt x="36995" y="419100"/>
                  </a:lnTo>
                  <a:lnTo>
                    <a:pt x="35585" y="381000"/>
                  </a:lnTo>
                  <a:lnTo>
                    <a:pt x="34594" y="368300"/>
                  </a:lnTo>
                  <a:lnTo>
                    <a:pt x="33616" y="355600"/>
                  </a:lnTo>
                  <a:lnTo>
                    <a:pt x="33020" y="355600"/>
                  </a:lnTo>
                  <a:lnTo>
                    <a:pt x="32626" y="368300"/>
                  </a:lnTo>
                  <a:lnTo>
                    <a:pt x="31203" y="355600"/>
                  </a:lnTo>
                  <a:lnTo>
                    <a:pt x="31864" y="342900"/>
                  </a:lnTo>
                  <a:lnTo>
                    <a:pt x="32537" y="330200"/>
                  </a:lnTo>
                  <a:lnTo>
                    <a:pt x="28816" y="330200"/>
                  </a:lnTo>
                  <a:lnTo>
                    <a:pt x="29743" y="317500"/>
                  </a:lnTo>
                  <a:lnTo>
                    <a:pt x="28384" y="317500"/>
                  </a:lnTo>
                  <a:lnTo>
                    <a:pt x="25946" y="266700"/>
                  </a:lnTo>
                  <a:lnTo>
                    <a:pt x="22491" y="215900"/>
                  </a:lnTo>
                  <a:lnTo>
                    <a:pt x="18884" y="177800"/>
                  </a:lnTo>
                  <a:lnTo>
                    <a:pt x="15976" y="127000"/>
                  </a:lnTo>
                  <a:lnTo>
                    <a:pt x="14986" y="88900"/>
                  </a:lnTo>
                  <a:lnTo>
                    <a:pt x="14655" y="76200"/>
                  </a:lnTo>
                  <a:lnTo>
                    <a:pt x="14351" y="88900"/>
                  </a:lnTo>
                  <a:lnTo>
                    <a:pt x="13982" y="88900"/>
                  </a:lnTo>
                  <a:lnTo>
                    <a:pt x="13550" y="76200"/>
                  </a:lnTo>
                  <a:lnTo>
                    <a:pt x="11049" y="76200"/>
                  </a:lnTo>
                  <a:lnTo>
                    <a:pt x="10845" y="38100"/>
                  </a:lnTo>
                  <a:lnTo>
                    <a:pt x="9334" y="38100"/>
                  </a:lnTo>
                  <a:lnTo>
                    <a:pt x="7327" y="12700"/>
                  </a:lnTo>
                  <a:lnTo>
                    <a:pt x="5981" y="0"/>
                  </a:lnTo>
                  <a:lnTo>
                    <a:pt x="7073" y="12700"/>
                  </a:lnTo>
                  <a:lnTo>
                    <a:pt x="5003" y="12700"/>
                  </a:lnTo>
                  <a:lnTo>
                    <a:pt x="3467" y="25400"/>
                  </a:lnTo>
                  <a:lnTo>
                    <a:pt x="1968" y="25400"/>
                  </a:lnTo>
                  <a:lnTo>
                    <a:pt x="0" y="38100"/>
                  </a:lnTo>
                  <a:lnTo>
                    <a:pt x="1498" y="50800"/>
                  </a:lnTo>
                  <a:lnTo>
                    <a:pt x="1549" y="63500"/>
                  </a:lnTo>
                  <a:lnTo>
                    <a:pt x="1955" y="76200"/>
                  </a:lnTo>
                  <a:lnTo>
                    <a:pt x="4521" y="101600"/>
                  </a:lnTo>
                  <a:lnTo>
                    <a:pt x="4292" y="101600"/>
                  </a:lnTo>
                  <a:lnTo>
                    <a:pt x="3200" y="88900"/>
                  </a:lnTo>
                  <a:lnTo>
                    <a:pt x="2717" y="101600"/>
                  </a:lnTo>
                  <a:lnTo>
                    <a:pt x="3860" y="101600"/>
                  </a:lnTo>
                  <a:lnTo>
                    <a:pt x="4699" y="114300"/>
                  </a:lnTo>
                  <a:lnTo>
                    <a:pt x="5295" y="114300"/>
                  </a:lnTo>
                  <a:lnTo>
                    <a:pt x="5702" y="127000"/>
                  </a:lnTo>
                  <a:lnTo>
                    <a:pt x="5270" y="127000"/>
                  </a:lnTo>
                  <a:lnTo>
                    <a:pt x="7124" y="152400"/>
                  </a:lnTo>
                  <a:lnTo>
                    <a:pt x="8293" y="177800"/>
                  </a:lnTo>
                  <a:lnTo>
                    <a:pt x="9321" y="190500"/>
                  </a:lnTo>
                  <a:lnTo>
                    <a:pt x="10718" y="228600"/>
                  </a:lnTo>
                  <a:lnTo>
                    <a:pt x="11976" y="215900"/>
                  </a:lnTo>
                  <a:lnTo>
                    <a:pt x="12471" y="228600"/>
                  </a:lnTo>
                  <a:lnTo>
                    <a:pt x="12128" y="228600"/>
                  </a:lnTo>
                  <a:lnTo>
                    <a:pt x="12077" y="241300"/>
                  </a:lnTo>
                  <a:lnTo>
                    <a:pt x="13144" y="241300"/>
                  </a:lnTo>
                  <a:lnTo>
                    <a:pt x="12738" y="228600"/>
                  </a:lnTo>
                  <a:lnTo>
                    <a:pt x="12357" y="215900"/>
                  </a:lnTo>
                  <a:lnTo>
                    <a:pt x="13512" y="215900"/>
                  </a:lnTo>
                  <a:lnTo>
                    <a:pt x="13309" y="241300"/>
                  </a:lnTo>
                  <a:lnTo>
                    <a:pt x="14744" y="266700"/>
                  </a:lnTo>
                  <a:lnTo>
                    <a:pt x="16040" y="279400"/>
                  </a:lnTo>
                  <a:lnTo>
                    <a:pt x="15443" y="292100"/>
                  </a:lnTo>
                  <a:lnTo>
                    <a:pt x="16116" y="304800"/>
                  </a:lnTo>
                  <a:lnTo>
                    <a:pt x="17907" y="304800"/>
                  </a:lnTo>
                  <a:lnTo>
                    <a:pt x="17259" y="317500"/>
                  </a:lnTo>
                  <a:lnTo>
                    <a:pt x="18732" y="317500"/>
                  </a:lnTo>
                  <a:lnTo>
                    <a:pt x="19227" y="330200"/>
                  </a:lnTo>
                  <a:lnTo>
                    <a:pt x="17043" y="330200"/>
                  </a:lnTo>
                  <a:lnTo>
                    <a:pt x="18046" y="342900"/>
                  </a:lnTo>
                  <a:lnTo>
                    <a:pt x="19075" y="355600"/>
                  </a:lnTo>
                  <a:lnTo>
                    <a:pt x="19532" y="355600"/>
                  </a:lnTo>
                  <a:lnTo>
                    <a:pt x="19100" y="342900"/>
                  </a:lnTo>
                  <a:lnTo>
                    <a:pt x="21704" y="381000"/>
                  </a:lnTo>
                  <a:lnTo>
                    <a:pt x="24117" y="406400"/>
                  </a:lnTo>
                  <a:lnTo>
                    <a:pt x="26708" y="444500"/>
                  </a:lnTo>
                  <a:lnTo>
                    <a:pt x="29845" y="482600"/>
                  </a:lnTo>
                  <a:lnTo>
                    <a:pt x="30340" y="469900"/>
                  </a:lnTo>
                  <a:lnTo>
                    <a:pt x="31965" y="495300"/>
                  </a:lnTo>
                  <a:lnTo>
                    <a:pt x="32448" y="495300"/>
                  </a:lnTo>
                  <a:lnTo>
                    <a:pt x="32829" y="508000"/>
                  </a:lnTo>
                  <a:lnTo>
                    <a:pt x="34201" y="533400"/>
                  </a:lnTo>
                  <a:lnTo>
                    <a:pt x="35115" y="533400"/>
                  </a:lnTo>
                  <a:lnTo>
                    <a:pt x="36093" y="546100"/>
                  </a:lnTo>
                  <a:lnTo>
                    <a:pt x="36652" y="558800"/>
                  </a:lnTo>
                  <a:lnTo>
                    <a:pt x="35953" y="546100"/>
                  </a:lnTo>
                  <a:lnTo>
                    <a:pt x="35661" y="558800"/>
                  </a:lnTo>
                  <a:lnTo>
                    <a:pt x="34467" y="558800"/>
                  </a:lnTo>
                  <a:lnTo>
                    <a:pt x="36449" y="571500"/>
                  </a:lnTo>
                  <a:lnTo>
                    <a:pt x="37490" y="584200"/>
                  </a:lnTo>
                  <a:lnTo>
                    <a:pt x="38633" y="584200"/>
                  </a:lnTo>
                  <a:lnTo>
                    <a:pt x="40868" y="596900"/>
                  </a:lnTo>
                  <a:lnTo>
                    <a:pt x="40043" y="596900"/>
                  </a:lnTo>
                  <a:lnTo>
                    <a:pt x="41630" y="609600"/>
                  </a:lnTo>
                  <a:lnTo>
                    <a:pt x="42214" y="609600"/>
                  </a:lnTo>
                  <a:lnTo>
                    <a:pt x="43700" y="622300"/>
                  </a:lnTo>
                  <a:lnTo>
                    <a:pt x="40246" y="622300"/>
                  </a:lnTo>
                  <a:lnTo>
                    <a:pt x="41122" y="647700"/>
                  </a:lnTo>
                  <a:lnTo>
                    <a:pt x="42976" y="660400"/>
                  </a:lnTo>
                  <a:lnTo>
                    <a:pt x="44361" y="673100"/>
                  </a:lnTo>
                  <a:lnTo>
                    <a:pt x="43827" y="685800"/>
                  </a:lnTo>
                  <a:lnTo>
                    <a:pt x="45643" y="685800"/>
                  </a:lnTo>
                  <a:lnTo>
                    <a:pt x="45478" y="673100"/>
                  </a:lnTo>
                  <a:lnTo>
                    <a:pt x="44742" y="673100"/>
                  </a:lnTo>
                  <a:lnTo>
                    <a:pt x="44843" y="660400"/>
                  </a:lnTo>
                  <a:lnTo>
                    <a:pt x="45593" y="660400"/>
                  </a:lnTo>
                  <a:lnTo>
                    <a:pt x="47929" y="685800"/>
                  </a:lnTo>
                  <a:lnTo>
                    <a:pt x="48641" y="685800"/>
                  </a:lnTo>
                  <a:lnTo>
                    <a:pt x="48526" y="698500"/>
                  </a:lnTo>
                  <a:lnTo>
                    <a:pt x="47752" y="711200"/>
                  </a:lnTo>
                  <a:lnTo>
                    <a:pt x="47218" y="723900"/>
                  </a:lnTo>
                  <a:lnTo>
                    <a:pt x="47231" y="724230"/>
                  </a:lnTo>
                  <a:lnTo>
                    <a:pt x="47231" y="723900"/>
                  </a:lnTo>
                  <a:lnTo>
                    <a:pt x="47853" y="736600"/>
                  </a:lnTo>
                  <a:lnTo>
                    <a:pt x="47574" y="736600"/>
                  </a:lnTo>
                  <a:lnTo>
                    <a:pt x="48412" y="749300"/>
                  </a:lnTo>
                  <a:lnTo>
                    <a:pt x="49187" y="749300"/>
                  </a:lnTo>
                  <a:lnTo>
                    <a:pt x="49352" y="762000"/>
                  </a:lnTo>
                  <a:lnTo>
                    <a:pt x="49441" y="762444"/>
                  </a:lnTo>
                  <a:lnTo>
                    <a:pt x="49428" y="762000"/>
                  </a:lnTo>
                  <a:lnTo>
                    <a:pt x="49466" y="762609"/>
                  </a:lnTo>
                  <a:lnTo>
                    <a:pt x="51816" y="774700"/>
                  </a:lnTo>
                  <a:lnTo>
                    <a:pt x="50406" y="774700"/>
                  </a:lnTo>
                  <a:lnTo>
                    <a:pt x="53060" y="787400"/>
                  </a:lnTo>
                  <a:lnTo>
                    <a:pt x="51866" y="774700"/>
                  </a:lnTo>
                  <a:lnTo>
                    <a:pt x="50673" y="762000"/>
                  </a:lnTo>
                  <a:lnTo>
                    <a:pt x="52247" y="762000"/>
                  </a:lnTo>
                  <a:lnTo>
                    <a:pt x="54114" y="774700"/>
                  </a:lnTo>
                  <a:lnTo>
                    <a:pt x="55714" y="787400"/>
                  </a:lnTo>
                  <a:lnTo>
                    <a:pt x="56502" y="812800"/>
                  </a:lnTo>
                  <a:lnTo>
                    <a:pt x="55867" y="800100"/>
                  </a:lnTo>
                  <a:lnTo>
                    <a:pt x="54698" y="800100"/>
                  </a:lnTo>
                  <a:lnTo>
                    <a:pt x="53987" y="787400"/>
                  </a:lnTo>
                  <a:lnTo>
                    <a:pt x="53746" y="800100"/>
                  </a:lnTo>
                  <a:lnTo>
                    <a:pt x="55422" y="812800"/>
                  </a:lnTo>
                  <a:lnTo>
                    <a:pt x="53581" y="812800"/>
                  </a:lnTo>
                  <a:lnTo>
                    <a:pt x="52438" y="800100"/>
                  </a:lnTo>
                  <a:lnTo>
                    <a:pt x="51219" y="787400"/>
                  </a:lnTo>
                  <a:lnTo>
                    <a:pt x="49555" y="763879"/>
                  </a:lnTo>
                  <a:lnTo>
                    <a:pt x="49441" y="762444"/>
                  </a:lnTo>
                  <a:lnTo>
                    <a:pt x="49758" y="774700"/>
                  </a:lnTo>
                  <a:lnTo>
                    <a:pt x="50761" y="787400"/>
                  </a:lnTo>
                  <a:lnTo>
                    <a:pt x="50063" y="787400"/>
                  </a:lnTo>
                  <a:lnTo>
                    <a:pt x="52146" y="800100"/>
                  </a:lnTo>
                  <a:lnTo>
                    <a:pt x="52895" y="812800"/>
                  </a:lnTo>
                  <a:lnTo>
                    <a:pt x="53594" y="825500"/>
                  </a:lnTo>
                  <a:lnTo>
                    <a:pt x="55524" y="838200"/>
                  </a:lnTo>
                  <a:lnTo>
                    <a:pt x="67741" y="838200"/>
                  </a:lnTo>
                  <a:close/>
                </a:path>
                <a:path w="260350" h="3491865">
                  <a:moveTo>
                    <a:pt x="72605" y="1117600"/>
                  </a:moveTo>
                  <a:lnTo>
                    <a:pt x="70942" y="1104900"/>
                  </a:lnTo>
                  <a:lnTo>
                    <a:pt x="72390" y="1117600"/>
                  </a:lnTo>
                  <a:lnTo>
                    <a:pt x="72605" y="1117600"/>
                  </a:lnTo>
                  <a:close/>
                </a:path>
                <a:path w="260350" h="3491865">
                  <a:moveTo>
                    <a:pt x="73812" y="1152817"/>
                  </a:moveTo>
                  <a:lnTo>
                    <a:pt x="73088" y="1143000"/>
                  </a:lnTo>
                  <a:lnTo>
                    <a:pt x="73799" y="1155700"/>
                  </a:lnTo>
                  <a:lnTo>
                    <a:pt x="73812" y="1152817"/>
                  </a:lnTo>
                  <a:close/>
                </a:path>
                <a:path w="260350" h="3491865">
                  <a:moveTo>
                    <a:pt x="75946" y="1016000"/>
                  </a:moveTo>
                  <a:lnTo>
                    <a:pt x="75882" y="1015212"/>
                  </a:lnTo>
                  <a:lnTo>
                    <a:pt x="75819" y="1016000"/>
                  </a:lnTo>
                  <a:lnTo>
                    <a:pt x="75946" y="1016000"/>
                  </a:lnTo>
                  <a:close/>
                </a:path>
                <a:path w="260350" h="3491865">
                  <a:moveTo>
                    <a:pt x="86690" y="1343380"/>
                  </a:moveTo>
                  <a:lnTo>
                    <a:pt x="85813" y="1333500"/>
                  </a:lnTo>
                  <a:lnTo>
                    <a:pt x="84632" y="1333500"/>
                  </a:lnTo>
                  <a:lnTo>
                    <a:pt x="86690" y="1343380"/>
                  </a:lnTo>
                  <a:close/>
                </a:path>
                <a:path w="260350" h="3491865">
                  <a:moveTo>
                    <a:pt x="87833" y="1352003"/>
                  </a:moveTo>
                  <a:lnTo>
                    <a:pt x="87274" y="1346200"/>
                  </a:lnTo>
                  <a:lnTo>
                    <a:pt x="86690" y="1343380"/>
                  </a:lnTo>
                  <a:lnTo>
                    <a:pt x="86944" y="1346200"/>
                  </a:lnTo>
                  <a:lnTo>
                    <a:pt x="87833" y="1352003"/>
                  </a:lnTo>
                  <a:close/>
                </a:path>
                <a:path w="260350" h="3491865">
                  <a:moveTo>
                    <a:pt x="89128" y="1140015"/>
                  </a:moveTo>
                  <a:lnTo>
                    <a:pt x="88823" y="1130300"/>
                  </a:lnTo>
                  <a:lnTo>
                    <a:pt x="88493" y="1130300"/>
                  </a:lnTo>
                  <a:lnTo>
                    <a:pt x="88912" y="1137653"/>
                  </a:lnTo>
                  <a:lnTo>
                    <a:pt x="89128" y="1140015"/>
                  </a:lnTo>
                  <a:close/>
                </a:path>
                <a:path w="260350" h="3491865">
                  <a:moveTo>
                    <a:pt x="97053" y="1439545"/>
                  </a:moveTo>
                  <a:lnTo>
                    <a:pt x="96266" y="1433423"/>
                  </a:lnTo>
                  <a:lnTo>
                    <a:pt x="96583" y="1436319"/>
                  </a:lnTo>
                  <a:lnTo>
                    <a:pt x="96824" y="1438186"/>
                  </a:lnTo>
                  <a:lnTo>
                    <a:pt x="97053" y="1439545"/>
                  </a:lnTo>
                  <a:close/>
                </a:path>
                <a:path w="260350" h="3491865">
                  <a:moveTo>
                    <a:pt x="99771" y="1473200"/>
                  </a:moveTo>
                  <a:lnTo>
                    <a:pt x="99745" y="1472628"/>
                  </a:lnTo>
                  <a:lnTo>
                    <a:pt x="98628" y="1460500"/>
                  </a:lnTo>
                  <a:lnTo>
                    <a:pt x="98920" y="1473200"/>
                  </a:lnTo>
                  <a:lnTo>
                    <a:pt x="99771" y="1473200"/>
                  </a:lnTo>
                  <a:close/>
                </a:path>
                <a:path w="260350" h="3491865">
                  <a:moveTo>
                    <a:pt x="100850" y="1485074"/>
                  </a:moveTo>
                  <a:lnTo>
                    <a:pt x="100368" y="1483042"/>
                  </a:lnTo>
                  <a:lnTo>
                    <a:pt x="100050" y="1482217"/>
                  </a:lnTo>
                  <a:lnTo>
                    <a:pt x="100152" y="1484033"/>
                  </a:lnTo>
                  <a:lnTo>
                    <a:pt x="100850" y="1485074"/>
                  </a:lnTo>
                  <a:close/>
                </a:path>
                <a:path w="260350" h="3491865">
                  <a:moveTo>
                    <a:pt x="103797" y="1549400"/>
                  </a:moveTo>
                  <a:lnTo>
                    <a:pt x="103568" y="1544967"/>
                  </a:lnTo>
                  <a:lnTo>
                    <a:pt x="103466" y="1546860"/>
                  </a:lnTo>
                  <a:lnTo>
                    <a:pt x="103797" y="1549400"/>
                  </a:lnTo>
                  <a:close/>
                </a:path>
                <a:path w="260350" h="3491865">
                  <a:moveTo>
                    <a:pt x="104076" y="1549400"/>
                  </a:moveTo>
                  <a:lnTo>
                    <a:pt x="103797" y="1549400"/>
                  </a:lnTo>
                  <a:lnTo>
                    <a:pt x="103339" y="1549400"/>
                  </a:lnTo>
                  <a:lnTo>
                    <a:pt x="103466" y="1546860"/>
                  </a:lnTo>
                  <a:lnTo>
                    <a:pt x="102196" y="1536700"/>
                  </a:lnTo>
                  <a:lnTo>
                    <a:pt x="101434" y="1549400"/>
                  </a:lnTo>
                  <a:lnTo>
                    <a:pt x="101765" y="1562100"/>
                  </a:lnTo>
                  <a:lnTo>
                    <a:pt x="101828" y="1574800"/>
                  </a:lnTo>
                  <a:lnTo>
                    <a:pt x="102298" y="1562100"/>
                  </a:lnTo>
                  <a:lnTo>
                    <a:pt x="103022" y="1562100"/>
                  </a:lnTo>
                  <a:lnTo>
                    <a:pt x="104076" y="1549400"/>
                  </a:lnTo>
                  <a:close/>
                </a:path>
                <a:path w="260350" h="3491865">
                  <a:moveTo>
                    <a:pt x="105549" y="1562100"/>
                  </a:moveTo>
                  <a:lnTo>
                    <a:pt x="104927" y="1549400"/>
                  </a:lnTo>
                  <a:lnTo>
                    <a:pt x="104076" y="1549400"/>
                  </a:lnTo>
                  <a:lnTo>
                    <a:pt x="105549" y="1562100"/>
                  </a:lnTo>
                  <a:close/>
                </a:path>
                <a:path w="260350" h="3491865">
                  <a:moveTo>
                    <a:pt x="112890" y="1456004"/>
                  </a:moveTo>
                  <a:lnTo>
                    <a:pt x="112369" y="1452257"/>
                  </a:lnTo>
                  <a:lnTo>
                    <a:pt x="111975" y="1450670"/>
                  </a:lnTo>
                  <a:lnTo>
                    <a:pt x="111671" y="1450809"/>
                  </a:lnTo>
                  <a:lnTo>
                    <a:pt x="112179" y="1454658"/>
                  </a:lnTo>
                  <a:lnTo>
                    <a:pt x="112610" y="1456829"/>
                  </a:lnTo>
                  <a:lnTo>
                    <a:pt x="112890" y="1456004"/>
                  </a:lnTo>
                  <a:close/>
                </a:path>
                <a:path w="260350" h="3491865">
                  <a:moveTo>
                    <a:pt x="127317" y="1830235"/>
                  </a:moveTo>
                  <a:lnTo>
                    <a:pt x="127190" y="1832902"/>
                  </a:lnTo>
                  <a:lnTo>
                    <a:pt x="127165" y="1836724"/>
                  </a:lnTo>
                  <a:lnTo>
                    <a:pt x="127266" y="1842096"/>
                  </a:lnTo>
                  <a:lnTo>
                    <a:pt x="127317" y="1830235"/>
                  </a:lnTo>
                  <a:close/>
                </a:path>
                <a:path w="260350" h="3491865">
                  <a:moveTo>
                    <a:pt x="128701" y="1841055"/>
                  </a:moveTo>
                  <a:lnTo>
                    <a:pt x="128308" y="1839417"/>
                  </a:lnTo>
                  <a:lnTo>
                    <a:pt x="128016" y="1839404"/>
                  </a:lnTo>
                  <a:lnTo>
                    <a:pt x="127990" y="1842909"/>
                  </a:lnTo>
                  <a:lnTo>
                    <a:pt x="128168" y="1841703"/>
                  </a:lnTo>
                  <a:lnTo>
                    <a:pt x="128422" y="1841347"/>
                  </a:lnTo>
                  <a:lnTo>
                    <a:pt x="128701" y="1841055"/>
                  </a:lnTo>
                  <a:close/>
                </a:path>
                <a:path w="260350" h="3491865">
                  <a:moveTo>
                    <a:pt x="134975" y="1947316"/>
                  </a:moveTo>
                  <a:lnTo>
                    <a:pt x="134467" y="1943100"/>
                  </a:lnTo>
                  <a:lnTo>
                    <a:pt x="133350" y="1930400"/>
                  </a:lnTo>
                  <a:lnTo>
                    <a:pt x="132219" y="1930400"/>
                  </a:lnTo>
                  <a:lnTo>
                    <a:pt x="134975" y="1947316"/>
                  </a:lnTo>
                  <a:close/>
                </a:path>
                <a:path w="260350" h="3491865">
                  <a:moveTo>
                    <a:pt x="140271" y="2019300"/>
                  </a:moveTo>
                  <a:lnTo>
                    <a:pt x="138963" y="2006600"/>
                  </a:lnTo>
                  <a:lnTo>
                    <a:pt x="138087" y="1993900"/>
                  </a:lnTo>
                  <a:lnTo>
                    <a:pt x="138417" y="2006600"/>
                  </a:lnTo>
                  <a:lnTo>
                    <a:pt x="140220" y="2019300"/>
                  </a:lnTo>
                  <a:close/>
                </a:path>
                <a:path w="260350" h="3491865">
                  <a:moveTo>
                    <a:pt x="143243" y="2057400"/>
                  </a:moveTo>
                  <a:lnTo>
                    <a:pt x="142494" y="2044700"/>
                  </a:lnTo>
                  <a:lnTo>
                    <a:pt x="142786" y="2057400"/>
                  </a:lnTo>
                  <a:lnTo>
                    <a:pt x="143243" y="2057400"/>
                  </a:lnTo>
                  <a:close/>
                </a:path>
                <a:path w="260350" h="3491865">
                  <a:moveTo>
                    <a:pt x="149326" y="2155533"/>
                  </a:moveTo>
                  <a:lnTo>
                    <a:pt x="149313" y="2155291"/>
                  </a:lnTo>
                  <a:lnTo>
                    <a:pt x="149212" y="2155494"/>
                  </a:lnTo>
                  <a:lnTo>
                    <a:pt x="149250" y="2155761"/>
                  </a:lnTo>
                  <a:lnTo>
                    <a:pt x="149301" y="2155901"/>
                  </a:lnTo>
                  <a:lnTo>
                    <a:pt x="149326" y="2156142"/>
                  </a:lnTo>
                  <a:lnTo>
                    <a:pt x="149326" y="2155533"/>
                  </a:lnTo>
                  <a:close/>
                </a:path>
                <a:path w="260350" h="3491865">
                  <a:moveTo>
                    <a:pt x="149923" y="2133600"/>
                  </a:moveTo>
                  <a:lnTo>
                    <a:pt x="146850" y="2120900"/>
                  </a:lnTo>
                  <a:lnTo>
                    <a:pt x="147497" y="2133600"/>
                  </a:lnTo>
                  <a:lnTo>
                    <a:pt x="149923" y="2133600"/>
                  </a:lnTo>
                  <a:close/>
                </a:path>
                <a:path w="260350" h="3491865">
                  <a:moveTo>
                    <a:pt x="152806" y="2148167"/>
                  </a:moveTo>
                  <a:lnTo>
                    <a:pt x="146723" y="2134870"/>
                  </a:lnTo>
                  <a:lnTo>
                    <a:pt x="149059" y="2143569"/>
                  </a:lnTo>
                  <a:lnTo>
                    <a:pt x="149199" y="2148586"/>
                  </a:lnTo>
                  <a:lnTo>
                    <a:pt x="149313" y="2155291"/>
                  </a:lnTo>
                  <a:lnTo>
                    <a:pt x="152806" y="2148167"/>
                  </a:lnTo>
                  <a:close/>
                </a:path>
                <a:path w="260350" h="3491865">
                  <a:moveTo>
                    <a:pt x="162648" y="2171700"/>
                  </a:moveTo>
                  <a:lnTo>
                    <a:pt x="161277" y="2159000"/>
                  </a:lnTo>
                  <a:lnTo>
                    <a:pt x="160477" y="2159000"/>
                  </a:lnTo>
                  <a:lnTo>
                    <a:pt x="162648" y="2171700"/>
                  </a:lnTo>
                  <a:close/>
                </a:path>
                <a:path w="260350" h="3491865">
                  <a:moveTo>
                    <a:pt x="175425" y="2510002"/>
                  </a:moveTo>
                  <a:lnTo>
                    <a:pt x="175018" y="2509812"/>
                  </a:lnTo>
                  <a:lnTo>
                    <a:pt x="174840" y="2511666"/>
                  </a:lnTo>
                  <a:lnTo>
                    <a:pt x="175171" y="2517800"/>
                  </a:lnTo>
                  <a:lnTo>
                    <a:pt x="175107" y="2513774"/>
                  </a:lnTo>
                  <a:lnTo>
                    <a:pt x="175234" y="2511514"/>
                  </a:lnTo>
                  <a:lnTo>
                    <a:pt x="175425" y="2510002"/>
                  </a:lnTo>
                  <a:close/>
                </a:path>
                <a:path w="260350" h="3491865">
                  <a:moveTo>
                    <a:pt x="175806" y="2285301"/>
                  </a:moveTo>
                  <a:lnTo>
                    <a:pt x="174472" y="2286482"/>
                  </a:lnTo>
                  <a:lnTo>
                    <a:pt x="173304" y="2289340"/>
                  </a:lnTo>
                  <a:lnTo>
                    <a:pt x="173990" y="2295563"/>
                  </a:lnTo>
                  <a:lnTo>
                    <a:pt x="174180" y="2300376"/>
                  </a:lnTo>
                  <a:lnTo>
                    <a:pt x="174167" y="2304465"/>
                  </a:lnTo>
                  <a:lnTo>
                    <a:pt x="174701" y="2295436"/>
                  </a:lnTo>
                  <a:lnTo>
                    <a:pt x="175806" y="2285301"/>
                  </a:lnTo>
                  <a:close/>
                </a:path>
                <a:path w="260350" h="3491865">
                  <a:moveTo>
                    <a:pt x="181089" y="2413000"/>
                  </a:moveTo>
                  <a:lnTo>
                    <a:pt x="180797" y="2413000"/>
                  </a:lnTo>
                  <a:lnTo>
                    <a:pt x="181013" y="2424023"/>
                  </a:lnTo>
                  <a:lnTo>
                    <a:pt x="181051" y="2424480"/>
                  </a:lnTo>
                  <a:lnTo>
                    <a:pt x="181089" y="2413000"/>
                  </a:lnTo>
                  <a:close/>
                </a:path>
                <a:path w="260350" h="3491865">
                  <a:moveTo>
                    <a:pt x="186740" y="2595130"/>
                  </a:moveTo>
                  <a:lnTo>
                    <a:pt x="186728" y="2594965"/>
                  </a:lnTo>
                  <a:lnTo>
                    <a:pt x="186728" y="2594826"/>
                  </a:lnTo>
                  <a:lnTo>
                    <a:pt x="186715" y="2594622"/>
                  </a:lnTo>
                  <a:lnTo>
                    <a:pt x="186588" y="2596070"/>
                  </a:lnTo>
                  <a:lnTo>
                    <a:pt x="186740" y="2595130"/>
                  </a:lnTo>
                  <a:close/>
                </a:path>
                <a:path w="260350" h="3491865">
                  <a:moveTo>
                    <a:pt x="189852" y="2692400"/>
                  </a:moveTo>
                  <a:lnTo>
                    <a:pt x="189090" y="2679700"/>
                  </a:lnTo>
                  <a:lnTo>
                    <a:pt x="188150" y="2692400"/>
                  </a:lnTo>
                  <a:lnTo>
                    <a:pt x="189852" y="2692400"/>
                  </a:lnTo>
                  <a:close/>
                </a:path>
                <a:path w="260350" h="3491865">
                  <a:moveTo>
                    <a:pt x="193344" y="2717800"/>
                  </a:moveTo>
                  <a:lnTo>
                    <a:pt x="192582" y="2705100"/>
                  </a:lnTo>
                  <a:lnTo>
                    <a:pt x="191223" y="2692400"/>
                  </a:lnTo>
                  <a:lnTo>
                    <a:pt x="190995" y="2690291"/>
                  </a:lnTo>
                  <a:lnTo>
                    <a:pt x="191096" y="2692400"/>
                  </a:lnTo>
                  <a:lnTo>
                    <a:pt x="190423" y="2692400"/>
                  </a:lnTo>
                  <a:lnTo>
                    <a:pt x="191668" y="2705100"/>
                  </a:lnTo>
                  <a:lnTo>
                    <a:pt x="192887" y="2717800"/>
                  </a:lnTo>
                  <a:lnTo>
                    <a:pt x="193344" y="2717800"/>
                  </a:lnTo>
                  <a:close/>
                </a:path>
                <a:path w="260350" h="3491865">
                  <a:moveTo>
                    <a:pt x="196037" y="2596388"/>
                  </a:moveTo>
                  <a:lnTo>
                    <a:pt x="195770" y="2590800"/>
                  </a:lnTo>
                  <a:lnTo>
                    <a:pt x="194818" y="2590800"/>
                  </a:lnTo>
                  <a:lnTo>
                    <a:pt x="195326" y="2578100"/>
                  </a:lnTo>
                  <a:lnTo>
                    <a:pt x="194017" y="2552700"/>
                  </a:lnTo>
                  <a:lnTo>
                    <a:pt x="192112" y="2527300"/>
                  </a:lnTo>
                  <a:lnTo>
                    <a:pt x="190792" y="2514600"/>
                  </a:lnTo>
                  <a:lnTo>
                    <a:pt x="189128" y="2514600"/>
                  </a:lnTo>
                  <a:lnTo>
                    <a:pt x="188353" y="2501900"/>
                  </a:lnTo>
                  <a:lnTo>
                    <a:pt x="187413" y="2489200"/>
                  </a:lnTo>
                  <a:lnTo>
                    <a:pt x="186283" y="2476500"/>
                  </a:lnTo>
                  <a:lnTo>
                    <a:pt x="184988" y="2463800"/>
                  </a:lnTo>
                  <a:lnTo>
                    <a:pt x="183642" y="2463800"/>
                  </a:lnTo>
                  <a:lnTo>
                    <a:pt x="182410" y="2451100"/>
                  </a:lnTo>
                  <a:lnTo>
                    <a:pt x="181737" y="2438400"/>
                  </a:lnTo>
                  <a:lnTo>
                    <a:pt x="181140" y="2425700"/>
                  </a:lnTo>
                  <a:lnTo>
                    <a:pt x="181051" y="2424480"/>
                  </a:lnTo>
                  <a:lnTo>
                    <a:pt x="181051" y="2425700"/>
                  </a:lnTo>
                  <a:lnTo>
                    <a:pt x="181013" y="2424023"/>
                  </a:lnTo>
                  <a:lnTo>
                    <a:pt x="180162" y="2413000"/>
                  </a:lnTo>
                  <a:lnTo>
                    <a:pt x="180797" y="2413000"/>
                  </a:lnTo>
                  <a:lnTo>
                    <a:pt x="180555" y="2400300"/>
                  </a:lnTo>
                  <a:lnTo>
                    <a:pt x="178320" y="2374900"/>
                  </a:lnTo>
                  <a:lnTo>
                    <a:pt x="175958" y="2349500"/>
                  </a:lnTo>
                  <a:lnTo>
                    <a:pt x="175082" y="2336800"/>
                  </a:lnTo>
                  <a:lnTo>
                    <a:pt x="174117" y="2324100"/>
                  </a:lnTo>
                  <a:lnTo>
                    <a:pt x="174078" y="2311400"/>
                  </a:lnTo>
                  <a:lnTo>
                    <a:pt x="173913" y="2311400"/>
                  </a:lnTo>
                  <a:lnTo>
                    <a:pt x="173926" y="2324100"/>
                  </a:lnTo>
                  <a:lnTo>
                    <a:pt x="173558" y="2311400"/>
                  </a:lnTo>
                  <a:lnTo>
                    <a:pt x="172859" y="2311400"/>
                  </a:lnTo>
                  <a:lnTo>
                    <a:pt x="171983" y="2298700"/>
                  </a:lnTo>
                  <a:lnTo>
                    <a:pt x="173139" y="2298700"/>
                  </a:lnTo>
                  <a:lnTo>
                    <a:pt x="173202" y="2286000"/>
                  </a:lnTo>
                  <a:lnTo>
                    <a:pt x="169532" y="2286000"/>
                  </a:lnTo>
                  <a:lnTo>
                    <a:pt x="170091" y="2273300"/>
                  </a:lnTo>
                  <a:lnTo>
                    <a:pt x="169468" y="2273300"/>
                  </a:lnTo>
                  <a:lnTo>
                    <a:pt x="168859" y="2260600"/>
                  </a:lnTo>
                  <a:lnTo>
                    <a:pt x="169430" y="2260600"/>
                  </a:lnTo>
                  <a:lnTo>
                    <a:pt x="168135" y="2247900"/>
                  </a:lnTo>
                  <a:lnTo>
                    <a:pt x="166662" y="2235200"/>
                  </a:lnTo>
                  <a:lnTo>
                    <a:pt x="164947" y="2222500"/>
                  </a:lnTo>
                  <a:lnTo>
                    <a:pt x="163563" y="2222500"/>
                  </a:lnTo>
                  <a:lnTo>
                    <a:pt x="162915" y="2222500"/>
                  </a:lnTo>
                  <a:lnTo>
                    <a:pt x="163258" y="2209800"/>
                  </a:lnTo>
                  <a:lnTo>
                    <a:pt x="163563" y="2222500"/>
                  </a:lnTo>
                  <a:lnTo>
                    <a:pt x="163029" y="2197100"/>
                  </a:lnTo>
                  <a:lnTo>
                    <a:pt x="163449" y="2197100"/>
                  </a:lnTo>
                  <a:lnTo>
                    <a:pt x="159613" y="2171700"/>
                  </a:lnTo>
                  <a:lnTo>
                    <a:pt x="159943" y="2171700"/>
                  </a:lnTo>
                  <a:lnTo>
                    <a:pt x="160439" y="2159000"/>
                  </a:lnTo>
                  <a:lnTo>
                    <a:pt x="159448" y="2146300"/>
                  </a:lnTo>
                  <a:lnTo>
                    <a:pt x="158470" y="2133600"/>
                  </a:lnTo>
                  <a:lnTo>
                    <a:pt x="157518" y="2127567"/>
                  </a:lnTo>
                  <a:lnTo>
                    <a:pt x="157213" y="2120900"/>
                  </a:lnTo>
                  <a:lnTo>
                    <a:pt x="154647" y="2108200"/>
                  </a:lnTo>
                  <a:lnTo>
                    <a:pt x="155359" y="2108200"/>
                  </a:lnTo>
                  <a:lnTo>
                    <a:pt x="154914" y="2082800"/>
                  </a:lnTo>
                  <a:lnTo>
                    <a:pt x="152755" y="2044700"/>
                  </a:lnTo>
                  <a:lnTo>
                    <a:pt x="150215" y="2006600"/>
                  </a:lnTo>
                  <a:lnTo>
                    <a:pt x="148590" y="1968500"/>
                  </a:lnTo>
                  <a:lnTo>
                    <a:pt x="147154" y="1968500"/>
                  </a:lnTo>
                  <a:lnTo>
                    <a:pt x="147053" y="1955800"/>
                  </a:lnTo>
                  <a:lnTo>
                    <a:pt x="145796" y="1955800"/>
                  </a:lnTo>
                  <a:lnTo>
                    <a:pt x="146469" y="1943100"/>
                  </a:lnTo>
                  <a:lnTo>
                    <a:pt x="147802" y="1943100"/>
                  </a:lnTo>
                  <a:lnTo>
                    <a:pt x="146532" y="1930400"/>
                  </a:lnTo>
                  <a:lnTo>
                    <a:pt x="145897" y="1917700"/>
                  </a:lnTo>
                  <a:lnTo>
                    <a:pt x="145072" y="1905000"/>
                  </a:lnTo>
                  <a:lnTo>
                    <a:pt x="145199" y="1905000"/>
                  </a:lnTo>
                  <a:lnTo>
                    <a:pt x="144602" y="1899031"/>
                  </a:lnTo>
                  <a:lnTo>
                    <a:pt x="144602" y="1901786"/>
                  </a:lnTo>
                  <a:lnTo>
                    <a:pt x="143217" y="1892300"/>
                  </a:lnTo>
                  <a:lnTo>
                    <a:pt x="143903" y="1892300"/>
                  </a:lnTo>
                  <a:lnTo>
                    <a:pt x="144602" y="1901786"/>
                  </a:lnTo>
                  <a:lnTo>
                    <a:pt x="144602" y="1899031"/>
                  </a:lnTo>
                  <a:lnTo>
                    <a:pt x="143929" y="1892300"/>
                  </a:lnTo>
                  <a:lnTo>
                    <a:pt x="145884" y="1892300"/>
                  </a:lnTo>
                  <a:lnTo>
                    <a:pt x="144348" y="1879600"/>
                  </a:lnTo>
                  <a:lnTo>
                    <a:pt x="142544" y="1879600"/>
                  </a:lnTo>
                  <a:lnTo>
                    <a:pt x="140576" y="1866900"/>
                  </a:lnTo>
                  <a:lnTo>
                    <a:pt x="138658" y="1866900"/>
                  </a:lnTo>
                  <a:lnTo>
                    <a:pt x="138315" y="1854200"/>
                  </a:lnTo>
                  <a:lnTo>
                    <a:pt x="137477" y="1854200"/>
                  </a:lnTo>
                  <a:lnTo>
                    <a:pt x="137033" y="1850123"/>
                  </a:lnTo>
                  <a:lnTo>
                    <a:pt x="137033" y="1866900"/>
                  </a:lnTo>
                  <a:lnTo>
                    <a:pt x="135712" y="1866900"/>
                  </a:lnTo>
                  <a:lnTo>
                    <a:pt x="135547" y="1879600"/>
                  </a:lnTo>
                  <a:lnTo>
                    <a:pt x="134086" y="1866900"/>
                  </a:lnTo>
                  <a:lnTo>
                    <a:pt x="132791" y="1866900"/>
                  </a:lnTo>
                  <a:lnTo>
                    <a:pt x="132791" y="1879600"/>
                  </a:lnTo>
                  <a:lnTo>
                    <a:pt x="132753" y="1892300"/>
                  </a:lnTo>
                  <a:lnTo>
                    <a:pt x="132029" y="1879600"/>
                  </a:lnTo>
                  <a:lnTo>
                    <a:pt x="132105" y="1866900"/>
                  </a:lnTo>
                  <a:lnTo>
                    <a:pt x="132524" y="1879600"/>
                  </a:lnTo>
                  <a:lnTo>
                    <a:pt x="132791" y="1879600"/>
                  </a:lnTo>
                  <a:lnTo>
                    <a:pt x="132791" y="1866900"/>
                  </a:lnTo>
                  <a:lnTo>
                    <a:pt x="133172" y="1854200"/>
                  </a:lnTo>
                  <a:lnTo>
                    <a:pt x="131546" y="1854200"/>
                  </a:lnTo>
                  <a:lnTo>
                    <a:pt x="129794" y="1841500"/>
                  </a:lnTo>
                  <a:lnTo>
                    <a:pt x="131483" y="1841500"/>
                  </a:lnTo>
                  <a:lnTo>
                    <a:pt x="133413" y="1854200"/>
                  </a:lnTo>
                  <a:lnTo>
                    <a:pt x="133807" y="1854200"/>
                  </a:lnTo>
                  <a:lnTo>
                    <a:pt x="133832" y="1852980"/>
                  </a:lnTo>
                  <a:lnTo>
                    <a:pt x="134378" y="1854822"/>
                  </a:lnTo>
                  <a:lnTo>
                    <a:pt x="134924" y="1856613"/>
                  </a:lnTo>
                  <a:lnTo>
                    <a:pt x="134454" y="1854034"/>
                  </a:lnTo>
                  <a:lnTo>
                    <a:pt x="133896" y="1850872"/>
                  </a:lnTo>
                  <a:lnTo>
                    <a:pt x="134188" y="1841500"/>
                  </a:lnTo>
                  <a:lnTo>
                    <a:pt x="137033" y="1866900"/>
                  </a:lnTo>
                  <a:lnTo>
                    <a:pt x="137033" y="1850123"/>
                  </a:lnTo>
                  <a:lnTo>
                    <a:pt x="136093" y="1841500"/>
                  </a:lnTo>
                  <a:lnTo>
                    <a:pt x="137490" y="1841500"/>
                  </a:lnTo>
                  <a:lnTo>
                    <a:pt x="138315" y="1854200"/>
                  </a:lnTo>
                  <a:lnTo>
                    <a:pt x="137731" y="1841500"/>
                  </a:lnTo>
                  <a:lnTo>
                    <a:pt x="137236" y="1828800"/>
                  </a:lnTo>
                  <a:lnTo>
                    <a:pt x="136728" y="1816100"/>
                  </a:lnTo>
                  <a:lnTo>
                    <a:pt x="135420" y="1803400"/>
                  </a:lnTo>
                  <a:lnTo>
                    <a:pt x="133921" y="1803400"/>
                  </a:lnTo>
                  <a:lnTo>
                    <a:pt x="134239" y="1790700"/>
                  </a:lnTo>
                  <a:lnTo>
                    <a:pt x="132867" y="1790700"/>
                  </a:lnTo>
                  <a:lnTo>
                    <a:pt x="131686" y="1765300"/>
                  </a:lnTo>
                  <a:lnTo>
                    <a:pt x="131152" y="1752600"/>
                  </a:lnTo>
                  <a:lnTo>
                    <a:pt x="130327" y="1752600"/>
                  </a:lnTo>
                  <a:lnTo>
                    <a:pt x="128803" y="1739900"/>
                  </a:lnTo>
                  <a:lnTo>
                    <a:pt x="128244" y="1739900"/>
                  </a:lnTo>
                  <a:lnTo>
                    <a:pt x="127990" y="1727200"/>
                  </a:lnTo>
                  <a:lnTo>
                    <a:pt x="127673" y="1727200"/>
                  </a:lnTo>
                  <a:lnTo>
                    <a:pt x="127114" y="1701800"/>
                  </a:lnTo>
                  <a:lnTo>
                    <a:pt x="126466" y="1701800"/>
                  </a:lnTo>
                  <a:lnTo>
                    <a:pt x="125882" y="1689100"/>
                  </a:lnTo>
                  <a:lnTo>
                    <a:pt x="125501" y="1676400"/>
                  </a:lnTo>
                  <a:lnTo>
                    <a:pt x="122580" y="1676400"/>
                  </a:lnTo>
                  <a:lnTo>
                    <a:pt x="122402" y="1663700"/>
                  </a:lnTo>
                  <a:lnTo>
                    <a:pt x="122402" y="1651000"/>
                  </a:lnTo>
                  <a:lnTo>
                    <a:pt x="121373" y="1625600"/>
                  </a:lnTo>
                  <a:lnTo>
                    <a:pt x="120992" y="1638300"/>
                  </a:lnTo>
                  <a:lnTo>
                    <a:pt x="120573" y="1625600"/>
                  </a:lnTo>
                  <a:lnTo>
                    <a:pt x="121450" y="1612900"/>
                  </a:lnTo>
                  <a:lnTo>
                    <a:pt x="122605" y="1600200"/>
                  </a:lnTo>
                  <a:lnTo>
                    <a:pt x="124180" y="1600200"/>
                  </a:lnTo>
                  <a:lnTo>
                    <a:pt x="123799" y="1587500"/>
                  </a:lnTo>
                  <a:lnTo>
                    <a:pt x="121488" y="1587500"/>
                  </a:lnTo>
                  <a:lnTo>
                    <a:pt x="120040" y="1574800"/>
                  </a:lnTo>
                  <a:lnTo>
                    <a:pt x="122351" y="1574800"/>
                  </a:lnTo>
                  <a:lnTo>
                    <a:pt x="121526" y="1562100"/>
                  </a:lnTo>
                  <a:lnTo>
                    <a:pt x="119418" y="1549400"/>
                  </a:lnTo>
                  <a:lnTo>
                    <a:pt x="118402" y="1536700"/>
                  </a:lnTo>
                  <a:lnTo>
                    <a:pt x="117386" y="1524000"/>
                  </a:lnTo>
                  <a:lnTo>
                    <a:pt x="116763" y="1511300"/>
                  </a:lnTo>
                  <a:lnTo>
                    <a:pt x="115709" y="1524000"/>
                  </a:lnTo>
                  <a:lnTo>
                    <a:pt x="114414" y="1511300"/>
                  </a:lnTo>
                  <a:lnTo>
                    <a:pt x="113842" y="1498600"/>
                  </a:lnTo>
                  <a:lnTo>
                    <a:pt x="113639" y="1485900"/>
                  </a:lnTo>
                  <a:lnTo>
                    <a:pt x="113017" y="1473200"/>
                  </a:lnTo>
                  <a:lnTo>
                    <a:pt x="111226" y="1460500"/>
                  </a:lnTo>
                  <a:lnTo>
                    <a:pt x="111683" y="1460500"/>
                  </a:lnTo>
                  <a:lnTo>
                    <a:pt x="110464" y="1447800"/>
                  </a:lnTo>
                  <a:lnTo>
                    <a:pt x="109067" y="1435100"/>
                  </a:lnTo>
                  <a:lnTo>
                    <a:pt x="106133" y="1409700"/>
                  </a:lnTo>
                  <a:lnTo>
                    <a:pt x="106946" y="1397000"/>
                  </a:lnTo>
                  <a:lnTo>
                    <a:pt x="104711" y="1371600"/>
                  </a:lnTo>
                  <a:lnTo>
                    <a:pt x="102527" y="1358900"/>
                  </a:lnTo>
                  <a:lnTo>
                    <a:pt x="103543" y="1346200"/>
                  </a:lnTo>
                  <a:lnTo>
                    <a:pt x="102654" y="1333500"/>
                  </a:lnTo>
                  <a:lnTo>
                    <a:pt x="100876" y="1308100"/>
                  </a:lnTo>
                  <a:lnTo>
                    <a:pt x="101422" y="1308100"/>
                  </a:lnTo>
                  <a:lnTo>
                    <a:pt x="100418" y="1295400"/>
                  </a:lnTo>
                  <a:lnTo>
                    <a:pt x="99288" y="1295400"/>
                  </a:lnTo>
                  <a:lnTo>
                    <a:pt x="98056" y="1282700"/>
                  </a:lnTo>
                  <a:lnTo>
                    <a:pt x="96786" y="1282700"/>
                  </a:lnTo>
                  <a:lnTo>
                    <a:pt x="96761" y="1270000"/>
                  </a:lnTo>
                  <a:lnTo>
                    <a:pt x="97751" y="1270000"/>
                  </a:lnTo>
                  <a:lnTo>
                    <a:pt x="96875" y="1257300"/>
                  </a:lnTo>
                  <a:lnTo>
                    <a:pt x="95885" y="1244600"/>
                  </a:lnTo>
                  <a:lnTo>
                    <a:pt x="94310" y="1231900"/>
                  </a:lnTo>
                  <a:lnTo>
                    <a:pt x="91744" y="1219200"/>
                  </a:lnTo>
                  <a:lnTo>
                    <a:pt x="93116" y="1206500"/>
                  </a:lnTo>
                  <a:lnTo>
                    <a:pt x="92329" y="1206500"/>
                  </a:lnTo>
                  <a:lnTo>
                    <a:pt x="91681" y="1181100"/>
                  </a:lnTo>
                  <a:lnTo>
                    <a:pt x="90563" y="1156271"/>
                  </a:lnTo>
                  <a:lnTo>
                    <a:pt x="90563" y="1358900"/>
                  </a:lnTo>
                  <a:lnTo>
                    <a:pt x="89700" y="1346200"/>
                  </a:lnTo>
                  <a:lnTo>
                    <a:pt x="89204" y="1336078"/>
                  </a:lnTo>
                  <a:lnTo>
                    <a:pt x="90233" y="1346200"/>
                  </a:lnTo>
                  <a:lnTo>
                    <a:pt x="90563" y="1358900"/>
                  </a:lnTo>
                  <a:lnTo>
                    <a:pt x="90563" y="1156271"/>
                  </a:lnTo>
                  <a:lnTo>
                    <a:pt x="90538" y="1155700"/>
                  </a:lnTo>
                  <a:lnTo>
                    <a:pt x="89395" y="1143000"/>
                  </a:lnTo>
                  <a:lnTo>
                    <a:pt x="89128" y="1140015"/>
                  </a:lnTo>
                  <a:lnTo>
                    <a:pt x="89230" y="1143000"/>
                  </a:lnTo>
                  <a:lnTo>
                    <a:pt x="88912" y="1137653"/>
                  </a:lnTo>
                  <a:lnTo>
                    <a:pt x="88265" y="1130300"/>
                  </a:lnTo>
                  <a:lnTo>
                    <a:pt x="88493" y="1130300"/>
                  </a:lnTo>
                  <a:lnTo>
                    <a:pt x="87033" y="1104900"/>
                  </a:lnTo>
                  <a:lnTo>
                    <a:pt x="85966" y="1079500"/>
                  </a:lnTo>
                  <a:lnTo>
                    <a:pt x="84455" y="1054100"/>
                  </a:lnTo>
                  <a:lnTo>
                    <a:pt x="80987" y="1041400"/>
                  </a:lnTo>
                  <a:lnTo>
                    <a:pt x="77927" y="1016000"/>
                  </a:lnTo>
                  <a:lnTo>
                    <a:pt x="78193" y="1028700"/>
                  </a:lnTo>
                  <a:lnTo>
                    <a:pt x="75057" y="1028700"/>
                  </a:lnTo>
                  <a:lnTo>
                    <a:pt x="74510" y="1016000"/>
                  </a:lnTo>
                  <a:lnTo>
                    <a:pt x="74561" y="1003300"/>
                  </a:lnTo>
                  <a:lnTo>
                    <a:pt x="75082" y="1003300"/>
                  </a:lnTo>
                  <a:lnTo>
                    <a:pt x="75882" y="1015212"/>
                  </a:lnTo>
                  <a:lnTo>
                    <a:pt x="77012" y="1003300"/>
                  </a:lnTo>
                  <a:lnTo>
                    <a:pt x="76542" y="990600"/>
                  </a:lnTo>
                  <a:lnTo>
                    <a:pt x="75831" y="977900"/>
                  </a:lnTo>
                  <a:lnTo>
                    <a:pt x="76314" y="977900"/>
                  </a:lnTo>
                  <a:lnTo>
                    <a:pt x="74104" y="939800"/>
                  </a:lnTo>
                  <a:lnTo>
                    <a:pt x="73367" y="927100"/>
                  </a:lnTo>
                  <a:lnTo>
                    <a:pt x="72517" y="914400"/>
                  </a:lnTo>
                  <a:lnTo>
                    <a:pt x="70827" y="889000"/>
                  </a:lnTo>
                  <a:lnTo>
                    <a:pt x="69215" y="863600"/>
                  </a:lnTo>
                  <a:lnTo>
                    <a:pt x="68402" y="850900"/>
                  </a:lnTo>
                  <a:lnTo>
                    <a:pt x="55880" y="850900"/>
                  </a:lnTo>
                  <a:lnTo>
                    <a:pt x="54495" y="850900"/>
                  </a:lnTo>
                  <a:lnTo>
                    <a:pt x="54800" y="863600"/>
                  </a:lnTo>
                  <a:lnTo>
                    <a:pt x="54952" y="876300"/>
                  </a:lnTo>
                  <a:lnTo>
                    <a:pt x="55791" y="889000"/>
                  </a:lnTo>
                  <a:lnTo>
                    <a:pt x="55067" y="863600"/>
                  </a:lnTo>
                  <a:lnTo>
                    <a:pt x="57289" y="863600"/>
                  </a:lnTo>
                  <a:lnTo>
                    <a:pt x="58940" y="889000"/>
                  </a:lnTo>
                  <a:lnTo>
                    <a:pt x="58305" y="889000"/>
                  </a:lnTo>
                  <a:lnTo>
                    <a:pt x="57480" y="901700"/>
                  </a:lnTo>
                  <a:lnTo>
                    <a:pt x="58242" y="919200"/>
                  </a:lnTo>
                  <a:lnTo>
                    <a:pt x="58229" y="914400"/>
                  </a:lnTo>
                  <a:lnTo>
                    <a:pt x="59321" y="914400"/>
                  </a:lnTo>
                  <a:lnTo>
                    <a:pt x="59588" y="927100"/>
                  </a:lnTo>
                  <a:lnTo>
                    <a:pt x="59753" y="927100"/>
                  </a:lnTo>
                  <a:lnTo>
                    <a:pt x="59309" y="939800"/>
                  </a:lnTo>
                  <a:lnTo>
                    <a:pt x="60490" y="952500"/>
                  </a:lnTo>
                  <a:lnTo>
                    <a:pt x="61010" y="952500"/>
                  </a:lnTo>
                  <a:lnTo>
                    <a:pt x="61417" y="939800"/>
                  </a:lnTo>
                  <a:lnTo>
                    <a:pt x="62318" y="939800"/>
                  </a:lnTo>
                  <a:lnTo>
                    <a:pt x="62128" y="952500"/>
                  </a:lnTo>
                  <a:lnTo>
                    <a:pt x="62928" y="952500"/>
                  </a:lnTo>
                  <a:lnTo>
                    <a:pt x="64211" y="965200"/>
                  </a:lnTo>
                  <a:lnTo>
                    <a:pt x="63969" y="965200"/>
                  </a:lnTo>
                  <a:lnTo>
                    <a:pt x="65112" y="990600"/>
                  </a:lnTo>
                  <a:lnTo>
                    <a:pt x="65620" y="990600"/>
                  </a:lnTo>
                  <a:lnTo>
                    <a:pt x="67703" y="990600"/>
                  </a:lnTo>
                  <a:lnTo>
                    <a:pt x="68605" y="1003300"/>
                  </a:lnTo>
                  <a:lnTo>
                    <a:pt x="65620" y="990600"/>
                  </a:lnTo>
                  <a:lnTo>
                    <a:pt x="67233" y="1016000"/>
                  </a:lnTo>
                  <a:lnTo>
                    <a:pt x="65278" y="1003300"/>
                  </a:lnTo>
                  <a:lnTo>
                    <a:pt x="66700" y="1016000"/>
                  </a:lnTo>
                  <a:lnTo>
                    <a:pt x="67500" y="1028700"/>
                  </a:lnTo>
                  <a:lnTo>
                    <a:pt x="67970" y="1028700"/>
                  </a:lnTo>
                  <a:lnTo>
                    <a:pt x="68389" y="1041400"/>
                  </a:lnTo>
                  <a:lnTo>
                    <a:pt x="71297" y="1041400"/>
                  </a:lnTo>
                  <a:lnTo>
                    <a:pt x="72339" y="1066800"/>
                  </a:lnTo>
                  <a:lnTo>
                    <a:pt x="71462" y="1066800"/>
                  </a:lnTo>
                  <a:lnTo>
                    <a:pt x="72148" y="1079500"/>
                  </a:lnTo>
                  <a:lnTo>
                    <a:pt x="70878" y="1066800"/>
                  </a:lnTo>
                  <a:lnTo>
                    <a:pt x="69329" y="1066800"/>
                  </a:lnTo>
                  <a:lnTo>
                    <a:pt x="70116" y="1054100"/>
                  </a:lnTo>
                  <a:lnTo>
                    <a:pt x="68287" y="1054100"/>
                  </a:lnTo>
                  <a:lnTo>
                    <a:pt x="68414" y="1066800"/>
                  </a:lnTo>
                  <a:lnTo>
                    <a:pt x="69037" y="1066800"/>
                  </a:lnTo>
                  <a:lnTo>
                    <a:pt x="70421" y="1079500"/>
                  </a:lnTo>
                  <a:lnTo>
                    <a:pt x="70218" y="1079500"/>
                  </a:lnTo>
                  <a:lnTo>
                    <a:pt x="74396" y="1104900"/>
                  </a:lnTo>
                  <a:lnTo>
                    <a:pt x="73304" y="1104900"/>
                  </a:lnTo>
                  <a:lnTo>
                    <a:pt x="74295" y="1117600"/>
                  </a:lnTo>
                  <a:lnTo>
                    <a:pt x="72605" y="1117600"/>
                  </a:lnTo>
                  <a:lnTo>
                    <a:pt x="74282" y="1130300"/>
                  </a:lnTo>
                  <a:lnTo>
                    <a:pt x="73875" y="1143000"/>
                  </a:lnTo>
                  <a:lnTo>
                    <a:pt x="73812" y="1152817"/>
                  </a:lnTo>
                  <a:lnTo>
                    <a:pt x="74028" y="1155700"/>
                  </a:lnTo>
                  <a:lnTo>
                    <a:pt x="75806" y="1168400"/>
                  </a:lnTo>
                  <a:lnTo>
                    <a:pt x="77609" y="1193800"/>
                  </a:lnTo>
                  <a:lnTo>
                    <a:pt x="77635" y="1194257"/>
                  </a:lnTo>
                  <a:lnTo>
                    <a:pt x="76403" y="1189634"/>
                  </a:lnTo>
                  <a:lnTo>
                    <a:pt x="77203" y="1200861"/>
                  </a:lnTo>
                  <a:lnTo>
                    <a:pt x="77546" y="1195870"/>
                  </a:lnTo>
                  <a:lnTo>
                    <a:pt x="77787" y="1196149"/>
                  </a:lnTo>
                  <a:lnTo>
                    <a:pt x="78638" y="1206500"/>
                  </a:lnTo>
                  <a:lnTo>
                    <a:pt x="79806" y="1206500"/>
                  </a:lnTo>
                  <a:lnTo>
                    <a:pt x="80416" y="1219200"/>
                  </a:lnTo>
                  <a:lnTo>
                    <a:pt x="80987" y="1244600"/>
                  </a:lnTo>
                  <a:lnTo>
                    <a:pt x="81978" y="1257300"/>
                  </a:lnTo>
                  <a:lnTo>
                    <a:pt x="83858" y="1270000"/>
                  </a:lnTo>
                  <a:lnTo>
                    <a:pt x="82537" y="1282700"/>
                  </a:lnTo>
                  <a:lnTo>
                    <a:pt x="85344" y="1282700"/>
                  </a:lnTo>
                  <a:lnTo>
                    <a:pt x="87045" y="1295400"/>
                  </a:lnTo>
                  <a:lnTo>
                    <a:pt x="87757" y="1308100"/>
                  </a:lnTo>
                  <a:lnTo>
                    <a:pt x="85585" y="1308100"/>
                  </a:lnTo>
                  <a:lnTo>
                    <a:pt x="87210" y="1320800"/>
                  </a:lnTo>
                  <a:lnTo>
                    <a:pt x="88938" y="1333500"/>
                  </a:lnTo>
                  <a:lnTo>
                    <a:pt x="89077" y="1334808"/>
                  </a:lnTo>
                  <a:lnTo>
                    <a:pt x="88887" y="1358900"/>
                  </a:lnTo>
                  <a:lnTo>
                    <a:pt x="87833" y="1352003"/>
                  </a:lnTo>
                  <a:lnTo>
                    <a:pt x="90893" y="1384300"/>
                  </a:lnTo>
                  <a:lnTo>
                    <a:pt x="93535" y="1397000"/>
                  </a:lnTo>
                  <a:lnTo>
                    <a:pt x="93319" y="1409700"/>
                  </a:lnTo>
                  <a:lnTo>
                    <a:pt x="93167" y="1397000"/>
                  </a:lnTo>
                  <a:lnTo>
                    <a:pt x="92735" y="1397000"/>
                  </a:lnTo>
                  <a:lnTo>
                    <a:pt x="93078" y="1409700"/>
                  </a:lnTo>
                  <a:lnTo>
                    <a:pt x="94640" y="1422400"/>
                  </a:lnTo>
                  <a:lnTo>
                    <a:pt x="96545" y="1422400"/>
                  </a:lnTo>
                  <a:lnTo>
                    <a:pt x="97929" y="1435100"/>
                  </a:lnTo>
                  <a:lnTo>
                    <a:pt x="98196" y="1447800"/>
                  </a:lnTo>
                  <a:lnTo>
                    <a:pt x="97066" y="1447800"/>
                  </a:lnTo>
                  <a:lnTo>
                    <a:pt x="99453" y="1460500"/>
                  </a:lnTo>
                  <a:lnTo>
                    <a:pt x="99745" y="1472628"/>
                  </a:lnTo>
                  <a:lnTo>
                    <a:pt x="100990" y="1485900"/>
                  </a:lnTo>
                  <a:lnTo>
                    <a:pt x="100850" y="1485900"/>
                  </a:lnTo>
                  <a:lnTo>
                    <a:pt x="101815" y="1498600"/>
                  </a:lnTo>
                  <a:lnTo>
                    <a:pt x="103517" y="1498600"/>
                  </a:lnTo>
                  <a:lnTo>
                    <a:pt x="104267" y="1511300"/>
                  </a:lnTo>
                  <a:lnTo>
                    <a:pt x="103149" y="1511300"/>
                  </a:lnTo>
                  <a:lnTo>
                    <a:pt x="105321" y="1524000"/>
                  </a:lnTo>
                  <a:lnTo>
                    <a:pt x="103657" y="1524000"/>
                  </a:lnTo>
                  <a:lnTo>
                    <a:pt x="102704" y="1511300"/>
                  </a:lnTo>
                  <a:lnTo>
                    <a:pt x="100965" y="1511300"/>
                  </a:lnTo>
                  <a:lnTo>
                    <a:pt x="101790" y="1524000"/>
                  </a:lnTo>
                  <a:lnTo>
                    <a:pt x="103162" y="1536700"/>
                  </a:lnTo>
                  <a:lnTo>
                    <a:pt x="103568" y="1544967"/>
                  </a:lnTo>
                  <a:lnTo>
                    <a:pt x="104025" y="1536700"/>
                  </a:lnTo>
                  <a:lnTo>
                    <a:pt x="106121" y="1549400"/>
                  </a:lnTo>
                  <a:lnTo>
                    <a:pt x="105549" y="1549400"/>
                  </a:lnTo>
                  <a:lnTo>
                    <a:pt x="105549" y="1562100"/>
                  </a:lnTo>
                  <a:lnTo>
                    <a:pt x="105867" y="1562100"/>
                  </a:lnTo>
                  <a:lnTo>
                    <a:pt x="107391" y="1574800"/>
                  </a:lnTo>
                  <a:lnTo>
                    <a:pt x="105867" y="1574800"/>
                  </a:lnTo>
                  <a:lnTo>
                    <a:pt x="106883" y="1587500"/>
                  </a:lnTo>
                  <a:lnTo>
                    <a:pt x="107772" y="1600200"/>
                  </a:lnTo>
                  <a:lnTo>
                    <a:pt x="105689" y="1600200"/>
                  </a:lnTo>
                  <a:lnTo>
                    <a:pt x="107149" y="1612900"/>
                  </a:lnTo>
                  <a:lnTo>
                    <a:pt x="109524" y="1612900"/>
                  </a:lnTo>
                  <a:lnTo>
                    <a:pt x="110299" y="1625600"/>
                  </a:lnTo>
                  <a:lnTo>
                    <a:pt x="108927" y="1625600"/>
                  </a:lnTo>
                  <a:lnTo>
                    <a:pt x="107823" y="1638300"/>
                  </a:lnTo>
                  <a:lnTo>
                    <a:pt x="110159" y="1638300"/>
                  </a:lnTo>
                  <a:lnTo>
                    <a:pt x="111493" y="1651000"/>
                  </a:lnTo>
                  <a:lnTo>
                    <a:pt x="112102" y="1663700"/>
                  </a:lnTo>
                  <a:lnTo>
                    <a:pt x="113144" y="1676400"/>
                  </a:lnTo>
                  <a:lnTo>
                    <a:pt x="114617" y="1689100"/>
                  </a:lnTo>
                  <a:lnTo>
                    <a:pt x="116497" y="1701800"/>
                  </a:lnTo>
                  <a:lnTo>
                    <a:pt x="114833" y="1701800"/>
                  </a:lnTo>
                  <a:lnTo>
                    <a:pt x="117259" y="1714500"/>
                  </a:lnTo>
                  <a:lnTo>
                    <a:pt x="118287" y="1714500"/>
                  </a:lnTo>
                  <a:lnTo>
                    <a:pt x="119176" y="1727200"/>
                  </a:lnTo>
                  <a:lnTo>
                    <a:pt x="120256" y="1727200"/>
                  </a:lnTo>
                  <a:lnTo>
                    <a:pt x="121196" y="1739900"/>
                  </a:lnTo>
                  <a:lnTo>
                    <a:pt x="121132" y="1752600"/>
                  </a:lnTo>
                  <a:lnTo>
                    <a:pt x="121310" y="1765300"/>
                  </a:lnTo>
                  <a:lnTo>
                    <a:pt x="123012" y="1778000"/>
                  </a:lnTo>
                  <a:lnTo>
                    <a:pt x="120929" y="1778000"/>
                  </a:lnTo>
                  <a:lnTo>
                    <a:pt x="122872" y="1790700"/>
                  </a:lnTo>
                  <a:lnTo>
                    <a:pt x="124053" y="1803400"/>
                  </a:lnTo>
                  <a:lnTo>
                    <a:pt x="125285" y="1803400"/>
                  </a:lnTo>
                  <a:lnTo>
                    <a:pt x="127381" y="1816100"/>
                  </a:lnTo>
                  <a:lnTo>
                    <a:pt x="127330" y="1841500"/>
                  </a:lnTo>
                  <a:lnTo>
                    <a:pt x="128168" y="1828800"/>
                  </a:lnTo>
                  <a:lnTo>
                    <a:pt x="129641" y="1841500"/>
                  </a:lnTo>
                  <a:lnTo>
                    <a:pt x="128701" y="1841500"/>
                  </a:lnTo>
                  <a:lnTo>
                    <a:pt x="129032" y="1854200"/>
                  </a:lnTo>
                  <a:lnTo>
                    <a:pt x="130073" y="1854200"/>
                  </a:lnTo>
                  <a:lnTo>
                    <a:pt x="128193" y="1866900"/>
                  </a:lnTo>
                  <a:lnTo>
                    <a:pt x="129171" y="1866900"/>
                  </a:lnTo>
                  <a:lnTo>
                    <a:pt x="129933" y="1892300"/>
                  </a:lnTo>
                  <a:lnTo>
                    <a:pt x="136017" y="1930400"/>
                  </a:lnTo>
                  <a:lnTo>
                    <a:pt x="139052" y="1943100"/>
                  </a:lnTo>
                  <a:lnTo>
                    <a:pt x="141808" y="1968500"/>
                  </a:lnTo>
                  <a:lnTo>
                    <a:pt x="136982" y="1968500"/>
                  </a:lnTo>
                  <a:lnTo>
                    <a:pt x="137121" y="1955800"/>
                  </a:lnTo>
                  <a:lnTo>
                    <a:pt x="136372" y="1955800"/>
                  </a:lnTo>
                  <a:lnTo>
                    <a:pt x="134975" y="1947316"/>
                  </a:lnTo>
                  <a:lnTo>
                    <a:pt x="136004" y="1955800"/>
                  </a:lnTo>
                  <a:lnTo>
                    <a:pt x="134721" y="1955800"/>
                  </a:lnTo>
                  <a:lnTo>
                    <a:pt x="135661" y="1968500"/>
                  </a:lnTo>
                  <a:lnTo>
                    <a:pt x="135585" y="1981200"/>
                  </a:lnTo>
                  <a:lnTo>
                    <a:pt x="137350" y="1981200"/>
                  </a:lnTo>
                  <a:lnTo>
                    <a:pt x="138734" y="1993900"/>
                  </a:lnTo>
                  <a:lnTo>
                    <a:pt x="139966" y="2006600"/>
                  </a:lnTo>
                  <a:lnTo>
                    <a:pt x="141274" y="2019300"/>
                  </a:lnTo>
                  <a:lnTo>
                    <a:pt x="142087" y="2019300"/>
                  </a:lnTo>
                  <a:lnTo>
                    <a:pt x="142621" y="2032000"/>
                  </a:lnTo>
                  <a:lnTo>
                    <a:pt x="143306" y="2044700"/>
                  </a:lnTo>
                  <a:lnTo>
                    <a:pt x="143370" y="2057400"/>
                  </a:lnTo>
                  <a:lnTo>
                    <a:pt x="143243" y="2057400"/>
                  </a:lnTo>
                  <a:lnTo>
                    <a:pt x="144005" y="2070100"/>
                  </a:lnTo>
                  <a:lnTo>
                    <a:pt x="146164" y="2095500"/>
                  </a:lnTo>
                  <a:lnTo>
                    <a:pt x="148602" y="2120900"/>
                  </a:lnTo>
                  <a:lnTo>
                    <a:pt x="150990" y="2133600"/>
                  </a:lnTo>
                  <a:lnTo>
                    <a:pt x="149923" y="2133600"/>
                  </a:lnTo>
                  <a:lnTo>
                    <a:pt x="159156" y="2171700"/>
                  </a:lnTo>
                  <a:lnTo>
                    <a:pt x="151688" y="2171700"/>
                  </a:lnTo>
                  <a:lnTo>
                    <a:pt x="149326" y="2159000"/>
                  </a:lnTo>
                  <a:lnTo>
                    <a:pt x="149440" y="2171700"/>
                  </a:lnTo>
                  <a:lnTo>
                    <a:pt x="149707" y="2171700"/>
                  </a:lnTo>
                  <a:lnTo>
                    <a:pt x="150291" y="2184400"/>
                  </a:lnTo>
                  <a:lnTo>
                    <a:pt x="154546" y="2184400"/>
                  </a:lnTo>
                  <a:lnTo>
                    <a:pt x="153809" y="2197100"/>
                  </a:lnTo>
                  <a:lnTo>
                    <a:pt x="153581" y="2197100"/>
                  </a:lnTo>
                  <a:lnTo>
                    <a:pt x="153466" y="2209800"/>
                  </a:lnTo>
                  <a:lnTo>
                    <a:pt x="157289" y="2209800"/>
                  </a:lnTo>
                  <a:lnTo>
                    <a:pt x="157873" y="2222500"/>
                  </a:lnTo>
                  <a:lnTo>
                    <a:pt x="153720" y="2222500"/>
                  </a:lnTo>
                  <a:lnTo>
                    <a:pt x="157264" y="2239467"/>
                  </a:lnTo>
                  <a:lnTo>
                    <a:pt x="155917" y="2247900"/>
                  </a:lnTo>
                  <a:lnTo>
                    <a:pt x="155765" y="2247900"/>
                  </a:lnTo>
                  <a:lnTo>
                    <a:pt x="156324" y="2260600"/>
                  </a:lnTo>
                  <a:lnTo>
                    <a:pt x="156946" y="2273300"/>
                  </a:lnTo>
                  <a:lnTo>
                    <a:pt x="157657" y="2273300"/>
                  </a:lnTo>
                  <a:lnTo>
                    <a:pt x="159372" y="2286000"/>
                  </a:lnTo>
                  <a:lnTo>
                    <a:pt x="161886" y="2298700"/>
                  </a:lnTo>
                  <a:lnTo>
                    <a:pt x="164477" y="2311400"/>
                  </a:lnTo>
                  <a:lnTo>
                    <a:pt x="166382" y="2324100"/>
                  </a:lnTo>
                  <a:lnTo>
                    <a:pt x="165417" y="2324100"/>
                  </a:lnTo>
                  <a:lnTo>
                    <a:pt x="161264" y="2311400"/>
                  </a:lnTo>
                  <a:lnTo>
                    <a:pt x="161810" y="2324100"/>
                  </a:lnTo>
                  <a:lnTo>
                    <a:pt x="164503" y="2336800"/>
                  </a:lnTo>
                  <a:lnTo>
                    <a:pt x="168452" y="2349500"/>
                  </a:lnTo>
                  <a:lnTo>
                    <a:pt x="172554" y="2362200"/>
                  </a:lnTo>
                  <a:lnTo>
                    <a:pt x="175742" y="2374900"/>
                  </a:lnTo>
                  <a:lnTo>
                    <a:pt x="175031" y="2387600"/>
                  </a:lnTo>
                  <a:lnTo>
                    <a:pt x="177546" y="2400300"/>
                  </a:lnTo>
                  <a:lnTo>
                    <a:pt x="174155" y="2387600"/>
                  </a:lnTo>
                  <a:lnTo>
                    <a:pt x="171894" y="2380818"/>
                  </a:lnTo>
                  <a:lnTo>
                    <a:pt x="171894" y="2413000"/>
                  </a:lnTo>
                  <a:lnTo>
                    <a:pt x="171513" y="2425700"/>
                  </a:lnTo>
                  <a:lnTo>
                    <a:pt x="167754" y="2413000"/>
                  </a:lnTo>
                  <a:lnTo>
                    <a:pt x="162801" y="2374900"/>
                  </a:lnTo>
                  <a:lnTo>
                    <a:pt x="164858" y="2374900"/>
                  </a:lnTo>
                  <a:lnTo>
                    <a:pt x="167551" y="2387600"/>
                  </a:lnTo>
                  <a:lnTo>
                    <a:pt x="170141" y="2400300"/>
                  </a:lnTo>
                  <a:lnTo>
                    <a:pt x="171894" y="2413000"/>
                  </a:lnTo>
                  <a:lnTo>
                    <a:pt x="171894" y="2380818"/>
                  </a:lnTo>
                  <a:lnTo>
                    <a:pt x="169926" y="2374900"/>
                  </a:lnTo>
                  <a:lnTo>
                    <a:pt x="165709" y="2362200"/>
                  </a:lnTo>
                  <a:lnTo>
                    <a:pt x="162356" y="2336800"/>
                  </a:lnTo>
                  <a:lnTo>
                    <a:pt x="162179" y="2349500"/>
                  </a:lnTo>
                  <a:lnTo>
                    <a:pt x="161988" y="2349500"/>
                  </a:lnTo>
                  <a:lnTo>
                    <a:pt x="162534" y="2362200"/>
                  </a:lnTo>
                  <a:lnTo>
                    <a:pt x="161950" y="2362200"/>
                  </a:lnTo>
                  <a:lnTo>
                    <a:pt x="160451" y="2349500"/>
                  </a:lnTo>
                  <a:lnTo>
                    <a:pt x="160083" y="2349500"/>
                  </a:lnTo>
                  <a:lnTo>
                    <a:pt x="162013" y="2387600"/>
                  </a:lnTo>
                  <a:lnTo>
                    <a:pt x="163525" y="2387600"/>
                  </a:lnTo>
                  <a:lnTo>
                    <a:pt x="165023" y="2400300"/>
                  </a:lnTo>
                  <a:lnTo>
                    <a:pt x="166458" y="2413000"/>
                  </a:lnTo>
                  <a:lnTo>
                    <a:pt x="167081" y="2413000"/>
                  </a:lnTo>
                  <a:lnTo>
                    <a:pt x="167957" y="2425700"/>
                  </a:lnTo>
                  <a:lnTo>
                    <a:pt x="168960" y="2425700"/>
                  </a:lnTo>
                  <a:lnTo>
                    <a:pt x="169621" y="2436787"/>
                  </a:lnTo>
                  <a:lnTo>
                    <a:pt x="167957" y="2425700"/>
                  </a:lnTo>
                  <a:lnTo>
                    <a:pt x="168719" y="2438400"/>
                  </a:lnTo>
                  <a:lnTo>
                    <a:pt x="170167" y="2451100"/>
                  </a:lnTo>
                  <a:lnTo>
                    <a:pt x="171411" y="2463800"/>
                  </a:lnTo>
                  <a:lnTo>
                    <a:pt x="171627" y="2476500"/>
                  </a:lnTo>
                  <a:lnTo>
                    <a:pt x="171894" y="2476500"/>
                  </a:lnTo>
                  <a:lnTo>
                    <a:pt x="170141" y="2489200"/>
                  </a:lnTo>
                  <a:lnTo>
                    <a:pt x="171462" y="2489200"/>
                  </a:lnTo>
                  <a:lnTo>
                    <a:pt x="173215" y="2476500"/>
                  </a:lnTo>
                  <a:lnTo>
                    <a:pt x="180594" y="2476500"/>
                  </a:lnTo>
                  <a:lnTo>
                    <a:pt x="182880" y="2489200"/>
                  </a:lnTo>
                  <a:lnTo>
                    <a:pt x="182727" y="2501900"/>
                  </a:lnTo>
                  <a:lnTo>
                    <a:pt x="182473" y="2514600"/>
                  </a:lnTo>
                  <a:lnTo>
                    <a:pt x="182041" y="2527300"/>
                  </a:lnTo>
                  <a:lnTo>
                    <a:pt x="180632" y="2527300"/>
                  </a:lnTo>
                  <a:lnTo>
                    <a:pt x="178663" y="2514600"/>
                  </a:lnTo>
                  <a:lnTo>
                    <a:pt x="176022" y="2514600"/>
                  </a:lnTo>
                  <a:lnTo>
                    <a:pt x="177114" y="2527300"/>
                  </a:lnTo>
                  <a:lnTo>
                    <a:pt x="176339" y="2527300"/>
                  </a:lnTo>
                  <a:lnTo>
                    <a:pt x="176745" y="2540000"/>
                  </a:lnTo>
                  <a:lnTo>
                    <a:pt x="178003" y="2540000"/>
                  </a:lnTo>
                  <a:lnTo>
                    <a:pt x="178777" y="2552700"/>
                  </a:lnTo>
                  <a:lnTo>
                    <a:pt x="179031" y="2540000"/>
                  </a:lnTo>
                  <a:lnTo>
                    <a:pt x="179781" y="2552700"/>
                  </a:lnTo>
                  <a:lnTo>
                    <a:pt x="180035" y="2552700"/>
                  </a:lnTo>
                  <a:lnTo>
                    <a:pt x="180225" y="2565400"/>
                  </a:lnTo>
                  <a:lnTo>
                    <a:pt x="182143" y="2565400"/>
                  </a:lnTo>
                  <a:lnTo>
                    <a:pt x="184238" y="2578100"/>
                  </a:lnTo>
                  <a:lnTo>
                    <a:pt x="186423" y="2590800"/>
                  </a:lnTo>
                  <a:lnTo>
                    <a:pt x="187147" y="2596388"/>
                  </a:lnTo>
                  <a:lnTo>
                    <a:pt x="187731" y="2596388"/>
                  </a:lnTo>
                  <a:lnTo>
                    <a:pt x="196037" y="2596388"/>
                  </a:lnTo>
                  <a:close/>
                </a:path>
                <a:path w="260350" h="3491865">
                  <a:moveTo>
                    <a:pt x="197472" y="2721902"/>
                  </a:moveTo>
                  <a:lnTo>
                    <a:pt x="195922" y="2706674"/>
                  </a:lnTo>
                  <a:lnTo>
                    <a:pt x="195262" y="2705163"/>
                  </a:lnTo>
                  <a:lnTo>
                    <a:pt x="195237" y="2709341"/>
                  </a:lnTo>
                  <a:lnTo>
                    <a:pt x="195859" y="2715006"/>
                  </a:lnTo>
                  <a:lnTo>
                    <a:pt x="196494" y="2718638"/>
                  </a:lnTo>
                  <a:lnTo>
                    <a:pt x="197116" y="2724277"/>
                  </a:lnTo>
                  <a:lnTo>
                    <a:pt x="197472" y="2721902"/>
                  </a:lnTo>
                  <a:close/>
                </a:path>
                <a:path w="260350" h="3491865">
                  <a:moveTo>
                    <a:pt x="198856" y="2769349"/>
                  </a:moveTo>
                  <a:lnTo>
                    <a:pt x="198843" y="2768600"/>
                  </a:lnTo>
                  <a:lnTo>
                    <a:pt x="198856" y="2769349"/>
                  </a:lnTo>
                  <a:close/>
                </a:path>
                <a:path w="260350" h="3491865">
                  <a:moveTo>
                    <a:pt x="201079" y="2667317"/>
                  </a:moveTo>
                  <a:lnTo>
                    <a:pt x="200875" y="2659418"/>
                  </a:lnTo>
                  <a:lnTo>
                    <a:pt x="199377" y="2651925"/>
                  </a:lnTo>
                  <a:lnTo>
                    <a:pt x="199339" y="2653296"/>
                  </a:lnTo>
                  <a:lnTo>
                    <a:pt x="199351" y="2656027"/>
                  </a:lnTo>
                  <a:lnTo>
                    <a:pt x="199986" y="2661666"/>
                  </a:lnTo>
                  <a:lnTo>
                    <a:pt x="200571" y="2667330"/>
                  </a:lnTo>
                  <a:lnTo>
                    <a:pt x="200977" y="2674226"/>
                  </a:lnTo>
                  <a:lnTo>
                    <a:pt x="201079" y="2667317"/>
                  </a:lnTo>
                  <a:close/>
                </a:path>
                <a:path w="260350" h="3491865">
                  <a:moveTo>
                    <a:pt x="209219" y="2889910"/>
                  </a:moveTo>
                  <a:lnTo>
                    <a:pt x="208661" y="2881299"/>
                  </a:lnTo>
                  <a:lnTo>
                    <a:pt x="208305" y="2871838"/>
                  </a:lnTo>
                  <a:lnTo>
                    <a:pt x="207860" y="2872194"/>
                  </a:lnTo>
                  <a:lnTo>
                    <a:pt x="208419" y="2886214"/>
                  </a:lnTo>
                  <a:lnTo>
                    <a:pt x="208661" y="2885973"/>
                  </a:lnTo>
                  <a:lnTo>
                    <a:pt x="208953" y="2887738"/>
                  </a:lnTo>
                  <a:lnTo>
                    <a:pt x="209219" y="2889910"/>
                  </a:lnTo>
                  <a:close/>
                </a:path>
                <a:path w="260350" h="3491865">
                  <a:moveTo>
                    <a:pt x="209816" y="2918129"/>
                  </a:moveTo>
                  <a:lnTo>
                    <a:pt x="209219" y="2908249"/>
                  </a:lnTo>
                  <a:lnTo>
                    <a:pt x="209778" y="2922282"/>
                  </a:lnTo>
                  <a:lnTo>
                    <a:pt x="209816" y="2918129"/>
                  </a:lnTo>
                  <a:close/>
                </a:path>
                <a:path w="260350" h="3491865">
                  <a:moveTo>
                    <a:pt x="210286" y="2901150"/>
                  </a:moveTo>
                  <a:lnTo>
                    <a:pt x="209664" y="2893504"/>
                  </a:lnTo>
                  <a:lnTo>
                    <a:pt x="209219" y="2889910"/>
                  </a:lnTo>
                  <a:lnTo>
                    <a:pt x="209499" y="2894406"/>
                  </a:lnTo>
                  <a:lnTo>
                    <a:pt x="209854" y="2898660"/>
                  </a:lnTo>
                  <a:lnTo>
                    <a:pt x="210286" y="2901150"/>
                  </a:lnTo>
                  <a:close/>
                </a:path>
                <a:path w="260350" h="3491865">
                  <a:moveTo>
                    <a:pt x="211023" y="2889847"/>
                  </a:moveTo>
                  <a:lnTo>
                    <a:pt x="210985" y="2889643"/>
                  </a:lnTo>
                  <a:lnTo>
                    <a:pt x="210718" y="2888729"/>
                  </a:lnTo>
                  <a:lnTo>
                    <a:pt x="210400" y="2888602"/>
                  </a:lnTo>
                  <a:lnTo>
                    <a:pt x="210756" y="2889059"/>
                  </a:lnTo>
                  <a:lnTo>
                    <a:pt x="211023" y="2889847"/>
                  </a:lnTo>
                  <a:close/>
                </a:path>
                <a:path w="260350" h="3491865">
                  <a:moveTo>
                    <a:pt x="212979" y="2938107"/>
                  </a:moveTo>
                  <a:lnTo>
                    <a:pt x="211353" y="2933293"/>
                  </a:lnTo>
                  <a:lnTo>
                    <a:pt x="211620" y="2941358"/>
                  </a:lnTo>
                  <a:lnTo>
                    <a:pt x="212979" y="2938107"/>
                  </a:lnTo>
                  <a:close/>
                </a:path>
                <a:path w="260350" h="3491865">
                  <a:moveTo>
                    <a:pt x="213944" y="2846209"/>
                  </a:moveTo>
                  <a:lnTo>
                    <a:pt x="212801" y="2839212"/>
                  </a:lnTo>
                  <a:lnTo>
                    <a:pt x="211721" y="2835414"/>
                  </a:lnTo>
                  <a:lnTo>
                    <a:pt x="212255" y="2843580"/>
                  </a:lnTo>
                  <a:lnTo>
                    <a:pt x="212229" y="2847746"/>
                  </a:lnTo>
                  <a:lnTo>
                    <a:pt x="213944" y="2846209"/>
                  </a:lnTo>
                  <a:close/>
                </a:path>
                <a:path w="260350" h="3491865">
                  <a:moveTo>
                    <a:pt x="214096" y="2846070"/>
                  </a:moveTo>
                  <a:lnTo>
                    <a:pt x="213982" y="2846413"/>
                  </a:lnTo>
                  <a:lnTo>
                    <a:pt x="213728" y="2848445"/>
                  </a:lnTo>
                  <a:lnTo>
                    <a:pt x="214096" y="2846070"/>
                  </a:lnTo>
                  <a:close/>
                </a:path>
                <a:path w="260350" h="3491865">
                  <a:moveTo>
                    <a:pt x="214655" y="2862453"/>
                  </a:moveTo>
                  <a:lnTo>
                    <a:pt x="214312" y="2858376"/>
                  </a:lnTo>
                  <a:lnTo>
                    <a:pt x="214287" y="2858122"/>
                  </a:lnTo>
                  <a:lnTo>
                    <a:pt x="214414" y="2860802"/>
                  </a:lnTo>
                  <a:lnTo>
                    <a:pt x="214528" y="2863761"/>
                  </a:lnTo>
                  <a:lnTo>
                    <a:pt x="214541" y="2862630"/>
                  </a:lnTo>
                  <a:lnTo>
                    <a:pt x="214591" y="2862148"/>
                  </a:lnTo>
                  <a:lnTo>
                    <a:pt x="214655" y="2862453"/>
                  </a:lnTo>
                  <a:close/>
                </a:path>
                <a:path w="260350" h="3491865">
                  <a:moveTo>
                    <a:pt x="214668" y="2868993"/>
                  </a:moveTo>
                  <a:lnTo>
                    <a:pt x="214630" y="2866479"/>
                  </a:lnTo>
                  <a:lnTo>
                    <a:pt x="214528" y="2863761"/>
                  </a:lnTo>
                  <a:lnTo>
                    <a:pt x="214515" y="2864967"/>
                  </a:lnTo>
                  <a:lnTo>
                    <a:pt x="214541" y="2867202"/>
                  </a:lnTo>
                  <a:lnTo>
                    <a:pt x="214655" y="2871165"/>
                  </a:lnTo>
                  <a:lnTo>
                    <a:pt x="214668" y="2868993"/>
                  </a:lnTo>
                  <a:close/>
                </a:path>
                <a:path w="260350" h="3491865">
                  <a:moveTo>
                    <a:pt x="215163" y="2868193"/>
                  </a:moveTo>
                  <a:lnTo>
                    <a:pt x="214884" y="2863342"/>
                  </a:lnTo>
                  <a:lnTo>
                    <a:pt x="214655" y="2862453"/>
                  </a:lnTo>
                  <a:lnTo>
                    <a:pt x="215163" y="2868193"/>
                  </a:lnTo>
                  <a:close/>
                </a:path>
                <a:path w="260350" h="3491865">
                  <a:moveTo>
                    <a:pt x="215823" y="2875051"/>
                  </a:moveTo>
                  <a:lnTo>
                    <a:pt x="215214" y="2869946"/>
                  </a:lnTo>
                  <a:lnTo>
                    <a:pt x="215455" y="2874988"/>
                  </a:lnTo>
                  <a:lnTo>
                    <a:pt x="215722" y="2875699"/>
                  </a:lnTo>
                  <a:lnTo>
                    <a:pt x="215823" y="2875051"/>
                  </a:lnTo>
                  <a:close/>
                </a:path>
                <a:path w="260350" h="3491865">
                  <a:moveTo>
                    <a:pt x="216103" y="2895600"/>
                  </a:moveTo>
                  <a:lnTo>
                    <a:pt x="215455" y="2882900"/>
                  </a:lnTo>
                  <a:lnTo>
                    <a:pt x="212750" y="2882900"/>
                  </a:lnTo>
                  <a:lnTo>
                    <a:pt x="211531" y="2870200"/>
                  </a:lnTo>
                  <a:lnTo>
                    <a:pt x="210439" y="2857500"/>
                  </a:lnTo>
                  <a:lnTo>
                    <a:pt x="210413" y="2857271"/>
                  </a:lnTo>
                  <a:lnTo>
                    <a:pt x="210781" y="2844800"/>
                  </a:lnTo>
                  <a:lnTo>
                    <a:pt x="208864" y="2832100"/>
                  </a:lnTo>
                  <a:lnTo>
                    <a:pt x="209994" y="2832100"/>
                  </a:lnTo>
                  <a:lnTo>
                    <a:pt x="210362" y="2832100"/>
                  </a:lnTo>
                  <a:lnTo>
                    <a:pt x="211899" y="2832100"/>
                  </a:lnTo>
                  <a:lnTo>
                    <a:pt x="210756" y="2819400"/>
                  </a:lnTo>
                  <a:lnTo>
                    <a:pt x="210680" y="2806700"/>
                  </a:lnTo>
                  <a:lnTo>
                    <a:pt x="210337" y="2806700"/>
                  </a:lnTo>
                  <a:lnTo>
                    <a:pt x="209765" y="2794000"/>
                  </a:lnTo>
                  <a:lnTo>
                    <a:pt x="208965" y="2781300"/>
                  </a:lnTo>
                  <a:lnTo>
                    <a:pt x="208915" y="2806700"/>
                  </a:lnTo>
                  <a:lnTo>
                    <a:pt x="208749" y="2794000"/>
                  </a:lnTo>
                  <a:lnTo>
                    <a:pt x="208915" y="2806700"/>
                  </a:lnTo>
                  <a:lnTo>
                    <a:pt x="208915" y="2781300"/>
                  </a:lnTo>
                  <a:lnTo>
                    <a:pt x="208407" y="2781300"/>
                  </a:lnTo>
                  <a:lnTo>
                    <a:pt x="207568" y="2768600"/>
                  </a:lnTo>
                  <a:lnTo>
                    <a:pt x="204787" y="2743200"/>
                  </a:lnTo>
                  <a:lnTo>
                    <a:pt x="205130" y="2743200"/>
                  </a:lnTo>
                  <a:lnTo>
                    <a:pt x="203454" y="2730500"/>
                  </a:lnTo>
                  <a:lnTo>
                    <a:pt x="201434" y="2705100"/>
                  </a:lnTo>
                  <a:lnTo>
                    <a:pt x="200596" y="2691904"/>
                  </a:lnTo>
                  <a:lnTo>
                    <a:pt x="201523" y="2693555"/>
                  </a:lnTo>
                  <a:lnTo>
                    <a:pt x="201498" y="2685796"/>
                  </a:lnTo>
                  <a:lnTo>
                    <a:pt x="201282" y="2679636"/>
                  </a:lnTo>
                  <a:lnTo>
                    <a:pt x="200977" y="2674239"/>
                  </a:lnTo>
                  <a:lnTo>
                    <a:pt x="200850" y="2683586"/>
                  </a:lnTo>
                  <a:lnTo>
                    <a:pt x="200406" y="2688793"/>
                  </a:lnTo>
                  <a:lnTo>
                    <a:pt x="199834" y="2679700"/>
                  </a:lnTo>
                  <a:lnTo>
                    <a:pt x="199351" y="2667000"/>
                  </a:lnTo>
                  <a:lnTo>
                    <a:pt x="198589" y="2654300"/>
                  </a:lnTo>
                  <a:lnTo>
                    <a:pt x="197853" y="2654300"/>
                  </a:lnTo>
                  <a:lnTo>
                    <a:pt x="197180" y="2641600"/>
                  </a:lnTo>
                  <a:lnTo>
                    <a:pt x="196634" y="2628900"/>
                  </a:lnTo>
                  <a:lnTo>
                    <a:pt x="197650" y="2628900"/>
                  </a:lnTo>
                  <a:lnTo>
                    <a:pt x="196913" y="2616200"/>
                  </a:lnTo>
                  <a:lnTo>
                    <a:pt x="196380" y="2603500"/>
                  </a:lnTo>
                  <a:lnTo>
                    <a:pt x="188074" y="2603500"/>
                  </a:lnTo>
                  <a:lnTo>
                    <a:pt x="186740" y="2603500"/>
                  </a:lnTo>
                  <a:lnTo>
                    <a:pt x="187782" y="2616200"/>
                  </a:lnTo>
                  <a:lnTo>
                    <a:pt x="189242" y="2654300"/>
                  </a:lnTo>
                  <a:lnTo>
                    <a:pt x="190309" y="2667000"/>
                  </a:lnTo>
                  <a:lnTo>
                    <a:pt x="189941" y="2667000"/>
                  </a:lnTo>
                  <a:lnTo>
                    <a:pt x="190182" y="2679700"/>
                  </a:lnTo>
                  <a:lnTo>
                    <a:pt x="189852" y="2679700"/>
                  </a:lnTo>
                  <a:lnTo>
                    <a:pt x="190995" y="2690291"/>
                  </a:lnTo>
                  <a:lnTo>
                    <a:pt x="190487" y="2679700"/>
                  </a:lnTo>
                  <a:lnTo>
                    <a:pt x="192087" y="2679700"/>
                  </a:lnTo>
                  <a:lnTo>
                    <a:pt x="194665" y="2692400"/>
                  </a:lnTo>
                  <a:lnTo>
                    <a:pt x="197319" y="2705100"/>
                  </a:lnTo>
                  <a:lnTo>
                    <a:pt x="199821" y="2730500"/>
                  </a:lnTo>
                  <a:lnTo>
                    <a:pt x="200558" y="2730500"/>
                  </a:lnTo>
                  <a:lnTo>
                    <a:pt x="200164" y="2743200"/>
                  </a:lnTo>
                  <a:lnTo>
                    <a:pt x="199364" y="2743200"/>
                  </a:lnTo>
                  <a:lnTo>
                    <a:pt x="201460" y="2755900"/>
                  </a:lnTo>
                  <a:lnTo>
                    <a:pt x="203822" y="2768600"/>
                  </a:lnTo>
                  <a:lnTo>
                    <a:pt x="205816" y="2781300"/>
                  </a:lnTo>
                  <a:lnTo>
                    <a:pt x="206819" y="2806700"/>
                  </a:lnTo>
                  <a:lnTo>
                    <a:pt x="202463" y="2806700"/>
                  </a:lnTo>
                  <a:lnTo>
                    <a:pt x="201536" y="2794000"/>
                  </a:lnTo>
                  <a:lnTo>
                    <a:pt x="201256" y="2794000"/>
                  </a:lnTo>
                  <a:lnTo>
                    <a:pt x="201155" y="2781300"/>
                  </a:lnTo>
                  <a:lnTo>
                    <a:pt x="200977" y="2781300"/>
                  </a:lnTo>
                  <a:lnTo>
                    <a:pt x="200037" y="2781300"/>
                  </a:lnTo>
                  <a:lnTo>
                    <a:pt x="199224" y="2781300"/>
                  </a:lnTo>
                  <a:lnTo>
                    <a:pt x="200875" y="2806700"/>
                  </a:lnTo>
                  <a:lnTo>
                    <a:pt x="202806" y="2832100"/>
                  </a:lnTo>
                  <a:lnTo>
                    <a:pt x="204038" y="2857500"/>
                  </a:lnTo>
                  <a:lnTo>
                    <a:pt x="204990" y="2870200"/>
                  </a:lnTo>
                  <a:lnTo>
                    <a:pt x="206616" y="2870200"/>
                  </a:lnTo>
                  <a:lnTo>
                    <a:pt x="205689" y="2857500"/>
                  </a:lnTo>
                  <a:lnTo>
                    <a:pt x="207530" y="2857500"/>
                  </a:lnTo>
                  <a:lnTo>
                    <a:pt x="208394" y="2870200"/>
                  </a:lnTo>
                  <a:lnTo>
                    <a:pt x="210146" y="2870200"/>
                  </a:lnTo>
                  <a:lnTo>
                    <a:pt x="211632" y="2882900"/>
                  </a:lnTo>
                  <a:lnTo>
                    <a:pt x="212864" y="2895600"/>
                  </a:lnTo>
                  <a:lnTo>
                    <a:pt x="216103" y="2895600"/>
                  </a:lnTo>
                  <a:close/>
                </a:path>
                <a:path w="260350" h="3491865">
                  <a:moveTo>
                    <a:pt x="217563" y="2962668"/>
                  </a:moveTo>
                  <a:lnTo>
                    <a:pt x="216700" y="2958401"/>
                  </a:lnTo>
                  <a:lnTo>
                    <a:pt x="216166" y="2953613"/>
                  </a:lnTo>
                  <a:lnTo>
                    <a:pt x="216433" y="2956306"/>
                  </a:lnTo>
                  <a:lnTo>
                    <a:pt x="216649" y="2959049"/>
                  </a:lnTo>
                  <a:lnTo>
                    <a:pt x="216776" y="2961690"/>
                  </a:lnTo>
                  <a:lnTo>
                    <a:pt x="217563" y="2962668"/>
                  </a:lnTo>
                  <a:close/>
                </a:path>
                <a:path w="260350" h="3491865">
                  <a:moveTo>
                    <a:pt x="217855" y="2952483"/>
                  </a:moveTo>
                  <a:lnTo>
                    <a:pt x="215353" y="2933966"/>
                  </a:lnTo>
                  <a:lnTo>
                    <a:pt x="214134" y="2935046"/>
                  </a:lnTo>
                  <a:lnTo>
                    <a:pt x="215125" y="2942856"/>
                  </a:lnTo>
                  <a:lnTo>
                    <a:pt x="215988" y="2951581"/>
                  </a:lnTo>
                  <a:lnTo>
                    <a:pt x="215874" y="2950045"/>
                  </a:lnTo>
                  <a:lnTo>
                    <a:pt x="217855" y="2952483"/>
                  </a:lnTo>
                  <a:close/>
                </a:path>
                <a:path w="260350" h="3491865">
                  <a:moveTo>
                    <a:pt x="219163" y="3036227"/>
                  </a:moveTo>
                  <a:lnTo>
                    <a:pt x="218554" y="3028467"/>
                  </a:lnTo>
                  <a:lnTo>
                    <a:pt x="217601" y="3023070"/>
                  </a:lnTo>
                  <a:lnTo>
                    <a:pt x="217868" y="3031121"/>
                  </a:lnTo>
                  <a:lnTo>
                    <a:pt x="218173" y="3032937"/>
                  </a:lnTo>
                  <a:lnTo>
                    <a:pt x="218160" y="3034995"/>
                  </a:lnTo>
                  <a:lnTo>
                    <a:pt x="218478" y="3036773"/>
                  </a:lnTo>
                  <a:lnTo>
                    <a:pt x="219163" y="3036227"/>
                  </a:lnTo>
                  <a:close/>
                </a:path>
                <a:path w="260350" h="3491865">
                  <a:moveTo>
                    <a:pt x="219240" y="2918549"/>
                  </a:moveTo>
                  <a:lnTo>
                    <a:pt x="218313" y="2909582"/>
                  </a:lnTo>
                  <a:lnTo>
                    <a:pt x="218821" y="2915615"/>
                  </a:lnTo>
                  <a:lnTo>
                    <a:pt x="218643" y="2917799"/>
                  </a:lnTo>
                  <a:lnTo>
                    <a:pt x="218617" y="2920860"/>
                  </a:lnTo>
                  <a:lnTo>
                    <a:pt x="218948" y="2920568"/>
                  </a:lnTo>
                  <a:lnTo>
                    <a:pt x="219240" y="2918549"/>
                  </a:lnTo>
                  <a:close/>
                </a:path>
                <a:path w="260350" h="3491865">
                  <a:moveTo>
                    <a:pt x="219608" y="2922041"/>
                  </a:moveTo>
                  <a:lnTo>
                    <a:pt x="219303" y="2918142"/>
                  </a:lnTo>
                  <a:lnTo>
                    <a:pt x="219240" y="2918549"/>
                  </a:lnTo>
                  <a:lnTo>
                    <a:pt x="219608" y="2922041"/>
                  </a:lnTo>
                  <a:close/>
                </a:path>
                <a:path w="260350" h="3491865">
                  <a:moveTo>
                    <a:pt x="220751" y="2946400"/>
                  </a:moveTo>
                  <a:lnTo>
                    <a:pt x="219405" y="2946400"/>
                  </a:lnTo>
                  <a:lnTo>
                    <a:pt x="218338" y="2933700"/>
                  </a:lnTo>
                  <a:lnTo>
                    <a:pt x="217335" y="2921000"/>
                  </a:lnTo>
                  <a:lnTo>
                    <a:pt x="216852" y="2921000"/>
                  </a:lnTo>
                  <a:lnTo>
                    <a:pt x="216763" y="2908300"/>
                  </a:lnTo>
                  <a:lnTo>
                    <a:pt x="213601" y="2908300"/>
                  </a:lnTo>
                  <a:lnTo>
                    <a:pt x="212204" y="2908300"/>
                  </a:lnTo>
                  <a:lnTo>
                    <a:pt x="211785" y="2908300"/>
                  </a:lnTo>
                  <a:lnTo>
                    <a:pt x="211836" y="2921000"/>
                  </a:lnTo>
                  <a:lnTo>
                    <a:pt x="212217" y="2921000"/>
                  </a:lnTo>
                  <a:lnTo>
                    <a:pt x="213741" y="2933700"/>
                  </a:lnTo>
                  <a:lnTo>
                    <a:pt x="214172" y="2921000"/>
                  </a:lnTo>
                  <a:lnTo>
                    <a:pt x="217500" y="2946400"/>
                  </a:lnTo>
                  <a:lnTo>
                    <a:pt x="218973" y="2959100"/>
                  </a:lnTo>
                  <a:lnTo>
                    <a:pt x="219329" y="2959100"/>
                  </a:lnTo>
                  <a:lnTo>
                    <a:pt x="220751" y="2946400"/>
                  </a:lnTo>
                  <a:close/>
                </a:path>
                <a:path w="260350" h="3491865">
                  <a:moveTo>
                    <a:pt x="223177" y="2972739"/>
                  </a:moveTo>
                  <a:lnTo>
                    <a:pt x="221919" y="2965615"/>
                  </a:lnTo>
                  <a:lnTo>
                    <a:pt x="221856" y="2971825"/>
                  </a:lnTo>
                  <a:lnTo>
                    <a:pt x="223177" y="2972739"/>
                  </a:lnTo>
                  <a:close/>
                </a:path>
                <a:path w="260350" h="3491865">
                  <a:moveTo>
                    <a:pt x="223278" y="3002534"/>
                  </a:moveTo>
                  <a:lnTo>
                    <a:pt x="222707" y="3002191"/>
                  </a:lnTo>
                  <a:lnTo>
                    <a:pt x="222199" y="3002216"/>
                  </a:lnTo>
                  <a:lnTo>
                    <a:pt x="220548" y="2989415"/>
                  </a:lnTo>
                  <a:lnTo>
                    <a:pt x="220421" y="2995650"/>
                  </a:lnTo>
                  <a:lnTo>
                    <a:pt x="220383" y="3004108"/>
                  </a:lnTo>
                  <a:lnTo>
                    <a:pt x="220052" y="3009684"/>
                  </a:lnTo>
                  <a:lnTo>
                    <a:pt x="219075" y="3007296"/>
                  </a:lnTo>
                  <a:lnTo>
                    <a:pt x="218198" y="2997809"/>
                  </a:lnTo>
                  <a:lnTo>
                    <a:pt x="218109" y="2992894"/>
                  </a:lnTo>
                  <a:lnTo>
                    <a:pt x="218376" y="2989592"/>
                  </a:lnTo>
                  <a:lnTo>
                    <a:pt x="218592" y="2984970"/>
                  </a:lnTo>
                  <a:lnTo>
                    <a:pt x="217512" y="2984690"/>
                  </a:lnTo>
                  <a:lnTo>
                    <a:pt x="214350" y="2969463"/>
                  </a:lnTo>
                  <a:lnTo>
                    <a:pt x="212737" y="2967329"/>
                  </a:lnTo>
                  <a:lnTo>
                    <a:pt x="214604" y="2982214"/>
                  </a:lnTo>
                  <a:lnTo>
                    <a:pt x="214274" y="2982518"/>
                  </a:lnTo>
                  <a:lnTo>
                    <a:pt x="213321" y="2977134"/>
                  </a:lnTo>
                  <a:lnTo>
                    <a:pt x="213283" y="2981312"/>
                  </a:lnTo>
                  <a:lnTo>
                    <a:pt x="214376" y="2984322"/>
                  </a:lnTo>
                  <a:lnTo>
                    <a:pt x="215480" y="2991027"/>
                  </a:lnTo>
                  <a:lnTo>
                    <a:pt x="216268" y="2999956"/>
                  </a:lnTo>
                  <a:lnTo>
                    <a:pt x="216382" y="3009646"/>
                  </a:lnTo>
                  <a:lnTo>
                    <a:pt x="218008" y="3015348"/>
                  </a:lnTo>
                  <a:lnTo>
                    <a:pt x="219938" y="3014916"/>
                  </a:lnTo>
                  <a:lnTo>
                    <a:pt x="221805" y="3010065"/>
                  </a:lnTo>
                  <a:lnTo>
                    <a:pt x="223278" y="3002534"/>
                  </a:lnTo>
                  <a:close/>
                </a:path>
                <a:path w="260350" h="3491865">
                  <a:moveTo>
                    <a:pt x="223545" y="3002775"/>
                  </a:moveTo>
                  <a:lnTo>
                    <a:pt x="223456" y="3001416"/>
                  </a:lnTo>
                  <a:lnTo>
                    <a:pt x="223405" y="3001797"/>
                  </a:lnTo>
                  <a:lnTo>
                    <a:pt x="223342" y="3002140"/>
                  </a:lnTo>
                  <a:lnTo>
                    <a:pt x="223278" y="3002534"/>
                  </a:lnTo>
                  <a:lnTo>
                    <a:pt x="223456" y="3002673"/>
                  </a:lnTo>
                  <a:close/>
                </a:path>
                <a:path w="260350" h="3491865">
                  <a:moveTo>
                    <a:pt x="225602" y="3001645"/>
                  </a:moveTo>
                  <a:lnTo>
                    <a:pt x="222707" y="2989719"/>
                  </a:lnTo>
                  <a:lnTo>
                    <a:pt x="223964" y="2998978"/>
                  </a:lnTo>
                  <a:lnTo>
                    <a:pt x="225602" y="3001645"/>
                  </a:lnTo>
                  <a:close/>
                </a:path>
                <a:path w="260350" h="3491865">
                  <a:moveTo>
                    <a:pt x="225831" y="3013913"/>
                  </a:moveTo>
                  <a:lnTo>
                    <a:pt x="224599" y="3005150"/>
                  </a:lnTo>
                  <a:lnTo>
                    <a:pt x="224002" y="3003359"/>
                  </a:lnTo>
                  <a:lnTo>
                    <a:pt x="223545" y="3002775"/>
                  </a:lnTo>
                  <a:lnTo>
                    <a:pt x="225209" y="3028861"/>
                  </a:lnTo>
                  <a:lnTo>
                    <a:pt x="224904" y="3027057"/>
                  </a:lnTo>
                  <a:lnTo>
                    <a:pt x="225437" y="3032341"/>
                  </a:lnTo>
                  <a:lnTo>
                    <a:pt x="225221" y="3026283"/>
                  </a:lnTo>
                  <a:lnTo>
                    <a:pt x="225831" y="3013913"/>
                  </a:lnTo>
                  <a:close/>
                </a:path>
                <a:path w="260350" h="3491865">
                  <a:moveTo>
                    <a:pt x="227838" y="3113468"/>
                  </a:moveTo>
                  <a:lnTo>
                    <a:pt x="225679" y="3092602"/>
                  </a:lnTo>
                  <a:lnTo>
                    <a:pt x="225259" y="3103334"/>
                  </a:lnTo>
                  <a:lnTo>
                    <a:pt x="225933" y="3102749"/>
                  </a:lnTo>
                  <a:lnTo>
                    <a:pt x="226504" y="3114662"/>
                  </a:lnTo>
                  <a:lnTo>
                    <a:pt x="227177" y="3112020"/>
                  </a:lnTo>
                  <a:lnTo>
                    <a:pt x="227838" y="3113468"/>
                  </a:lnTo>
                  <a:close/>
                </a:path>
                <a:path w="260350" h="3491865">
                  <a:moveTo>
                    <a:pt x="227952" y="3057487"/>
                  </a:moveTo>
                  <a:lnTo>
                    <a:pt x="227088" y="3048825"/>
                  </a:lnTo>
                  <a:lnTo>
                    <a:pt x="225437" y="3032341"/>
                  </a:lnTo>
                  <a:lnTo>
                    <a:pt x="225628" y="3037662"/>
                  </a:lnTo>
                  <a:lnTo>
                    <a:pt x="226136" y="3044317"/>
                  </a:lnTo>
                  <a:lnTo>
                    <a:pt x="227139" y="3056102"/>
                  </a:lnTo>
                  <a:lnTo>
                    <a:pt x="226898" y="3048825"/>
                  </a:lnTo>
                  <a:lnTo>
                    <a:pt x="227406" y="3054934"/>
                  </a:lnTo>
                  <a:lnTo>
                    <a:pt x="227736" y="3057194"/>
                  </a:lnTo>
                  <a:lnTo>
                    <a:pt x="227863" y="3057398"/>
                  </a:lnTo>
                  <a:close/>
                </a:path>
                <a:path w="260350" h="3491865">
                  <a:moveTo>
                    <a:pt x="228485" y="3048076"/>
                  </a:moveTo>
                  <a:lnTo>
                    <a:pt x="228066" y="3047073"/>
                  </a:lnTo>
                  <a:lnTo>
                    <a:pt x="227990" y="3050006"/>
                  </a:lnTo>
                  <a:lnTo>
                    <a:pt x="227990" y="3053334"/>
                  </a:lnTo>
                  <a:lnTo>
                    <a:pt x="228003" y="3056826"/>
                  </a:lnTo>
                  <a:lnTo>
                    <a:pt x="227977" y="3057512"/>
                  </a:lnTo>
                  <a:lnTo>
                    <a:pt x="227876" y="3058579"/>
                  </a:lnTo>
                  <a:lnTo>
                    <a:pt x="227799" y="3058947"/>
                  </a:lnTo>
                  <a:lnTo>
                    <a:pt x="227736" y="3057194"/>
                  </a:lnTo>
                  <a:lnTo>
                    <a:pt x="227533" y="3057042"/>
                  </a:lnTo>
                  <a:lnTo>
                    <a:pt x="227215" y="3056305"/>
                  </a:lnTo>
                  <a:lnTo>
                    <a:pt x="225475" y="3052064"/>
                  </a:lnTo>
                  <a:lnTo>
                    <a:pt x="223989" y="3039402"/>
                  </a:lnTo>
                  <a:lnTo>
                    <a:pt x="223075" y="3047288"/>
                  </a:lnTo>
                  <a:lnTo>
                    <a:pt x="223888" y="3055670"/>
                  </a:lnTo>
                  <a:lnTo>
                    <a:pt x="224624" y="3059671"/>
                  </a:lnTo>
                  <a:lnTo>
                    <a:pt x="225374" y="3062490"/>
                  </a:lnTo>
                  <a:lnTo>
                    <a:pt x="226237" y="3067329"/>
                  </a:lnTo>
                  <a:lnTo>
                    <a:pt x="225526" y="3057601"/>
                  </a:lnTo>
                  <a:lnTo>
                    <a:pt x="226123" y="3059671"/>
                  </a:lnTo>
                  <a:lnTo>
                    <a:pt x="226783" y="3062173"/>
                  </a:lnTo>
                  <a:lnTo>
                    <a:pt x="226936" y="3057601"/>
                  </a:lnTo>
                  <a:lnTo>
                    <a:pt x="226987" y="3056305"/>
                  </a:lnTo>
                  <a:lnTo>
                    <a:pt x="227571" y="3061220"/>
                  </a:lnTo>
                  <a:lnTo>
                    <a:pt x="228307" y="3069818"/>
                  </a:lnTo>
                  <a:lnTo>
                    <a:pt x="228155" y="3065297"/>
                  </a:lnTo>
                  <a:lnTo>
                    <a:pt x="228028" y="3058947"/>
                  </a:lnTo>
                  <a:lnTo>
                    <a:pt x="228015" y="3057512"/>
                  </a:lnTo>
                  <a:lnTo>
                    <a:pt x="228015" y="3056826"/>
                  </a:lnTo>
                  <a:lnTo>
                    <a:pt x="228244" y="3053943"/>
                  </a:lnTo>
                  <a:lnTo>
                    <a:pt x="228485" y="3048076"/>
                  </a:lnTo>
                  <a:close/>
                </a:path>
                <a:path w="260350" h="3491865">
                  <a:moveTo>
                    <a:pt x="230682" y="3105683"/>
                  </a:moveTo>
                  <a:lnTo>
                    <a:pt x="230251" y="3101505"/>
                  </a:lnTo>
                  <a:lnTo>
                    <a:pt x="229844" y="3097072"/>
                  </a:lnTo>
                  <a:lnTo>
                    <a:pt x="229501" y="3092310"/>
                  </a:lnTo>
                  <a:lnTo>
                    <a:pt x="229273" y="3091865"/>
                  </a:lnTo>
                  <a:lnTo>
                    <a:pt x="229133" y="3091777"/>
                  </a:lnTo>
                  <a:lnTo>
                    <a:pt x="229336" y="3093580"/>
                  </a:lnTo>
                  <a:lnTo>
                    <a:pt x="229476" y="3099193"/>
                  </a:lnTo>
                  <a:lnTo>
                    <a:pt x="230047" y="3102521"/>
                  </a:lnTo>
                  <a:lnTo>
                    <a:pt x="230682" y="3105683"/>
                  </a:lnTo>
                  <a:close/>
                </a:path>
                <a:path w="260350" h="3491865">
                  <a:moveTo>
                    <a:pt x="230987" y="3096463"/>
                  </a:moveTo>
                  <a:lnTo>
                    <a:pt x="230378" y="3088487"/>
                  </a:lnTo>
                  <a:lnTo>
                    <a:pt x="229387" y="3082912"/>
                  </a:lnTo>
                  <a:lnTo>
                    <a:pt x="228307" y="3069818"/>
                  </a:lnTo>
                  <a:lnTo>
                    <a:pt x="228561" y="3077286"/>
                  </a:lnTo>
                  <a:lnTo>
                    <a:pt x="228981" y="3084995"/>
                  </a:lnTo>
                  <a:lnTo>
                    <a:pt x="229501" y="3092310"/>
                  </a:lnTo>
                  <a:lnTo>
                    <a:pt x="229997" y="3093301"/>
                  </a:lnTo>
                  <a:lnTo>
                    <a:pt x="230987" y="3096463"/>
                  </a:lnTo>
                  <a:close/>
                </a:path>
                <a:path w="260350" h="3491865">
                  <a:moveTo>
                    <a:pt x="231381" y="3194227"/>
                  </a:moveTo>
                  <a:lnTo>
                    <a:pt x="231292" y="3186633"/>
                  </a:lnTo>
                  <a:lnTo>
                    <a:pt x="231241" y="3182963"/>
                  </a:lnTo>
                  <a:lnTo>
                    <a:pt x="230936" y="3181210"/>
                  </a:lnTo>
                  <a:lnTo>
                    <a:pt x="230682" y="3171063"/>
                  </a:lnTo>
                  <a:lnTo>
                    <a:pt x="231279" y="3161195"/>
                  </a:lnTo>
                  <a:lnTo>
                    <a:pt x="230759" y="3162731"/>
                  </a:lnTo>
                  <a:lnTo>
                    <a:pt x="230073" y="3165398"/>
                  </a:lnTo>
                  <a:lnTo>
                    <a:pt x="229349" y="3172218"/>
                  </a:lnTo>
                  <a:lnTo>
                    <a:pt x="229654" y="3174034"/>
                  </a:lnTo>
                  <a:lnTo>
                    <a:pt x="230314" y="3175508"/>
                  </a:lnTo>
                  <a:lnTo>
                    <a:pt x="230593" y="3181210"/>
                  </a:lnTo>
                  <a:lnTo>
                    <a:pt x="230555" y="3186633"/>
                  </a:lnTo>
                  <a:lnTo>
                    <a:pt x="229946" y="3181477"/>
                  </a:lnTo>
                  <a:lnTo>
                    <a:pt x="229527" y="3181769"/>
                  </a:lnTo>
                  <a:lnTo>
                    <a:pt x="229247" y="3180156"/>
                  </a:lnTo>
                  <a:lnTo>
                    <a:pt x="229082" y="3179546"/>
                  </a:lnTo>
                  <a:lnTo>
                    <a:pt x="229273" y="3182594"/>
                  </a:lnTo>
                  <a:lnTo>
                    <a:pt x="229336" y="3181807"/>
                  </a:lnTo>
                  <a:lnTo>
                    <a:pt x="229514" y="3181781"/>
                  </a:lnTo>
                  <a:lnTo>
                    <a:pt x="230136" y="3185325"/>
                  </a:lnTo>
                  <a:lnTo>
                    <a:pt x="231381" y="3194227"/>
                  </a:lnTo>
                  <a:close/>
                </a:path>
                <a:path w="260350" h="3491865">
                  <a:moveTo>
                    <a:pt x="231775" y="3159709"/>
                  </a:moveTo>
                  <a:lnTo>
                    <a:pt x="231470" y="3157944"/>
                  </a:lnTo>
                  <a:lnTo>
                    <a:pt x="231279" y="3161195"/>
                  </a:lnTo>
                  <a:lnTo>
                    <a:pt x="231775" y="3159709"/>
                  </a:lnTo>
                  <a:close/>
                </a:path>
                <a:path w="260350" h="3491865">
                  <a:moveTo>
                    <a:pt x="231863" y="3076918"/>
                  </a:moveTo>
                  <a:lnTo>
                    <a:pt x="231394" y="3073273"/>
                  </a:lnTo>
                  <a:lnTo>
                    <a:pt x="230835" y="3069704"/>
                  </a:lnTo>
                  <a:lnTo>
                    <a:pt x="230060" y="3066110"/>
                  </a:lnTo>
                  <a:lnTo>
                    <a:pt x="230517" y="3069539"/>
                  </a:lnTo>
                  <a:lnTo>
                    <a:pt x="231178" y="3073069"/>
                  </a:lnTo>
                  <a:lnTo>
                    <a:pt x="231863" y="3076918"/>
                  </a:lnTo>
                  <a:close/>
                </a:path>
                <a:path w="260350" h="3491865">
                  <a:moveTo>
                    <a:pt x="231965" y="3116186"/>
                  </a:moveTo>
                  <a:lnTo>
                    <a:pt x="231851" y="3115297"/>
                  </a:lnTo>
                  <a:lnTo>
                    <a:pt x="231800" y="3114941"/>
                  </a:lnTo>
                  <a:lnTo>
                    <a:pt x="231736" y="3115716"/>
                  </a:lnTo>
                  <a:lnTo>
                    <a:pt x="231749" y="3116338"/>
                  </a:lnTo>
                  <a:lnTo>
                    <a:pt x="231965" y="3116186"/>
                  </a:lnTo>
                  <a:close/>
                </a:path>
                <a:path w="260350" h="3491865">
                  <a:moveTo>
                    <a:pt x="232041" y="3113024"/>
                  </a:moveTo>
                  <a:lnTo>
                    <a:pt x="231648" y="3110153"/>
                  </a:lnTo>
                  <a:lnTo>
                    <a:pt x="231152" y="3107918"/>
                  </a:lnTo>
                  <a:lnTo>
                    <a:pt x="230695" y="3105670"/>
                  </a:lnTo>
                  <a:lnTo>
                    <a:pt x="231038" y="3109061"/>
                  </a:lnTo>
                  <a:lnTo>
                    <a:pt x="231406" y="3112224"/>
                  </a:lnTo>
                  <a:lnTo>
                    <a:pt x="231800" y="3114941"/>
                  </a:lnTo>
                  <a:lnTo>
                    <a:pt x="231851" y="3114243"/>
                  </a:lnTo>
                  <a:lnTo>
                    <a:pt x="231940" y="3113532"/>
                  </a:lnTo>
                  <a:lnTo>
                    <a:pt x="232041" y="3113024"/>
                  </a:lnTo>
                  <a:close/>
                </a:path>
                <a:path w="260350" h="3491865">
                  <a:moveTo>
                    <a:pt x="232321" y="3112008"/>
                  </a:moveTo>
                  <a:lnTo>
                    <a:pt x="232206" y="3112236"/>
                  </a:lnTo>
                  <a:lnTo>
                    <a:pt x="232041" y="3113024"/>
                  </a:lnTo>
                  <a:lnTo>
                    <a:pt x="232092" y="3113303"/>
                  </a:lnTo>
                  <a:lnTo>
                    <a:pt x="232130" y="3113557"/>
                  </a:lnTo>
                  <a:lnTo>
                    <a:pt x="232168" y="3113862"/>
                  </a:lnTo>
                  <a:lnTo>
                    <a:pt x="232321" y="3112008"/>
                  </a:lnTo>
                  <a:close/>
                </a:path>
                <a:path w="260350" h="3491865">
                  <a:moveTo>
                    <a:pt x="233070" y="3157448"/>
                  </a:moveTo>
                  <a:lnTo>
                    <a:pt x="232854" y="3152610"/>
                  </a:lnTo>
                  <a:lnTo>
                    <a:pt x="232194" y="3151098"/>
                  </a:lnTo>
                  <a:lnTo>
                    <a:pt x="233070" y="3157448"/>
                  </a:lnTo>
                  <a:close/>
                </a:path>
                <a:path w="260350" h="3491865">
                  <a:moveTo>
                    <a:pt x="233946" y="3145294"/>
                  </a:moveTo>
                  <a:lnTo>
                    <a:pt x="233273" y="3134880"/>
                  </a:lnTo>
                  <a:lnTo>
                    <a:pt x="233908" y="3145472"/>
                  </a:lnTo>
                  <a:lnTo>
                    <a:pt x="233946" y="3145294"/>
                  </a:lnTo>
                  <a:close/>
                </a:path>
                <a:path w="260350" h="3491865">
                  <a:moveTo>
                    <a:pt x="234340" y="3151340"/>
                  </a:moveTo>
                  <a:lnTo>
                    <a:pt x="234315" y="3150895"/>
                  </a:lnTo>
                  <a:lnTo>
                    <a:pt x="234289" y="3150565"/>
                  </a:lnTo>
                  <a:lnTo>
                    <a:pt x="234264" y="3150120"/>
                  </a:lnTo>
                  <a:lnTo>
                    <a:pt x="234162" y="3150590"/>
                  </a:lnTo>
                  <a:lnTo>
                    <a:pt x="234137" y="3150882"/>
                  </a:lnTo>
                  <a:lnTo>
                    <a:pt x="234340" y="3151340"/>
                  </a:lnTo>
                  <a:close/>
                </a:path>
                <a:path w="260350" h="3491865">
                  <a:moveTo>
                    <a:pt x="235013" y="3171355"/>
                  </a:moveTo>
                  <a:lnTo>
                    <a:pt x="233070" y="3157448"/>
                  </a:lnTo>
                  <a:lnTo>
                    <a:pt x="233692" y="3170478"/>
                  </a:lnTo>
                  <a:lnTo>
                    <a:pt x="234022" y="3170199"/>
                  </a:lnTo>
                  <a:lnTo>
                    <a:pt x="234391" y="3167824"/>
                  </a:lnTo>
                  <a:lnTo>
                    <a:pt x="235013" y="3171355"/>
                  </a:lnTo>
                  <a:close/>
                </a:path>
                <a:path w="260350" h="3491865">
                  <a:moveTo>
                    <a:pt x="235115" y="3147276"/>
                  </a:moveTo>
                  <a:lnTo>
                    <a:pt x="234950" y="3140379"/>
                  </a:lnTo>
                  <a:lnTo>
                    <a:pt x="233946" y="3145294"/>
                  </a:lnTo>
                  <a:lnTo>
                    <a:pt x="234022" y="3146768"/>
                  </a:lnTo>
                  <a:lnTo>
                    <a:pt x="234264" y="3150120"/>
                  </a:lnTo>
                  <a:lnTo>
                    <a:pt x="234492" y="3149155"/>
                  </a:lnTo>
                  <a:lnTo>
                    <a:pt x="235115" y="3147276"/>
                  </a:lnTo>
                  <a:close/>
                </a:path>
                <a:path w="260350" h="3491865">
                  <a:moveTo>
                    <a:pt x="235115" y="3098914"/>
                  </a:moveTo>
                  <a:lnTo>
                    <a:pt x="234353" y="3090494"/>
                  </a:lnTo>
                  <a:lnTo>
                    <a:pt x="231863" y="3076918"/>
                  </a:lnTo>
                  <a:lnTo>
                    <a:pt x="232765" y="3083776"/>
                  </a:lnTo>
                  <a:lnTo>
                    <a:pt x="233172" y="3091129"/>
                  </a:lnTo>
                  <a:lnTo>
                    <a:pt x="233095" y="3100679"/>
                  </a:lnTo>
                  <a:lnTo>
                    <a:pt x="234391" y="3105747"/>
                  </a:lnTo>
                  <a:lnTo>
                    <a:pt x="234162" y="3093516"/>
                  </a:lnTo>
                  <a:lnTo>
                    <a:pt x="235115" y="3098914"/>
                  </a:lnTo>
                  <a:close/>
                </a:path>
                <a:path w="260350" h="3491865">
                  <a:moveTo>
                    <a:pt x="236423" y="3203270"/>
                  </a:moveTo>
                  <a:lnTo>
                    <a:pt x="235381" y="3197034"/>
                  </a:lnTo>
                  <a:lnTo>
                    <a:pt x="234353" y="3191370"/>
                  </a:lnTo>
                  <a:lnTo>
                    <a:pt x="233527" y="3189782"/>
                  </a:lnTo>
                  <a:lnTo>
                    <a:pt x="233146" y="3195777"/>
                  </a:lnTo>
                  <a:lnTo>
                    <a:pt x="234442" y="3200882"/>
                  </a:lnTo>
                  <a:lnTo>
                    <a:pt x="234518" y="3192513"/>
                  </a:lnTo>
                  <a:lnTo>
                    <a:pt x="236423" y="3203270"/>
                  </a:lnTo>
                  <a:close/>
                </a:path>
                <a:path w="260350" h="3491865">
                  <a:moveTo>
                    <a:pt x="237121" y="3138589"/>
                  </a:moveTo>
                  <a:lnTo>
                    <a:pt x="234556" y="3126333"/>
                  </a:lnTo>
                  <a:lnTo>
                    <a:pt x="235508" y="3131718"/>
                  </a:lnTo>
                  <a:lnTo>
                    <a:pt x="237121" y="3138589"/>
                  </a:lnTo>
                  <a:close/>
                </a:path>
                <a:path w="260350" h="3491865">
                  <a:moveTo>
                    <a:pt x="237210" y="3183217"/>
                  </a:moveTo>
                  <a:lnTo>
                    <a:pt x="235508" y="3171025"/>
                  </a:lnTo>
                  <a:lnTo>
                    <a:pt x="236194" y="3181972"/>
                  </a:lnTo>
                  <a:lnTo>
                    <a:pt x="236740" y="3183953"/>
                  </a:lnTo>
                  <a:lnTo>
                    <a:pt x="237210" y="3183217"/>
                  </a:lnTo>
                  <a:close/>
                </a:path>
                <a:path w="260350" h="3491865">
                  <a:moveTo>
                    <a:pt x="238379" y="3187128"/>
                  </a:moveTo>
                  <a:lnTo>
                    <a:pt x="238112" y="3179153"/>
                  </a:lnTo>
                  <a:lnTo>
                    <a:pt x="237769" y="3182340"/>
                  </a:lnTo>
                  <a:lnTo>
                    <a:pt x="237210" y="3183217"/>
                  </a:lnTo>
                  <a:lnTo>
                    <a:pt x="238353" y="3191357"/>
                  </a:lnTo>
                  <a:lnTo>
                    <a:pt x="238379" y="3187128"/>
                  </a:lnTo>
                  <a:close/>
                </a:path>
                <a:path w="260350" h="3491865">
                  <a:moveTo>
                    <a:pt x="238785" y="3178518"/>
                  </a:moveTo>
                  <a:lnTo>
                    <a:pt x="238252" y="3177857"/>
                  </a:lnTo>
                  <a:lnTo>
                    <a:pt x="238112" y="3179127"/>
                  </a:lnTo>
                  <a:lnTo>
                    <a:pt x="238785" y="3178518"/>
                  </a:lnTo>
                  <a:close/>
                </a:path>
                <a:path w="260350" h="3491865">
                  <a:moveTo>
                    <a:pt x="240652" y="3255492"/>
                  </a:moveTo>
                  <a:lnTo>
                    <a:pt x="237185" y="3231604"/>
                  </a:lnTo>
                  <a:lnTo>
                    <a:pt x="237477" y="3235490"/>
                  </a:lnTo>
                  <a:lnTo>
                    <a:pt x="240652" y="3255492"/>
                  </a:lnTo>
                  <a:close/>
                </a:path>
                <a:path w="260350" h="3491865">
                  <a:moveTo>
                    <a:pt x="241998" y="3332950"/>
                  </a:moveTo>
                  <a:lnTo>
                    <a:pt x="241376" y="3329381"/>
                  </a:lnTo>
                  <a:lnTo>
                    <a:pt x="241477" y="3316884"/>
                  </a:lnTo>
                  <a:lnTo>
                    <a:pt x="240804" y="3317443"/>
                  </a:lnTo>
                  <a:lnTo>
                    <a:pt x="240728" y="3325812"/>
                  </a:lnTo>
                  <a:lnTo>
                    <a:pt x="241998" y="3332950"/>
                  </a:lnTo>
                  <a:close/>
                </a:path>
                <a:path w="260350" h="3491865">
                  <a:moveTo>
                    <a:pt x="242455" y="3255149"/>
                  </a:moveTo>
                  <a:lnTo>
                    <a:pt x="240880" y="3243021"/>
                  </a:lnTo>
                  <a:lnTo>
                    <a:pt x="241020" y="3241992"/>
                  </a:lnTo>
                  <a:lnTo>
                    <a:pt x="240982" y="3240468"/>
                  </a:lnTo>
                  <a:lnTo>
                    <a:pt x="240131" y="3237293"/>
                  </a:lnTo>
                  <a:lnTo>
                    <a:pt x="240868" y="3243021"/>
                  </a:lnTo>
                  <a:lnTo>
                    <a:pt x="240626" y="3244646"/>
                  </a:lnTo>
                  <a:lnTo>
                    <a:pt x="239915" y="3244862"/>
                  </a:lnTo>
                  <a:lnTo>
                    <a:pt x="241541" y="3248583"/>
                  </a:lnTo>
                  <a:lnTo>
                    <a:pt x="240792" y="3247644"/>
                  </a:lnTo>
                  <a:lnTo>
                    <a:pt x="241617" y="3250006"/>
                  </a:lnTo>
                  <a:lnTo>
                    <a:pt x="242455" y="3255149"/>
                  </a:lnTo>
                  <a:close/>
                </a:path>
                <a:path w="260350" h="3491865">
                  <a:moveTo>
                    <a:pt x="243408" y="3274491"/>
                  </a:moveTo>
                  <a:lnTo>
                    <a:pt x="242582" y="3262071"/>
                  </a:lnTo>
                  <a:lnTo>
                    <a:pt x="242582" y="3266770"/>
                  </a:lnTo>
                  <a:lnTo>
                    <a:pt x="242493" y="3270186"/>
                  </a:lnTo>
                  <a:lnTo>
                    <a:pt x="242112" y="3270351"/>
                  </a:lnTo>
                  <a:lnTo>
                    <a:pt x="241236" y="3265309"/>
                  </a:lnTo>
                  <a:lnTo>
                    <a:pt x="242481" y="3276727"/>
                  </a:lnTo>
                  <a:lnTo>
                    <a:pt x="243281" y="3279584"/>
                  </a:lnTo>
                  <a:lnTo>
                    <a:pt x="243408" y="3274491"/>
                  </a:lnTo>
                  <a:close/>
                </a:path>
                <a:path w="260350" h="3491865">
                  <a:moveTo>
                    <a:pt x="244500" y="3250120"/>
                  </a:moveTo>
                  <a:lnTo>
                    <a:pt x="243268" y="3238779"/>
                  </a:lnTo>
                  <a:lnTo>
                    <a:pt x="242912" y="3241154"/>
                  </a:lnTo>
                  <a:lnTo>
                    <a:pt x="242531" y="3247682"/>
                  </a:lnTo>
                  <a:lnTo>
                    <a:pt x="244106" y="3258718"/>
                  </a:lnTo>
                  <a:lnTo>
                    <a:pt x="244449" y="3256369"/>
                  </a:lnTo>
                  <a:lnTo>
                    <a:pt x="243865" y="3246488"/>
                  </a:lnTo>
                  <a:lnTo>
                    <a:pt x="244500" y="3250120"/>
                  </a:lnTo>
                  <a:close/>
                </a:path>
                <a:path w="260350" h="3491865">
                  <a:moveTo>
                    <a:pt x="245808" y="3286518"/>
                  </a:moveTo>
                  <a:lnTo>
                    <a:pt x="245668" y="3284791"/>
                  </a:lnTo>
                  <a:lnTo>
                    <a:pt x="245503" y="3282416"/>
                  </a:lnTo>
                  <a:lnTo>
                    <a:pt x="245275" y="3278378"/>
                  </a:lnTo>
                  <a:lnTo>
                    <a:pt x="244792" y="3278390"/>
                  </a:lnTo>
                  <a:lnTo>
                    <a:pt x="244538" y="3277197"/>
                  </a:lnTo>
                  <a:lnTo>
                    <a:pt x="244767" y="3279089"/>
                  </a:lnTo>
                  <a:lnTo>
                    <a:pt x="245706" y="3288334"/>
                  </a:lnTo>
                  <a:lnTo>
                    <a:pt x="245732" y="3287369"/>
                  </a:lnTo>
                  <a:lnTo>
                    <a:pt x="245770" y="3287090"/>
                  </a:lnTo>
                  <a:lnTo>
                    <a:pt x="245808" y="3286518"/>
                  </a:lnTo>
                  <a:close/>
                </a:path>
                <a:path w="260350" h="3491865">
                  <a:moveTo>
                    <a:pt x="246189" y="3287598"/>
                  </a:moveTo>
                  <a:lnTo>
                    <a:pt x="246049" y="3285363"/>
                  </a:lnTo>
                  <a:lnTo>
                    <a:pt x="245808" y="3286518"/>
                  </a:lnTo>
                  <a:lnTo>
                    <a:pt x="246138" y="3289300"/>
                  </a:lnTo>
                  <a:lnTo>
                    <a:pt x="246189" y="3287598"/>
                  </a:lnTo>
                  <a:close/>
                </a:path>
                <a:path w="260350" h="3491865">
                  <a:moveTo>
                    <a:pt x="247992" y="3373272"/>
                  </a:moveTo>
                  <a:lnTo>
                    <a:pt x="245224" y="3345421"/>
                  </a:lnTo>
                  <a:lnTo>
                    <a:pt x="244030" y="3332188"/>
                  </a:lnTo>
                  <a:lnTo>
                    <a:pt x="243433" y="3321354"/>
                  </a:lnTo>
                  <a:lnTo>
                    <a:pt x="243078" y="3329355"/>
                  </a:lnTo>
                  <a:lnTo>
                    <a:pt x="244017" y="3340506"/>
                  </a:lnTo>
                  <a:lnTo>
                    <a:pt x="245313" y="3352889"/>
                  </a:lnTo>
                  <a:lnTo>
                    <a:pt x="246062" y="3364598"/>
                  </a:lnTo>
                  <a:lnTo>
                    <a:pt x="245719" y="3366986"/>
                  </a:lnTo>
                  <a:lnTo>
                    <a:pt x="247992" y="3373272"/>
                  </a:lnTo>
                  <a:close/>
                </a:path>
                <a:path w="260350" h="3491865">
                  <a:moveTo>
                    <a:pt x="249745" y="3402761"/>
                  </a:moveTo>
                  <a:lnTo>
                    <a:pt x="247523" y="3390252"/>
                  </a:lnTo>
                  <a:lnTo>
                    <a:pt x="249097" y="3401288"/>
                  </a:lnTo>
                  <a:lnTo>
                    <a:pt x="249745" y="3402761"/>
                  </a:lnTo>
                  <a:close/>
                </a:path>
                <a:path w="260350" h="3491865">
                  <a:moveTo>
                    <a:pt x="259943" y="3490557"/>
                  </a:moveTo>
                  <a:lnTo>
                    <a:pt x="259029" y="3481921"/>
                  </a:lnTo>
                  <a:lnTo>
                    <a:pt x="257873" y="3486810"/>
                  </a:lnTo>
                  <a:lnTo>
                    <a:pt x="258203" y="3486569"/>
                  </a:lnTo>
                  <a:lnTo>
                    <a:pt x="258457" y="3491763"/>
                  </a:lnTo>
                  <a:lnTo>
                    <a:pt x="259638" y="3489807"/>
                  </a:lnTo>
                  <a:lnTo>
                    <a:pt x="259943" y="349055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24059" y="5515698"/>
              <a:ext cx="260350" cy="3531235"/>
            </a:xfrm>
            <a:custGeom>
              <a:avLst/>
              <a:gdLst/>
              <a:ahLst/>
              <a:cxnLst/>
              <a:rect l="l" t="t" r="r" b="b"/>
              <a:pathLst>
                <a:path w="260350" h="3531234">
                  <a:moveTo>
                    <a:pt x="2349" y="6858"/>
                  </a:moveTo>
                  <a:lnTo>
                    <a:pt x="0" y="0"/>
                  </a:lnTo>
                  <a:lnTo>
                    <a:pt x="812" y="7708"/>
                  </a:lnTo>
                  <a:lnTo>
                    <a:pt x="495" y="9740"/>
                  </a:lnTo>
                  <a:lnTo>
                    <a:pt x="2349" y="6858"/>
                  </a:lnTo>
                  <a:close/>
                </a:path>
                <a:path w="260350" h="3531234">
                  <a:moveTo>
                    <a:pt x="4470" y="31889"/>
                  </a:moveTo>
                  <a:lnTo>
                    <a:pt x="4318" y="20218"/>
                  </a:lnTo>
                  <a:lnTo>
                    <a:pt x="3759" y="27800"/>
                  </a:lnTo>
                  <a:lnTo>
                    <a:pt x="4470" y="31889"/>
                  </a:lnTo>
                  <a:close/>
                </a:path>
                <a:path w="260350" h="3531234">
                  <a:moveTo>
                    <a:pt x="77203" y="1326743"/>
                  </a:moveTo>
                  <a:lnTo>
                    <a:pt x="76911" y="1321308"/>
                  </a:lnTo>
                  <a:lnTo>
                    <a:pt x="76034" y="1314996"/>
                  </a:lnTo>
                  <a:lnTo>
                    <a:pt x="77203" y="1326743"/>
                  </a:lnTo>
                  <a:close/>
                </a:path>
                <a:path w="260350" h="3531234">
                  <a:moveTo>
                    <a:pt x="77939" y="1307960"/>
                  </a:moveTo>
                  <a:lnTo>
                    <a:pt x="75730" y="1309585"/>
                  </a:lnTo>
                  <a:lnTo>
                    <a:pt x="76034" y="1314996"/>
                  </a:lnTo>
                  <a:lnTo>
                    <a:pt x="77939" y="1307960"/>
                  </a:lnTo>
                  <a:close/>
                </a:path>
                <a:path w="260350" h="3531234">
                  <a:moveTo>
                    <a:pt x="89179" y="1439265"/>
                  </a:moveTo>
                  <a:lnTo>
                    <a:pt x="87528" y="1441754"/>
                  </a:lnTo>
                  <a:lnTo>
                    <a:pt x="87680" y="1444472"/>
                  </a:lnTo>
                  <a:lnTo>
                    <a:pt x="89179" y="1439265"/>
                  </a:lnTo>
                  <a:close/>
                </a:path>
                <a:path w="260350" h="3531234">
                  <a:moveTo>
                    <a:pt x="98196" y="1598536"/>
                  </a:moveTo>
                  <a:lnTo>
                    <a:pt x="98031" y="1595818"/>
                  </a:lnTo>
                  <a:lnTo>
                    <a:pt x="97739" y="1590357"/>
                  </a:lnTo>
                  <a:lnTo>
                    <a:pt x="97231" y="1599526"/>
                  </a:lnTo>
                  <a:lnTo>
                    <a:pt x="97790" y="1600377"/>
                  </a:lnTo>
                  <a:lnTo>
                    <a:pt x="98196" y="1598536"/>
                  </a:lnTo>
                  <a:close/>
                </a:path>
                <a:path w="260350" h="3531234">
                  <a:moveTo>
                    <a:pt x="153568" y="2319934"/>
                  </a:moveTo>
                  <a:lnTo>
                    <a:pt x="151980" y="2309076"/>
                  </a:lnTo>
                  <a:lnTo>
                    <a:pt x="152031" y="2303322"/>
                  </a:lnTo>
                  <a:lnTo>
                    <a:pt x="150266" y="2308479"/>
                  </a:lnTo>
                  <a:lnTo>
                    <a:pt x="150837" y="2317038"/>
                  </a:lnTo>
                  <a:lnTo>
                    <a:pt x="152349" y="2321458"/>
                  </a:lnTo>
                  <a:lnTo>
                    <a:pt x="152755" y="2329040"/>
                  </a:lnTo>
                  <a:lnTo>
                    <a:pt x="153187" y="2328786"/>
                  </a:lnTo>
                  <a:lnTo>
                    <a:pt x="153174" y="2320125"/>
                  </a:lnTo>
                  <a:lnTo>
                    <a:pt x="153555" y="2319947"/>
                  </a:lnTo>
                  <a:close/>
                </a:path>
                <a:path w="260350" h="3531234">
                  <a:moveTo>
                    <a:pt x="154432" y="2325471"/>
                  </a:moveTo>
                  <a:lnTo>
                    <a:pt x="154012" y="2322322"/>
                  </a:lnTo>
                  <a:lnTo>
                    <a:pt x="153758" y="2320848"/>
                  </a:lnTo>
                  <a:lnTo>
                    <a:pt x="153555" y="2319947"/>
                  </a:lnTo>
                  <a:lnTo>
                    <a:pt x="154089" y="2323515"/>
                  </a:lnTo>
                  <a:lnTo>
                    <a:pt x="154432" y="2325471"/>
                  </a:lnTo>
                  <a:close/>
                </a:path>
                <a:path w="260350" h="3531234">
                  <a:moveTo>
                    <a:pt x="175895" y="2513647"/>
                  </a:moveTo>
                  <a:lnTo>
                    <a:pt x="172415" y="2510548"/>
                  </a:lnTo>
                  <a:lnTo>
                    <a:pt x="172707" y="2514435"/>
                  </a:lnTo>
                  <a:lnTo>
                    <a:pt x="175895" y="2513647"/>
                  </a:lnTo>
                  <a:close/>
                </a:path>
                <a:path w="260350" h="3531234">
                  <a:moveTo>
                    <a:pt x="186372" y="2746324"/>
                  </a:moveTo>
                  <a:lnTo>
                    <a:pt x="186296" y="2740609"/>
                  </a:lnTo>
                  <a:lnTo>
                    <a:pt x="185559" y="2736837"/>
                  </a:lnTo>
                  <a:lnTo>
                    <a:pt x="184670" y="2731452"/>
                  </a:lnTo>
                  <a:lnTo>
                    <a:pt x="184188" y="2729966"/>
                  </a:lnTo>
                  <a:lnTo>
                    <a:pt x="184645" y="2737904"/>
                  </a:lnTo>
                  <a:lnTo>
                    <a:pt x="185267" y="2740939"/>
                  </a:lnTo>
                  <a:lnTo>
                    <a:pt x="185928" y="2745092"/>
                  </a:lnTo>
                  <a:lnTo>
                    <a:pt x="186372" y="2746324"/>
                  </a:lnTo>
                  <a:close/>
                </a:path>
                <a:path w="260350" h="3531234">
                  <a:moveTo>
                    <a:pt x="190665" y="2778239"/>
                  </a:moveTo>
                  <a:lnTo>
                    <a:pt x="188658" y="2777921"/>
                  </a:lnTo>
                  <a:lnTo>
                    <a:pt x="189928" y="2785059"/>
                  </a:lnTo>
                  <a:lnTo>
                    <a:pt x="189966" y="2780906"/>
                  </a:lnTo>
                  <a:lnTo>
                    <a:pt x="190296" y="2780601"/>
                  </a:lnTo>
                  <a:lnTo>
                    <a:pt x="190665" y="2778239"/>
                  </a:lnTo>
                  <a:close/>
                </a:path>
                <a:path w="260350" h="3531234">
                  <a:moveTo>
                    <a:pt x="190995" y="2738615"/>
                  </a:moveTo>
                  <a:lnTo>
                    <a:pt x="189445" y="2723388"/>
                  </a:lnTo>
                  <a:lnTo>
                    <a:pt x="188785" y="2721876"/>
                  </a:lnTo>
                  <a:lnTo>
                    <a:pt x="188760" y="2726055"/>
                  </a:lnTo>
                  <a:lnTo>
                    <a:pt x="189382" y="2731719"/>
                  </a:lnTo>
                  <a:lnTo>
                    <a:pt x="190017" y="2735351"/>
                  </a:lnTo>
                  <a:lnTo>
                    <a:pt x="190639" y="2740990"/>
                  </a:lnTo>
                  <a:lnTo>
                    <a:pt x="190995" y="2738615"/>
                  </a:lnTo>
                  <a:close/>
                </a:path>
                <a:path w="260350" h="3531234">
                  <a:moveTo>
                    <a:pt x="259753" y="3502177"/>
                  </a:moveTo>
                  <a:lnTo>
                    <a:pt x="228180" y="3504425"/>
                  </a:lnTo>
                  <a:lnTo>
                    <a:pt x="245910" y="3530650"/>
                  </a:lnTo>
                  <a:lnTo>
                    <a:pt x="259753" y="350217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2547" y="7503241"/>
            <a:ext cx="3175" cy="42545"/>
          </a:xfrm>
          <a:custGeom>
            <a:avLst/>
            <a:gdLst/>
            <a:ahLst/>
            <a:cxnLst/>
            <a:rect l="l" t="t" r="r" b="b"/>
            <a:pathLst>
              <a:path w="3175" h="42545">
                <a:moveTo>
                  <a:pt x="2667" y="0"/>
                </a:moveTo>
                <a:lnTo>
                  <a:pt x="928" y="25114"/>
                </a:lnTo>
                <a:lnTo>
                  <a:pt x="0" y="42303"/>
                </a:lnTo>
                <a:lnTo>
                  <a:pt x="266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1227" y="9757945"/>
            <a:ext cx="122555" cy="19050"/>
          </a:xfrm>
          <a:custGeom>
            <a:avLst/>
            <a:gdLst/>
            <a:ahLst/>
            <a:cxnLst/>
            <a:rect l="l" t="t" r="r" b="b"/>
            <a:pathLst>
              <a:path w="122554" h="19050">
                <a:moveTo>
                  <a:pt x="7589" y="0"/>
                </a:moveTo>
                <a:lnTo>
                  <a:pt x="0" y="1363"/>
                </a:lnTo>
                <a:lnTo>
                  <a:pt x="18351" y="8602"/>
                </a:lnTo>
                <a:lnTo>
                  <a:pt x="48787" y="10974"/>
                </a:lnTo>
                <a:lnTo>
                  <a:pt x="75895" y="13542"/>
                </a:lnTo>
                <a:lnTo>
                  <a:pt x="100154" y="16253"/>
                </a:lnTo>
                <a:lnTo>
                  <a:pt x="122047" y="19054"/>
                </a:lnTo>
                <a:lnTo>
                  <a:pt x="35572" y="3945"/>
                </a:lnTo>
                <a:lnTo>
                  <a:pt x="758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3304" y="9518106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09">
                <a:moveTo>
                  <a:pt x="0" y="0"/>
                </a:moveTo>
                <a:lnTo>
                  <a:pt x="17805" y="3340"/>
                </a:lnTo>
                <a:lnTo>
                  <a:pt x="59778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7211" y="9525710"/>
            <a:ext cx="80645" cy="11430"/>
          </a:xfrm>
          <a:custGeom>
            <a:avLst/>
            <a:gdLst/>
            <a:ahLst/>
            <a:cxnLst/>
            <a:rect l="l" t="t" r="r" b="b"/>
            <a:pathLst>
              <a:path w="80645" h="11429">
                <a:moveTo>
                  <a:pt x="0" y="0"/>
                </a:moveTo>
                <a:lnTo>
                  <a:pt x="15079" y="2330"/>
                </a:lnTo>
                <a:lnTo>
                  <a:pt x="33369" y="4937"/>
                </a:lnTo>
                <a:lnTo>
                  <a:pt x="80645" y="1107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4553" y="5828515"/>
            <a:ext cx="4445" cy="51435"/>
          </a:xfrm>
          <a:custGeom>
            <a:avLst/>
            <a:gdLst/>
            <a:ahLst/>
            <a:cxnLst/>
            <a:rect l="l" t="t" r="r" b="b"/>
            <a:pathLst>
              <a:path w="4445" h="51435">
                <a:moveTo>
                  <a:pt x="3321" y="0"/>
                </a:moveTo>
                <a:lnTo>
                  <a:pt x="0" y="39344"/>
                </a:lnTo>
                <a:lnTo>
                  <a:pt x="121" y="51341"/>
                </a:lnTo>
                <a:lnTo>
                  <a:pt x="2043" y="50100"/>
                </a:lnTo>
                <a:lnTo>
                  <a:pt x="4121" y="49733"/>
                </a:lnTo>
                <a:lnTo>
                  <a:pt x="332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7838" y="7634907"/>
            <a:ext cx="2540" cy="36830"/>
          </a:xfrm>
          <a:custGeom>
            <a:avLst/>
            <a:gdLst/>
            <a:ahLst/>
            <a:cxnLst/>
            <a:rect l="l" t="t" r="r" b="b"/>
            <a:pathLst>
              <a:path w="2539" h="36829">
                <a:moveTo>
                  <a:pt x="1401" y="0"/>
                </a:moveTo>
                <a:lnTo>
                  <a:pt x="420" y="17681"/>
                </a:lnTo>
                <a:lnTo>
                  <a:pt x="0" y="30197"/>
                </a:lnTo>
                <a:lnTo>
                  <a:pt x="239" y="36708"/>
                </a:lnTo>
                <a:lnTo>
                  <a:pt x="1236" y="36372"/>
                </a:lnTo>
                <a:lnTo>
                  <a:pt x="2082" y="19673"/>
                </a:lnTo>
                <a:lnTo>
                  <a:pt x="2371" y="8232"/>
                </a:lnTo>
                <a:lnTo>
                  <a:pt x="2134" y="1768"/>
                </a:lnTo>
                <a:lnTo>
                  <a:pt x="140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8564" y="5456085"/>
            <a:ext cx="31115" cy="1270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0" y="0"/>
                </a:moveTo>
                <a:lnTo>
                  <a:pt x="8470" y="977"/>
                </a:lnTo>
                <a:lnTo>
                  <a:pt x="28446" y="809"/>
                </a:lnTo>
                <a:lnTo>
                  <a:pt x="30924" y="541"/>
                </a:lnTo>
                <a:lnTo>
                  <a:pt x="20058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514335" y="5321660"/>
            <a:ext cx="4150360" cy="4521835"/>
            <a:chOff x="3514335" y="5321660"/>
            <a:chExt cx="4150360" cy="4521835"/>
          </a:xfrm>
        </p:grpSpPr>
        <p:sp>
          <p:nvSpPr>
            <p:cNvPr id="10" name="object 10"/>
            <p:cNvSpPr/>
            <p:nvPr/>
          </p:nvSpPr>
          <p:spPr>
            <a:xfrm>
              <a:off x="3514331" y="5321668"/>
              <a:ext cx="4150360" cy="4521835"/>
            </a:xfrm>
            <a:custGeom>
              <a:avLst/>
              <a:gdLst/>
              <a:ahLst/>
              <a:cxnLst/>
              <a:rect l="l" t="t" r="r" b="b"/>
              <a:pathLst>
                <a:path w="4150359" h="4521834">
                  <a:moveTo>
                    <a:pt x="79349" y="3141853"/>
                  </a:moveTo>
                  <a:lnTo>
                    <a:pt x="68694" y="3203752"/>
                  </a:lnTo>
                  <a:lnTo>
                    <a:pt x="70078" y="3210026"/>
                  </a:lnTo>
                  <a:lnTo>
                    <a:pt x="72377" y="3199511"/>
                  </a:lnTo>
                  <a:lnTo>
                    <a:pt x="74485" y="3185401"/>
                  </a:lnTo>
                  <a:lnTo>
                    <a:pt x="76708" y="3166567"/>
                  </a:lnTo>
                  <a:lnTo>
                    <a:pt x="79349" y="3141853"/>
                  </a:lnTo>
                  <a:close/>
                </a:path>
                <a:path w="4150359" h="4521834">
                  <a:moveTo>
                    <a:pt x="188772" y="2107146"/>
                  </a:moveTo>
                  <a:lnTo>
                    <a:pt x="179946" y="2122614"/>
                  </a:lnTo>
                  <a:lnTo>
                    <a:pt x="177977" y="2141220"/>
                  </a:lnTo>
                  <a:lnTo>
                    <a:pt x="188772" y="2107146"/>
                  </a:lnTo>
                  <a:close/>
                </a:path>
                <a:path w="4150359" h="4521834">
                  <a:moveTo>
                    <a:pt x="204978" y="1917700"/>
                  </a:moveTo>
                  <a:lnTo>
                    <a:pt x="203923" y="1917700"/>
                  </a:lnTo>
                  <a:lnTo>
                    <a:pt x="203542" y="1926285"/>
                  </a:lnTo>
                  <a:lnTo>
                    <a:pt x="204978" y="1917700"/>
                  </a:lnTo>
                  <a:close/>
                </a:path>
                <a:path w="4150359" h="4521834">
                  <a:moveTo>
                    <a:pt x="247383" y="4114800"/>
                  </a:moveTo>
                  <a:lnTo>
                    <a:pt x="213461" y="4114800"/>
                  </a:lnTo>
                  <a:lnTo>
                    <a:pt x="239509" y="4120121"/>
                  </a:lnTo>
                  <a:lnTo>
                    <a:pt x="247383" y="4114800"/>
                  </a:lnTo>
                  <a:close/>
                </a:path>
                <a:path w="4150359" h="4521834">
                  <a:moveTo>
                    <a:pt x="262293" y="1217002"/>
                  </a:moveTo>
                  <a:lnTo>
                    <a:pt x="258686" y="1213802"/>
                  </a:lnTo>
                  <a:lnTo>
                    <a:pt x="255968" y="1242618"/>
                  </a:lnTo>
                  <a:lnTo>
                    <a:pt x="251015" y="1302829"/>
                  </a:lnTo>
                  <a:lnTo>
                    <a:pt x="248272" y="1331734"/>
                  </a:lnTo>
                  <a:lnTo>
                    <a:pt x="254088" y="1277899"/>
                  </a:lnTo>
                  <a:lnTo>
                    <a:pt x="259753" y="1239012"/>
                  </a:lnTo>
                  <a:lnTo>
                    <a:pt x="262293" y="1217002"/>
                  </a:lnTo>
                  <a:close/>
                </a:path>
                <a:path w="4150359" h="4521834">
                  <a:moveTo>
                    <a:pt x="335000" y="561263"/>
                  </a:moveTo>
                  <a:lnTo>
                    <a:pt x="334873" y="558723"/>
                  </a:lnTo>
                  <a:lnTo>
                    <a:pt x="334632" y="557352"/>
                  </a:lnTo>
                  <a:lnTo>
                    <a:pt x="334340" y="556590"/>
                  </a:lnTo>
                  <a:lnTo>
                    <a:pt x="334492" y="565785"/>
                  </a:lnTo>
                  <a:lnTo>
                    <a:pt x="335000" y="561263"/>
                  </a:lnTo>
                  <a:close/>
                </a:path>
                <a:path w="4150359" h="4521834">
                  <a:moveTo>
                    <a:pt x="899947" y="25400"/>
                  </a:moveTo>
                  <a:lnTo>
                    <a:pt x="852347" y="25400"/>
                  </a:lnTo>
                  <a:lnTo>
                    <a:pt x="892429" y="38100"/>
                  </a:lnTo>
                  <a:lnTo>
                    <a:pt x="899947" y="25400"/>
                  </a:lnTo>
                  <a:close/>
                </a:path>
                <a:path w="4150359" h="4521834">
                  <a:moveTo>
                    <a:pt x="1700606" y="4292600"/>
                  </a:moveTo>
                  <a:lnTo>
                    <a:pt x="1656524" y="4279900"/>
                  </a:lnTo>
                  <a:lnTo>
                    <a:pt x="1492034" y="4279900"/>
                  </a:lnTo>
                  <a:lnTo>
                    <a:pt x="1474419" y="4276204"/>
                  </a:lnTo>
                  <a:lnTo>
                    <a:pt x="1477962" y="4279900"/>
                  </a:lnTo>
                  <a:lnTo>
                    <a:pt x="1464411" y="4279900"/>
                  </a:lnTo>
                  <a:lnTo>
                    <a:pt x="1683397" y="4292600"/>
                  </a:lnTo>
                  <a:lnTo>
                    <a:pt x="1700606" y="4292600"/>
                  </a:lnTo>
                  <a:close/>
                </a:path>
                <a:path w="4150359" h="4521834">
                  <a:moveTo>
                    <a:pt x="2167636" y="94856"/>
                  </a:moveTo>
                  <a:lnTo>
                    <a:pt x="2151519" y="88900"/>
                  </a:lnTo>
                  <a:lnTo>
                    <a:pt x="2144471" y="88900"/>
                  </a:lnTo>
                  <a:lnTo>
                    <a:pt x="2167636" y="94856"/>
                  </a:lnTo>
                  <a:close/>
                </a:path>
                <a:path w="4150359" h="4521834">
                  <a:moveTo>
                    <a:pt x="2193899" y="101600"/>
                  </a:moveTo>
                  <a:lnTo>
                    <a:pt x="2167636" y="94856"/>
                  </a:lnTo>
                  <a:lnTo>
                    <a:pt x="2185911" y="101600"/>
                  </a:lnTo>
                  <a:lnTo>
                    <a:pt x="2193899" y="101600"/>
                  </a:lnTo>
                  <a:close/>
                </a:path>
                <a:path w="4150359" h="4521834">
                  <a:moveTo>
                    <a:pt x="3052889" y="4416006"/>
                  </a:moveTo>
                  <a:lnTo>
                    <a:pt x="3007360" y="4395825"/>
                  </a:lnTo>
                  <a:lnTo>
                    <a:pt x="2911729" y="4407471"/>
                  </a:lnTo>
                  <a:lnTo>
                    <a:pt x="2953143" y="4407497"/>
                  </a:lnTo>
                  <a:lnTo>
                    <a:pt x="2988094" y="4409148"/>
                  </a:lnTo>
                  <a:lnTo>
                    <a:pt x="3020149" y="4412107"/>
                  </a:lnTo>
                  <a:lnTo>
                    <a:pt x="3052889" y="4416006"/>
                  </a:lnTo>
                  <a:close/>
                </a:path>
                <a:path w="4150359" h="4521834">
                  <a:moveTo>
                    <a:pt x="3058706" y="4416755"/>
                  </a:moveTo>
                  <a:lnTo>
                    <a:pt x="3052876" y="4416018"/>
                  </a:lnTo>
                  <a:lnTo>
                    <a:pt x="3054172" y="4416603"/>
                  </a:lnTo>
                  <a:lnTo>
                    <a:pt x="3057017" y="4416704"/>
                  </a:lnTo>
                  <a:lnTo>
                    <a:pt x="3058706" y="4416755"/>
                  </a:lnTo>
                  <a:close/>
                </a:path>
                <a:path w="4150359" h="4521834">
                  <a:moveTo>
                    <a:pt x="3479685" y="177800"/>
                  </a:moveTo>
                  <a:lnTo>
                    <a:pt x="3443351" y="165100"/>
                  </a:lnTo>
                  <a:lnTo>
                    <a:pt x="3422459" y="177800"/>
                  </a:lnTo>
                  <a:lnTo>
                    <a:pt x="3479685" y="177800"/>
                  </a:lnTo>
                  <a:close/>
                </a:path>
                <a:path w="4150359" h="4521834">
                  <a:moveTo>
                    <a:pt x="4105872" y="4461307"/>
                  </a:moveTo>
                  <a:lnTo>
                    <a:pt x="4102214" y="4457700"/>
                  </a:lnTo>
                  <a:lnTo>
                    <a:pt x="4088930" y="4457700"/>
                  </a:lnTo>
                  <a:lnTo>
                    <a:pt x="4105872" y="4461307"/>
                  </a:lnTo>
                  <a:close/>
                </a:path>
                <a:path w="4150359" h="4521834">
                  <a:moveTo>
                    <a:pt x="4106735" y="4511294"/>
                  </a:moveTo>
                  <a:lnTo>
                    <a:pt x="4092448" y="4510532"/>
                  </a:lnTo>
                  <a:lnTo>
                    <a:pt x="4081754" y="4510049"/>
                  </a:lnTo>
                  <a:lnTo>
                    <a:pt x="4073956" y="4509795"/>
                  </a:lnTo>
                  <a:lnTo>
                    <a:pt x="4068330" y="4509694"/>
                  </a:lnTo>
                  <a:lnTo>
                    <a:pt x="4106735" y="4511294"/>
                  </a:lnTo>
                  <a:close/>
                </a:path>
                <a:path w="4150359" h="4521834">
                  <a:moveTo>
                    <a:pt x="4129570" y="4521212"/>
                  </a:moveTo>
                  <a:lnTo>
                    <a:pt x="4128173" y="4519244"/>
                  </a:lnTo>
                  <a:lnTo>
                    <a:pt x="4069334" y="4511383"/>
                  </a:lnTo>
                  <a:lnTo>
                    <a:pt x="4068330" y="4509694"/>
                  </a:lnTo>
                  <a:lnTo>
                    <a:pt x="3987165" y="4505134"/>
                  </a:lnTo>
                  <a:lnTo>
                    <a:pt x="3975455" y="4506303"/>
                  </a:lnTo>
                  <a:lnTo>
                    <a:pt x="3987596" y="4512145"/>
                  </a:lnTo>
                  <a:lnTo>
                    <a:pt x="4028579" y="4516501"/>
                  </a:lnTo>
                  <a:lnTo>
                    <a:pt x="4050334" y="4517834"/>
                  </a:lnTo>
                  <a:lnTo>
                    <a:pt x="4060253" y="4517352"/>
                  </a:lnTo>
                  <a:lnTo>
                    <a:pt x="4065752" y="4516247"/>
                  </a:lnTo>
                  <a:lnTo>
                    <a:pt x="4074198" y="4515726"/>
                  </a:lnTo>
                  <a:lnTo>
                    <a:pt x="4093006" y="4516983"/>
                  </a:lnTo>
                  <a:lnTo>
                    <a:pt x="4129570" y="4521212"/>
                  </a:lnTo>
                  <a:close/>
                </a:path>
                <a:path w="4150359" h="4521834">
                  <a:moveTo>
                    <a:pt x="4150080" y="4498797"/>
                  </a:moveTo>
                  <a:lnTo>
                    <a:pt x="4146016" y="4499394"/>
                  </a:lnTo>
                  <a:lnTo>
                    <a:pt x="4137622" y="4504944"/>
                  </a:lnTo>
                  <a:lnTo>
                    <a:pt x="4150080" y="4511599"/>
                  </a:lnTo>
                  <a:lnTo>
                    <a:pt x="4150080" y="4498797"/>
                  </a:lnTo>
                  <a:close/>
                </a:path>
                <a:path w="4150359" h="4521834">
                  <a:moveTo>
                    <a:pt x="4150080" y="215900"/>
                  </a:moveTo>
                  <a:lnTo>
                    <a:pt x="3895737" y="215900"/>
                  </a:lnTo>
                  <a:lnTo>
                    <a:pt x="3898989" y="203200"/>
                  </a:lnTo>
                  <a:lnTo>
                    <a:pt x="3902506" y="203200"/>
                  </a:lnTo>
                  <a:lnTo>
                    <a:pt x="3828199" y="190500"/>
                  </a:lnTo>
                  <a:lnTo>
                    <a:pt x="3649434" y="190500"/>
                  </a:lnTo>
                  <a:lnTo>
                    <a:pt x="3601491" y="177800"/>
                  </a:lnTo>
                  <a:lnTo>
                    <a:pt x="3496843" y="177800"/>
                  </a:lnTo>
                  <a:lnTo>
                    <a:pt x="3531019" y="190500"/>
                  </a:lnTo>
                  <a:lnTo>
                    <a:pt x="3385807" y="190500"/>
                  </a:lnTo>
                  <a:lnTo>
                    <a:pt x="3348698" y="177800"/>
                  </a:lnTo>
                  <a:lnTo>
                    <a:pt x="3306546" y="177800"/>
                  </a:lnTo>
                  <a:lnTo>
                    <a:pt x="3254845" y="165100"/>
                  </a:lnTo>
                  <a:lnTo>
                    <a:pt x="3189122" y="165100"/>
                  </a:lnTo>
                  <a:lnTo>
                    <a:pt x="3104896" y="152400"/>
                  </a:lnTo>
                  <a:lnTo>
                    <a:pt x="2979623" y="152400"/>
                  </a:lnTo>
                  <a:lnTo>
                    <a:pt x="2917558" y="139700"/>
                  </a:lnTo>
                  <a:lnTo>
                    <a:pt x="2792311" y="139700"/>
                  </a:lnTo>
                  <a:lnTo>
                    <a:pt x="2748432" y="127000"/>
                  </a:lnTo>
                  <a:lnTo>
                    <a:pt x="2688018" y="127000"/>
                  </a:lnTo>
                  <a:lnTo>
                    <a:pt x="2754985" y="139700"/>
                  </a:lnTo>
                  <a:lnTo>
                    <a:pt x="2789745" y="139700"/>
                  </a:lnTo>
                  <a:lnTo>
                    <a:pt x="2964103" y="152400"/>
                  </a:lnTo>
                  <a:lnTo>
                    <a:pt x="2675128" y="152400"/>
                  </a:lnTo>
                  <a:lnTo>
                    <a:pt x="2609532" y="139700"/>
                  </a:lnTo>
                  <a:lnTo>
                    <a:pt x="2599423" y="139700"/>
                  </a:lnTo>
                  <a:lnTo>
                    <a:pt x="2563330" y="127000"/>
                  </a:lnTo>
                  <a:lnTo>
                    <a:pt x="2540635" y="127000"/>
                  </a:lnTo>
                  <a:lnTo>
                    <a:pt x="2481300" y="114300"/>
                  </a:lnTo>
                  <a:lnTo>
                    <a:pt x="2395232" y="114300"/>
                  </a:lnTo>
                  <a:lnTo>
                    <a:pt x="2343645" y="101600"/>
                  </a:lnTo>
                  <a:lnTo>
                    <a:pt x="2208492" y="101600"/>
                  </a:lnTo>
                  <a:lnTo>
                    <a:pt x="2229459" y="114300"/>
                  </a:lnTo>
                  <a:lnTo>
                    <a:pt x="2176043" y="101600"/>
                  </a:lnTo>
                  <a:lnTo>
                    <a:pt x="2051456" y="101600"/>
                  </a:lnTo>
                  <a:lnTo>
                    <a:pt x="2032076" y="88900"/>
                  </a:lnTo>
                  <a:lnTo>
                    <a:pt x="1968588" y="88900"/>
                  </a:lnTo>
                  <a:lnTo>
                    <a:pt x="1938642" y="76200"/>
                  </a:lnTo>
                  <a:lnTo>
                    <a:pt x="1896351" y="76200"/>
                  </a:lnTo>
                  <a:lnTo>
                    <a:pt x="1878317" y="88900"/>
                  </a:lnTo>
                  <a:lnTo>
                    <a:pt x="1834730" y="76200"/>
                  </a:lnTo>
                  <a:lnTo>
                    <a:pt x="1748955" y="76200"/>
                  </a:lnTo>
                  <a:lnTo>
                    <a:pt x="1717357" y="63500"/>
                  </a:lnTo>
                  <a:lnTo>
                    <a:pt x="1649895" y="63500"/>
                  </a:lnTo>
                  <a:lnTo>
                    <a:pt x="1663420" y="76200"/>
                  </a:lnTo>
                  <a:lnTo>
                    <a:pt x="1621421" y="76200"/>
                  </a:lnTo>
                  <a:lnTo>
                    <a:pt x="1582928" y="63500"/>
                  </a:lnTo>
                  <a:lnTo>
                    <a:pt x="1540814" y="76200"/>
                  </a:lnTo>
                  <a:lnTo>
                    <a:pt x="1486636" y="76200"/>
                  </a:lnTo>
                  <a:lnTo>
                    <a:pt x="1486369" y="63500"/>
                  </a:lnTo>
                  <a:lnTo>
                    <a:pt x="1231836" y="63500"/>
                  </a:lnTo>
                  <a:lnTo>
                    <a:pt x="1315262" y="50800"/>
                  </a:lnTo>
                  <a:lnTo>
                    <a:pt x="1175359" y="50800"/>
                  </a:lnTo>
                  <a:lnTo>
                    <a:pt x="1127633" y="38100"/>
                  </a:lnTo>
                  <a:lnTo>
                    <a:pt x="892429" y="38100"/>
                  </a:lnTo>
                  <a:lnTo>
                    <a:pt x="840066" y="38100"/>
                  </a:lnTo>
                  <a:lnTo>
                    <a:pt x="818311" y="25400"/>
                  </a:lnTo>
                  <a:lnTo>
                    <a:pt x="807694" y="25400"/>
                  </a:lnTo>
                  <a:lnTo>
                    <a:pt x="748296" y="12700"/>
                  </a:lnTo>
                  <a:lnTo>
                    <a:pt x="744651" y="12700"/>
                  </a:lnTo>
                  <a:lnTo>
                    <a:pt x="755243" y="25400"/>
                  </a:lnTo>
                  <a:lnTo>
                    <a:pt x="556348" y="12700"/>
                  </a:lnTo>
                  <a:lnTo>
                    <a:pt x="442595" y="12700"/>
                  </a:lnTo>
                  <a:lnTo>
                    <a:pt x="449275" y="0"/>
                  </a:lnTo>
                  <a:lnTo>
                    <a:pt x="390296" y="0"/>
                  </a:lnTo>
                  <a:lnTo>
                    <a:pt x="385508" y="63500"/>
                  </a:lnTo>
                  <a:lnTo>
                    <a:pt x="383527" y="88900"/>
                  </a:lnTo>
                  <a:lnTo>
                    <a:pt x="382346" y="101600"/>
                  </a:lnTo>
                  <a:lnTo>
                    <a:pt x="378536" y="114300"/>
                  </a:lnTo>
                  <a:lnTo>
                    <a:pt x="373494" y="152400"/>
                  </a:lnTo>
                  <a:lnTo>
                    <a:pt x="369176" y="177800"/>
                  </a:lnTo>
                  <a:lnTo>
                    <a:pt x="367576" y="177800"/>
                  </a:lnTo>
                  <a:lnTo>
                    <a:pt x="363143" y="215900"/>
                  </a:lnTo>
                  <a:lnTo>
                    <a:pt x="359410" y="254000"/>
                  </a:lnTo>
                  <a:lnTo>
                    <a:pt x="356095" y="304800"/>
                  </a:lnTo>
                  <a:lnTo>
                    <a:pt x="352882" y="355600"/>
                  </a:lnTo>
                  <a:lnTo>
                    <a:pt x="349465" y="406400"/>
                  </a:lnTo>
                  <a:lnTo>
                    <a:pt x="345554" y="457200"/>
                  </a:lnTo>
                  <a:lnTo>
                    <a:pt x="340829" y="520700"/>
                  </a:lnTo>
                  <a:lnTo>
                    <a:pt x="334987" y="571500"/>
                  </a:lnTo>
                  <a:lnTo>
                    <a:pt x="334708" y="584200"/>
                  </a:lnTo>
                  <a:lnTo>
                    <a:pt x="333933" y="596900"/>
                  </a:lnTo>
                  <a:lnTo>
                    <a:pt x="332613" y="622300"/>
                  </a:lnTo>
                  <a:lnTo>
                    <a:pt x="327317" y="673100"/>
                  </a:lnTo>
                  <a:lnTo>
                    <a:pt x="321830" y="711200"/>
                  </a:lnTo>
                  <a:lnTo>
                    <a:pt x="316306" y="762000"/>
                  </a:lnTo>
                  <a:lnTo>
                    <a:pt x="310908" y="812800"/>
                  </a:lnTo>
                  <a:lnTo>
                    <a:pt x="305752" y="863600"/>
                  </a:lnTo>
                  <a:lnTo>
                    <a:pt x="301015" y="914400"/>
                  </a:lnTo>
                  <a:lnTo>
                    <a:pt x="296837" y="965200"/>
                  </a:lnTo>
                  <a:lnTo>
                    <a:pt x="293357" y="1016000"/>
                  </a:lnTo>
                  <a:lnTo>
                    <a:pt x="275971" y="1104900"/>
                  </a:lnTo>
                  <a:lnTo>
                    <a:pt x="274294" y="1130300"/>
                  </a:lnTo>
                  <a:lnTo>
                    <a:pt x="274307" y="1143000"/>
                  </a:lnTo>
                  <a:lnTo>
                    <a:pt x="275577" y="1143000"/>
                  </a:lnTo>
                  <a:lnTo>
                    <a:pt x="277723" y="1130300"/>
                  </a:lnTo>
                  <a:lnTo>
                    <a:pt x="280314" y="1117600"/>
                  </a:lnTo>
                  <a:lnTo>
                    <a:pt x="282956" y="1117600"/>
                  </a:lnTo>
                  <a:lnTo>
                    <a:pt x="285229" y="1104900"/>
                  </a:lnTo>
                  <a:lnTo>
                    <a:pt x="286727" y="1104900"/>
                  </a:lnTo>
                  <a:lnTo>
                    <a:pt x="285762" y="1143000"/>
                  </a:lnTo>
                  <a:lnTo>
                    <a:pt x="282486" y="1193800"/>
                  </a:lnTo>
                  <a:lnTo>
                    <a:pt x="277685" y="1244600"/>
                  </a:lnTo>
                  <a:lnTo>
                    <a:pt x="274015" y="1270000"/>
                  </a:lnTo>
                  <a:lnTo>
                    <a:pt x="268427" y="1270000"/>
                  </a:lnTo>
                  <a:lnTo>
                    <a:pt x="265684" y="1282700"/>
                  </a:lnTo>
                  <a:lnTo>
                    <a:pt x="262407" y="1295400"/>
                  </a:lnTo>
                  <a:lnTo>
                    <a:pt x="261086" y="1333500"/>
                  </a:lnTo>
                  <a:lnTo>
                    <a:pt x="259232" y="1384300"/>
                  </a:lnTo>
                  <a:lnTo>
                    <a:pt x="256387" y="1435100"/>
                  </a:lnTo>
                  <a:lnTo>
                    <a:pt x="252069" y="1485900"/>
                  </a:lnTo>
                  <a:lnTo>
                    <a:pt x="245833" y="1549400"/>
                  </a:lnTo>
                  <a:lnTo>
                    <a:pt x="237197" y="1612900"/>
                  </a:lnTo>
                  <a:lnTo>
                    <a:pt x="238315" y="1600200"/>
                  </a:lnTo>
                  <a:lnTo>
                    <a:pt x="239445" y="1587500"/>
                  </a:lnTo>
                  <a:lnTo>
                    <a:pt x="242138" y="1562100"/>
                  </a:lnTo>
                  <a:lnTo>
                    <a:pt x="244970" y="1524000"/>
                  </a:lnTo>
                  <a:lnTo>
                    <a:pt x="247624" y="1498600"/>
                  </a:lnTo>
                  <a:lnTo>
                    <a:pt x="233006" y="1600200"/>
                  </a:lnTo>
                  <a:lnTo>
                    <a:pt x="235280" y="1536700"/>
                  </a:lnTo>
                  <a:lnTo>
                    <a:pt x="237858" y="1498600"/>
                  </a:lnTo>
                  <a:lnTo>
                    <a:pt x="239776" y="1460500"/>
                  </a:lnTo>
                  <a:lnTo>
                    <a:pt x="240055" y="1447800"/>
                  </a:lnTo>
                  <a:lnTo>
                    <a:pt x="237731" y="1447800"/>
                  </a:lnTo>
                  <a:lnTo>
                    <a:pt x="231825" y="1485900"/>
                  </a:lnTo>
                  <a:lnTo>
                    <a:pt x="234848" y="1498600"/>
                  </a:lnTo>
                  <a:lnTo>
                    <a:pt x="233133" y="1549400"/>
                  </a:lnTo>
                  <a:lnTo>
                    <a:pt x="228244" y="1612900"/>
                  </a:lnTo>
                  <a:lnTo>
                    <a:pt x="215303" y="1752600"/>
                  </a:lnTo>
                  <a:lnTo>
                    <a:pt x="210426" y="1816100"/>
                  </a:lnTo>
                  <a:lnTo>
                    <a:pt x="208699" y="1866900"/>
                  </a:lnTo>
                  <a:lnTo>
                    <a:pt x="211721" y="1892300"/>
                  </a:lnTo>
                  <a:lnTo>
                    <a:pt x="201726" y="1955800"/>
                  </a:lnTo>
                  <a:lnTo>
                    <a:pt x="202806" y="1943100"/>
                  </a:lnTo>
                  <a:lnTo>
                    <a:pt x="203542" y="1926285"/>
                  </a:lnTo>
                  <a:lnTo>
                    <a:pt x="198602" y="1955800"/>
                  </a:lnTo>
                  <a:lnTo>
                    <a:pt x="196164" y="1993900"/>
                  </a:lnTo>
                  <a:lnTo>
                    <a:pt x="196113" y="2019300"/>
                  </a:lnTo>
                  <a:lnTo>
                    <a:pt x="196977" y="2044700"/>
                  </a:lnTo>
                  <a:lnTo>
                    <a:pt x="197205" y="2070100"/>
                  </a:lnTo>
                  <a:lnTo>
                    <a:pt x="195287" y="2108200"/>
                  </a:lnTo>
                  <a:lnTo>
                    <a:pt x="189712" y="2171700"/>
                  </a:lnTo>
                  <a:lnTo>
                    <a:pt x="184772" y="2209800"/>
                  </a:lnTo>
                  <a:lnTo>
                    <a:pt x="178295" y="2247900"/>
                  </a:lnTo>
                  <a:lnTo>
                    <a:pt x="178206" y="2235200"/>
                  </a:lnTo>
                  <a:lnTo>
                    <a:pt x="170027" y="2362200"/>
                  </a:lnTo>
                  <a:lnTo>
                    <a:pt x="167474" y="2374900"/>
                  </a:lnTo>
                  <a:lnTo>
                    <a:pt x="166014" y="2387600"/>
                  </a:lnTo>
                  <a:lnTo>
                    <a:pt x="166027" y="2374900"/>
                  </a:lnTo>
                  <a:lnTo>
                    <a:pt x="167906" y="2349500"/>
                  </a:lnTo>
                  <a:lnTo>
                    <a:pt x="150317" y="2540000"/>
                  </a:lnTo>
                  <a:lnTo>
                    <a:pt x="149948" y="2540000"/>
                  </a:lnTo>
                  <a:lnTo>
                    <a:pt x="148805" y="2603500"/>
                  </a:lnTo>
                  <a:lnTo>
                    <a:pt x="147764" y="2641600"/>
                  </a:lnTo>
                  <a:lnTo>
                    <a:pt x="143725" y="2679700"/>
                  </a:lnTo>
                  <a:lnTo>
                    <a:pt x="143903" y="2667000"/>
                  </a:lnTo>
                  <a:lnTo>
                    <a:pt x="144805" y="2654300"/>
                  </a:lnTo>
                  <a:lnTo>
                    <a:pt x="143967" y="2654300"/>
                  </a:lnTo>
                  <a:lnTo>
                    <a:pt x="137629" y="2755900"/>
                  </a:lnTo>
                  <a:lnTo>
                    <a:pt x="133400" y="2768600"/>
                  </a:lnTo>
                  <a:lnTo>
                    <a:pt x="133172" y="2743200"/>
                  </a:lnTo>
                  <a:lnTo>
                    <a:pt x="136080" y="2692400"/>
                  </a:lnTo>
                  <a:lnTo>
                    <a:pt x="141185" y="2641600"/>
                  </a:lnTo>
                  <a:lnTo>
                    <a:pt x="132372" y="2679700"/>
                  </a:lnTo>
                  <a:lnTo>
                    <a:pt x="127800" y="2705100"/>
                  </a:lnTo>
                  <a:lnTo>
                    <a:pt x="125691" y="2730500"/>
                  </a:lnTo>
                  <a:lnTo>
                    <a:pt x="124218" y="2768600"/>
                  </a:lnTo>
                  <a:lnTo>
                    <a:pt x="121589" y="2806700"/>
                  </a:lnTo>
                  <a:lnTo>
                    <a:pt x="116751" y="2861691"/>
                  </a:lnTo>
                  <a:lnTo>
                    <a:pt x="116751" y="2908300"/>
                  </a:lnTo>
                  <a:lnTo>
                    <a:pt x="115138" y="2933700"/>
                  </a:lnTo>
                  <a:lnTo>
                    <a:pt x="111531" y="2959100"/>
                  </a:lnTo>
                  <a:lnTo>
                    <a:pt x="106756" y="2984500"/>
                  </a:lnTo>
                  <a:lnTo>
                    <a:pt x="107988" y="2959100"/>
                  </a:lnTo>
                  <a:lnTo>
                    <a:pt x="108800" y="2946400"/>
                  </a:lnTo>
                  <a:lnTo>
                    <a:pt x="109626" y="2933700"/>
                  </a:lnTo>
                  <a:lnTo>
                    <a:pt x="112026" y="2908300"/>
                  </a:lnTo>
                  <a:lnTo>
                    <a:pt x="115570" y="2882900"/>
                  </a:lnTo>
                  <a:lnTo>
                    <a:pt x="116751" y="2908300"/>
                  </a:lnTo>
                  <a:lnTo>
                    <a:pt x="116751" y="2861691"/>
                  </a:lnTo>
                  <a:lnTo>
                    <a:pt x="116001" y="2870200"/>
                  </a:lnTo>
                  <a:lnTo>
                    <a:pt x="105625" y="2946400"/>
                  </a:lnTo>
                  <a:lnTo>
                    <a:pt x="113360" y="2844800"/>
                  </a:lnTo>
                  <a:lnTo>
                    <a:pt x="104914" y="2882900"/>
                  </a:lnTo>
                  <a:lnTo>
                    <a:pt x="98132" y="2933700"/>
                  </a:lnTo>
                  <a:lnTo>
                    <a:pt x="91808" y="2984500"/>
                  </a:lnTo>
                  <a:lnTo>
                    <a:pt x="84747" y="3035300"/>
                  </a:lnTo>
                  <a:lnTo>
                    <a:pt x="75742" y="3098800"/>
                  </a:lnTo>
                  <a:lnTo>
                    <a:pt x="79654" y="3086100"/>
                  </a:lnTo>
                  <a:lnTo>
                    <a:pt x="85610" y="3048000"/>
                  </a:lnTo>
                  <a:lnTo>
                    <a:pt x="92481" y="3009900"/>
                  </a:lnTo>
                  <a:lnTo>
                    <a:pt x="99136" y="2984500"/>
                  </a:lnTo>
                  <a:lnTo>
                    <a:pt x="104432" y="2959100"/>
                  </a:lnTo>
                  <a:lnTo>
                    <a:pt x="107213" y="2959100"/>
                  </a:lnTo>
                  <a:lnTo>
                    <a:pt x="106654" y="2984500"/>
                  </a:lnTo>
                  <a:lnTo>
                    <a:pt x="106362" y="2997200"/>
                  </a:lnTo>
                  <a:lnTo>
                    <a:pt x="102958" y="3022600"/>
                  </a:lnTo>
                  <a:lnTo>
                    <a:pt x="99669" y="3048000"/>
                  </a:lnTo>
                  <a:lnTo>
                    <a:pt x="96710" y="3086100"/>
                  </a:lnTo>
                  <a:lnTo>
                    <a:pt x="94322" y="3136900"/>
                  </a:lnTo>
                  <a:lnTo>
                    <a:pt x="89954" y="3149600"/>
                  </a:lnTo>
                  <a:lnTo>
                    <a:pt x="85788" y="3175000"/>
                  </a:lnTo>
                  <a:lnTo>
                    <a:pt x="81432" y="3213100"/>
                  </a:lnTo>
                  <a:lnTo>
                    <a:pt x="76492" y="3276600"/>
                  </a:lnTo>
                  <a:lnTo>
                    <a:pt x="68922" y="3263900"/>
                  </a:lnTo>
                  <a:lnTo>
                    <a:pt x="66306" y="3314700"/>
                  </a:lnTo>
                  <a:lnTo>
                    <a:pt x="66103" y="3340100"/>
                  </a:lnTo>
                  <a:lnTo>
                    <a:pt x="66763" y="3365500"/>
                  </a:lnTo>
                  <a:lnTo>
                    <a:pt x="66763" y="3390900"/>
                  </a:lnTo>
                  <a:lnTo>
                    <a:pt x="59677" y="3454400"/>
                  </a:lnTo>
                  <a:lnTo>
                    <a:pt x="53149" y="3492500"/>
                  </a:lnTo>
                  <a:lnTo>
                    <a:pt x="47078" y="3505200"/>
                  </a:lnTo>
                  <a:lnTo>
                    <a:pt x="41363" y="3530600"/>
                  </a:lnTo>
                  <a:lnTo>
                    <a:pt x="38265" y="3556000"/>
                  </a:lnTo>
                  <a:lnTo>
                    <a:pt x="37261" y="3568700"/>
                  </a:lnTo>
                  <a:lnTo>
                    <a:pt x="37884" y="3581400"/>
                  </a:lnTo>
                  <a:lnTo>
                    <a:pt x="39674" y="3568700"/>
                  </a:lnTo>
                  <a:lnTo>
                    <a:pt x="42164" y="3556000"/>
                  </a:lnTo>
                  <a:lnTo>
                    <a:pt x="44881" y="3543300"/>
                  </a:lnTo>
                  <a:lnTo>
                    <a:pt x="47383" y="3543300"/>
                  </a:lnTo>
                  <a:lnTo>
                    <a:pt x="49187" y="3530600"/>
                  </a:lnTo>
                  <a:lnTo>
                    <a:pt x="48856" y="3568700"/>
                  </a:lnTo>
                  <a:lnTo>
                    <a:pt x="45783" y="3606800"/>
                  </a:lnTo>
                  <a:lnTo>
                    <a:pt x="39865" y="3657600"/>
                  </a:lnTo>
                  <a:lnTo>
                    <a:pt x="34925" y="3695700"/>
                  </a:lnTo>
                  <a:lnTo>
                    <a:pt x="30695" y="3746500"/>
                  </a:lnTo>
                  <a:lnTo>
                    <a:pt x="26924" y="3797300"/>
                  </a:lnTo>
                  <a:lnTo>
                    <a:pt x="23380" y="3848100"/>
                  </a:lnTo>
                  <a:lnTo>
                    <a:pt x="19786" y="3898900"/>
                  </a:lnTo>
                  <a:lnTo>
                    <a:pt x="15913" y="3962400"/>
                  </a:lnTo>
                  <a:lnTo>
                    <a:pt x="10553" y="4000500"/>
                  </a:lnTo>
                  <a:lnTo>
                    <a:pt x="9296" y="3987800"/>
                  </a:lnTo>
                  <a:lnTo>
                    <a:pt x="9156" y="3975100"/>
                  </a:lnTo>
                  <a:lnTo>
                    <a:pt x="7099" y="3975100"/>
                  </a:lnTo>
                  <a:lnTo>
                    <a:pt x="6070" y="4051300"/>
                  </a:lnTo>
                  <a:lnTo>
                    <a:pt x="5575" y="4064000"/>
                  </a:lnTo>
                  <a:lnTo>
                    <a:pt x="1993" y="4064000"/>
                  </a:lnTo>
                  <a:lnTo>
                    <a:pt x="0" y="4102100"/>
                  </a:lnTo>
                  <a:lnTo>
                    <a:pt x="330" y="4114800"/>
                  </a:lnTo>
                  <a:lnTo>
                    <a:pt x="1600" y="4127500"/>
                  </a:lnTo>
                  <a:lnTo>
                    <a:pt x="2362" y="4140200"/>
                  </a:lnTo>
                  <a:lnTo>
                    <a:pt x="137896" y="4140200"/>
                  </a:lnTo>
                  <a:lnTo>
                    <a:pt x="185102" y="4152900"/>
                  </a:lnTo>
                  <a:lnTo>
                    <a:pt x="240144" y="4152900"/>
                  </a:lnTo>
                  <a:lnTo>
                    <a:pt x="299453" y="4165600"/>
                  </a:lnTo>
                  <a:lnTo>
                    <a:pt x="359460" y="4165600"/>
                  </a:lnTo>
                  <a:lnTo>
                    <a:pt x="416585" y="4178300"/>
                  </a:lnTo>
                  <a:lnTo>
                    <a:pt x="473697" y="4178300"/>
                  </a:lnTo>
                  <a:lnTo>
                    <a:pt x="519176" y="4191000"/>
                  </a:lnTo>
                  <a:lnTo>
                    <a:pt x="702233" y="4191000"/>
                  </a:lnTo>
                  <a:lnTo>
                    <a:pt x="822871" y="4216400"/>
                  </a:lnTo>
                  <a:lnTo>
                    <a:pt x="794550" y="4203700"/>
                  </a:lnTo>
                  <a:lnTo>
                    <a:pt x="914374" y="4203700"/>
                  </a:lnTo>
                  <a:lnTo>
                    <a:pt x="904722" y="4211955"/>
                  </a:lnTo>
                  <a:lnTo>
                    <a:pt x="901534" y="4211244"/>
                  </a:lnTo>
                  <a:lnTo>
                    <a:pt x="899375" y="4209897"/>
                  </a:lnTo>
                  <a:lnTo>
                    <a:pt x="897559" y="4208564"/>
                  </a:lnTo>
                  <a:lnTo>
                    <a:pt x="891247" y="4208780"/>
                  </a:lnTo>
                  <a:lnTo>
                    <a:pt x="890346" y="4209542"/>
                  </a:lnTo>
                  <a:lnTo>
                    <a:pt x="896048" y="4210926"/>
                  </a:lnTo>
                  <a:lnTo>
                    <a:pt x="904405" y="4212234"/>
                  </a:lnTo>
                  <a:lnTo>
                    <a:pt x="899528" y="4216400"/>
                  </a:lnTo>
                  <a:lnTo>
                    <a:pt x="985735" y="4216400"/>
                  </a:lnTo>
                  <a:lnTo>
                    <a:pt x="1021041" y="4229100"/>
                  </a:lnTo>
                  <a:lnTo>
                    <a:pt x="1030135" y="4229100"/>
                  </a:lnTo>
                  <a:lnTo>
                    <a:pt x="1237564" y="4254500"/>
                  </a:lnTo>
                  <a:lnTo>
                    <a:pt x="1416011" y="4254500"/>
                  </a:lnTo>
                  <a:lnTo>
                    <a:pt x="1463395" y="4267200"/>
                  </a:lnTo>
                  <a:lnTo>
                    <a:pt x="1431378" y="4267200"/>
                  </a:lnTo>
                  <a:lnTo>
                    <a:pt x="1474419" y="4276204"/>
                  </a:lnTo>
                  <a:lnTo>
                    <a:pt x="1465757" y="4267200"/>
                  </a:lnTo>
                  <a:lnTo>
                    <a:pt x="1686471" y="4267200"/>
                  </a:lnTo>
                  <a:lnTo>
                    <a:pt x="1754365" y="4279900"/>
                  </a:lnTo>
                  <a:lnTo>
                    <a:pt x="1724875" y="4279900"/>
                  </a:lnTo>
                  <a:lnTo>
                    <a:pt x="1732915" y="4292600"/>
                  </a:lnTo>
                  <a:lnTo>
                    <a:pt x="1711388" y="4292600"/>
                  </a:lnTo>
                  <a:lnTo>
                    <a:pt x="1745322" y="4305300"/>
                  </a:lnTo>
                  <a:lnTo>
                    <a:pt x="1942350" y="4305300"/>
                  </a:lnTo>
                  <a:lnTo>
                    <a:pt x="1994496" y="4318000"/>
                  </a:lnTo>
                  <a:lnTo>
                    <a:pt x="2090293" y="4318000"/>
                  </a:lnTo>
                  <a:lnTo>
                    <a:pt x="2133955" y="4330700"/>
                  </a:lnTo>
                  <a:lnTo>
                    <a:pt x="2234565" y="4330700"/>
                  </a:lnTo>
                  <a:lnTo>
                    <a:pt x="2283206" y="4343400"/>
                  </a:lnTo>
                  <a:lnTo>
                    <a:pt x="2285720" y="4343400"/>
                  </a:lnTo>
                  <a:lnTo>
                    <a:pt x="2337765" y="4356100"/>
                  </a:lnTo>
                  <a:lnTo>
                    <a:pt x="2396579" y="4356100"/>
                  </a:lnTo>
                  <a:lnTo>
                    <a:pt x="2459863" y="4368800"/>
                  </a:lnTo>
                  <a:lnTo>
                    <a:pt x="2590495" y="4368800"/>
                  </a:lnTo>
                  <a:lnTo>
                    <a:pt x="2653195" y="4381500"/>
                  </a:lnTo>
                  <a:lnTo>
                    <a:pt x="2761767" y="4381500"/>
                  </a:lnTo>
                  <a:lnTo>
                    <a:pt x="2802979" y="4394200"/>
                  </a:lnTo>
                  <a:lnTo>
                    <a:pt x="3124416" y="4394200"/>
                  </a:lnTo>
                  <a:lnTo>
                    <a:pt x="3130893" y="4406900"/>
                  </a:lnTo>
                  <a:lnTo>
                    <a:pt x="3138182" y="4419600"/>
                  </a:lnTo>
                  <a:lnTo>
                    <a:pt x="3058706" y="4419600"/>
                  </a:lnTo>
                  <a:lnTo>
                    <a:pt x="3092259" y="4432300"/>
                  </a:lnTo>
                  <a:lnTo>
                    <a:pt x="3180626" y="4432300"/>
                  </a:lnTo>
                  <a:lnTo>
                    <a:pt x="3240494" y="4445000"/>
                  </a:lnTo>
                  <a:lnTo>
                    <a:pt x="3218205" y="4432300"/>
                  </a:lnTo>
                  <a:lnTo>
                    <a:pt x="3199790" y="4432300"/>
                  </a:lnTo>
                  <a:lnTo>
                    <a:pt x="3194024" y="4419600"/>
                  </a:lnTo>
                  <a:lnTo>
                    <a:pt x="3209683" y="4419600"/>
                  </a:lnTo>
                  <a:lnTo>
                    <a:pt x="3259137" y="4432300"/>
                  </a:lnTo>
                  <a:lnTo>
                    <a:pt x="3289871" y="4432300"/>
                  </a:lnTo>
                  <a:lnTo>
                    <a:pt x="3316363" y="4445000"/>
                  </a:lnTo>
                  <a:lnTo>
                    <a:pt x="3353104" y="4445000"/>
                  </a:lnTo>
                  <a:lnTo>
                    <a:pt x="3414572" y="4457700"/>
                  </a:lnTo>
                  <a:lnTo>
                    <a:pt x="3398647" y="4445000"/>
                  </a:lnTo>
                  <a:lnTo>
                    <a:pt x="3484143" y="4445000"/>
                  </a:lnTo>
                  <a:lnTo>
                    <a:pt x="3483406" y="4457700"/>
                  </a:lnTo>
                  <a:lnTo>
                    <a:pt x="3618827" y="4457700"/>
                  </a:lnTo>
                  <a:lnTo>
                    <a:pt x="3621951" y="4470400"/>
                  </a:lnTo>
                  <a:lnTo>
                    <a:pt x="3639972" y="4470400"/>
                  </a:lnTo>
                  <a:lnTo>
                    <a:pt x="3666109" y="4483100"/>
                  </a:lnTo>
                  <a:lnTo>
                    <a:pt x="3737991" y="4483100"/>
                  </a:lnTo>
                  <a:lnTo>
                    <a:pt x="3805364" y="4495800"/>
                  </a:lnTo>
                  <a:lnTo>
                    <a:pt x="3848493" y="4495800"/>
                  </a:lnTo>
                  <a:lnTo>
                    <a:pt x="3856494" y="4495800"/>
                  </a:lnTo>
                  <a:lnTo>
                    <a:pt x="4150080" y="4495800"/>
                  </a:lnTo>
                  <a:lnTo>
                    <a:pt x="4150080" y="4470400"/>
                  </a:lnTo>
                  <a:lnTo>
                    <a:pt x="4148531" y="4470400"/>
                  </a:lnTo>
                  <a:lnTo>
                    <a:pt x="4105872" y="4461307"/>
                  </a:lnTo>
                  <a:lnTo>
                    <a:pt x="4115079" y="4470400"/>
                  </a:lnTo>
                  <a:lnTo>
                    <a:pt x="4078490" y="4470400"/>
                  </a:lnTo>
                  <a:lnTo>
                    <a:pt x="4042791" y="4457700"/>
                  </a:lnTo>
                  <a:lnTo>
                    <a:pt x="4005732" y="4457700"/>
                  </a:lnTo>
                  <a:lnTo>
                    <a:pt x="3985247" y="4445000"/>
                  </a:lnTo>
                  <a:lnTo>
                    <a:pt x="3939248" y="4445000"/>
                  </a:lnTo>
                  <a:lnTo>
                    <a:pt x="3944620" y="4457700"/>
                  </a:lnTo>
                  <a:lnTo>
                    <a:pt x="3894290" y="4457700"/>
                  </a:lnTo>
                  <a:lnTo>
                    <a:pt x="3856926" y="4445000"/>
                  </a:lnTo>
                  <a:lnTo>
                    <a:pt x="3808272" y="4445000"/>
                  </a:lnTo>
                  <a:lnTo>
                    <a:pt x="3756952" y="4432300"/>
                  </a:lnTo>
                  <a:lnTo>
                    <a:pt x="3672459" y="4432300"/>
                  </a:lnTo>
                  <a:lnTo>
                    <a:pt x="3534651" y="4419600"/>
                  </a:lnTo>
                  <a:lnTo>
                    <a:pt x="3446005" y="4419600"/>
                  </a:lnTo>
                  <a:lnTo>
                    <a:pt x="3404857" y="4406900"/>
                  </a:lnTo>
                  <a:lnTo>
                    <a:pt x="3286379" y="4406900"/>
                  </a:lnTo>
                  <a:lnTo>
                    <a:pt x="3263722" y="4394200"/>
                  </a:lnTo>
                  <a:lnTo>
                    <a:pt x="3142450" y="4394200"/>
                  </a:lnTo>
                  <a:lnTo>
                    <a:pt x="3096907" y="4381500"/>
                  </a:lnTo>
                  <a:lnTo>
                    <a:pt x="3112884" y="4381500"/>
                  </a:lnTo>
                  <a:lnTo>
                    <a:pt x="3049105" y="4368800"/>
                  </a:lnTo>
                  <a:lnTo>
                    <a:pt x="2874657" y="4368800"/>
                  </a:lnTo>
                  <a:lnTo>
                    <a:pt x="2820505" y="4356100"/>
                  </a:lnTo>
                  <a:lnTo>
                    <a:pt x="2734754" y="4356100"/>
                  </a:lnTo>
                  <a:lnTo>
                    <a:pt x="2690025" y="4343400"/>
                  </a:lnTo>
                  <a:lnTo>
                    <a:pt x="2605659" y="4343400"/>
                  </a:lnTo>
                  <a:lnTo>
                    <a:pt x="2571292" y="4330700"/>
                  </a:lnTo>
                  <a:lnTo>
                    <a:pt x="2531999" y="4330700"/>
                  </a:lnTo>
                  <a:lnTo>
                    <a:pt x="2488298" y="4318000"/>
                  </a:lnTo>
                  <a:lnTo>
                    <a:pt x="2389848" y="4318000"/>
                  </a:lnTo>
                  <a:lnTo>
                    <a:pt x="2336165" y="4305300"/>
                  </a:lnTo>
                  <a:lnTo>
                    <a:pt x="2222525" y="4292600"/>
                  </a:lnTo>
                  <a:lnTo>
                    <a:pt x="2104110" y="4292600"/>
                  </a:lnTo>
                  <a:lnTo>
                    <a:pt x="2044446" y="4279900"/>
                  </a:lnTo>
                  <a:lnTo>
                    <a:pt x="1985175" y="4279900"/>
                  </a:lnTo>
                  <a:lnTo>
                    <a:pt x="1926856" y="4267200"/>
                  </a:lnTo>
                  <a:lnTo>
                    <a:pt x="1870011" y="4267200"/>
                  </a:lnTo>
                  <a:lnTo>
                    <a:pt x="1815185" y="4254500"/>
                  </a:lnTo>
                  <a:lnTo>
                    <a:pt x="1712201" y="4254500"/>
                  </a:lnTo>
                  <a:lnTo>
                    <a:pt x="1667002" y="4241800"/>
                  </a:lnTo>
                  <a:lnTo>
                    <a:pt x="1592186" y="4241800"/>
                  </a:lnTo>
                  <a:lnTo>
                    <a:pt x="1577848" y="4229100"/>
                  </a:lnTo>
                  <a:lnTo>
                    <a:pt x="1535493" y="4229100"/>
                  </a:lnTo>
                  <a:lnTo>
                    <a:pt x="1480693" y="4216400"/>
                  </a:lnTo>
                  <a:lnTo>
                    <a:pt x="1386586" y="4216400"/>
                  </a:lnTo>
                  <a:lnTo>
                    <a:pt x="1343431" y="4203700"/>
                  </a:lnTo>
                  <a:lnTo>
                    <a:pt x="1241844" y="4203700"/>
                  </a:lnTo>
                  <a:lnTo>
                    <a:pt x="1222883" y="4191000"/>
                  </a:lnTo>
                  <a:lnTo>
                    <a:pt x="1078814" y="4191000"/>
                  </a:lnTo>
                  <a:lnTo>
                    <a:pt x="1066393" y="4203700"/>
                  </a:lnTo>
                  <a:lnTo>
                    <a:pt x="1065441" y="4203484"/>
                  </a:lnTo>
                  <a:lnTo>
                    <a:pt x="1065441" y="4216400"/>
                  </a:lnTo>
                  <a:lnTo>
                    <a:pt x="1023569" y="4216400"/>
                  </a:lnTo>
                  <a:lnTo>
                    <a:pt x="966774" y="4203700"/>
                  </a:lnTo>
                  <a:lnTo>
                    <a:pt x="926414" y="4203700"/>
                  </a:lnTo>
                  <a:lnTo>
                    <a:pt x="910831" y="4194022"/>
                  </a:lnTo>
                  <a:lnTo>
                    <a:pt x="1032306" y="4203700"/>
                  </a:lnTo>
                  <a:lnTo>
                    <a:pt x="1038059" y="4203700"/>
                  </a:lnTo>
                  <a:lnTo>
                    <a:pt x="1065441" y="4216400"/>
                  </a:lnTo>
                  <a:lnTo>
                    <a:pt x="1065441" y="4203484"/>
                  </a:lnTo>
                  <a:lnTo>
                    <a:pt x="1012698" y="4191000"/>
                  </a:lnTo>
                  <a:lnTo>
                    <a:pt x="968502" y="4191000"/>
                  </a:lnTo>
                  <a:lnTo>
                    <a:pt x="928331" y="4178300"/>
                  </a:lnTo>
                  <a:lnTo>
                    <a:pt x="911428" y="4178300"/>
                  </a:lnTo>
                  <a:lnTo>
                    <a:pt x="819505" y="4165600"/>
                  </a:lnTo>
                  <a:lnTo>
                    <a:pt x="753694" y="4165600"/>
                  </a:lnTo>
                  <a:lnTo>
                    <a:pt x="686473" y="4152900"/>
                  </a:lnTo>
                  <a:lnTo>
                    <a:pt x="564934" y="4152900"/>
                  </a:lnTo>
                  <a:lnTo>
                    <a:pt x="545261" y="4140200"/>
                  </a:lnTo>
                  <a:lnTo>
                    <a:pt x="409181" y="4140200"/>
                  </a:lnTo>
                  <a:lnTo>
                    <a:pt x="362572" y="4127500"/>
                  </a:lnTo>
                  <a:lnTo>
                    <a:pt x="275564" y="4127500"/>
                  </a:lnTo>
                  <a:lnTo>
                    <a:pt x="239509" y="4120121"/>
                  </a:lnTo>
                  <a:lnTo>
                    <a:pt x="228612" y="4127500"/>
                  </a:lnTo>
                  <a:lnTo>
                    <a:pt x="209016" y="4127500"/>
                  </a:lnTo>
                  <a:lnTo>
                    <a:pt x="188074" y="4114800"/>
                  </a:lnTo>
                  <a:lnTo>
                    <a:pt x="112306" y="4114800"/>
                  </a:lnTo>
                  <a:lnTo>
                    <a:pt x="81051" y="4102100"/>
                  </a:lnTo>
                  <a:lnTo>
                    <a:pt x="40640" y="4102100"/>
                  </a:lnTo>
                  <a:lnTo>
                    <a:pt x="43827" y="4076700"/>
                  </a:lnTo>
                  <a:lnTo>
                    <a:pt x="46520" y="4051300"/>
                  </a:lnTo>
                  <a:lnTo>
                    <a:pt x="50711" y="4013200"/>
                  </a:lnTo>
                  <a:lnTo>
                    <a:pt x="51993" y="4000500"/>
                  </a:lnTo>
                  <a:lnTo>
                    <a:pt x="52908" y="3987800"/>
                  </a:lnTo>
                  <a:lnTo>
                    <a:pt x="53594" y="3987800"/>
                  </a:lnTo>
                  <a:lnTo>
                    <a:pt x="54203" y="3975100"/>
                  </a:lnTo>
                  <a:lnTo>
                    <a:pt x="55702" y="3949700"/>
                  </a:lnTo>
                  <a:lnTo>
                    <a:pt x="58496" y="3924300"/>
                  </a:lnTo>
                  <a:lnTo>
                    <a:pt x="70561" y="3835400"/>
                  </a:lnTo>
                  <a:lnTo>
                    <a:pt x="72275" y="3822700"/>
                  </a:lnTo>
                  <a:lnTo>
                    <a:pt x="65024" y="3835400"/>
                  </a:lnTo>
                  <a:lnTo>
                    <a:pt x="63080" y="3810000"/>
                  </a:lnTo>
                  <a:lnTo>
                    <a:pt x="65735" y="3771900"/>
                  </a:lnTo>
                  <a:lnTo>
                    <a:pt x="71615" y="3733800"/>
                  </a:lnTo>
                  <a:lnTo>
                    <a:pt x="79336" y="3683000"/>
                  </a:lnTo>
                  <a:lnTo>
                    <a:pt x="87503" y="3619500"/>
                  </a:lnTo>
                  <a:lnTo>
                    <a:pt x="94729" y="3556000"/>
                  </a:lnTo>
                  <a:lnTo>
                    <a:pt x="95961" y="3543300"/>
                  </a:lnTo>
                  <a:lnTo>
                    <a:pt x="99631" y="3505200"/>
                  </a:lnTo>
                  <a:lnTo>
                    <a:pt x="91617" y="3543300"/>
                  </a:lnTo>
                  <a:lnTo>
                    <a:pt x="93243" y="3530600"/>
                  </a:lnTo>
                  <a:lnTo>
                    <a:pt x="96469" y="3505200"/>
                  </a:lnTo>
                  <a:lnTo>
                    <a:pt x="106235" y="3441700"/>
                  </a:lnTo>
                  <a:lnTo>
                    <a:pt x="118148" y="3390900"/>
                  </a:lnTo>
                  <a:lnTo>
                    <a:pt x="129387" y="3327400"/>
                  </a:lnTo>
                  <a:lnTo>
                    <a:pt x="137172" y="3276600"/>
                  </a:lnTo>
                  <a:lnTo>
                    <a:pt x="138188" y="3276600"/>
                  </a:lnTo>
                  <a:lnTo>
                    <a:pt x="137731" y="3289300"/>
                  </a:lnTo>
                  <a:lnTo>
                    <a:pt x="135343" y="3327400"/>
                  </a:lnTo>
                  <a:lnTo>
                    <a:pt x="141478" y="3276600"/>
                  </a:lnTo>
                  <a:lnTo>
                    <a:pt x="144767" y="3251200"/>
                  </a:lnTo>
                  <a:lnTo>
                    <a:pt x="145834" y="3238500"/>
                  </a:lnTo>
                  <a:lnTo>
                    <a:pt x="145275" y="3225800"/>
                  </a:lnTo>
                  <a:lnTo>
                    <a:pt x="139839" y="3225800"/>
                  </a:lnTo>
                  <a:lnTo>
                    <a:pt x="138785" y="3213100"/>
                  </a:lnTo>
                  <a:lnTo>
                    <a:pt x="139103" y="3200400"/>
                  </a:lnTo>
                  <a:lnTo>
                    <a:pt x="141414" y="3162300"/>
                  </a:lnTo>
                  <a:lnTo>
                    <a:pt x="145630" y="3149600"/>
                  </a:lnTo>
                  <a:lnTo>
                    <a:pt x="149034" y="3162300"/>
                  </a:lnTo>
                  <a:lnTo>
                    <a:pt x="153022" y="3149600"/>
                  </a:lnTo>
                  <a:lnTo>
                    <a:pt x="158978" y="3098800"/>
                  </a:lnTo>
                  <a:lnTo>
                    <a:pt x="161861" y="3073400"/>
                  </a:lnTo>
                  <a:lnTo>
                    <a:pt x="164630" y="3035300"/>
                  </a:lnTo>
                  <a:lnTo>
                    <a:pt x="167538" y="2984500"/>
                  </a:lnTo>
                  <a:lnTo>
                    <a:pt x="170802" y="2933700"/>
                  </a:lnTo>
                  <a:lnTo>
                    <a:pt x="173875" y="2882900"/>
                  </a:lnTo>
                  <a:lnTo>
                    <a:pt x="179336" y="2806700"/>
                  </a:lnTo>
                  <a:lnTo>
                    <a:pt x="183629" y="2768600"/>
                  </a:lnTo>
                  <a:lnTo>
                    <a:pt x="188569" y="2730500"/>
                  </a:lnTo>
                  <a:lnTo>
                    <a:pt x="192074" y="2705100"/>
                  </a:lnTo>
                  <a:lnTo>
                    <a:pt x="187706" y="2717800"/>
                  </a:lnTo>
                  <a:lnTo>
                    <a:pt x="184264" y="2730500"/>
                  </a:lnTo>
                  <a:lnTo>
                    <a:pt x="182664" y="2730500"/>
                  </a:lnTo>
                  <a:lnTo>
                    <a:pt x="183819" y="2692400"/>
                  </a:lnTo>
                  <a:lnTo>
                    <a:pt x="185026" y="2679700"/>
                  </a:lnTo>
                  <a:lnTo>
                    <a:pt x="188607" y="2641600"/>
                  </a:lnTo>
                  <a:lnTo>
                    <a:pt x="195110" y="2590800"/>
                  </a:lnTo>
                  <a:lnTo>
                    <a:pt x="202374" y="2540000"/>
                  </a:lnTo>
                  <a:lnTo>
                    <a:pt x="209499" y="2489200"/>
                  </a:lnTo>
                  <a:lnTo>
                    <a:pt x="215519" y="2425700"/>
                  </a:lnTo>
                  <a:lnTo>
                    <a:pt x="218528" y="2387600"/>
                  </a:lnTo>
                  <a:lnTo>
                    <a:pt x="219532" y="2374900"/>
                  </a:lnTo>
                  <a:lnTo>
                    <a:pt x="220573" y="2336800"/>
                  </a:lnTo>
                  <a:lnTo>
                    <a:pt x="222707" y="2324100"/>
                  </a:lnTo>
                  <a:lnTo>
                    <a:pt x="224904" y="2324100"/>
                  </a:lnTo>
                  <a:lnTo>
                    <a:pt x="227965" y="2273300"/>
                  </a:lnTo>
                  <a:lnTo>
                    <a:pt x="229971" y="2247900"/>
                  </a:lnTo>
                  <a:lnTo>
                    <a:pt x="231978" y="2222500"/>
                  </a:lnTo>
                  <a:lnTo>
                    <a:pt x="236220" y="2159000"/>
                  </a:lnTo>
                  <a:lnTo>
                    <a:pt x="239979" y="2108200"/>
                  </a:lnTo>
                  <a:lnTo>
                    <a:pt x="242519" y="2057400"/>
                  </a:lnTo>
                  <a:lnTo>
                    <a:pt x="243116" y="2032000"/>
                  </a:lnTo>
                  <a:lnTo>
                    <a:pt x="250875" y="1993900"/>
                  </a:lnTo>
                  <a:lnTo>
                    <a:pt x="257619" y="1955800"/>
                  </a:lnTo>
                  <a:lnTo>
                    <a:pt x="263550" y="1892300"/>
                  </a:lnTo>
                  <a:lnTo>
                    <a:pt x="268833" y="1828800"/>
                  </a:lnTo>
                  <a:lnTo>
                    <a:pt x="273685" y="1765300"/>
                  </a:lnTo>
                  <a:lnTo>
                    <a:pt x="278269" y="1701800"/>
                  </a:lnTo>
                  <a:lnTo>
                    <a:pt x="282790" y="1651000"/>
                  </a:lnTo>
                  <a:lnTo>
                    <a:pt x="286270" y="1612900"/>
                  </a:lnTo>
                  <a:lnTo>
                    <a:pt x="287426" y="1600200"/>
                  </a:lnTo>
                  <a:lnTo>
                    <a:pt x="292366" y="1574800"/>
                  </a:lnTo>
                  <a:lnTo>
                    <a:pt x="297802" y="1562100"/>
                  </a:lnTo>
                  <a:lnTo>
                    <a:pt x="319379" y="1320800"/>
                  </a:lnTo>
                  <a:lnTo>
                    <a:pt x="320763" y="1333500"/>
                  </a:lnTo>
                  <a:lnTo>
                    <a:pt x="328498" y="1257300"/>
                  </a:lnTo>
                  <a:lnTo>
                    <a:pt x="333298" y="1193800"/>
                  </a:lnTo>
                  <a:lnTo>
                    <a:pt x="335902" y="1143000"/>
                  </a:lnTo>
                  <a:lnTo>
                    <a:pt x="337032" y="1104900"/>
                  </a:lnTo>
                  <a:lnTo>
                    <a:pt x="337426" y="1079500"/>
                  </a:lnTo>
                  <a:lnTo>
                    <a:pt x="340029" y="1066800"/>
                  </a:lnTo>
                  <a:lnTo>
                    <a:pt x="342176" y="1066800"/>
                  </a:lnTo>
                  <a:lnTo>
                    <a:pt x="350507" y="1003300"/>
                  </a:lnTo>
                  <a:lnTo>
                    <a:pt x="356971" y="939800"/>
                  </a:lnTo>
                  <a:lnTo>
                    <a:pt x="361924" y="889000"/>
                  </a:lnTo>
                  <a:lnTo>
                    <a:pt x="365721" y="850900"/>
                  </a:lnTo>
                  <a:lnTo>
                    <a:pt x="368731" y="812800"/>
                  </a:lnTo>
                  <a:lnTo>
                    <a:pt x="371297" y="762000"/>
                  </a:lnTo>
                  <a:lnTo>
                    <a:pt x="373786" y="711200"/>
                  </a:lnTo>
                  <a:lnTo>
                    <a:pt x="376555" y="647700"/>
                  </a:lnTo>
                  <a:lnTo>
                    <a:pt x="384657" y="635000"/>
                  </a:lnTo>
                  <a:lnTo>
                    <a:pt x="386092" y="609600"/>
                  </a:lnTo>
                  <a:lnTo>
                    <a:pt x="389420" y="584200"/>
                  </a:lnTo>
                  <a:lnTo>
                    <a:pt x="394258" y="533400"/>
                  </a:lnTo>
                  <a:lnTo>
                    <a:pt x="406958" y="431800"/>
                  </a:lnTo>
                  <a:lnTo>
                    <a:pt x="421132" y="304800"/>
                  </a:lnTo>
                  <a:lnTo>
                    <a:pt x="427812" y="241300"/>
                  </a:lnTo>
                  <a:lnTo>
                    <a:pt x="433717" y="165100"/>
                  </a:lnTo>
                  <a:lnTo>
                    <a:pt x="438442" y="101600"/>
                  </a:lnTo>
                  <a:lnTo>
                    <a:pt x="438937" y="101600"/>
                  </a:lnTo>
                  <a:lnTo>
                    <a:pt x="439724" y="114300"/>
                  </a:lnTo>
                  <a:lnTo>
                    <a:pt x="438962" y="127000"/>
                  </a:lnTo>
                  <a:lnTo>
                    <a:pt x="441198" y="101600"/>
                  </a:lnTo>
                  <a:lnTo>
                    <a:pt x="442302" y="88900"/>
                  </a:lnTo>
                  <a:lnTo>
                    <a:pt x="444144" y="63500"/>
                  </a:lnTo>
                  <a:lnTo>
                    <a:pt x="507136" y="63500"/>
                  </a:lnTo>
                  <a:lnTo>
                    <a:pt x="594842" y="76200"/>
                  </a:lnTo>
                  <a:lnTo>
                    <a:pt x="762749" y="88900"/>
                  </a:lnTo>
                  <a:lnTo>
                    <a:pt x="1076325" y="88900"/>
                  </a:lnTo>
                  <a:lnTo>
                    <a:pt x="1066507" y="76200"/>
                  </a:lnTo>
                  <a:lnTo>
                    <a:pt x="1221613" y="76200"/>
                  </a:lnTo>
                  <a:lnTo>
                    <a:pt x="1242441" y="88900"/>
                  </a:lnTo>
                  <a:lnTo>
                    <a:pt x="1227340" y="88900"/>
                  </a:lnTo>
                  <a:lnTo>
                    <a:pt x="1277493" y="101600"/>
                  </a:lnTo>
                  <a:lnTo>
                    <a:pt x="1428407" y="101600"/>
                  </a:lnTo>
                  <a:lnTo>
                    <a:pt x="1442275" y="114300"/>
                  </a:lnTo>
                  <a:lnTo>
                    <a:pt x="1599946" y="114300"/>
                  </a:lnTo>
                  <a:lnTo>
                    <a:pt x="1652257" y="127000"/>
                  </a:lnTo>
                  <a:lnTo>
                    <a:pt x="1808391" y="127000"/>
                  </a:lnTo>
                  <a:lnTo>
                    <a:pt x="1860156" y="139700"/>
                  </a:lnTo>
                  <a:lnTo>
                    <a:pt x="1963293" y="139700"/>
                  </a:lnTo>
                  <a:lnTo>
                    <a:pt x="2218613" y="152400"/>
                  </a:lnTo>
                  <a:lnTo>
                    <a:pt x="2319680" y="165100"/>
                  </a:lnTo>
                  <a:lnTo>
                    <a:pt x="2420112" y="165100"/>
                  </a:lnTo>
                  <a:lnTo>
                    <a:pt x="2470099" y="177800"/>
                  </a:lnTo>
                  <a:lnTo>
                    <a:pt x="2619032" y="177800"/>
                  </a:lnTo>
                  <a:lnTo>
                    <a:pt x="2575903" y="165100"/>
                  </a:lnTo>
                  <a:lnTo>
                    <a:pt x="2707983" y="177800"/>
                  </a:lnTo>
                  <a:lnTo>
                    <a:pt x="2659913" y="177800"/>
                  </a:lnTo>
                  <a:lnTo>
                    <a:pt x="2705481" y="190500"/>
                  </a:lnTo>
                  <a:lnTo>
                    <a:pt x="2801582" y="190500"/>
                  </a:lnTo>
                  <a:lnTo>
                    <a:pt x="2821000" y="177800"/>
                  </a:lnTo>
                  <a:lnTo>
                    <a:pt x="2863812" y="190500"/>
                  </a:lnTo>
                  <a:lnTo>
                    <a:pt x="3046031" y="190500"/>
                  </a:lnTo>
                  <a:lnTo>
                    <a:pt x="3082366" y="203200"/>
                  </a:lnTo>
                  <a:lnTo>
                    <a:pt x="3153943" y="203200"/>
                  </a:lnTo>
                  <a:lnTo>
                    <a:pt x="3320338" y="215900"/>
                  </a:lnTo>
                  <a:lnTo>
                    <a:pt x="3254184" y="203200"/>
                  </a:lnTo>
                  <a:lnTo>
                    <a:pt x="3298253" y="203200"/>
                  </a:lnTo>
                  <a:lnTo>
                    <a:pt x="3336328" y="215900"/>
                  </a:lnTo>
                  <a:lnTo>
                    <a:pt x="3360394" y="215900"/>
                  </a:lnTo>
                  <a:lnTo>
                    <a:pt x="3362401" y="203200"/>
                  </a:lnTo>
                  <a:lnTo>
                    <a:pt x="3364090" y="203200"/>
                  </a:lnTo>
                  <a:lnTo>
                    <a:pt x="3404171" y="215900"/>
                  </a:lnTo>
                  <a:lnTo>
                    <a:pt x="3507956" y="215900"/>
                  </a:lnTo>
                  <a:lnTo>
                    <a:pt x="3568001" y="228600"/>
                  </a:lnTo>
                  <a:lnTo>
                    <a:pt x="3758806" y="228600"/>
                  </a:lnTo>
                  <a:lnTo>
                    <a:pt x="3876624" y="241300"/>
                  </a:lnTo>
                  <a:lnTo>
                    <a:pt x="3969867" y="241300"/>
                  </a:lnTo>
                  <a:lnTo>
                    <a:pt x="4002709" y="254000"/>
                  </a:lnTo>
                  <a:lnTo>
                    <a:pt x="4150080" y="254000"/>
                  </a:lnTo>
                  <a:lnTo>
                    <a:pt x="4150080" y="21590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998" y="5425249"/>
              <a:ext cx="3989425" cy="422306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9789" y="305168"/>
            <a:ext cx="7445375" cy="5016500"/>
            <a:chOff x="150469" y="260305"/>
            <a:chExt cx="7445375" cy="5016500"/>
          </a:xfrm>
        </p:grpSpPr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45" y="377012"/>
              <a:ext cx="7009371" cy="46581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0469" y="260311"/>
              <a:ext cx="7345045" cy="5016500"/>
            </a:xfrm>
            <a:custGeom>
              <a:avLst/>
              <a:gdLst/>
              <a:ahLst/>
              <a:cxnLst/>
              <a:rect l="l" t="t" r="r" b="b"/>
              <a:pathLst>
                <a:path w="7345044" h="5016500">
                  <a:moveTo>
                    <a:pt x="139001" y="2316124"/>
                  </a:moveTo>
                  <a:lnTo>
                    <a:pt x="137020" y="2299182"/>
                  </a:lnTo>
                  <a:lnTo>
                    <a:pt x="135356" y="2287232"/>
                  </a:lnTo>
                  <a:lnTo>
                    <a:pt x="134035" y="2281085"/>
                  </a:lnTo>
                  <a:lnTo>
                    <a:pt x="133108" y="2281567"/>
                  </a:lnTo>
                  <a:lnTo>
                    <a:pt x="135051" y="2297557"/>
                  </a:lnTo>
                  <a:lnTo>
                    <a:pt x="136677" y="2308453"/>
                  </a:lnTo>
                  <a:lnTo>
                    <a:pt x="137985" y="2314562"/>
                  </a:lnTo>
                  <a:lnTo>
                    <a:pt x="139001" y="2316124"/>
                  </a:lnTo>
                  <a:close/>
                </a:path>
                <a:path w="7345044" h="5016500">
                  <a:moveTo>
                    <a:pt x="144056" y="1665541"/>
                  </a:moveTo>
                  <a:lnTo>
                    <a:pt x="143840" y="1663700"/>
                  </a:lnTo>
                  <a:lnTo>
                    <a:pt x="143840" y="1664335"/>
                  </a:lnTo>
                  <a:lnTo>
                    <a:pt x="144056" y="1665541"/>
                  </a:lnTo>
                  <a:close/>
                </a:path>
                <a:path w="7345044" h="5016500">
                  <a:moveTo>
                    <a:pt x="178866" y="2104529"/>
                  </a:moveTo>
                  <a:lnTo>
                    <a:pt x="178676" y="2098649"/>
                  </a:lnTo>
                  <a:lnTo>
                    <a:pt x="175679" y="2091613"/>
                  </a:lnTo>
                  <a:lnTo>
                    <a:pt x="177253" y="2100122"/>
                  </a:lnTo>
                  <a:lnTo>
                    <a:pt x="178358" y="2104720"/>
                  </a:lnTo>
                  <a:lnTo>
                    <a:pt x="178866" y="2104529"/>
                  </a:lnTo>
                  <a:close/>
                </a:path>
                <a:path w="7345044" h="5016500">
                  <a:moveTo>
                    <a:pt x="190246" y="2286000"/>
                  </a:moveTo>
                  <a:lnTo>
                    <a:pt x="188379" y="2260600"/>
                  </a:lnTo>
                  <a:lnTo>
                    <a:pt x="187972" y="2257501"/>
                  </a:lnTo>
                  <a:lnTo>
                    <a:pt x="190246" y="2286000"/>
                  </a:lnTo>
                  <a:close/>
                </a:path>
                <a:path w="7345044" h="5016500">
                  <a:moveTo>
                    <a:pt x="204317" y="2433764"/>
                  </a:moveTo>
                  <a:lnTo>
                    <a:pt x="201853" y="2409647"/>
                  </a:lnTo>
                  <a:lnTo>
                    <a:pt x="200837" y="2400630"/>
                  </a:lnTo>
                  <a:lnTo>
                    <a:pt x="199910" y="2393188"/>
                  </a:lnTo>
                  <a:lnTo>
                    <a:pt x="204317" y="2433764"/>
                  </a:lnTo>
                  <a:close/>
                </a:path>
                <a:path w="7345044" h="5016500">
                  <a:moveTo>
                    <a:pt x="295059" y="4457700"/>
                  </a:moveTo>
                  <a:lnTo>
                    <a:pt x="292823" y="4432300"/>
                  </a:lnTo>
                  <a:lnTo>
                    <a:pt x="294906" y="4457700"/>
                  </a:lnTo>
                  <a:lnTo>
                    <a:pt x="295059" y="4457700"/>
                  </a:lnTo>
                  <a:close/>
                </a:path>
                <a:path w="7345044" h="5016500">
                  <a:moveTo>
                    <a:pt x="323608" y="4001198"/>
                  </a:moveTo>
                  <a:lnTo>
                    <a:pt x="321932" y="3992499"/>
                  </a:lnTo>
                  <a:lnTo>
                    <a:pt x="322186" y="3996880"/>
                  </a:lnTo>
                  <a:lnTo>
                    <a:pt x="322719" y="3999268"/>
                  </a:lnTo>
                  <a:lnTo>
                    <a:pt x="323189" y="4000512"/>
                  </a:lnTo>
                  <a:lnTo>
                    <a:pt x="323608" y="4001198"/>
                  </a:lnTo>
                  <a:close/>
                </a:path>
                <a:path w="7345044" h="5016500">
                  <a:moveTo>
                    <a:pt x="332689" y="4048264"/>
                  </a:moveTo>
                  <a:lnTo>
                    <a:pt x="329412" y="4010380"/>
                  </a:lnTo>
                  <a:lnTo>
                    <a:pt x="327291" y="3999014"/>
                  </a:lnTo>
                  <a:lnTo>
                    <a:pt x="325602" y="4000512"/>
                  </a:lnTo>
                  <a:lnTo>
                    <a:pt x="323608" y="4001198"/>
                  </a:lnTo>
                  <a:lnTo>
                    <a:pt x="332689" y="4048264"/>
                  </a:lnTo>
                  <a:close/>
                </a:path>
                <a:path w="7345044" h="5016500">
                  <a:moveTo>
                    <a:pt x="605015" y="303415"/>
                  </a:moveTo>
                  <a:lnTo>
                    <a:pt x="599173" y="303898"/>
                  </a:lnTo>
                  <a:lnTo>
                    <a:pt x="600697" y="304800"/>
                  </a:lnTo>
                  <a:lnTo>
                    <a:pt x="605015" y="303415"/>
                  </a:lnTo>
                  <a:close/>
                </a:path>
                <a:path w="7345044" h="5016500">
                  <a:moveTo>
                    <a:pt x="700189" y="317500"/>
                  </a:moveTo>
                  <a:lnTo>
                    <a:pt x="630478" y="317500"/>
                  </a:lnTo>
                  <a:lnTo>
                    <a:pt x="621995" y="325272"/>
                  </a:lnTo>
                  <a:lnTo>
                    <a:pt x="619366" y="325043"/>
                  </a:lnTo>
                  <a:lnTo>
                    <a:pt x="617131" y="323989"/>
                  </a:lnTo>
                  <a:lnTo>
                    <a:pt x="615226" y="322922"/>
                  </a:lnTo>
                  <a:lnTo>
                    <a:pt x="609244" y="323977"/>
                  </a:lnTo>
                  <a:lnTo>
                    <a:pt x="608469" y="324840"/>
                  </a:lnTo>
                  <a:lnTo>
                    <a:pt x="614095" y="325450"/>
                  </a:lnTo>
                  <a:lnTo>
                    <a:pt x="621626" y="325615"/>
                  </a:lnTo>
                  <a:lnTo>
                    <a:pt x="618363" y="328612"/>
                  </a:lnTo>
                  <a:lnTo>
                    <a:pt x="543382" y="328447"/>
                  </a:lnTo>
                  <a:lnTo>
                    <a:pt x="558063" y="328726"/>
                  </a:lnTo>
                  <a:lnTo>
                    <a:pt x="575856" y="328853"/>
                  </a:lnTo>
                  <a:lnTo>
                    <a:pt x="597001" y="328815"/>
                  </a:lnTo>
                  <a:lnTo>
                    <a:pt x="618324" y="328650"/>
                  </a:lnTo>
                  <a:lnTo>
                    <a:pt x="616635" y="330200"/>
                  </a:lnTo>
                  <a:lnTo>
                    <a:pt x="683145" y="330200"/>
                  </a:lnTo>
                  <a:lnTo>
                    <a:pt x="700189" y="317500"/>
                  </a:lnTo>
                  <a:close/>
                </a:path>
                <a:path w="7345044" h="5016500">
                  <a:moveTo>
                    <a:pt x="719963" y="297942"/>
                  </a:moveTo>
                  <a:lnTo>
                    <a:pt x="662673" y="304025"/>
                  </a:lnTo>
                  <a:lnTo>
                    <a:pt x="680110" y="304952"/>
                  </a:lnTo>
                  <a:lnTo>
                    <a:pt x="719963" y="297942"/>
                  </a:lnTo>
                  <a:close/>
                </a:path>
                <a:path w="7345044" h="5016500">
                  <a:moveTo>
                    <a:pt x="741730" y="292100"/>
                  </a:moveTo>
                  <a:lnTo>
                    <a:pt x="640435" y="292100"/>
                  </a:lnTo>
                  <a:lnTo>
                    <a:pt x="605015" y="303415"/>
                  </a:lnTo>
                  <a:lnTo>
                    <a:pt x="741730" y="292100"/>
                  </a:lnTo>
                  <a:close/>
                </a:path>
                <a:path w="7345044" h="5016500">
                  <a:moveTo>
                    <a:pt x="1176934" y="317500"/>
                  </a:moveTo>
                  <a:lnTo>
                    <a:pt x="1175626" y="316128"/>
                  </a:lnTo>
                  <a:lnTo>
                    <a:pt x="1164259" y="317500"/>
                  </a:lnTo>
                  <a:lnTo>
                    <a:pt x="1176934" y="317500"/>
                  </a:lnTo>
                  <a:close/>
                </a:path>
                <a:path w="7345044" h="5016500">
                  <a:moveTo>
                    <a:pt x="1269555" y="304800"/>
                  </a:moveTo>
                  <a:lnTo>
                    <a:pt x="1164920" y="304800"/>
                  </a:lnTo>
                  <a:lnTo>
                    <a:pt x="1175626" y="316128"/>
                  </a:lnTo>
                  <a:lnTo>
                    <a:pt x="1269555" y="304800"/>
                  </a:lnTo>
                  <a:close/>
                </a:path>
                <a:path w="7345044" h="5016500">
                  <a:moveTo>
                    <a:pt x="1325918" y="298005"/>
                  </a:moveTo>
                  <a:lnTo>
                    <a:pt x="1269555" y="304800"/>
                  </a:lnTo>
                  <a:lnTo>
                    <a:pt x="1299921" y="304800"/>
                  </a:lnTo>
                  <a:lnTo>
                    <a:pt x="1325918" y="298005"/>
                  </a:lnTo>
                  <a:close/>
                </a:path>
                <a:path w="7345044" h="5016500">
                  <a:moveTo>
                    <a:pt x="1374863" y="292100"/>
                  </a:moveTo>
                  <a:lnTo>
                    <a:pt x="1348486" y="292100"/>
                  </a:lnTo>
                  <a:lnTo>
                    <a:pt x="1325918" y="298005"/>
                  </a:lnTo>
                  <a:lnTo>
                    <a:pt x="1374863" y="292100"/>
                  </a:lnTo>
                  <a:close/>
                </a:path>
                <a:path w="7345044" h="5016500">
                  <a:moveTo>
                    <a:pt x="2113419" y="4838700"/>
                  </a:moveTo>
                  <a:lnTo>
                    <a:pt x="2074265" y="4851400"/>
                  </a:lnTo>
                  <a:lnTo>
                    <a:pt x="2104034" y="4851400"/>
                  </a:lnTo>
                  <a:lnTo>
                    <a:pt x="2113419" y="4838700"/>
                  </a:lnTo>
                  <a:close/>
                </a:path>
                <a:path w="7345044" h="5016500">
                  <a:moveTo>
                    <a:pt x="2115502" y="4850333"/>
                  </a:moveTo>
                  <a:lnTo>
                    <a:pt x="2105075" y="4851311"/>
                  </a:lnTo>
                  <a:lnTo>
                    <a:pt x="2085873" y="4853419"/>
                  </a:lnTo>
                  <a:lnTo>
                    <a:pt x="2094090" y="4853394"/>
                  </a:lnTo>
                  <a:lnTo>
                    <a:pt x="2113165" y="4850892"/>
                  </a:lnTo>
                  <a:lnTo>
                    <a:pt x="2115502" y="4850333"/>
                  </a:lnTo>
                  <a:close/>
                </a:path>
                <a:path w="7345044" h="5016500">
                  <a:moveTo>
                    <a:pt x="2188997" y="4902085"/>
                  </a:moveTo>
                  <a:lnTo>
                    <a:pt x="2188299" y="4902200"/>
                  </a:lnTo>
                  <a:lnTo>
                    <a:pt x="2188591" y="4902200"/>
                  </a:lnTo>
                  <a:lnTo>
                    <a:pt x="2188997" y="4902085"/>
                  </a:lnTo>
                  <a:close/>
                </a:path>
                <a:path w="7345044" h="5016500">
                  <a:moveTo>
                    <a:pt x="2198243" y="4838700"/>
                  </a:moveTo>
                  <a:lnTo>
                    <a:pt x="2169350" y="4838700"/>
                  </a:lnTo>
                  <a:lnTo>
                    <a:pt x="2127262" y="4851400"/>
                  </a:lnTo>
                  <a:lnTo>
                    <a:pt x="2133879" y="4851400"/>
                  </a:lnTo>
                  <a:lnTo>
                    <a:pt x="2198243" y="4838700"/>
                  </a:lnTo>
                  <a:close/>
                </a:path>
                <a:path w="7345044" h="5016500">
                  <a:moveTo>
                    <a:pt x="2477833" y="252120"/>
                  </a:moveTo>
                  <a:lnTo>
                    <a:pt x="2466721" y="254000"/>
                  </a:lnTo>
                  <a:lnTo>
                    <a:pt x="2476233" y="254000"/>
                  </a:lnTo>
                  <a:lnTo>
                    <a:pt x="2477833" y="252120"/>
                  </a:lnTo>
                  <a:close/>
                </a:path>
                <a:path w="7345044" h="5016500">
                  <a:moveTo>
                    <a:pt x="2698915" y="239953"/>
                  </a:moveTo>
                  <a:lnTo>
                    <a:pt x="2652814" y="226047"/>
                  </a:lnTo>
                  <a:lnTo>
                    <a:pt x="2563114" y="250393"/>
                  </a:lnTo>
                  <a:lnTo>
                    <a:pt x="2602636" y="244868"/>
                  </a:lnTo>
                  <a:lnTo>
                    <a:pt x="2636202" y="241833"/>
                  </a:lnTo>
                  <a:lnTo>
                    <a:pt x="2667165" y="240461"/>
                  </a:lnTo>
                  <a:lnTo>
                    <a:pt x="2698915" y="239953"/>
                  </a:lnTo>
                  <a:close/>
                </a:path>
                <a:path w="7345044" h="5016500">
                  <a:moveTo>
                    <a:pt x="2704566" y="239890"/>
                  </a:moveTo>
                  <a:lnTo>
                    <a:pt x="2702776" y="239915"/>
                  </a:lnTo>
                  <a:lnTo>
                    <a:pt x="2698915" y="239941"/>
                  </a:lnTo>
                  <a:lnTo>
                    <a:pt x="2700223" y="240347"/>
                  </a:lnTo>
                  <a:lnTo>
                    <a:pt x="2702001" y="240157"/>
                  </a:lnTo>
                  <a:lnTo>
                    <a:pt x="2702953" y="240068"/>
                  </a:lnTo>
                  <a:lnTo>
                    <a:pt x="2704566" y="239890"/>
                  </a:lnTo>
                  <a:close/>
                </a:path>
                <a:path w="7345044" h="5016500">
                  <a:moveTo>
                    <a:pt x="2768028" y="203200"/>
                  </a:moveTo>
                  <a:lnTo>
                    <a:pt x="2715425" y="203200"/>
                  </a:lnTo>
                  <a:lnTo>
                    <a:pt x="2750121" y="190500"/>
                  </a:lnTo>
                  <a:lnTo>
                    <a:pt x="2688907" y="203200"/>
                  </a:lnTo>
                  <a:lnTo>
                    <a:pt x="2558186" y="203200"/>
                  </a:lnTo>
                  <a:lnTo>
                    <a:pt x="2521166" y="215900"/>
                  </a:lnTo>
                  <a:lnTo>
                    <a:pt x="2257336" y="215900"/>
                  </a:lnTo>
                  <a:lnTo>
                    <a:pt x="2221280" y="228600"/>
                  </a:lnTo>
                  <a:lnTo>
                    <a:pt x="1975002" y="228600"/>
                  </a:lnTo>
                  <a:lnTo>
                    <a:pt x="1857019" y="241300"/>
                  </a:lnTo>
                  <a:lnTo>
                    <a:pt x="1555813" y="241300"/>
                  </a:lnTo>
                  <a:lnTo>
                    <a:pt x="1499362" y="254000"/>
                  </a:lnTo>
                  <a:lnTo>
                    <a:pt x="1322057" y="254000"/>
                  </a:lnTo>
                  <a:lnTo>
                    <a:pt x="1296708" y="266700"/>
                  </a:lnTo>
                  <a:lnTo>
                    <a:pt x="1280960" y="254000"/>
                  </a:lnTo>
                  <a:lnTo>
                    <a:pt x="1125054" y="254000"/>
                  </a:lnTo>
                  <a:lnTo>
                    <a:pt x="1081405" y="266700"/>
                  </a:lnTo>
                  <a:lnTo>
                    <a:pt x="916368" y="266700"/>
                  </a:lnTo>
                  <a:lnTo>
                    <a:pt x="953985" y="254000"/>
                  </a:lnTo>
                  <a:lnTo>
                    <a:pt x="862380" y="266700"/>
                  </a:lnTo>
                  <a:lnTo>
                    <a:pt x="810272" y="279400"/>
                  </a:lnTo>
                  <a:lnTo>
                    <a:pt x="785025" y="279400"/>
                  </a:lnTo>
                  <a:lnTo>
                    <a:pt x="774039" y="292100"/>
                  </a:lnTo>
                  <a:lnTo>
                    <a:pt x="749693" y="292100"/>
                  </a:lnTo>
                  <a:lnTo>
                    <a:pt x="747204" y="304800"/>
                  </a:lnTo>
                  <a:lnTo>
                    <a:pt x="761847" y="304800"/>
                  </a:lnTo>
                  <a:lnTo>
                    <a:pt x="735660" y="317500"/>
                  </a:lnTo>
                  <a:lnTo>
                    <a:pt x="700189" y="317500"/>
                  </a:lnTo>
                  <a:lnTo>
                    <a:pt x="735507" y="330200"/>
                  </a:lnTo>
                  <a:lnTo>
                    <a:pt x="945019" y="330200"/>
                  </a:lnTo>
                  <a:lnTo>
                    <a:pt x="987590" y="317500"/>
                  </a:lnTo>
                  <a:lnTo>
                    <a:pt x="1029754" y="317500"/>
                  </a:lnTo>
                  <a:lnTo>
                    <a:pt x="1072261" y="304800"/>
                  </a:lnTo>
                  <a:lnTo>
                    <a:pt x="1161224" y="304800"/>
                  </a:lnTo>
                  <a:lnTo>
                    <a:pt x="1209141" y="292100"/>
                  </a:lnTo>
                  <a:lnTo>
                    <a:pt x="1260348" y="292100"/>
                  </a:lnTo>
                  <a:lnTo>
                    <a:pt x="1315554" y="279400"/>
                  </a:lnTo>
                  <a:lnTo>
                    <a:pt x="1415300" y="279400"/>
                  </a:lnTo>
                  <a:lnTo>
                    <a:pt x="1413611" y="292100"/>
                  </a:lnTo>
                  <a:lnTo>
                    <a:pt x="1374863" y="292100"/>
                  </a:lnTo>
                  <a:lnTo>
                    <a:pt x="1380871" y="304800"/>
                  </a:lnTo>
                  <a:lnTo>
                    <a:pt x="1475092" y="304800"/>
                  </a:lnTo>
                  <a:lnTo>
                    <a:pt x="1472450" y="292100"/>
                  </a:lnTo>
                  <a:lnTo>
                    <a:pt x="1548409" y="292100"/>
                  </a:lnTo>
                  <a:lnTo>
                    <a:pt x="1607286" y="279400"/>
                  </a:lnTo>
                  <a:lnTo>
                    <a:pt x="1699158" y="279400"/>
                  </a:lnTo>
                  <a:lnTo>
                    <a:pt x="1661642" y="292100"/>
                  </a:lnTo>
                  <a:lnTo>
                    <a:pt x="1707667" y="292100"/>
                  </a:lnTo>
                  <a:lnTo>
                    <a:pt x="1752257" y="279400"/>
                  </a:lnTo>
                  <a:lnTo>
                    <a:pt x="1854974" y="279400"/>
                  </a:lnTo>
                  <a:lnTo>
                    <a:pt x="1906930" y="266700"/>
                  </a:lnTo>
                  <a:lnTo>
                    <a:pt x="1982495" y="266700"/>
                  </a:lnTo>
                  <a:lnTo>
                    <a:pt x="1956993" y="279400"/>
                  </a:lnTo>
                  <a:lnTo>
                    <a:pt x="2007311" y="266700"/>
                  </a:lnTo>
                  <a:lnTo>
                    <a:pt x="2251443" y="266700"/>
                  </a:lnTo>
                  <a:lnTo>
                    <a:pt x="2311920" y="254000"/>
                  </a:lnTo>
                  <a:lnTo>
                    <a:pt x="2416492" y="254000"/>
                  </a:lnTo>
                  <a:lnTo>
                    <a:pt x="2456065" y="241300"/>
                  </a:lnTo>
                  <a:lnTo>
                    <a:pt x="2487117" y="241300"/>
                  </a:lnTo>
                  <a:lnTo>
                    <a:pt x="2477833" y="252120"/>
                  </a:lnTo>
                  <a:lnTo>
                    <a:pt x="2768028" y="203200"/>
                  </a:lnTo>
                  <a:close/>
                </a:path>
                <a:path w="7345044" h="5016500">
                  <a:moveTo>
                    <a:pt x="3111652" y="226758"/>
                  </a:moveTo>
                  <a:lnTo>
                    <a:pt x="3099879" y="228600"/>
                  </a:lnTo>
                  <a:lnTo>
                    <a:pt x="3111271" y="228600"/>
                  </a:lnTo>
                  <a:lnTo>
                    <a:pt x="3111652" y="226758"/>
                  </a:lnTo>
                  <a:close/>
                </a:path>
                <a:path w="7345044" h="5016500">
                  <a:moveTo>
                    <a:pt x="3692563" y="140220"/>
                  </a:moveTo>
                  <a:lnTo>
                    <a:pt x="3608070" y="136829"/>
                  </a:lnTo>
                  <a:lnTo>
                    <a:pt x="3580841" y="136664"/>
                  </a:lnTo>
                  <a:lnTo>
                    <a:pt x="3573780" y="139026"/>
                  </a:lnTo>
                  <a:lnTo>
                    <a:pt x="3592258" y="143738"/>
                  </a:lnTo>
                  <a:lnTo>
                    <a:pt x="3621608" y="142024"/>
                  </a:lnTo>
                  <a:lnTo>
                    <a:pt x="3647808" y="140944"/>
                  </a:lnTo>
                  <a:lnTo>
                    <a:pt x="3671303" y="140385"/>
                  </a:lnTo>
                  <a:lnTo>
                    <a:pt x="3692563" y="140220"/>
                  </a:lnTo>
                  <a:close/>
                </a:path>
                <a:path w="7345044" h="5016500">
                  <a:moveTo>
                    <a:pt x="4012552" y="199186"/>
                  </a:moveTo>
                  <a:lnTo>
                    <a:pt x="3936847" y="203200"/>
                  </a:lnTo>
                  <a:lnTo>
                    <a:pt x="4004907" y="203200"/>
                  </a:lnTo>
                  <a:lnTo>
                    <a:pt x="4012552" y="199186"/>
                  </a:lnTo>
                  <a:close/>
                </a:path>
                <a:path w="7345044" h="5016500">
                  <a:moveTo>
                    <a:pt x="4349750" y="177800"/>
                  </a:moveTo>
                  <a:lnTo>
                    <a:pt x="4262501" y="177800"/>
                  </a:lnTo>
                  <a:lnTo>
                    <a:pt x="4234954" y="183413"/>
                  </a:lnTo>
                  <a:lnTo>
                    <a:pt x="4349750" y="177800"/>
                  </a:lnTo>
                  <a:close/>
                </a:path>
                <a:path w="7345044" h="5016500">
                  <a:moveTo>
                    <a:pt x="4415764" y="165100"/>
                  </a:moveTo>
                  <a:lnTo>
                    <a:pt x="4390072" y="165100"/>
                  </a:lnTo>
                  <a:lnTo>
                    <a:pt x="4381157" y="177800"/>
                  </a:lnTo>
                  <a:lnTo>
                    <a:pt x="4415764" y="165100"/>
                  </a:lnTo>
                  <a:close/>
                </a:path>
                <a:path w="7345044" h="5016500">
                  <a:moveTo>
                    <a:pt x="5226405" y="4629480"/>
                  </a:moveTo>
                  <a:lnTo>
                    <a:pt x="5220525" y="4629823"/>
                  </a:lnTo>
                  <a:lnTo>
                    <a:pt x="5211915" y="4630534"/>
                  </a:lnTo>
                  <a:lnTo>
                    <a:pt x="5225161" y="4630305"/>
                  </a:lnTo>
                  <a:lnTo>
                    <a:pt x="5226405" y="4629480"/>
                  </a:lnTo>
                  <a:close/>
                </a:path>
                <a:path w="7345044" h="5016500">
                  <a:moveTo>
                    <a:pt x="6145060" y="32423"/>
                  </a:moveTo>
                  <a:lnTo>
                    <a:pt x="6109703" y="32423"/>
                  </a:lnTo>
                  <a:lnTo>
                    <a:pt x="6072708" y="33248"/>
                  </a:lnTo>
                  <a:lnTo>
                    <a:pt x="6034913" y="35255"/>
                  </a:lnTo>
                  <a:lnTo>
                    <a:pt x="5997130" y="38836"/>
                  </a:lnTo>
                  <a:lnTo>
                    <a:pt x="6024257" y="38963"/>
                  </a:lnTo>
                  <a:lnTo>
                    <a:pt x="6081534" y="35356"/>
                  </a:lnTo>
                  <a:lnTo>
                    <a:pt x="6112141" y="33782"/>
                  </a:lnTo>
                  <a:lnTo>
                    <a:pt x="6145060" y="32423"/>
                  </a:lnTo>
                  <a:close/>
                </a:path>
                <a:path w="7345044" h="5016500">
                  <a:moveTo>
                    <a:pt x="6177204" y="80937"/>
                  </a:moveTo>
                  <a:lnTo>
                    <a:pt x="6145085" y="88900"/>
                  </a:lnTo>
                  <a:lnTo>
                    <a:pt x="6161240" y="88900"/>
                  </a:lnTo>
                  <a:lnTo>
                    <a:pt x="6177204" y="80937"/>
                  </a:lnTo>
                  <a:close/>
                </a:path>
                <a:path w="7345044" h="5016500">
                  <a:moveTo>
                    <a:pt x="6196355" y="76200"/>
                  </a:moveTo>
                  <a:lnTo>
                    <a:pt x="6186729" y="76200"/>
                  </a:lnTo>
                  <a:lnTo>
                    <a:pt x="6177204" y="80937"/>
                  </a:lnTo>
                  <a:lnTo>
                    <a:pt x="6196355" y="76200"/>
                  </a:lnTo>
                  <a:close/>
                </a:path>
                <a:path w="7345044" h="5016500">
                  <a:moveTo>
                    <a:pt x="6212433" y="87477"/>
                  </a:moveTo>
                  <a:lnTo>
                    <a:pt x="6206464" y="88900"/>
                  </a:lnTo>
                  <a:lnTo>
                    <a:pt x="6209970" y="88900"/>
                  </a:lnTo>
                  <a:lnTo>
                    <a:pt x="6212433" y="87477"/>
                  </a:lnTo>
                  <a:close/>
                </a:path>
                <a:path w="7345044" h="5016500">
                  <a:moveTo>
                    <a:pt x="6259919" y="76200"/>
                  </a:moveTo>
                  <a:lnTo>
                    <a:pt x="6232004" y="76200"/>
                  </a:lnTo>
                  <a:lnTo>
                    <a:pt x="6212433" y="87477"/>
                  </a:lnTo>
                  <a:lnTo>
                    <a:pt x="6259919" y="76200"/>
                  </a:lnTo>
                  <a:close/>
                </a:path>
                <a:path w="7345044" h="5016500">
                  <a:moveTo>
                    <a:pt x="6268656" y="30226"/>
                  </a:moveTo>
                  <a:lnTo>
                    <a:pt x="6203226" y="30226"/>
                  </a:lnTo>
                  <a:lnTo>
                    <a:pt x="6203226" y="31496"/>
                  </a:lnTo>
                  <a:lnTo>
                    <a:pt x="6156007" y="31496"/>
                  </a:lnTo>
                  <a:lnTo>
                    <a:pt x="6156007" y="32766"/>
                  </a:lnTo>
                  <a:lnTo>
                    <a:pt x="6218987" y="32766"/>
                  </a:lnTo>
                  <a:lnTo>
                    <a:pt x="6218987" y="34036"/>
                  </a:lnTo>
                  <a:lnTo>
                    <a:pt x="6230582" y="34036"/>
                  </a:lnTo>
                  <a:lnTo>
                    <a:pt x="6230582" y="32766"/>
                  </a:lnTo>
                  <a:lnTo>
                    <a:pt x="6259982" y="32766"/>
                  </a:lnTo>
                  <a:lnTo>
                    <a:pt x="6259982" y="31496"/>
                  </a:lnTo>
                  <a:lnTo>
                    <a:pt x="6268656" y="31496"/>
                  </a:lnTo>
                  <a:lnTo>
                    <a:pt x="6268656" y="30226"/>
                  </a:lnTo>
                  <a:close/>
                </a:path>
                <a:path w="7345044" h="5016500">
                  <a:moveTo>
                    <a:pt x="6388227" y="76200"/>
                  </a:moveTo>
                  <a:lnTo>
                    <a:pt x="6361176" y="63500"/>
                  </a:lnTo>
                  <a:lnTo>
                    <a:pt x="6313868" y="76200"/>
                  </a:lnTo>
                  <a:lnTo>
                    <a:pt x="6388227" y="76200"/>
                  </a:lnTo>
                  <a:close/>
                </a:path>
                <a:path w="7345044" h="5016500">
                  <a:moveTo>
                    <a:pt x="6461988" y="47701"/>
                  </a:moveTo>
                  <a:lnTo>
                    <a:pt x="6459207" y="46443"/>
                  </a:lnTo>
                  <a:lnTo>
                    <a:pt x="6358102" y="52641"/>
                  </a:lnTo>
                  <a:lnTo>
                    <a:pt x="6357099" y="54140"/>
                  </a:lnTo>
                  <a:lnTo>
                    <a:pt x="6367678" y="54698"/>
                  </a:lnTo>
                  <a:lnTo>
                    <a:pt x="6387236" y="54292"/>
                  </a:lnTo>
                  <a:lnTo>
                    <a:pt x="6413157" y="52908"/>
                  </a:lnTo>
                  <a:lnTo>
                    <a:pt x="6451092" y="49263"/>
                  </a:lnTo>
                  <a:lnTo>
                    <a:pt x="6461988" y="47701"/>
                  </a:lnTo>
                  <a:close/>
                </a:path>
                <a:path w="7345044" h="5016500">
                  <a:moveTo>
                    <a:pt x="6508801" y="64947"/>
                  </a:moveTo>
                  <a:lnTo>
                    <a:pt x="6470955" y="65227"/>
                  </a:lnTo>
                  <a:lnTo>
                    <a:pt x="6452908" y="67500"/>
                  </a:lnTo>
                  <a:lnTo>
                    <a:pt x="6423253" y="70421"/>
                  </a:lnTo>
                  <a:lnTo>
                    <a:pt x="6400800" y="72859"/>
                  </a:lnTo>
                  <a:lnTo>
                    <a:pt x="6404318" y="73698"/>
                  </a:lnTo>
                  <a:lnTo>
                    <a:pt x="6452603" y="71818"/>
                  </a:lnTo>
                  <a:lnTo>
                    <a:pt x="6472860" y="69367"/>
                  </a:lnTo>
                  <a:lnTo>
                    <a:pt x="6500508" y="66713"/>
                  </a:lnTo>
                  <a:lnTo>
                    <a:pt x="6508801" y="64947"/>
                  </a:lnTo>
                  <a:close/>
                </a:path>
                <a:path w="7345044" h="5016500">
                  <a:moveTo>
                    <a:pt x="6828345" y="38100"/>
                  </a:moveTo>
                  <a:lnTo>
                    <a:pt x="6762674" y="38100"/>
                  </a:lnTo>
                  <a:lnTo>
                    <a:pt x="6728206" y="48501"/>
                  </a:lnTo>
                  <a:lnTo>
                    <a:pt x="6721119" y="47739"/>
                  </a:lnTo>
                  <a:lnTo>
                    <a:pt x="6718389" y="55753"/>
                  </a:lnTo>
                  <a:lnTo>
                    <a:pt x="6764541" y="50800"/>
                  </a:lnTo>
                  <a:lnTo>
                    <a:pt x="6780390" y="50800"/>
                  </a:lnTo>
                  <a:lnTo>
                    <a:pt x="6828345" y="38100"/>
                  </a:lnTo>
                  <a:close/>
                </a:path>
                <a:path w="7345044" h="5016500">
                  <a:moveTo>
                    <a:pt x="6915836" y="4572825"/>
                  </a:moveTo>
                  <a:lnTo>
                    <a:pt x="6846062" y="4577893"/>
                  </a:lnTo>
                  <a:lnTo>
                    <a:pt x="6857174" y="4577346"/>
                  </a:lnTo>
                  <a:lnTo>
                    <a:pt x="6872097" y="4576369"/>
                  </a:lnTo>
                  <a:lnTo>
                    <a:pt x="6891439" y="4574883"/>
                  </a:lnTo>
                  <a:lnTo>
                    <a:pt x="6915836" y="4572825"/>
                  </a:lnTo>
                  <a:close/>
                </a:path>
                <a:path w="7345044" h="5016500">
                  <a:moveTo>
                    <a:pt x="7106933" y="536054"/>
                  </a:moveTo>
                  <a:lnTo>
                    <a:pt x="7101294" y="455155"/>
                  </a:lnTo>
                  <a:lnTo>
                    <a:pt x="7099097" y="428091"/>
                  </a:lnTo>
                  <a:lnTo>
                    <a:pt x="7097484" y="418769"/>
                  </a:lnTo>
                  <a:lnTo>
                    <a:pt x="7102856" y="511429"/>
                  </a:lnTo>
                  <a:lnTo>
                    <a:pt x="7103681" y="512635"/>
                  </a:lnTo>
                  <a:lnTo>
                    <a:pt x="7104672" y="517791"/>
                  </a:lnTo>
                  <a:lnTo>
                    <a:pt x="7106933" y="536054"/>
                  </a:lnTo>
                  <a:close/>
                </a:path>
                <a:path w="7345044" h="5016500">
                  <a:moveTo>
                    <a:pt x="7113740" y="610438"/>
                  </a:moveTo>
                  <a:lnTo>
                    <a:pt x="7110831" y="576148"/>
                  </a:lnTo>
                  <a:lnTo>
                    <a:pt x="7108926" y="555447"/>
                  </a:lnTo>
                  <a:lnTo>
                    <a:pt x="7106945" y="536054"/>
                  </a:lnTo>
                  <a:lnTo>
                    <a:pt x="7108584" y="557898"/>
                  </a:lnTo>
                  <a:lnTo>
                    <a:pt x="7110285" y="578231"/>
                  </a:lnTo>
                  <a:lnTo>
                    <a:pt x="7112000" y="596061"/>
                  </a:lnTo>
                  <a:lnTo>
                    <a:pt x="7113740" y="610438"/>
                  </a:lnTo>
                  <a:close/>
                </a:path>
                <a:path w="7345044" h="5016500">
                  <a:moveTo>
                    <a:pt x="7114108" y="535749"/>
                  </a:moveTo>
                  <a:lnTo>
                    <a:pt x="7113930" y="534568"/>
                  </a:lnTo>
                  <a:lnTo>
                    <a:pt x="7112673" y="528472"/>
                  </a:lnTo>
                  <a:lnTo>
                    <a:pt x="7111327" y="527596"/>
                  </a:lnTo>
                  <a:lnTo>
                    <a:pt x="7112902" y="530644"/>
                  </a:lnTo>
                  <a:lnTo>
                    <a:pt x="7114108" y="535749"/>
                  </a:lnTo>
                  <a:close/>
                </a:path>
                <a:path w="7345044" h="5016500">
                  <a:moveTo>
                    <a:pt x="7116419" y="750011"/>
                  </a:moveTo>
                  <a:lnTo>
                    <a:pt x="7115632" y="722541"/>
                  </a:lnTo>
                  <a:lnTo>
                    <a:pt x="7111060" y="657186"/>
                  </a:lnTo>
                  <a:lnTo>
                    <a:pt x="7116419" y="750011"/>
                  </a:lnTo>
                  <a:close/>
                </a:path>
                <a:path w="7345044" h="5016500">
                  <a:moveTo>
                    <a:pt x="7117359" y="263944"/>
                  </a:moveTo>
                  <a:lnTo>
                    <a:pt x="7109917" y="201663"/>
                  </a:lnTo>
                  <a:lnTo>
                    <a:pt x="7104723" y="176415"/>
                  </a:lnTo>
                  <a:lnTo>
                    <a:pt x="7105066" y="189966"/>
                  </a:lnTo>
                  <a:lnTo>
                    <a:pt x="7108723" y="230416"/>
                  </a:lnTo>
                  <a:lnTo>
                    <a:pt x="7110273" y="244894"/>
                  </a:lnTo>
                  <a:lnTo>
                    <a:pt x="7112851" y="251066"/>
                  </a:lnTo>
                  <a:lnTo>
                    <a:pt x="7115111" y="255016"/>
                  </a:lnTo>
                  <a:lnTo>
                    <a:pt x="7115721" y="262839"/>
                  </a:lnTo>
                  <a:lnTo>
                    <a:pt x="7117359" y="263944"/>
                  </a:lnTo>
                  <a:close/>
                </a:path>
                <a:path w="7345044" h="5016500">
                  <a:moveTo>
                    <a:pt x="7122604" y="355460"/>
                  </a:moveTo>
                  <a:lnTo>
                    <a:pt x="7118210" y="302336"/>
                  </a:lnTo>
                  <a:lnTo>
                    <a:pt x="7120547" y="334048"/>
                  </a:lnTo>
                  <a:lnTo>
                    <a:pt x="7122388" y="364134"/>
                  </a:lnTo>
                  <a:lnTo>
                    <a:pt x="7122185" y="356616"/>
                  </a:lnTo>
                  <a:lnTo>
                    <a:pt x="7122261" y="353453"/>
                  </a:lnTo>
                  <a:lnTo>
                    <a:pt x="7122604" y="355460"/>
                  </a:lnTo>
                  <a:close/>
                </a:path>
                <a:path w="7345044" h="5016500">
                  <a:moveTo>
                    <a:pt x="7124243" y="371995"/>
                  </a:moveTo>
                  <a:lnTo>
                    <a:pt x="7123519" y="363347"/>
                  </a:lnTo>
                  <a:lnTo>
                    <a:pt x="7122604" y="355460"/>
                  </a:lnTo>
                  <a:lnTo>
                    <a:pt x="7124141" y="372376"/>
                  </a:lnTo>
                  <a:lnTo>
                    <a:pt x="7124243" y="371995"/>
                  </a:lnTo>
                  <a:close/>
                </a:path>
                <a:path w="7345044" h="5016500">
                  <a:moveTo>
                    <a:pt x="7124522" y="413042"/>
                  </a:moveTo>
                  <a:lnTo>
                    <a:pt x="7123671" y="389953"/>
                  </a:lnTo>
                  <a:lnTo>
                    <a:pt x="7122388" y="364134"/>
                  </a:lnTo>
                  <a:lnTo>
                    <a:pt x="7123036" y="381762"/>
                  </a:lnTo>
                  <a:lnTo>
                    <a:pt x="7124522" y="413042"/>
                  </a:lnTo>
                  <a:close/>
                </a:path>
                <a:path w="7345044" h="5016500">
                  <a:moveTo>
                    <a:pt x="7129361" y="436270"/>
                  </a:moveTo>
                  <a:lnTo>
                    <a:pt x="7128535" y="425272"/>
                  </a:lnTo>
                  <a:lnTo>
                    <a:pt x="7126529" y="405117"/>
                  </a:lnTo>
                  <a:lnTo>
                    <a:pt x="7128573" y="438492"/>
                  </a:lnTo>
                  <a:lnTo>
                    <a:pt x="7129297" y="440042"/>
                  </a:lnTo>
                  <a:lnTo>
                    <a:pt x="7129361" y="436270"/>
                  </a:lnTo>
                  <a:close/>
                </a:path>
                <a:path w="7345044" h="5016500">
                  <a:moveTo>
                    <a:pt x="7132828" y="855103"/>
                  </a:moveTo>
                  <a:lnTo>
                    <a:pt x="7125208" y="823048"/>
                  </a:lnTo>
                  <a:lnTo>
                    <a:pt x="7128078" y="876350"/>
                  </a:lnTo>
                  <a:lnTo>
                    <a:pt x="7132828" y="855103"/>
                  </a:lnTo>
                  <a:close/>
                </a:path>
                <a:path w="7345044" h="5016500">
                  <a:moveTo>
                    <a:pt x="7150811" y="933411"/>
                  </a:moveTo>
                  <a:lnTo>
                    <a:pt x="7150113" y="910463"/>
                  </a:lnTo>
                  <a:lnTo>
                    <a:pt x="7146480" y="872934"/>
                  </a:lnTo>
                  <a:lnTo>
                    <a:pt x="7141400" y="828167"/>
                  </a:lnTo>
                  <a:lnTo>
                    <a:pt x="7139699" y="841171"/>
                  </a:lnTo>
                  <a:lnTo>
                    <a:pt x="7140892" y="867333"/>
                  </a:lnTo>
                  <a:lnTo>
                    <a:pt x="7143966" y="903046"/>
                  </a:lnTo>
                  <a:lnTo>
                    <a:pt x="7147928" y="944664"/>
                  </a:lnTo>
                  <a:lnTo>
                    <a:pt x="7147128" y="934427"/>
                  </a:lnTo>
                  <a:lnTo>
                    <a:pt x="7150811" y="933411"/>
                  </a:lnTo>
                  <a:close/>
                </a:path>
                <a:path w="7345044" h="5016500">
                  <a:moveTo>
                    <a:pt x="7154596" y="1010462"/>
                  </a:moveTo>
                  <a:lnTo>
                    <a:pt x="7153719" y="999210"/>
                  </a:lnTo>
                  <a:lnTo>
                    <a:pt x="7149122" y="958075"/>
                  </a:lnTo>
                  <a:lnTo>
                    <a:pt x="7151446" y="984973"/>
                  </a:lnTo>
                  <a:lnTo>
                    <a:pt x="7152475" y="998372"/>
                  </a:lnTo>
                  <a:lnTo>
                    <a:pt x="7153376" y="1011593"/>
                  </a:lnTo>
                  <a:lnTo>
                    <a:pt x="7154596" y="1010462"/>
                  </a:lnTo>
                  <a:close/>
                </a:path>
                <a:path w="7345044" h="5016500">
                  <a:moveTo>
                    <a:pt x="7155789" y="750074"/>
                  </a:moveTo>
                  <a:lnTo>
                    <a:pt x="7147827" y="667524"/>
                  </a:lnTo>
                  <a:lnTo>
                    <a:pt x="7149757" y="693178"/>
                  </a:lnTo>
                  <a:lnTo>
                    <a:pt x="7150748" y="712203"/>
                  </a:lnTo>
                  <a:lnTo>
                    <a:pt x="7151560" y="742124"/>
                  </a:lnTo>
                  <a:lnTo>
                    <a:pt x="7153376" y="735672"/>
                  </a:lnTo>
                  <a:lnTo>
                    <a:pt x="7154431" y="737654"/>
                  </a:lnTo>
                  <a:lnTo>
                    <a:pt x="7155789" y="750074"/>
                  </a:lnTo>
                  <a:close/>
                </a:path>
                <a:path w="7345044" h="5016500">
                  <a:moveTo>
                    <a:pt x="7166191" y="977900"/>
                  </a:moveTo>
                  <a:lnTo>
                    <a:pt x="7165403" y="965200"/>
                  </a:lnTo>
                  <a:lnTo>
                    <a:pt x="7164464" y="939800"/>
                  </a:lnTo>
                  <a:lnTo>
                    <a:pt x="7165022" y="914400"/>
                  </a:lnTo>
                  <a:lnTo>
                    <a:pt x="7165302" y="901700"/>
                  </a:lnTo>
                  <a:lnTo>
                    <a:pt x="7163232" y="914400"/>
                  </a:lnTo>
                  <a:lnTo>
                    <a:pt x="7160793" y="901700"/>
                  </a:lnTo>
                  <a:lnTo>
                    <a:pt x="7158075" y="876300"/>
                  </a:lnTo>
                  <a:lnTo>
                    <a:pt x="7149478" y="762000"/>
                  </a:lnTo>
                  <a:lnTo>
                    <a:pt x="7146823" y="736600"/>
                  </a:lnTo>
                  <a:lnTo>
                    <a:pt x="7144486" y="711200"/>
                  </a:lnTo>
                  <a:lnTo>
                    <a:pt x="7142569" y="711200"/>
                  </a:lnTo>
                  <a:lnTo>
                    <a:pt x="7141184" y="736600"/>
                  </a:lnTo>
                  <a:lnTo>
                    <a:pt x="7141997" y="698500"/>
                  </a:lnTo>
                  <a:lnTo>
                    <a:pt x="7141477" y="660400"/>
                  </a:lnTo>
                  <a:lnTo>
                    <a:pt x="7138848" y="596900"/>
                  </a:lnTo>
                  <a:lnTo>
                    <a:pt x="7136841" y="558800"/>
                  </a:lnTo>
                  <a:lnTo>
                    <a:pt x="7136422" y="508000"/>
                  </a:lnTo>
                  <a:lnTo>
                    <a:pt x="7136320" y="495300"/>
                  </a:lnTo>
                  <a:lnTo>
                    <a:pt x="7134911" y="508000"/>
                  </a:lnTo>
                  <a:lnTo>
                    <a:pt x="7133679" y="508000"/>
                  </a:lnTo>
                  <a:lnTo>
                    <a:pt x="7131825" y="495300"/>
                  </a:lnTo>
                  <a:lnTo>
                    <a:pt x="7130199" y="469900"/>
                  </a:lnTo>
                  <a:lnTo>
                    <a:pt x="7128573" y="444500"/>
                  </a:lnTo>
                  <a:lnTo>
                    <a:pt x="7127507" y="444500"/>
                  </a:lnTo>
                  <a:lnTo>
                    <a:pt x="7125830" y="431800"/>
                  </a:lnTo>
                  <a:lnTo>
                    <a:pt x="7124801" y="419100"/>
                  </a:lnTo>
                  <a:lnTo>
                    <a:pt x="7123824" y="419100"/>
                  </a:lnTo>
                  <a:lnTo>
                    <a:pt x="7124649" y="431800"/>
                  </a:lnTo>
                  <a:lnTo>
                    <a:pt x="7124928" y="444500"/>
                  </a:lnTo>
                  <a:lnTo>
                    <a:pt x="7124979" y="457200"/>
                  </a:lnTo>
                  <a:lnTo>
                    <a:pt x="7124763" y="469900"/>
                  </a:lnTo>
                  <a:lnTo>
                    <a:pt x="7124255" y="469900"/>
                  </a:lnTo>
                  <a:lnTo>
                    <a:pt x="7118540" y="431800"/>
                  </a:lnTo>
                  <a:lnTo>
                    <a:pt x="7112736" y="381000"/>
                  </a:lnTo>
                  <a:lnTo>
                    <a:pt x="7108685" y="342900"/>
                  </a:lnTo>
                  <a:lnTo>
                    <a:pt x="7103288" y="292100"/>
                  </a:lnTo>
                  <a:lnTo>
                    <a:pt x="7101941" y="279400"/>
                  </a:lnTo>
                  <a:lnTo>
                    <a:pt x="7097458" y="241300"/>
                  </a:lnTo>
                  <a:lnTo>
                    <a:pt x="7096976" y="215900"/>
                  </a:lnTo>
                  <a:lnTo>
                    <a:pt x="7098766" y="228600"/>
                  </a:lnTo>
                  <a:lnTo>
                    <a:pt x="7101179" y="241300"/>
                  </a:lnTo>
                  <a:lnTo>
                    <a:pt x="7102602" y="228600"/>
                  </a:lnTo>
                  <a:lnTo>
                    <a:pt x="7100583" y="215900"/>
                  </a:lnTo>
                  <a:lnTo>
                    <a:pt x="7092531" y="165100"/>
                  </a:lnTo>
                  <a:lnTo>
                    <a:pt x="7094461" y="139700"/>
                  </a:lnTo>
                  <a:lnTo>
                    <a:pt x="7095083" y="114300"/>
                  </a:lnTo>
                  <a:lnTo>
                    <a:pt x="7095896" y="88900"/>
                  </a:lnTo>
                  <a:lnTo>
                    <a:pt x="7098385" y="101600"/>
                  </a:lnTo>
                  <a:lnTo>
                    <a:pt x="7104075" y="139700"/>
                  </a:lnTo>
                  <a:lnTo>
                    <a:pt x="7093191" y="0"/>
                  </a:lnTo>
                  <a:lnTo>
                    <a:pt x="7088454" y="0"/>
                  </a:lnTo>
                  <a:lnTo>
                    <a:pt x="7086981" y="0"/>
                  </a:lnTo>
                  <a:lnTo>
                    <a:pt x="6870281" y="0"/>
                  </a:lnTo>
                  <a:lnTo>
                    <a:pt x="6847764" y="12700"/>
                  </a:lnTo>
                  <a:lnTo>
                    <a:pt x="6759994" y="12700"/>
                  </a:lnTo>
                  <a:lnTo>
                    <a:pt x="6583629" y="25400"/>
                  </a:lnTo>
                  <a:lnTo>
                    <a:pt x="6437122" y="25400"/>
                  </a:lnTo>
                  <a:lnTo>
                    <a:pt x="6387757" y="38100"/>
                  </a:lnTo>
                  <a:lnTo>
                    <a:pt x="6184163" y="38100"/>
                  </a:lnTo>
                  <a:lnTo>
                    <a:pt x="6131585" y="50800"/>
                  </a:lnTo>
                  <a:lnTo>
                    <a:pt x="5673471" y="50800"/>
                  </a:lnTo>
                  <a:lnTo>
                    <a:pt x="5612435" y="63500"/>
                  </a:lnTo>
                  <a:lnTo>
                    <a:pt x="5240236" y="63500"/>
                  </a:lnTo>
                  <a:lnTo>
                    <a:pt x="5181803" y="76200"/>
                  </a:lnTo>
                  <a:lnTo>
                    <a:pt x="5031270" y="76200"/>
                  </a:lnTo>
                  <a:lnTo>
                    <a:pt x="5026545" y="88900"/>
                  </a:lnTo>
                  <a:lnTo>
                    <a:pt x="4889004" y="88900"/>
                  </a:lnTo>
                  <a:lnTo>
                    <a:pt x="4840605" y="101600"/>
                  </a:lnTo>
                  <a:lnTo>
                    <a:pt x="4735068" y="101600"/>
                  </a:lnTo>
                  <a:lnTo>
                    <a:pt x="4742269" y="114300"/>
                  </a:lnTo>
                  <a:lnTo>
                    <a:pt x="4394797" y="114300"/>
                  </a:lnTo>
                  <a:lnTo>
                    <a:pt x="4356112" y="122809"/>
                  </a:lnTo>
                  <a:lnTo>
                    <a:pt x="4369232" y="114300"/>
                  </a:lnTo>
                  <a:lnTo>
                    <a:pt x="4312031" y="114300"/>
                  </a:lnTo>
                  <a:lnTo>
                    <a:pt x="4260062" y="127000"/>
                  </a:lnTo>
                  <a:lnTo>
                    <a:pt x="4104055" y="127000"/>
                  </a:lnTo>
                  <a:lnTo>
                    <a:pt x="4052824" y="139700"/>
                  </a:lnTo>
                  <a:lnTo>
                    <a:pt x="3829177" y="139700"/>
                  </a:lnTo>
                  <a:lnTo>
                    <a:pt x="3803256" y="152400"/>
                  </a:lnTo>
                  <a:lnTo>
                    <a:pt x="3553574" y="152400"/>
                  </a:lnTo>
                  <a:lnTo>
                    <a:pt x="3568877" y="165100"/>
                  </a:lnTo>
                  <a:lnTo>
                    <a:pt x="3290874" y="165100"/>
                  </a:lnTo>
                  <a:lnTo>
                    <a:pt x="3158223" y="177800"/>
                  </a:lnTo>
                  <a:lnTo>
                    <a:pt x="3097466" y="190500"/>
                  </a:lnTo>
                  <a:lnTo>
                    <a:pt x="2896285" y="190500"/>
                  </a:lnTo>
                  <a:lnTo>
                    <a:pt x="2780487" y="203200"/>
                  </a:lnTo>
                  <a:lnTo>
                    <a:pt x="2768028" y="203200"/>
                  </a:lnTo>
                  <a:lnTo>
                    <a:pt x="2764828" y="215900"/>
                  </a:lnTo>
                  <a:lnTo>
                    <a:pt x="2774810" y="215900"/>
                  </a:lnTo>
                  <a:lnTo>
                    <a:pt x="2780055" y="228600"/>
                  </a:lnTo>
                  <a:lnTo>
                    <a:pt x="2762618" y="241300"/>
                  </a:lnTo>
                  <a:lnTo>
                    <a:pt x="2858287" y="241300"/>
                  </a:lnTo>
                  <a:lnTo>
                    <a:pt x="2839885" y="228600"/>
                  </a:lnTo>
                  <a:lnTo>
                    <a:pt x="3042996" y="228600"/>
                  </a:lnTo>
                  <a:lnTo>
                    <a:pt x="3073425" y="215900"/>
                  </a:lnTo>
                  <a:lnTo>
                    <a:pt x="3113887" y="215900"/>
                  </a:lnTo>
                  <a:lnTo>
                    <a:pt x="3111652" y="226758"/>
                  </a:lnTo>
                  <a:lnTo>
                    <a:pt x="3261817" y="203200"/>
                  </a:lnTo>
                  <a:lnTo>
                    <a:pt x="3244278" y="215900"/>
                  </a:lnTo>
                  <a:lnTo>
                    <a:pt x="3467316" y="215900"/>
                  </a:lnTo>
                  <a:lnTo>
                    <a:pt x="3514991" y="203200"/>
                  </a:lnTo>
                  <a:lnTo>
                    <a:pt x="3553879" y="203200"/>
                  </a:lnTo>
                  <a:lnTo>
                    <a:pt x="3588334" y="190500"/>
                  </a:lnTo>
                  <a:lnTo>
                    <a:pt x="3661372" y="190500"/>
                  </a:lnTo>
                  <a:lnTo>
                    <a:pt x="3708692" y="177800"/>
                  </a:lnTo>
                  <a:lnTo>
                    <a:pt x="3752837" y="177800"/>
                  </a:lnTo>
                  <a:lnTo>
                    <a:pt x="3745560" y="190500"/>
                  </a:lnTo>
                  <a:lnTo>
                    <a:pt x="3832098" y="190500"/>
                  </a:lnTo>
                  <a:lnTo>
                    <a:pt x="3867162" y="177800"/>
                  </a:lnTo>
                  <a:lnTo>
                    <a:pt x="3911752" y="177800"/>
                  </a:lnTo>
                  <a:lnTo>
                    <a:pt x="3964343" y="165100"/>
                  </a:lnTo>
                  <a:lnTo>
                    <a:pt x="4023474" y="152400"/>
                  </a:lnTo>
                  <a:lnTo>
                    <a:pt x="4087609" y="152400"/>
                  </a:lnTo>
                  <a:lnTo>
                    <a:pt x="4155287" y="139700"/>
                  </a:lnTo>
                  <a:lnTo>
                    <a:pt x="4186377" y="139700"/>
                  </a:lnTo>
                  <a:lnTo>
                    <a:pt x="4309770" y="127000"/>
                  </a:lnTo>
                  <a:lnTo>
                    <a:pt x="4275048" y="139700"/>
                  </a:lnTo>
                  <a:lnTo>
                    <a:pt x="4230116" y="152400"/>
                  </a:lnTo>
                  <a:lnTo>
                    <a:pt x="4177715" y="152400"/>
                  </a:lnTo>
                  <a:lnTo>
                    <a:pt x="4061637" y="177800"/>
                  </a:lnTo>
                  <a:lnTo>
                    <a:pt x="4003471" y="177800"/>
                  </a:lnTo>
                  <a:lnTo>
                    <a:pt x="3948912" y="190500"/>
                  </a:lnTo>
                  <a:lnTo>
                    <a:pt x="4029113" y="190500"/>
                  </a:lnTo>
                  <a:lnTo>
                    <a:pt x="4012552" y="199186"/>
                  </a:lnTo>
                  <a:lnTo>
                    <a:pt x="4176433" y="190500"/>
                  </a:lnTo>
                  <a:lnTo>
                    <a:pt x="4200182" y="190500"/>
                  </a:lnTo>
                  <a:lnTo>
                    <a:pt x="4234954" y="183413"/>
                  </a:lnTo>
                  <a:lnTo>
                    <a:pt x="4095889" y="190207"/>
                  </a:lnTo>
                  <a:lnTo>
                    <a:pt x="4118826" y="177800"/>
                  </a:lnTo>
                  <a:lnTo>
                    <a:pt x="4157586" y="177800"/>
                  </a:lnTo>
                  <a:lnTo>
                    <a:pt x="4208830" y="165100"/>
                  </a:lnTo>
                  <a:lnTo>
                    <a:pt x="4337418" y="165100"/>
                  </a:lnTo>
                  <a:lnTo>
                    <a:pt x="4409122" y="152400"/>
                  </a:lnTo>
                  <a:lnTo>
                    <a:pt x="4422508" y="165100"/>
                  </a:lnTo>
                  <a:lnTo>
                    <a:pt x="4637265" y="165100"/>
                  </a:lnTo>
                  <a:lnTo>
                    <a:pt x="4690923" y="152400"/>
                  </a:lnTo>
                  <a:lnTo>
                    <a:pt x="4827638" y="152400"/>
                  </a:lnTo>
                  <a:lnTo>
                    <a:pt x="4860772" y="165100"/>
                  </a:lnTo>
                  <a:lnTo>
                    <a:pt x="4877409" y="152400"/>
                  </a:lnTo>
                  <a:lnTo>
                    <a:pt x="4838725" y="152400"/>
                  </a:lnTo>
                  <a:lnTo>
                    <a:pt x="4819510" y="139700"/>
                  </a:lnTo>
                  <a:lnTo>
                    <a:pt x="4820285" y="127000"/>
                  </a:lnTo>
                  <a:lnTo>
                    <a:pt x="4841570" y="114300"/>
                  </a:lnTo>
                  <a:lnTo>
                    <a:pt x="5108283" y="114300"/>
                  </a:lnTo>
                  <a:lnTo>
                    <a:pt x="5098593" y="127000"/>
                  </a:lnTo>
                  <a:lnTo>
                    <a:pt x="5075821" y="127000"/>
                  </a:lnTo>
                  <a:lnTo>
                    <a:pt x="5060010" y="135509"/>
                  </a:lnTo>
                  <a:lnTo>
                    <a:pt x="5051780" y="135026"/>
                  </a:lnTo>
                  <a:lnTo>
                    <a:pt x="5053508" y="136017"/>
                  </a:lnTo>
                  <a:lnTo>
                    <a:pt x="5058435" y="136372"/>
                  </a:lnTo>
                  <a:lnTo>
                    <a:pt x="5052238" y="139700"/>
                  </a:lnTo>
                  <a:lnTo>
                    <a:pt x="5090211" y="139700"/>
                  </a:lnTo>
                  <a:lnTo>
                    <a:pt x="5094109" y="136207"/>
                  </a:lnTo>
                  <a:lnTo>
                    <a:pt x="5103253" y="135966"/>
                  </a:lnTo>
                  <a:lnTo>
                    <a:pt x="5094338" y="136004"/>
                  </a:lnTo>
                  <a:lnTo>
                    <a:pt x="5104371" y="127000"/>
                  </a:lnTo>
                  <a:lnTo>
                    <a:pt x="5120538" y="139700"/>
                  </a:lnTo>
                  <a:lnTo>
                    <a:pt x="5177002" y="139700"/>
                  </a:lnTo>
                  <a:lnTo>
                    <a:pt x="5194871" y="127000"/>
                  </a:lnTo>
                  <a:lnTo>
                    <a:pt x="5353050" y="127000"/>
                  </a:lnTo>
                  <a:lnTo>
                    <a:pt x="5414670" y="114300"/>
                  </a:lnTo>
                  <a:lnTo>
                    <a:pt x="5438203" y="114300"/>
                  </a:lnTo>
                  <a:lnTo>
                    <a:pt x="5483301" y="101600"/>
                  </a:lnTo>
                  <a:lnTo>
                    <a:pt x="5538190" y="101600"/>
                  </a:lnTo>
                  <a:lnTo>
                    <a:pt x="5593575" y="88900"/>
                  </a:lnTo>
                  <a:lnTo>
                    <a:pt x="5609323" y="88900"/>
                  </a:lnTo>
                  <a:lnTo>
                    <a:pt x="5617883" y="101600"/>
                  </a:lnTo>
                  <a:lnTo>
                    <a:pt x="5674792" y="88900"/>
                  </a:lnTo>
                  <a:lnTo>
                    <a:pt x="6007443" y="88900"/>
                  </a:lnTo>
                  <a:lnTo>
                    <a:pt x="6060770" y="76200"/>
                  </a:lnTo>
                  <a:lnTo>
                    <a:pt x="6081814" y="76200"/>
                  </a:lnTo>
                  <a:lnTo>
                    <a:pt x="6110440" y="88900"/>
                  </a:lnTo>
                  <a:lnTo>
                    <a:pt x="6145085" y="88900"/>
                  </a:lnTo>
                  <a:lnTo>
                    <a:pt x="6154991" y="76200"/>
                  </a:lnTo>
                  <a:lnTo>
                    <a:pt x="6184036" y="76200"/>
                  </a:lnTo>
                  <a:lnTo>
                    <a:pt x="6229959" y="63500"/>
                  </a:lnTo>
                  <a:lnTo>
                    <a:pt x="6290488" y="50800"/>
                  </a:lnTo>
                  <a:lnTo>
                    <a:pt x="6363360" y="50800"/>
                  </a:lnTo>
                  <a:lnTo>
                    <a:pt x="6446329" y="38100"/>
                  </a:lnTo>
                  <a:lnTo>
                    <a:pt x="6530683" y="38100"/>
                  </a:lnTo>
                  <a:lnTo>
                    <a:pt x="6526162" y="50800"/>
                  </a:lnTo>
                  <a:lnTo>
                    <a:pt x="6530873" y="50800"/>
                  </a:lnTo>
                  <a:lnTo>
                    <a:pt x="6600685" y="38100"/>
                  </a:lnTo>
                  <a:lnTo>
                    <a:pt x="6699618" y="38100"/>
                  </a:lnTo>
                  <a:lnTo>
                    <a:pt x="6735407" y="25400"/>
                  </a:lnTo>
                  <a:lnTo>
                    <a:pt x="6828168" y="25400"/>
                  </a:lnTo>
                  <a:lnTo>
                    <a:pt x="6865366" y="12700"/>
                  </a:lnTo>
                  <a:lnTo>
                    <a:pt x="7006577" y="12700"/>
                  </a:lnTo>
                  <a:lnTo>
                    <a:pt x="7006171" y="25400"/>
                  </a:lnTo>
                  <a:lnTo>
                    <a:pt x="6993217" y="25400"/>
                  </a:lnTo>
                  <a:lnTo>
                    <a:pt x="6992937" y="38100"/>
                  </a:lnTo>
                  <a:lnTo>
                    <a:pt x="7060628" y="38100"/>
                  </a:lnTo>
                  <a:lnTo>
                    <a:pt x="7070420" y="177800"/>
                  </a:lnTo>
                  <a:lnTo>
                    <a:pt x="7072566" y="203200"/>
                  </a:lnTo>
                  <a:lnTo>
                    <a:pt x="7074535" y="241300"/>
                  </a:lnTo>
                  <a:lnTo>
                    <a:pt x="7076287" y="266700"/>
                  </a:lnTo>
                  <a:lnTo>
                    <a:pt x="7077773" y="292100"/>
                  </a:lnTo>
                  <a:lnTo>
                    <a:pt x="7081799" y="330200"/>
                  </a:lnTo>
                  <a:lnTo>
                    <a:pt x="7085787" y="355600"/>
                  </a:lnTo>
                  <a:lnTo>
                    <a:pt x="7088924" y="368300"/>
                  </a:lnTo>
                  <a:lnTo>
                    <a:pt x="7090397" y="368300"/>
                  </a:lnTo>
                  <a:lnTo>
                    <a:pt x="7084555" y="304800"/>
                  </a:lnTo>
                  <a:lnTo>
                    <a:pt x="7086117" y="292100"/>
                  </a:lnTo>
                  <a:lnTo>
                    <a:pt x="7089216" y="304800"/>
                  </a:lnTo>
                  <a:lnTo>
                    <a:pt x="7092874" y="330200"/>
                  </a:lnTo>
                  <a:lnTo>
                    <a:pt x="7096150" y="355600"/>
                  </a:lnTo>
                  <a:lnTo>
                    <a:pt x="7098081" y="355600"/>
                  </a:lnTo>
                  <a:lnTo>
                    <a:pt x="7097725" y="342900"/>
                  </a:lnTo>
                  <a:lnTo>
                    <a:pt x="7103135" y="381000"/>
                  </a:lnTo>
                  <a:lnTo>
                    <a:pt x="7108761" y="431800"/>
                  </a:lnTo>
                  <a:lnTo>
                    <a:pt x="7114324" y="469900"/>
                  </a:lnTo>
                  <a:lnTo>
                    <a:pt x="7119531" y="520700"/>
                  </a:lnTo>
                  <a:lnTo>
                    <a:pt x="7127735" y="635000"/>
                  </a:lnTo>
                  <a:lnTo>
                    <a:pt x="7121703" y="660400"/>
                  </a:lnTo>
                  <a:lnTo>
                    <a:pt x="7122274" y="647700"/>
                  </a:lnTo>
                  <a:lnTo>
                    <a:pt x="7121144" y="622300"/>
                  </a:lnTo>
                  <a:lnTo>
                    <a:pt x="7118693" y="584200"/>
                  </a:lnTo>
                  <a:lnTo>
                    <a:pt x="7115315" y="546100"/>
                  </a:lnTo>
                  <a:lnTo>
                    <a:pt x="7118617" y="584200"/>
                  </a:lnTo>
                  <a:lnTo>
                    <a:pt x="7122909" y="698500"/>
                  </a:lnTo>
                  <a:lnTo>
                    <a:pt x="7126681" y="749300"/>
                  </a:lnTo>
                  <a:lnTo>
                    <a:pt x="7133387" y="787400"/>
                  </a:lnTo>
                  <a:lnTo>
                    <a:pt x="7132282" y="698500"/>
                  </a:lnTo>
                  <a:lnTo>
                    <a:pt x="7137933" y="749300"/>
                  </a:lnTo>
                  <a:lnTo>
                    <a:pt x="7144118" y="800100"/>
                  </a:lnTo>
                  <a:lnTo>
                    <a:pt x="7150379" y="850900"/>
                  </a:lnTo>
                  <a:lnTo>
                    <a:pt x="7156234" y="901700"/>
                  </a:lnTo>
                  <a:lnTo>
                    <a:pt x="7161238" y="952500"/>
                  </a:lnTo>
                  <a:lnTo>
                    <a:pt x="7164921" y="1003300"/>
                  </a:lnTo>
                  <a:lnTo>
                    <a:pt x="7166191" y="977900"/>
                  </a:lnTo>
                  <a:close/>
                </a:path>
                <a:path w="7345044" h="5016500">
                  <a:moveTo>
                    <a:pt x="7179615" y="1504454"/>
                  </a:moveTo>
                  <a:lnTo>
                    <a:pt x="7176465" y="1469948"/>
                  </a:lnTo>
                  <a:lnTo>
                    <a:pt x="7173811" y="1448206"/>
                  </a:lnTo>
                  <a:lnTo>
                    <a:pt x="7172477" y="1446098"/>
                  </a:lnTo>
                  <a:lnTo>
                    <a:pt x="7173303" y="1470507"/>
                  </a:lnTo>
                  <a:lnTo>
                    <a:pt x="7174357" y="1479765"/>
                  </a:lnTo>
                  <a:lnTo>
                    <a:pt x="7175982" y="1498815"/>
                  </a:lnTo>
                  <a:lnTo>
                    <a:pt x="7177037" y="1507972"/>
                  </a:lnTo>
                  <a:lnTo>
                    <a:pt x="7179615" y="1504454"/>
                  </a:lnTo>
                  <a:close/>
                </a:path>
                <a:path w="7345044" h="5016500">
                  <a:moveTo>
                    <a:pt x="7181507" y="1085570"/>
                  </a:moveTo>
                  <a:lnTo>
                    <a:pt x="7174827" y="1038326"/>
                  </a:lnTo>
                  <a:lnTo>
                    <a:pt x="7175982" y="1079309"/>
                  </a:lnTo>
                  <a:lnTo>
                    <a:pt x="7181507" y="1085570"/>
                  </a:lnTo>
                  <a:close/>
                </a:path>
                <a:path w="7345044" h="5016500">
                  <a:moveTo>
                    <a:pt x="7189673" y="1284109"/>
                  </a:moveTo>
                  <a:lnTo>
                    <a:pt x="7189038" y="1275143"/>
                  </a:lnTo>
                  <a:lnTo>
                    <a:pt x="7188886" y="1277683"/>
                  </a:lnTo>
                  <a:lnTo>
                    <a:pt x="7188619" y="1282471"/>
                  </a:lnTo>
                  <a:lnTo>
                    <a:pt x="7186777" y="1279791"/>
                  </a:lnTo>
                  <a:lnTo>
                    <a:pt x="7184339" y="1269847"/>
                  </a:lnTo>
                  <a:lnTo>
                    <a:pt x="7180554" y="1244434"/>
                  </a:lnTo>
                  <a:lnTo>
                    <a:pt x="7174700" y="1195324"/>
                  </a:lnTo>
                  <a:lnTo>
                    <a:pt x="7175284" y="1225981"/>
                  </a:lnTo>
                  <a:lnTo>
                    <a:pt x="7176732" y="1270393"/>
                  </a:lnTo>
                  <a:lnTo>
                    <a:pt x="7177672" y="1311275"/>
                  </a:lnTo>
                  <a:lnTo>
                    <a:pt x="7176795" y="1331315"/>
                  </a:lnTo>
                  <a:lnTo>
                    <a:pt x="7172769" y="1313256"/>
                  </a:lnTo>
                  <a:lnTo>
                    <a:pt x="7167143" y="1250442"/>
                  </a:lnTo>
                  <a:lnTo>
                    <a:pt x="7165670" y="1217891"/>
                  </a:lnTo>
                  <a:lnTo>
                    <a:pt x="7166000" y="1196124"/>
                  </a:lnTo>
                  <a:lnTo>
                    <a:pt x="7165848" y="1165682"/>
                  </a:lnTo>
                  <a:lnTo>
                    <a:pt x="7162673" y="1169111"/>
                  </a:lnTo>
                  <a:lnTo>
                    <a:pt x="7157136" y="1137373"/>
                  </a:lnTo>
                  <a:lnTo>
                    <a:pt x="7150443" y="1092161"/>
                  </a:lnTo>
                  <a:lnTo>
                    <a:pt x="7143801" y="1055192"/>
                  </a:lnTo>
                  <a:lnTo>
                    <a:pt x="7138403" y="1048156"/>
                  </a:lnTo>
                  <a:lnTo>
                    <a:pt x="7149262" y="1146810"/>
                  </a:lnTo>
                  <a:lnTo>
                    <a:pt x="7147738" y="1142796"/>
                  </a:lnTo>
                  <a:lnTo>
                    <a:pt x="7145706" y="1134135"/>
                  </a:lnTo>
                  <a:lnTo>
                    <a:pt x="7144067" y="1130261"/>
                  </a:lnTo>
                  <a:lnTo>
                    <a:pt x="7143737" y="1140663"/>
                  </a:lnTo>
                  <a:lnTo>
                    <a:pt x="7148843" y="1160691"/>
                  </a:lnTo>
                  <a:lnTo>
                    <a:pt x="7154773" y="1205115"/>
                  </a:lnTo>
                  <a:lnTo>
                    <a:pt x="7159879" y="1264234"/>
                  </a:lnTo>
                  <a:lnTo>
                    <a:pt x="7162508" y="1328343"/>
                  </a:lnTo>
                  <a:lnTo>
                    <a:pt x="7170344" y="1366215"/>
                  </a:lnTo>
                  <a:lnTo>
                    <a:pt x="7177989" y="1363687"/>
                  </a:lnTo>
                  <a:lnTo>
                    <a:pt x="7184428" y="1332014"/>
                  </a:lnTo>
                  <a:lnTo>
                    <a:pt x="7188619" y="1282509"/>
                  </a:lnTo>
                  <a:lnTo>
                    <a:pt x="7188975" y="1283030"/>
                  </a:lnTo>
                  <a:lnTo>
                    <a:pt x="7189305" y="1283398"/>
                  </a:lnTo>
                  <a:lnTo>
                    <a:pt x="7189673" y="1284109"/>
                  </a:lnTo>
                  <a:close/>
                </a:path>
                <a:path w="7345044" h="5016500">
                  <a:moveTo>
                    <a:pt x="7197712" y="1277010"/>
                  </a:moveTo>
                  <a:lnTo>
                    <a:pt x="7183412" y="1197698"/>
                  </a:lnTo>
                  <a:lnTo>
                    <a:pt x="7190537" y="1259103"/>
                  </a:lnTo>
                  <a:lnTo>
                    <a:pt x="7197712" y="1277010"/>
                  </a:lnTo>
                  <a:close/>
                </a:path>
                <a:path w="7345044" h="5016500">
                  <a:moveTo>
                    <a:pt x="7203922" y="1479740"/>
                  </a:moveTo>
                  <a:lnTo>
                    <a:pt x="7202627" y="1451292"/>
                  </a:lnTo>
                  <a:lnTo>
                    <a:pt x="7201890" y="1423746"/>
                  </a:lnTo>
                  <a:lnTo>
                    <a:pt x="7201395" y="1358036"/>
                  </a:lnTo>
                  <a:lnTo>
                    <a:pt x="7196912" y="1322527"/>
                  </a:lnTo>
                  <a:lnTo>
                    <a:pt x="7193674" y="1300746"/>
                  </a:lnTo>
                  <a:lnTo>
                    <a:pt x="7191375" y="1289126"/>
                  </a:lnTo>
                  <a:lnTo>
                    <a:pt x="7189686" y="1284109"/>
                  </a:lnTo>
                  <a:lnTo>
                    <a:pt x="7202284" y="1456677"/>
                  </a:lnTo>
                  <a:lnTo>
                    <a:pt x="7200608" y="1444752"/>
                  </a:lnTo>
                  <a:lnTo>
                    <a:pt x="7203922" y="1479740"/>
                  </a:lnTo>
                  <a:close/>
                </a:path>
                <a:path w="7345044" h="5016500">
                  <a:moveTo>
                    <a:pt x="7219848" y="1624749"/>
                  </a:moveTo>
                  <a:lnTo>
                    <a:pt x="7219620" y="1605076"/>
                  </a:lnTo>
                  <a:lnTo>
                    <a:pt x="7218972" y="1587715"/>
                  </a:lnTo>
                  <a:lnTo>
                    <a:pt x="7217816" y="1577492"/>
                  </a:lnTo>
                  <a:lnTo>
                    <a:pt x="7218591" y="1608302"/>
                  </a:lnTo>
                  <a:lnTo>
                    <a:pt x="7219772" y="1641881"/>
                  </a:lnTo>
                  <a:lnTo>
                    <a:pt x="7219848" y="1624749"/>
                  </a:lnTo>
                  <a:close/>
                </a:path>
                <a:path w="7345044" h="5016500">
                  <a:moveTo>
                    <a:pt x="7223900" y="1727885"/>
                  </a:moveTo>
                  <a:lnTo>
                    <a:pt x="7220445" y="1655927"/>
                  </a:lnTo>
                  <a:lnTo>
                    <a:pt x="7219772" y="1641881"/>
                  </a:lnTo>
                  <a:lnTo>
                    <a:pt x="7219810" y="1646491"/>
                  </a:lnTo>
                  <a:lnTo>
                    <a:pt x="7219709" y="1646326"/>
                  </a:lnTo>
                  <a:lnTo>
                    <a:pt x="7219709" y="1646491"/>
                  </a:lnTo>
                  <a:lnTo>
                    <a:pt x="7219582" y="1653527"/>
                  </a:lnTo>
                  <a:lnTo>
                    <a:pt x="7219340" y="1655927"/>
                  </a:lnTo>
                  <a:lnTo>
                    <a:pt x="7219124" y="1647825"/>
                  </a:lnTo>
                  <a:lnTo>
                    <a:pt x="7218743" y="1644383"/>
                  </a:lnTo>
                  <a:lnTo>
                    <a:pt x="7215175" y="1615770"/>
                  </a:lnTo>
                  <a:lnTo>
                    <a:pt x="7215784" y="1617027"/>
                  </a:lnTo>
                  <a:lnTo>
                    <a:pt x="7218743" y="1644383"/>
                  </a:lnTo>
                  <a:lnTo>
                    <a:pt x="7219061" y="1644954"/>
                  </a:lnTo>
                  <a:lnTo>
                    <a:pt x="7219404" y="1646199"/>
                  </a:lnTo>
                  <a:lnTo>
                    <a:pt x="7219709" y="1646326"/>
                  </a:lnTo>
                  <a:lnTo>
                    <a:pt x="7219607" y="1644383"/>
                  </a:lnTo>
                  <a:lnTo>
                    <a:pt x="7216889" y="1615770"/>
                  </a:lnTo>
                  <a:lnTo>
                    <a:pt x="7203922" y="1479740"/>
                  </a:lnTo>
                  <a:lnTo>
                    <a:pt x="7205713" y="1508213"/>
                  </a:lnTo>
                  <a:lnTo>
                    <a:pt x="7208240" y="1542338"/>
                  </a:lnTo>
                  <a:lnTo>
                    <a:pt x="7211657" y="1584490"/>
                  </a:lnTo>
                  <a:lnTo>
                    <a:pt x="7216076" y="1637042"/>
                  </a:lnTo>
                  <a:lnTo>
                    <a:pt x="7210298" y="1609166"/>
                  </a:lnTo>
                  <a:lnTo>
                    <a:pt x="7204811" y="1577987"/>
                  </a:lnTo>
                  <a:lnTo>
                    <a:pt x="7200392" y="1561617"/>
                  </a:lnTo>
                  <a:lnTo>
                    <a:pt x="7197776" y="1578127"/>
                  </a:lnTo>
                  <a:lnTo>
                    <a:pt x="7202970" y="1633651"/>
                  </a:lnTo>
                  <a:lnTo>
                    <a:pt x="7206831" y="1660182"/>
                  </a:lnTo>
                  <a:lnTo>
                    <a:pt x="7210463" y="1678914"/>
                  </a:lnTo>
                  <a:lnTo>
                    <a:pt x="7214984" y="1711071"/>
                  </a:lnTo>
                  <a:lnTo>
                    <a:pt x="7211733" y="1671993"/>
                  </a:lnTo>
                  <a:lnTo>
                    <a:pt x="7210209" y="1651368"/>
                  </a:lnTo>
                  <a:lnTo>
                    <a:pt x="7210031" y="1644954"/>
                  </a:lnTo>
                  <a:lnTo>
                    <a:pt x="7210844" y="1648447"/>
                  </a:lnTo>
                  <a:lnTo>
                    <a:pt x="7213930" y="1668106"/>
                  </a:lnTo>
                  <a:lnTo>
                    <a:pt x="7215467" y="1675714"/>
                  </a:lnTo>
                  <a:lnTo>
                    <a:pt x="7216495" y="1676146"/>
                  </a:lnTo>
                  <a:lnTo>
                    <a:pt x="7216597" y="1668106"/>
                  </a:lnTo>
                  <a:lnTo>
                    <a:pt x="7216521" y="1662201"/>
                  </a:lnTo>
                  <a:lnTo>
                    <a:pt x="7215822" y="1644954"/>
                  </a:lnTo>
                  <a:lnTo>
                    <a:pt x="7215543" y="1638376"/>
                  </a:lnTo>
                  <a:lnTo>
                    <a:pt x="7217969" y="1662201"/>
                  </a:lnTo>
                  <a:lnTo>
                    <a:pt x="7220128" y="1684959"/>
                  </a:lnTo>
                  <a:lnTo>
                    <a:pt x="7222083" y="1706803"/>
                  </a:lnTo>
                  <a:lnTo>
                    <a:pt x="7223900" y="1727885"/>
                  </a:lnTo>
                  <a:close/>
                </a:path>
                <a:path w="7345044" h="5016500">
                  <a:moveTo>
                    <a:pt x="7231799" y="2016137"/>
                  </a:moveTo>
                  <a:lnTo>
                    <a:pt x="7218451" y="1877949"/>
                  </a:lnTo>
                  <a:lnTo>
                    <a:pt x="7219162" y="1948789"/>
                  </a:lnTo>
                  <a:lnTo>
                    <a:pt x="7221728" y="1944992"/>
                  </a:lnTo>
                  <a:lnTo>
                    <a:pt x="7224979" y="1988007"/>
                  </a:lnTo>
                  <a:lnTo>
                    <a:pt x="7227519" y="2006511"/>
                  </a:lnTo>
                  <a:lnTo>
                    <a:pt x="7229678" y="2012048"/>
                  </a:lnTo>
                  <a:lnTo>
                    <a:pt x="7231799" y="2016137"/>
                  </a:lnTo>
                  <a:close/>
                </a:path>
                <a:path w="7345044" h="5016500">
                  <a:moveTo>
                    <a:pt x="7238085" y="1878711"/>
                  </a:moveTo>
                  <a:lnTo>
                    <a:pt x="7236384" y="1851571"/>
                  </a:lnTo>
                  <a:lnTo>
                    <a:pt x="7232777" y="1823085"/>
                  </a:lnTo>
                  <a:lnTo>
                    <a:pt x="7229653" y="1793074"/>
                  </a:lnTo>
                  <a:lnTo>
                    <a:pt x="7223912" y="1727885"/>
                  </a:lnTo>
                  <a:lnTo>
                    <a:pt x="7228446" y="1802638"/>
                  </a:lnTo>
                  <a:lnTo>
                    <a:pt x="7233729" y="1876653"/>
                  </a:lnTo>
                  <a:lnTo>
                    <a:pt x="7235698" y="1882990"/>
                  </a:lnTo>
                  <a:lnTo>
                    <a:pt x="7237501" y="1886432"/>
                  </a:lnTo>
                  <a:lnTo>
                    <a:pt x="7238085" y="1878711"/>
                  </a:lnTo>
                  <a:close/>
                </a:path>
                <a:path w="7345044" h="5016500">
                  <a:moveTo>
                    <a:pt x="7239775" y="1775333"/>
                  </a:moveTo>
                  <a:lnTo>
                    <a:pt x="7237666" y="1757299"/>
                  </a:lnTo>
                  <a:lnTo>
                    <a:pt x="7235380" y="1739353"/>
                  </a:lnTo>
                  <a:lnTo>
                    <a:pt x="7232866" y="1721472"/>
                  </a:lnTo>
                  <a:lnTo>
                    <a:pt x="7230072" y="1703590"/>
                  </a:lnTo>
                  <a:lnTo>
                    <a:pt x="7232193" y="1720786"/>
                  </a:lnTo>
                  <a:lnTo>
                    <a:pt x="7237082" y="1756537"/>
                  </a:lnTo>
                  <a:lnTo>
                    <a:pt x="7239775" y="1775333"/>
                  </a:lnTo>
                  <a:close/>
                </a:path>
                <a:path w="7345044" h="5016500">
                  <a:moveTo>
                    <a:pt x="7241502" y="1965147"/>
                  </a:moveTo>
                  <a:lnTo>
                    <a:pt x="7237539" y="1922335"/>
                  </a:lnTo>
                  <a:lnTo>
                    <a:pt x="7233729" y="1876653"/>
                  </a:lnTo>
                  <a:lnTo>
                    <a:pt x="7232726" y="1873631"/>
                  </a:lnTo>
                  <a:lnTo>
                    <a:pt x="7232180" y="1873097"/>
                  </a:lnTo>
                  <a:lnTo>
                    <a:pt x="7233361" y="1884997"/>
                  </a:lnTo>
                  <a:lnTo>
                    <a:pt x="7234936" y="1910232"/>
                  </a:lnTo>
                  <a:lnTo>
                    <a:pt x="7236879" y="1931136"/>
                  </a:lnTo>
                  <a:lnTo>
                    <a:pt x="7239089" y="1948992"/>
                  </a:lnTo>
                  <a:lnTo>
                    <a:pt x="7241502" y="1965147"/>
                  </a:lnTo>
                  <a:close/>
                </a:path>
                <a:path w="7345044" h="5016500">
                  <a:moveTo>
                    <a:pt x="7248588" y="2013991"/>
                  </a:moveTo>
                  <a:lnTo>
                    <a:pt x="7246861" y="2000440"/>
                  </a:lnTo>
                  <a:lnTo>
                    <a:pt x="7245083" y="1988058"/>
                  </a:lnTo>
                  <a:lnTo>
                    <a:pt x="7241502" y="1965147"/>
                  </a:lnTo>
                  <a:lnTo>
                    <a:pt x="7244766" y="1997544"/>
                  </a:lnTo>
                  <a:lnTo>
                    <a:pt x="7248055" y="2026602"/>
                  </a:lnTo>
                  <a:lnTo>
                    <a:pt x="7248080" y="2021979"/>
                  </a:lnTo>
                  <a:lnTo>
                    <a:pt x="7248309" y="2017331"/>
                  </a:lnTo>
                  <a:lnTo>
                    <a:pt x="7248588" y="2013991"/>
                  </a:lnTo>
                  <a:close/>
                </a:path>
                <a:path w="7345044" h="5016500">
                  <a:moveTo>
                    <a:pt x="7249007" y="2034844"/>
                  </a:moveTo>
                  <a:lnTo>
                    <a:pt x="7248055" y="2026602"/>
                  </a:lnTo>
                  <a:lnTo>
                    <a:pt x="7247991" y="2031720"/>
                  </a:lnTo>
                  <a:lnTo>
                    <a:pt x="7248157" y="2035810"/>
                  </a:lnTo>
                  <a:lnTo>
                    <a:pt x="7249007" y="2034844"/>
                  </a:lnTo>
                  <a:close/>
                </a:path>
                <a:path w="7345044" h="5016500">
                  <a:moveTo>
                    <a:pt x="7249477" y="2007285"/>
                  </a:moveTo>
                  <a:lnTo>
                    <a:pt x="7249033" y="2008847"/>
                  </a:lnTo>
                  <a:lnTo>
                    <a:pt x="7248588" y="2013991"/>
                  </a:lnTo>
                  <a:lnTo>
                    <a:pt x="7249261" y="2019528"/>
                  </a:lnTo>
                  <a:lnTo>
                    <a:pt x="7249477" y="2007285"/>
                  </a:lnTo>
                  <a:close/>
                </a:path>
                <a:path w="7345044" h="5016500">
                  <a:moveTo>
                    <a:pt x="7253859" y="2467787"/>
                  </a:moveTo>
                  <a:lnTo>
                    <a:pt x="7252894" y="2461285"/>
                  </a:lnTo>
                  <a:lnTo>
                    <a:pt x="7252335" y="2458923"/>
                  </a:lnTo>
                  <a:lnTo>
                    <a:pt x="7252322" y="2462352"/>
                  </a:lnTo>
                  <a:lnTo>
                    <a:pt x="7252995" y="2473198"/>
                  </a:lnTo>
                  <a:lnTo>
                    <a:pt x="7253084" y="2468003"/>
                  </a:lnTo>
                  <a:lnTo>
                    <a:pt x="7253491" y="2468194"/>
                  </a:lnTo>
                  <a:lnTo>
                    <a:pt x="7253859" y="2467787"/>
                  </a:lnTo>
                  <a:close/>
                </a:path>
                <a:path w="7345044" h="5016500">
                  <a:moveTo>
                    <a:pt x="7257732" y="1921217"/>
                  </a:moveTo>
                  <a:lnTo>
                    <a:pt x="7253694" y="1880908"/>
                  </a:lnTo>
                  <a:lnTo>
                    <a:pt x="7249198" y="1843379"/>
                  </a:lnTo>
                  <a:lnTo>
                    <a:pt x="7244474" y="1808302"/>
                  </a:lnTo>
                  <a:lnTo>
                    <a:pt x="7239775" y="1775345"/>
                  </a:lnTo>
                  <a:lnTo>
                    <a:pt x="7243267" y="1810219"/>
                  </a:lnTo>
                  <a:lnTo>
                    <a:pt x="7246137" y="1847342"/>
                  </a:lnTo>
                  <a:lnTo>
                    <a:pt x="7248385" y="1887766"/>
                  </a:lnTo>
                  <a:lnTo>
                    <a:pt x="7250049" y="1932559"/>
                  </a:lnTo>
                  <a:lnTo>
                    <a:pt x="7253198" y="1939988"/>
                  </a:lnTo>
                  <a:lnTo>
                    <a:pt x="7255281" y="1912645"/>
                  </a:lnTo>
                  <a:lnTo>
                    <a:pt x="7257732" y="1921217"/>
                  </a:lnTo>
                  <a:close/>
                </a:path>
                <a:path w="7345044" h="5016500">
                  <a:moveTo>
                    <a:pt x="7261707" y="2509342"/>
                  </a:moveTo>
                  <a:lnTo>
                    <a:pt x="7261085" y="2475890"/>
                  </a:lnTo>
                  <a:lnTo>
                    <a:pt x="7259447" y="2464193"/>
                  </a:lnTo>
                  <a:lnTo>
                    <a:pt x="7257593" y="2412098"/>
                  </a:lnTo>
                  <a:lnTo>
                    <a:pt x="7256856" y="2363736"/>
                  </a:lnTo>
                  <a:lnTo>
                    <a:pt x="7257059" y="2330119"/>
                  </a:lnTo>
                  <a:lnTo>
                    <a:pt x="7257986" y="2322284"/>
                  </a:lnTo>
                  <a:lnTo>
                    <a:pt x="7255650" y="2337219"/>
                  </a:lnTo>
                  <a:lnTo>
                    <a:pt x="7253745" y="2354046"/>
                  </a:lnTo>
                  <a:lnTo>
                    <a:pt x="7252221" y="2375573"/>
                  </a:lnTo>
                  <a:lnTo>
                    <a:pt x="7251027" y="2404567"/>
                  </a:lnTo>
                  <a:lnTo>
                    <a:pt x="7254291" y="2424963"/>
                  </a:lnTo>
                  <a:lnTo>
                    <a:pt x="7256221" y="2441359"/>
                  </a:lnTo>
                  <a:lnTo>
                    <a:pt x="7258139" y="2465819"/>
                  </a:lnTo>
                  <a:lnTo>
                    <a:pt x="7258113" y="2480284"/>
                  </a:lnTo>
                  <a:lnTo>
                    <a:pt x="7256996" y="2478913"/>
                  </a:lnTo>
                  <a:lnTo>
                    <a:pt x="7255370" y="2471483"/>
                  </a:lnTo>
                  <a:lnTo>
                    <a:pt x="7253859" y="2467787"/>
                  </a:lnTo>
                  <a:lnTo>
                    <a:pt x="7256793" y="2489466"/>
                  </a:lnTo>
                  <a:lnTo>
                    <a:pt x="7259841" y="2508593"/>
                  </a:lnTo>
                  <a:lnTo>
                    <a:pt x="7261707" y="2509342"/>
                  </a:lnTo>
                  <a:close/>
                </a:path>
                <a:path w="7345044" h="5016500">
                  <a:moveTo>
                    <a:pt x="7262673" y="2307628"/>
                  </a:moveTo>
                  <a:lnTo>
                    <a:pt x="7260679" y="2275636"/>
                  </a:lnTo>
                  <a:lnTo>
                    <a:pt x="7257707" y="2265565"/>
                  </a:lnTo>
                  <a:lnTo>
                    <a:pt x="7262673" y="2307628"/>
                  </a:lnTo>
                  <a:close/>
                </a:path>
                <a:path w="7345044" h="5016500">
                  <a:moveTo>
                    <a:pt x="7263409" y="2227491"/>
                  </a:moveTo>
                  <a:lnTo>
                    <a:pt x="7258393" y="2158542"/>
                  </a:lnTo>
                  <a:lnTo>
                    <a:pt x="7263320" y="2228634"/>
                  </a:lnTo>
                  <a:lnTo>
                    <a:pt x="7263409" y="2227491"/>
                  </a:lnTo>
                  <a:close/>
                </a:path>
                <a:path w="7345044" h="5016500">
                  <a:moveTo>
                    <a:pt x="7266381" y="2267483"/>
                  </a:moveTo>
                  <a:lnTo>
                    <a:pt x="7265784" y="2259431"/>
                  </a:lnTo>
                  <a:lnTo>
                    <a:pt x="7265492" y="2262543"/>
                  </a:lnTo>
                  <a:lnTo>
                    <a:pt x="7265454" y="2264422"/>
                  </a:lnTo>
                  <a:lnTo>
                    <a:pt x="7266381" y="2267483"/>
                  </a:lnTo>
                  <a:close/>
                </a:path>
                <a:path w="7345044" h="5016500">
                  <a:moveTo>
                    <a:pt x="7267308" y="2223554"/>
                  </a:moveTo>
                  <a:lnTo>
                    <a:pt x="7266356" y="2195169"/>
                  </a:lnTo>
                  <a:lnTo>
                    <a:pt x="7263409" y="2227478"/>
                  </a:lnTo>
                  <a:lnTo>
                    <a:pt x="7265784" y="2259431"/>
                  </a:lnTo>
                  <a:lnTo>
                    <a:pt x="7266483" y="2253119"/>
                  </a:lnTo>
                  <a:lnTo>
                    <a:pt x="7267168" y="2242007"/>
                  </a:lnTo>
                  <a:lnTo>
                    <a:pt x="7267308" y="2223554"/>
                  </a:lnTo>
                  <a:close/>
                </a:path>
                <a:path w="7345044" h="5016500">
                  <a:moveTo>
                    <a:pt x="7273582" y="2399855"/>
                  </a:moveTo>
                  <a:lnTo>
                    <a:pt x="7262673" y="2307628"/>
                  </a:lnTo>
                  <a:lnTo>
                    <a:pt x="7268070" y="2393886"/>
                  </a:lnTo>
                  <a:lnTo>
                    <a:pt x="7270077" y="2387384"/>
                  </a:lnTo>
                  <a:lnTo>
                    <a:pt x="7271512" y="2388755"/>
                  </a:lnTo>
                  <a:lnTo>
                    <a:pt x="7273582" y="2399855"/>
                  </a:lnTo>
                  <a:close/>
                </a:path>
                <a:path w="7345044" h="5016500">
                  <a:moveTo>
                    <a:pt x="7274661" y="2183638"/>
                  </a:moveTo>
                  <a:lnTo>
                    <a:pt x="7261619" y="2102243"/>
                  </a:lnTo>
                  <a:lnTo>
                    <a:pt x="7266660" y="2137994"/>
                  </a:lnTo>
                  <a:lnTo>
                    <a:pt x="7274661" y="2183638"/>
                  </a:lnTo>
                  <a:close/>
                </a:path>
                <a:path w="7345044" h="5016500">
                  <a:moveTo>
                    <a:pt x="7275296" y="4546600"/>
                  </a:moveTo>
                  <a:lnTo>
                    <a:pt x="7260095" y="4546600"/>
                  </a:lnTo>
                  <a:lnTo>
                    <a:pt x="7245553" y="4533900"/>
                  </a:lnTo>
                  <a:lnTo>
                    <a:pt x="7133476" y="4533900"/>
                  </a:lnTo>
                  <a:lnTo>
                    <a:pt x="7123023" y="4521200"/>
                  </a:lnTo>
                  <a:lnTo>
                    <a:pt x="7087171" y="4533900"/>
                  </a:lnTo>
                  <a:lnTo>
                    <a:pt x="6853593" y="4533900"/>
                  </a:lnTo>
                  <a:lnTo>
                    <a:pt x="6799999" y="4546600"/>
                  </a:lnTo>
                  <a:lnTo>
                    <a:pt x="6745440" y="4546600"/>
                  </a:lnTo>
                  <a:lnTo>
                    <a:pt x="6690500" y="4559300"/>
                  </a:lnTo>
                  <a:lnTo>
                    <a:pt x="6679514" y="4546600"/>
                  </a:lnTo>
                  <a:lnTo>
                    <a:pt x="6668186" y="4546600"/>
                  </a:lnTo>
                  <a:lnTo>
                    <a:pt x="6628066" y="4559300"/>
                  </a:lnTo>
                  <a:lnTo>
                    <a:pt x="6467119" y="4559300"/>
                  </a:lnTo>
                  <a:lnTo>
                    <a:pt x="6413081" y="4572000"/>
                  </a:lnTo>
                  <a:lnTo>
                    <a:pt x="6268453" y="4572000"/>
                  </a:lnTo>
                  <a:lnTo>
                    <a:pt x="6223038" y="4584700"/>
                  </a:lnTo>
                  <a:lnTo>
                    <a:pt x="6030925" y="4584700"/>
                  </a:lnTo>
                  <a:lnTo>
                    <a:pt x="5975731" y="4597400"/>
                  </a:lnTo>
                  <a:lnTo>
                    <a:pt x="5872759" y="4597400"/>
                  </a:lnTo>
                  <a:lnTo>
                    <a:pt x="5833237" y="4610100"/>
                  </a:lnTo>
                  <a:lnTo>
                    <a:pt x="5679491" y="4610100"/>
                  </a:lnTo>
                  <a:lnTo>
                    <a:pt x="5614213" y="4622800"/>
                  </a:lnTo>
                  <a:lnTo>
                    <a:pt x="5489613" y="4622800"/>
                  </a:lnTo>
                  <a:lnTo>
                    <a:pt x="5437327" y="4635500"/>
                  </a:lnTo>
                  <a:lnTo>
                    <a:pt x="5396395" y="4635500"/>
                  </a:lnTo>
                  <a:lnTo>
                    <a:pt x="5370360" y="4622800"/>
                  </a:lnTo>
                  <a:lnTo>
                    <a:pt x="5337975" y="4635500"/>
                  </a:lnTo>
                  <a:lnTo>
                    <a:pt x="5275173" y="4635500"/>
                  </a:lnTo>
                  <a:lnTo>
                    <a:pt x="5250688" y="4648200"/>
                  </a:lnTo>
                  <a:lnTo>
                    <a:pt x="5150853" y="4648200"/>
                  </a:lnTo>
                  <a:lnTo>
                    <a:pt x="5164633" y="4635500"/>
                  </a:lnTo>
                  <a:lnTo>
                    <a:pt x="5155044" y="4635500"/>
                  </a:lnTo>
                  <a:lnTo>
                    <a:pt x="5091074" y="4648200"/>
                  </a:lnTo>
                  <a:lnTo>
                    <a:pt x="4994541" y="4648200"/>
                  </a:lnTo>
                  <a:lnTo>
                    <a:pt x="4945621" y="4660900"/>
                  </a:lnTo>
                  <a:lnTo>
                    <a:pt x="4845151" y="4660900"/>
                  </a:lnTo>
                  <a:lnTo>
                    <a:pt x="4793920" y="4673600"/>
                  </a:lnTo>
                  <a:lnTo>
                    <a:pt x="4638141" y="4673600"/>
                  </a:lnTo>
                  <a:lnTo>
                    <a:pt x="4586046" y="4686300"/>
                  </a:lnTo>
                  <a:lnTo>
                    <a:pt x="4482528" y="4686300"/>
                  </a:lnTo>
                  <a:lnTo>
                    <a:pt x="4431436" y="4699000"/>
                  </a:lnTo>
                  <a:lnTo>
                    <a:pt x="4282656" y="4699000"/>
                  </a:lnTo>
                  <a:lnTo>
                    <a:pt x="4235094" y="4711700"/>
                  </a:lnTo>
                  <a:lnTo>
                    <a:pt x="4208653" y="4711700"/>
                  </a:lnTo>
                  <a:lnTo>
                    <a:pt x="4150944" y="4724400"/>
                  </a:lnTo>
                  <a:lnTo>
                    <a:pt x="3983088" y="4724400"/>
                  </a:lnTo>
                  <a:lnTo>
                    <a:pt x="3945331" y="4737100"/>
                  </a:lnTo>
                  <a:lnTo>
                    <a:pt x="3806088" y="4737100"/>
                  </a:lnTo>
                  <a:lnTo>
                    <a:pt x="3766845" y="4749800"/>
                  </a:lnTo>
                  <a:lnTo>
                    <a:pt x="3547389" y="4749800"/>
                  </a:lnTo>
                  <a:lnTo>
                    <a:pt x="3520846" y="4762500"/>
                  </a:lnTo>
                  <a:lnTo>
                    <a:pt x="3465245" y="4762500"/>
                  </a:lnTo>
                  <a:lnTo>
                    <a:pt x="3440480" y="4775200"/>
                  </a:lnTo>
                  <a:lnTo>
                    <a:pt x="3338969" y="4775200"/>
                  </a:lnTo>
                  <a:lnTo>
                    <a:pt x="3311550" y="4787900"/>
                  </a:lnTo>
                  <a:lnTo>
                    <a:pt x="3210179" y="4787900"/>
                  </a:lnTo>
                  <a:lnTo>
                    <a:pt x="3238411" y="4775200"/>
                  </a:lnTo>
                  <a:lnTo>
                    <a:pt x="3166618" y="4775200"/>
                  </a:lnTo>
                  <a:lnTo>
                    <a:pt x="3102711" y="4787900"/>
                  </a:lnTo>
                  <a:lnTo>
                    <a:pt x="2994723" y="4787900"/>
                  </a:lnTo>
                  <a:lnTo>
                    <a:pt x="2948736" y="4800600"/>
                  </a:lnTo>
                  <a:lnTo>
                    <a:pt x="2944444" y="4800600"/>
                  </a:lnTo>
                  <a:lnTo>
                    <a:pt x="2921584" y="4813300"/>
                  </a:lnTo>
                  <a:lnTo>
                    <a:pt x="2830525" y="4813300"/>
                  </a:lnTo>
                  <a:lnTo>
                    <a:pt x="2866923" y="4800600"/>
                  </a:lnTo>
                  <a:lnTo>
                    <a:pt x="2795994" y="4800600"/>
                  </a:lnTo>
                  <a:lnTo>
                    <a:pt x="2775394" y="4813300"/>
                  </a:lnTo>
                  <a:lnTo>
                    <a:pt x="2826461" y="4813300"/>
                  </a:lnTo>
                  <a:lnTo>
                    <a:pt x="2777960" y="4826000"/>
                  </a:lnTo>
                  <a:lnTo>
                    <a:pt x="2404897" y="4826000"/>
                  </a:lnTo>
                  <a:lnTo>
                    <a:pt x="2349982" y="4838700"/>
                  </a:lnTo>
                  <a:lnTo>
                    <a:pt x="2335695" y="4838700"/>
                  </a:lnTo>
                  <a:lnTo>
                    <a:pt x="2295207" y="4838700"/>
                  </a:lnTo>
                  <a:lnTo>
                    <a:pt x="2253170" y="4838700"/>
                  </a:lnTo>
                  <a:lnTo>
                    <a:pt x="2230031" y="4846713"/>
                  </a:lnTo>
                  <a:lnTo>
                    <a:pt x="2282088" y="4842764"/>
                  </a:lnTo>
                  <a:lnTo>
                    <a:pt x="2254212" y="4851400"/>
                  </a:lnTo>
                  <a:lnTo>
                    <a:pt x="2216480" y="4851400"/>
                  </a:lnTo>
                  <a:lnTo>
                    <a:pt x="2230031" y="4846713"/>
                  </a:lnTo>
                  <a:lnTo>
                    <a:pt x="2168169" y="4851400"/>
                  </a:lnTo>
                  <a:lnTo>
                    <a:pt x="2211374" y="4851400"/>
                  </a:lnTo>
                  <a:lnTo>
                    <a:pt x="2165413" y="4864100"/>
                  </a:lnTo>
                  <a:lnTo>
                    <a:pt x="2058771" y="4864100"/>
                  </a:lnTo>
                  <a:lnTo>
                    <a:pt x="1995487" y="4876800"/>
                  </a:lnTo>
                  <a:lnTo>
                    <a:pt x="2010206" y="4864100"/>
                  </a:lnTo>
                  <a:lnTo>
                    <a:pt x="2012429" y="4864100"/>
                  </a:lnTo>
                  <a:lnTo>
                    <a:pt x="2069465" y="4851400"/>
                  </a:lnTo>
                  <a:lnTo>
                    <a:pt x="2029841" y="4851400"/>
                  </a:lnTo>
                  <a:lnTo>
                    <a:pt x="1980679" y="4864100"/>
                  </a:lnTo>
                  <a:lnTo>
                    <a:pt x="1870278" y="4864100"/>
                  </a:lnTo>
                  <a:lnTo>
                    <a:pt x="1810118" y="4876800"/>
                  </a:lnTo>
                  <a:lnTo>
                    <a:pt x="1817890" y="4864100"/>
                  </a:lnTo>
                  <a:lnTo>
                    <a:pt x="1799729" y="4864100"/>
                  </a:lnTo>
                  <a:lnTo>
                    <a:pt x="1776095" y="4876800"/>
                  </a:lnTo>
                  <a:lnTo>
                    <a:pt x="1721916" y="4876800"/>
                  </a:lnTo>
                  <a:lnTo>
                    <a:pt x="1786648" y="4864100"/>
                  </a:lnTo>
                  <a:lnTo>
                    <a:pt x="1737220" y="4864100"/>
                  </a:lnTo>
                  <a:lnTo>
                    <a:pt x="1688566" y="4876800"/>
                  </a:lnTo>
                  <a:lnTo>
                    <a:pt x="1600441" y="4876800"/>
                  </a:lnTo>
                  <a:lnTo>
                    <a:pt x="1607858" y="4889500"/>
                  </a:lnTo>
                  <a:lnTo>
                    <a:pt x="1284198" y="4889500"/>
                  </a:lnTo>
                  <a:lnTo>
                    <a:pt x="1306626" y="4902200"/>
                  </a:lnTo>
                  <a:lnTo>
                    <a:pt x="1243736" y="4902200"/>
                  </a:lnTo>
                  <a:lnTo>
                    <a:pt x="1284198" y="4889500"/>
                  </a:lnTo>
                  <a:lnTo>
                    <a:pt x="1264348" y="4889500"/>
                  </a:lnTo>
                  <a:lnTo>
                    <a:pt x="1206703" y="4902200"/>
                  </a:lnTo>
                  <a:lnTo>
                    <a:pt x="1086256" y="4902200"/>
                  </a:lnTo>
                  <a:lnTo>
                    <a:pt x="1062393" y="4914900"/>
                  </a:lnTo>
                  <a:lnTo>
                    <a:pt x="1005535" y="4914900"/>
                  </a:lnTo>
                  <a:lnTo>
                    <a:pt x="965403" y="4927600"/>
                  </a:lnTo>
                  <a:lnTo>
                    <a:pt x="830021" y="4927600"/>
                  </a:lnTo>
                  <a:lnTo>
                    <a:pt x="807885" y="4940300"/>
                  </a:lnTo>
                  <a:lnTo>
                    <a:pt x="760971" y="4940300"/>
                  </a:lnTo>
                  <a:lnTo>
                    <a:pt x="741946" y="4953000"/>
                  </a:lnTo>
                  <a:lnTo>
                    <a:pt x="668642" y="4953000"/>
                  </a:lnTo>
                  <a:lnTo>
                    <a:pt x="747928" y="4940300"/>
                  </a:lnTo>
                  <a:lnTo>
                    <a:pt x="612990" y="4940300"/>
                  </a:lnTo>
                  <a:lnTo>
                    <a:pt x="567207" y="4953000"/>
                  </a:lnTo>
                  <a:lnTo>
                    <a:pt x="434428" y="4953000"/>
                  </a:lnTo>
                  <a:lnTo>
                    <a:pt x="433819" y="4965700"/>
                  </a:lnTo>
                  <a:lnTo>
                    <a:pt x="387362" y="4965700"/>
                  </a:lnTo>
                  <a:lnTo>
                    <a:pt x="377151" y="4965700"/>
                  </a:lnTo>
                  <a:lnTo>
                    <a:pt x="376351" y="4953000"/>
                  </a:lnTo>
                  <a:lnTo>
                    <a:pt x="375653" y="4940300"/>
                  </a:lnTo>
                  <a:lnTo>
                    <a:pt x="375958" y="4927600"/>
                  </a:lnTo>
                  <a:lnTo>
                    <a:pt x="379031" y="4927600"/>
                  </a:lnTo>
                  <a:lnTo>
                    <a:pt x="378409" y="4914900"/>
                  </a:lnTo>
                  <a:lnTo>
                    <a:pt x="373786" y="4851400"/>
                  </a:lnTo>
                  <a:lnTo>
                    <a:pt x="378345" y="4876800"/>
                  </a:lnTo>
                  <a:lnTo>
                    <a:pt x="380517" y="4889500"/>
                  </a:lnTo>
                  <a:lnTo>
                    <a:pt x="382447" y="4902200"/>
                  </a:lnTo>
                  <a:lnTo>
                    <a:pt x="383286" y="4914900"/>
                  </a:lnTo>
                  <a:lnTo>
                    <a:pt x="384022" y="4914900"/>
                  </a:lnTo>
                  <a:lnTo>
                    <a:pt x="384644" y="4927600"/>
                  </a:lnTo>
                  <a:lnTo>
                    <a:pt x="385152" y="4927600"/>
                  </a:lnTo>
                  <a:lnTo>
                    <a:pt x="385432" y="4940300"/>
                  </a:lnTo>
                  <a:lnTo>
                    <a:pt x="385203" y="4940300"/>
                  </a:lnTo>
                  <a:lnTo>
                    <a:pt x="384251" y="4953000"/>
                  </a:lnTo>
                  <a:lnTo>
                    <a:pt x="386321" y="4953000"/>
                  </a:lnTo>
                  <a:lnTo>
                    <a:pt x="387362" y="4965700"/>
                  </a:lnTo>
                  <a:lnTo>
                    <a:pt x="391210" y="4953000"/>
                  </a:lnTo>
                  <a:lnTo>
                    <a:pt x="391134" y="4940300"/>
                  </a:lnTo>
                  <a:lnTo>
                    <a:pt x="390728" y="4940300"/>
                  </a:lnTo>
                  <a:lnTo>
                    <a:pt x="386537" y="4876800"/>
                  </a:lnTo>
                  <a:lnTo>
                    <a:pt x="384314" y="4851400"/>
                  </a:lnTo>
                  <a:lnTo>
                    <a:pt x="383209" y="4838700"/>
                  </a:lnTo>
                  <a:lnTo>
                    <a:pt x="378777" y="4787900"/>
                  </a:lnTo>
                  <a:lnTo>
                    <a:pt x="379615" y="4800600"/>
                  </a:lnTo>
                  <a:lnTo>
                    <a:pt x="380377" y="4813300"/>
                  </a:lnTo>
                  <a:lnTo>
                    <a:pt x="380923" y="4826000"/>
                  </a:lnTo>
                  <a:lnTo>
                    <a:pt x="381127" y="4838700"/>
                  </a:lnTo>
                  <a:lnTo>
                    <a:pt x="358673" y="4648200"/>
                  </a:lnTo>
                  <a:lnTo>
                    <a:pt x="359333" y="4635500"/>
                  </a:lnTo>
                  <a:lnTo>
                    <a:pt x="360984" y="4635500"/>
                  </a:lnTo>
                  <a:lnTo>
                    <a:pt x="363270" y="4648200"/>
                  </a:lnTo>
                  <a:lnTo>
                    <a:pt x="365887" y="4660900"/>
                  </a:lnTo>
                  <a:lnTo>
                    <a:pt x="363042" y="4635500"/>
                  </a:lnTo>
                  <a:lnTo>
                    <a:pt x="359854" y="4610100"/>
                  </a:lnTo>
                  <a:lnTo>
                    <a:pt x="356438" y="4584700"/>
                  </a:lnTo>
                  <a:lnTo>
                    <a:pt x="352933" y="4546600"/>
                  </a:lnTo>
                  <a:lnTo>
                    <a:pt x="357314" y="4559300"/>
                  </a:lnTo>
                  <a:lnTo>
                    <a:pt x="361683" y="4559300"/>
                  </a:lnTo>
                  <a:lnTo>
                    <a:pt x="366458" y="4584700"/>
                  </a:lnTo>
                  <a:lnTo>
                    <a:pt x="372084" y="4635500"/>
                  </a:lnTo>
                  <a:lnTo>
                    <a:pt x="362661" y="4546600"/>
                  </a:lnTo>
                  <a:lnTo>
                    <a:pt x="353250" y="4457700"/>
                  </a:lnTo>
                  <a:lnTo>
                    <a:pt x="353682" y="4432300"/>
                  </a:lnTo>
                  <a:lnTo>
                    <a:pt x="353707" y="4406900"/>
                  </a:lnTo>
                  <a:lnTo>
                    <a:pt x="354152" y="4381500"/>
                  </a:lnTo>
                  <a:lnTo>
                    <a:pt x="355892" y="4381500"/>
                  </a:lnTo>
                  <a:lnTo>
                    <a:pt x="353402" y="4343400"/>
                  </a:lnTo>
                  <a:lnTo>
                    <a:pt x="349567" y="4305300"/>
                  </a:lnTo>
                  <a:lnTo>
                    <a:pt x="344817" y="4254500"/>
                  </a:lnTo>
                  <a:lnTo>
                    <a:pt x="339585" y="4203700"/>
                  </a:lnTo>
                  <a:lnTo>
                    <a:pt x="334276" y="4152900"/>
                  </a:lnTo>
                  <a:lnTo>
                    <a:pt x="329323" y="4102100"/>
                  </a:lnTo>
                  <a:lnTo>
                    <a:pt x="325145" y="4051300"/>
                  </a:lnTo>
                  <a:lnTo>
                    <a:pt x="322186" y="4000500"/>
                  </a:lnTo>
                  <a:lnTo>
                    <a:pt x="320979" y="4000500"/>
                  </a:lnTo>
                  <a:lnTo>
                    <a:pt x="319570" y="3987800"/>
                  </a:lnTo>
                  <a:lnTo>
                    <a:pt x="317906" y="3975100"/>
                  </a:lnTo>
                  <a:lnTo>
                    <a:pt x="315976" y="3949700"/>
                  </a:lnTo>
                  <a:lnTo>
                    <a:pt x="313182" y="3911600"/>
                  </a:lnTo>
                  <a:lnTo>
                    <a:pt x="310705" y="3860800"/>
                  </a:lnTo>
                  <a:lnTo>
                    <a:pt x="308279" y="3810000"/>
                  </a:lnTo>
                  <a:lnTo>
                    <a:pt x="305663" y="3771900"/>
                  </a:lnTo>
                  <a:lnTo>
                    <a:pt x="302577" y="3721100"/>
                  </a:lnTo>
                  <a:lnTo>
                    <a:pt x="298805" y="3670300"/>
                  </a:lnTo>
                  <a:lnTo>
                    <a:pt x="294055" y="3619500"/>
                  </a:lnTo>
                  <a:lnTo>
                    <a:pt x="288112" y="3568700"/>
                  </a:lnTo>
                  <a:lnTo>
                    <a:pt x="290830" y="3479800"/>
                  </a:lnTo>
                  <a:lnTo>
                    <a:pt x="288366" y="3454400"/>
                  </a:lnTo>
                  <a:lnTo>
                    <a:pt x="284454" y="3454400"/>
                  </a:lnTo>
                  <a:lnTo>
                    <a:pt x="283654" y="3467100"/>
                  </a:lnTo>
                  <a:lnTo>
                    <a:pt x="282778" y="3479800"/>
                  </a:lnTo>
                  <a:lnTo>
                    <a:pt x="280022" y="3479800"/>
                  </a:lnTo>
                  <a:lnTo>
                    <a:pt x="277736" y="3467100"/>
                  </a:lnTo>
                  <a:lnTo>
                    <a:pt x="274599" y="3441700"/>
                  </a:lnTo>
                  <a:lnTo>
                    <a:pt x="270408" y="3403600"/>
                  </a:lnTo>
                  <a:lnTo>
                    <a:pt x="265836" y="3340100"/>
                  </a:lnTo>
                  <a:lnTo>
                    <a:pt x="266103" y="3327400"/>
                  </a:lnTo>
                  <a:lnTo>
                    <a:pt x="268935" y="3314700"/>
                  </a:lnTo>
                  <a:lnTo>
                    <a:pt x="272046" y="3314700"/>
                  </a:lnTo>
                  <a:lnTo>
                    <a:pt x="273177" y="3302000"/>
                  </a:lnTo>
                  <a:lnTo>
                    <a:pt x="267843" y="3263900"/>
                  </a:lnTo>
                  <a:lnTo>
                    <a:pt x="261785" y="3225800"/>
                  </a:lnTo>
                  <a:lnTo>
                    <a:pt x="255689" y="3175000"/>
                  </a:lnTo>
                  <a:lnTo>
                    <a:pt x="250215" y="3111500"/>
                  </a:lnTo>
                  <a:lnTo>
                    <a:pt x="246037" y="3048000"/>
                  </a:lnTo>
                  <a:lnTo>
                    <a:pt x="243827" y="2997200"/>
                  </a:lnTo>
                  <a:lnTo>
                    <a:pt x="246786" y="3022600"/>
                  </a:lnTo>
                  <a:lnTo>
                    <a:pt x="248958" y="3048000"/>
                  </a:lnTo>
                  <a:lnTo>
                    <a:pt x="250901" y="3073400"/>
                  </a:lnTo>
                  <a:lnTo>
                    <a:pt x="253187" y="3098800"/>
                  </a:lnTo>
                  <a:lnTo>
                    <a:pt x="251066" y="3009900"/>
                  </a:lnTo>
                  <a:lnTo>
                    <a:pt x="258318" y="3060700"/>
                  </a:lnTo>
                  <a:lnTo>
                    <a:pt x="263652" y="3111500"/>
                  </a:lnTo>
                  <a:lnTo>
                    <a:pt x="267335" y="3136900"/>
                  </a:lnTo>
                  <a:lnTo>
                    <a:pt x="269659" y="3149600"/>
                  </a:lnTo>
                  <a:lnTo>
                    <a:pt x="270916" y="3149600"/>
                  </a:lnTo>
                  <a:lnTo>
                    <a:pt x="271386" y="3111500"/>
                  </a:lnTo>
                  <a:lnTo>
                    <a:pt x="264871" y="3098800"/>
                  </a:lnTo>
                  <a:lnTo>
                    <a:pt x="258864" y="3048000"/>
                  </a:lnTo>
                  <a:lnTo>
                    <a:pt x="254609" y="3009900"/>
                  </a:lnTo>
                  <a:lnTo>
                    <a:pt x="253187" y="2997200"/>
                  </a:lnTo>
                  <a:lnTo>
                    <a:pt x="242201" y="2857500"/>
                  </a:lnTo>
                  <a:lnTo>
                    <a:pt x="236537" y="2794000"/>
                  </a:lnTo>
                  <a:lnTo>
                    <a:pt x="230530" y="2755900"/>
                  </a:lnTo>
                  <a:lnTo>
                    <a:pt x="224040" y="2730500"/>
                  </a:lnTo>
                  <a:lnTo>
                    <a:pt x="223012" y="2667000"/>
                  </a:lnTo>
                  <a:lnTo>
                    <a:pt x="223888" y="2679700"/>
                  </a:lnTo>
                  <a:lnTo>
                    <a:pt x="225666" y="2692400"/>
                  </a:lnTo>
                  <a:lnTo>
                    <a:pt x="226542" y="2705100"/>
                  </a:lnTo>
                  <a:lnTo>
                    <a:pt x="225234" y="2667000"/>
                  </a:lnTo>
                  <a:lnTo>
                    <a:pt x="224802" y="2654300"/>
                  </a:lnTo>
                  <a:lnTo>
                    <a:pt x="220878" y="2616200"/>
                  </a:lnTo>
                  <a:lnTo>
                    <a:pt x="215506" y="2590800"/>
                  </a:lnTo>
                  <a:lnTo>
                    <a:pt x="209448" y="2565400"/>
                  </a:lnTo>
                  <a:lnTo>
                    <a:pt x="203428" y="2527300"/>
                  </a:lnTo>
                  <a:lnTo>
                    <a:pt x="198196" y="2451100"/>
                  </a:lnTo>
                  <a:lnTo>
                    <a:pt x="196621" y="2413000"/>
                  </a:lnTo>
                  <a:lnTo>
                    <a:pt x="196215" y="2387600"/>
                  </a:lnTo>
                  <a:lnTo>
                    <a:pt x="197231" y="2387600"/>
                  </a:lnTo>
                  <a:lnTo>
                    <a:pt x="199923" y="2400300"/>
                  </a:lnTo>
                  <a:lnTo>
                    <a:pt x="198589" y="2387600"/>
                  </a:lnTo>
                  <a:lnTo>
                    <a:pt x="186613" y="2273300"/>
                  </a:lnTo>
                  <a:lnTo>
                    <a:pt x="185877" y="2260600"/>
                  </a:lnTo>
                  <a:lnTo>
                    <a:pt x="186702" y="2247900"/>
                  </a:lnTo>
                  <a:lnTo>
                    <a:pt x="187972" y="2257501"/>
                  </a:lnTo>
                  <a:lnTo>
                    <a:pt x="187210" y="2247900"/>
                  </a:lnTo>
                  <a:lnTo>
                    <a:pt x="175069" y="2095500"/>
                  </a:lnTo>
                  <a:lnTo>
                    <a:pt x="175679" y="2095500"/>
                  </a:lnTo>
                  <a:lnTo>
                    <a:pt x="171564" y="2070100"/>
                  </a:lnTo>
                  <a:lnTo>
                    <a:pt x="166776" y="2044700"/>
                  </a:lnTo>
                  <a:lnTo>
                    <a:pt x="162128" y="2006600"/>
                  </a:lnTo>
                  <a:lnTo>
                    <a:pt x="158432" y="1981200"/>
                  </a:lnTo>
                  <a:lnTo>
                    <a:pt x="158572" y="1968500"/>
                  </a:lnTo>
                  <a:lnTo>
                    <a:pt x="159981" y="1968500"/>
                  </a:lnTo>
                  <a:lnTo>
                    <a:pt x="161823" y="1993900"/>
                  </a:lnTo>
                  <a:lnTo>
                    <a:pt x="163258" y="1993900"/>
                  </a:lnTo>
                  <a:lnTo>
                    <a:pt x="160299" y="1968500"/>
                  </a:lnTo>
                  <a:lnTo>
                    <a:pt x="154393" y="1917700"/>
                  </a:lnTo>
                  <a:lnTo>
                    <a:pt x="151447" y="1892300"/>
                  </a:lnTo>
                  <a:lnTo>
                    <a:pt x="153962" y="1879600"/>
                  </a:lnTo>
                  <a:lnTo>
                    <a:pt x="158534" y="1905000"/>
                  </a:lnTo>
                  <a:lnTo>
                    <a:pt x="163715" y="1955800"/>
                  </a:lnTo>
                  <a:lnTo>
                    <a:pt x="168097" y="2006600"/>
                  </a:lnTo>
                  <a:lnTo>
                    <a:pt x="170637" y="1968500"/>
                  </a:lnTo>
                  <a:lnTo>
                    <a:pt x="170243" y="1943100"/>
                  </a:lnTo>
                  <a:lnTo>
                    <a:pt x="167678" y="1917700"/>
                  </a:lnTo>
                  <a:lnTo>
                    <a:pt x="163779" y="1879600"/>
                  </a:lnTo>
                  <a:lnTo>
                    <a:pt x="159334" y="1841500"/>
                  </a:lnTo>
                  <a:lnTo>
                    <a:pt x="155155" y="1790700"/>
                  </a:lnTo>
                  <a:lnTo>
                    <a:pt x="154266" y="1765300"/>
                  </a:lnTo>
                  <a:lnTo>
                    <a:pt x="152057" y="1701800"/>
                  </a:lnTo>
                  <a:lnTo>
                    <a:pt x="161455" y="1803400"/>
                  </a:lnTo>
                  <a:lnTo>
                    <a:pt x="162966" y="1765300"/>
                  </a:lnTo>
                  <a:lnTo>
                    <a:pt x="162090" y="1714500"/>
                  </a:lnTo>
                  <a:lnTo>
                    <a:pt x="159842" y="1676400"/>
                  </a:lnTo>
                  <a:lnTo>
                    <a:pt x="157238" y="1612900"/>
                  </a:lnTo>
                  <a:lnTo>
                    <a:pt x="155333" y="1549400"/>
                  </a:lnTo>
                  <a:lnTo>
                    <a:pt x="154952" y="1574800"/>
                  </a:lnTo>
                  <a:lnTo>
                    <a:pt x="154686" y="1600200"/>
                  </a:lnTo>
                  <a:lnTo>
                    <a:pt x="154203" y="1638300"/>
                  </a:lnTo>
                  <a:lnTo>
                    <a:pt x="153187" y="1676400"/>
                  </a:lnTo>
                  <a:lnTo>
                    <a:pt x="151320" y="1701800"/>
                  </a:lnTo>
                  <a:lnTo>
                    <a:pt x="148272" y="1689100"/>
                  </a:lnTo>
                  <a:lnTo>
                    <a:pt x="144056" y="1665541"/>
                  </a:lnTo>
                  <a:lnTo>
                    <a:pt x="146977" y="1689100"/>
                  </a:lnTo>
                  <a:lnTo>
                    <a:pt x="150482" y="1727200"/>
                  </a:lnTo>
                  <a:lnTo>
                    <a:pt x="152984" y="1752600"/>
                  </a:lnTo>
                  <a:lnTo>
                    <a:pt x="153073" y="1765300"/>
                  </a:lnTo>
                  <a:lnTo>
                    <a:pt x="147891" y="1752600"/>
                  </a:lnTo>
                  <a:lnTo>
                    <a:pt x="145503" y="1727200"/>
                  </a:lnTo>
                  <a:lnTo>
                    <a:pt x="144576" y="1701800"/>
                  </a:lnTo>
                  <a:lnTo>
                    <a:pt x="143840" y="1664335"/>
                  </a:lnTo>
                  <a:lnTo>
                    <a:pt x="143738" y="1663700"/>
                  </a:lnTo>
                  <a:lnTo>
                    <a:pt x="142633" y="1638300"/>
                  </a:lnTo>
                  <a:lnTo>
                    <a:pt x="140614" y="1612900"/>
                  </a:lnTo>
                  <a:lnTo>
                    <a:pt x="137287" y="1574800"/>
                  </a:lnTo>
                  <a:lnTo>
                    <a:pt x="132308" y="1524000"/>
                  </a:lnTo>
                  <a:lnTo>
                    <a:pt x="134810" y="1524000"/>
                  </a:lnTo>
                  <a:lnTo>
                    <a:pt x="133959" y="1485900"/>
                  </a:lnTo>
                  <a:lnTo>
                    <a:pt x="130886" y="1447800"/>
                  </a:lnTo>
                  <a:lnTo>
                    <a:pt x="126707" y="1397000"/>
                  </a:lnTo>
                  <a:lnTo>
                    <a:pt x="135178" y="1397000"/>
                  </a:lnTo>
                  <a:lnTo>
                    <a:pt x="129730" y="1346200"/>
                  </a:lnTo>
                  <a:lnTo>
                    <a:pt x="125234" y="1320800"/>
                  </a:lnTo>
                  <a:lnTo>
                    <a:pt x="120967" y="1308100"/>
                  </a:lnTo>
                  <a:lnTo>
                    <a:pt x="116141" y="1282700"/>
                  </a:lnTo>
                  <a:lnTo>
                    <a:pt x="113614" y="1219200"/>
                  </a:lnTo>
                  <a:lnTo>
                    <a:pt x="113995" y="1181100"/>
                  </a:lnTo>
                  <a:lnTo>
                    <a:pt x="116166" y="1168400"/>
                  </a:lnTo>
                  <a:lnTo>
                    <a:pt x="119011" y="1143000"/>
                  </a:lnTo>
                  <a:lnTo>
                    <a:pt x="116840" y="1117600"/>
                  </a:lnTo>
                  <a:lnTo>
                    <a:pt x="115303" y="1104900"/>
                  </a:lnTo>
                  <a:lnTo>
                    <a:pt x="113411" y="1104900"/>
                  </a:lnTo>
                  <a:lnTo>
                    <a:pt x="112725" y="1117600"/>
                  </a:lnTo>
                  <a:lnTo>
                    <a:pt x="112014" y="1130300"/>
                  </a:lnTo>
                  <a:lnTo>
                    <a:pt x="111112" y="1143000"/>
                  </a:lnTo>
                  <a:lnTo>
                    <a:pt x="109829" y="1143000"/>
                  </a:lnTo>
                  <a:lnTo>
                    <a:pt x="108038" y="1130300"/>
                  </a:lnTo>
                  <a:lnTo>
                    <a:pt x="105549" y="1117600"/>
                  </a:lnTo>
                  <a:lnTo>
                    <a:pt x="102209" y="1079500"/>
                  </a:lnTo>
                  <a:lnTo>
                    <a:pt x="99542" y="1028700"/>
                  </a:lnTo>
                  <a:lnTo>
                    <a:pt x="96367" y="977900"/>
                  </a:lnTo>
                  <a:lnTo>
                    <a:pt x="92659" y="939800"/>
                  </a:lnTo>
                  <a:lnTo>
                    <a:pt x="88379" y="889000"/>
                  </a:lnTo>
                  <a:lnTo>
                    <a:pt x="85928" y="863600"/>
                  </a:lnTo>
                  <a:lnTo>
                    <a:pt x="83489" y="838200"/>
                  </a:lnTo>
                  <a:lnTo>
                    <a:pt x="77939" y="787400"/>
                  </a:lnTo>
                  <a:lnTo>
                    <a:pt x="71729" y="723900"/>
                  </a:lnTo>
                  <a:lnTo>
                    <a:pt x="71259" y="698500"/>
                  </a:lnTo>
                  <a:lnTo>
                    <a:pt x="73507" y="698500"/>
                  </a:lnTo>
                  <a:lnTo>
                    <a:pt x="76390" y="723900"/>
                  </a:lnTo>
                  <a:lnTo>
                    <a:pt x="77876" y="711200"/>
                  </a:lnTo>
                  <a:lnTo>
                    <a:pt x="75882" y="698500"/>
                  </a:lnTo>
                  <a:lnTo>
                    <a:pt x="65976" y="635000"/>
                  </a:lnTo>
                  <a:lnTo>
                    <a:pt x="65684" y="635000"/>
                  </a:lnTo>
                  <a:lnTo>
                    <a:pt x="66306" y="622300"/>
                  </a:lnTo>
                  <a:lnTo>
                    <a:pt x="67360" y="635000"/>
                  </a:lnTo>
                  <a:lnTo>
                    <a:pt x="68427" y="635000"/>
                  </a:lnTo>
                  <a:lnTo>
                    <a:pt x="66929" y="622300"/>
                  </a:lnTo>
                  <a:lnTo>
                    <a:pt x="63957" y="596900"/>
                  </a:lnTo>
                  <a:lnTo>
                    <a:pt x="60350" y="596900"/>
                  </a:lnTo>
                  <a:lnTo>
                    <a:pt x="56311" y="571500"/>
                  </a:lnTo>
                  <a:lnTo>
                    <a:pt x="50546" y="533400"/>
                  </a:lnTo>
                  <a:lnTo>
                    <a:pt x="48209" y="520700"/>
                  </a:lnTo>
                  <a:lnTo>
                    <a:pt x="46545" y="508000"/>
                  </a:lnTo>
                  <a:lnTo>
                    <a:pt x="45377" y="482600"/>
                  </a:lnTo>
                  <a:lnTo>
                    <a:pt x="44551" y="457200"/>
                  </a:lnTo>
                  <a:lnTo>
                    <a:pt x="43078" y="393700"/>
                  </a:lnTo>
                  <a:lnTo>
                    <a:pt x="42938" y="393700"/>
                  </a:lnTo>
                  <a:lnTo>
                    <a:pt x="42824" y="381000"/>
                  </a:lnTo>
                  <a:lnTo>
                    <a:pt x="42862" y="368300"/>
                  </a:lnTo>
                  <a:lnTo>
                    <a:pt x="42849" y="355600"/>
                  </a:lnTo>
                  <a:lnTo>
                    <a:pt x="262293" y="355600"/>
                  </a:lnTo>
                  <a:lnTo>
                    <a:pt x="297230" y="342900"/>
                  </a:lnTo>
                  <a:lnTo>
                    <a:pt x="369354" y="342900"/>
                  </a:lnTo>
                  <a:lnTo>
                    <a:pt x="426097" y="330200"/>
                  </a:lnTo>
                  <a:lnTo>
                    <a:pt x="534670" y="330200"/>
                  </a:lnTo>
                  <a:lnTo>
                    <a:pt x="569899" y="317500"/>
                  </a:lnTo>
                  <a:lnTo>
                    <a:pt x="614514" y="317500"/>
                  </a:lnTo>
                  <a:lnTo>
                    <a:pt x="662673" y="304800"/>
                  </a:lnTo>
                  <a:lnTo>
                    <a:pt x="600697" y="304800"/>
                  </a:lnTo>
                  <a:lnTo>
                    <a:pt x="588314" y="304800"/>
                  </a:lnTo>
                  <a:lnTo>
                    <a:pt x="599173" y="303898"/>
                  </a:lnTo>
                  <a:lnTo>
                    <a:pt x="579285" y="292100"/>
                  </a:lnTo>
                  <a:lnTo>
                    <a:pt x="470941" y="292100"/>
                  </a:lnTo>
                  <a:lnTo>
                    <a:pt x="405968" y="304800"/>
                  </a:lnTo>
                  <a:lnTo>
                    <a:pt x="217271" y="304800"/>
                  </a:lnTo>
                  <a:lnTo>
                    <a:pt x="199720" y="317500"/>
                  </a:lnTo>
                  <a:lnTo>
                    <a:pt x="0" y="317500"/>
                  </a:lnTo>
                  <a:lnTo>
                    <a:pt x="6629" y="406400"/>
                  </a:lnTo>
                  <a:lnTo>
                    <a:pt x="5194" y="368300"/>
                  </a:lnTo>
                  <a:lnTo>
                    <a:pt x="6985" y="381000"/>
                  </a:lnTo>
                  <a:lnTo>
                    <a:pt x="8572" y="381000"/>
                  </a:lnTo>
                  <a:lnTo>
                    <a:pt x="10922" y="393700"/>
                  </a:lnTo>
                  <a:lnTo>
                    <a:pt x="11887" y="406400"/>
                  </a:lnTo>
                  <a:lnTo>
                    <a:pt x="12712" y="406400"/>
                  </a:lnTo>
                  <a:lnTo>
                    <a:pt x="13817" y="419100"/>
                  </a:lnTo>
                  <a:lnTo>
                    <a:pt x="14744" y="431800"/>
                  </a:lnTo>
                  <a:lnTo>
                    <a:pt x="15519" y="444500"/>
                  </a:lnTo>
                  <a:lnTo>
                    <a:pt x="16205" y="457200"/>
                  </a:lnTo>
                  <a:lnTo>
                    <a:pt x="17437" y="469900"/>
                  </a:lnTo>
                  <a:lnTo>
                    <a:pt x="18770" y="508000"/>
                  </a:lnTo>
                  <a:lnTo>
                    <a:pt x="20548" y="533400"/>
                  </a:lnTo>
                  <a:lnTo>
                    <a:pt x="23114" y="571500"/>
                  </a:lnTo>
                  <a:lnTo>
                    <a:pt x="24180" y="622300"/>
                  </a:lnTo>
                  <a:lnTo>
                    <a:pt x="26136" y="660400"/>
                  </a:lnTo>
                  <a:lnTo>
                    <a:pt x="29349" y="698500"/>
                  </a:lnTo>
                  <a:lnTo>
                    <a:pt x="30746" y="711200"/>
                  </a:lnTo>
                  <a:lnTo>
                    <a:pt x="33388" y="736600"/>
                  </a:lnTo>
                  <a:lnTo>
                    <a:pt x="34785" y="762000"/>
                  </a:lnTo>
                  <a:lnTo>
                    <a:pt x="36309" y="787400"/>
                  </a:lnTo>
                  <a:lnTo>
                    <a:pt x="38023" y="825500"/>
                  </a:lnTo>
                  <a:lnTo>
                    <a:pt x="40005" y="876300"/>
                  </a:lnTo>
                  <a:lnTo>
                    <a:pt x="45224" y="863600"/>
                  </a:lnTo>
                  <a:lnTo>
                    <a:pt x="50800" y="889000"/>
                  </a:lnTo>
                  <a:lnTo>
                    <a:pt x="53848" y="927100"/>
                  </a:lnTo>
                  <a:lnTo>
                    <a:pt x="55600" y="977900"/>
                  </a:lnTo>
                  <a:lnTo>
                    <a:pt x="57340" y="1041400"/>
                  </a:lnTo>
                  <a:lnTo>
                    <a:pt x="60286" y="1117600"/>
                  </a:lnTo>
                  <a:lnTo>
                    <a:pt x="65722" y="1181100"/>
                  </a:lnTo>
                  <a:lnTo>
                    <a:pt x="65887" y="1130300"/>
                  </a:lnTo>
                  <a:lnTo>
                    <a:pt x="69164" y="1181100"/>
                  </a:lnTo>
                  <a:lnTo>
                    <a:pt x="68884" y="1231900"/>
                  </a:lnTo>
                  <a:lnTo>
                    <a:pt x="66916" y="1295400"/>
                  </a:lnTo>
                  <a:lnTo>
                    <a:pt x="65176" y="1346200"/>
                  </a:lnTo>
                  <a:lnTo>
                    <a:pt x="65544" y="1397000"/>
                  </a:lnTo>
                  <a:lnTo>
                    <a:pt x="64935" y="1397000"/>
                  </a:lnTo>
                  <a:lnTo>
                    <a:pt x="63449" y="1384300"/>
                  </a:lnTo>
                  <a:lnTo>
                    <a:pt x="59613" y="1346200"/>
                  </a:lnTo>
                  <a:lnTo>
                    <a:pt x="61404" y="1397000"/>
                  </a:lnTo>
                  <a:lnTo>
                    <a:pt x="63169" y="1435100"/>
                  </a:lnTo>
                  <a:lnTo>
                    <a:pt x="64998" y="1447800"/>
                  </a:lnTo>
                  <a:lnTo>
                    <a:pt x="71462" y="1447800"/>
                  </a:lnTo>
                  <a:lnTo>
                    <a:pt x="74193" y="1460500"/>
                  </a:lnTo>
                  <a:lnTo>
                    <a:pt x="77343" y="1473200"/>
                  </a:lnTo>
                  <a:lnTo>
                    <a:pt x="80975" y="1511300"/>
                  </a:lnTo>
                  <a:lnTo>
                    <a:pt x="74129" y="1511300"/>
                  </a:lnTo>
                  <a:lnTo>
                    <a:pt x="71882" y="1524000"/>
                  </a:lnTo>
                  <a:lnTo>
                    <a:pt x="73533" y="1562100"/>
                  </a:lnTo>
                  <a:lnTo>
                    <a:pt x="78638" y="1625600"/>
                  </a:lnTo>
                  <a:lnTo>
                    <a:pt x="83972" y="1676400"/>
                  </a:lnTo>
                  <a:lnTo>
                    <a:pt x="90131" y="1727200"/>
                  </a:lnTo>
                  <a:lnTo>
                    <a:pt x="96316" y="1790700"/>
                  </a:lnTo>
                  <a:lnTo>
                    <a:pt x="101790" y="1841500"/>
                  </a:lnTo>
                  <a:lnTo>
                    <a:pt x="105752" y="1905000"/>
                  </a:lnTo>
                  <a:lnTo>
                    <a:pt x="107454" y="1955800"/>
                  </a:lnTo>
                  <a:lnTo>
                    <a:pt x="108534" y="1930400"/>
                  </a:lnTo>
                  <a:lnTo>
                    <a:pt x="110147" y="1917700"/>
                  </a:lnTo>
                  <a:lnTo>
                    <a:pt x="112852" y="1930400"/>
                  </a:lnTo>
                  <a:lnTo>
                    <a:pt x="117157" y="1955800"/>
                  </a:lnTo>
                  <a:lnTo>
                    <a:pt x="120129" y="2006600"/>
                  </a:lnTo>
                  <a:lnTo>
                    <a:pt x="122402" y="2057400"/>
                  </a:lnTo>
                  <a:lnTo>
                    <a:pt x="124434" y="2108200"/>
                  </a:lnTo>
                  <a:lnTo>
                    <a:pt x="126758" y="2159000"/>
                  </a:lnTo>
                  <a:lnTo>
                    <a:pt x="129844" y="2209800"/>
                  </a:lnTo>
                  <a:lnTo>
                    <a:pt x="134200" y="2260600"/>
                  </a:lnTo>
                  <a:lnTo>
                    <a:pt x="140335" y="2298700"/>
                  </a:lnTo>
                  <a:lnTo>
                    <a:pt x="140322" y="2311400"/>
                  </a:lnTo>
                  <a:lnTo>
                    <a:pt x="139788" y="2324100"/>
                  </a:lnTo>
                  <a:lnTo>
                    <a:pt x="139001" y="2324100"/>
                  </a:lnTo>
                  <a:lnTo>
                    <a:pt x="143446" y="2362200"/>
                  </a:lnTo>
                  <a:lnTo>
                    <a:pt x="148564" y="2413000"/>
                  </a:lnTo>
                  <a:lnTo>
                    <a:pt x="154051" y="2476500"/>
                  </a:lnTo>
                  <a:lnTo>
                    <a:pt x="159613" y="2527300"/>
                  </a:lnTo>
                  <a:lnTo>
                    <a:pt x="164934" y="2578100"/>
                  </a:lnTo>
                  <a:lnTo>
                    <a:pt x="169735" y="2603500"/>
                  </a:lnTo>
                  <a:lnTo>
                    <a:pt x="166966" y="2641600"/>
                  </a:lnTo>
                  <a:lnTo>
                    <a:pt x="168541" y="2692400"/>
                  </a:lnTo>
                  <a:lnTo>
                    <a:pt x="173151" y="2755900"/>
                  </a:lnTo>
                  <a:lnTo>
                    <a:pt x="179552" y="2819400"/>
                  </a:lnTo>
                  <a:lnTo>
                    <a:pt x="186461" y="2895600"/>
                  </a:lnTo>
                  <a:lnTo>
                    <a:pt x="192608" y="2959100"/>
                  </a:lnTo>
                  <a:lnTo>
                    <a:pt x="196710" y="3009900"/>
                  </a:lnTo>
                  <a:lnTo>
                    <a:pt x="197510" y="3048000"/>
                  </a:lnTo>
                  <a:lnTo>
                    <a:pt x="193738" y="3060700"/>
                  </a:lnTo>
                  <a:lnTo>
                    <a:pt x="211239" y="3276600"/>
                  </a:lnTo>
                  <a:lnTo>
                    <a:pt x="208826" y="3276600"/>
                  </a:lnTo>
                  <a:lnTo>
                    <a:pt x="214274" y="3352800"/>
                  </a:lnTo>
                  <a:lnTo>
                    <a:pt x="219544" y="3403600"/>
                  </a:lnTo>
                  <a:lnTo>
                    <a:pt x="224701" y="3454400"/>
                  </a:lnTo>
                  <a:lnTo>
                    <a:pt x="229755" y="3492500"/>
                  </a:lnTo>
                  <a:lnTo>
                    <a:pt x="234772" y="3517900"/>
                  </a:lnTo>
                  <a:lnTo>
                    <a:pt x="234835" y="3530600"/>
                  </a:lnTo>
                  <a:lnTo>
                    <a:pt x="231089" y="3530600"/>
                  </a:lnTo>
                  <a:lnTo>
                    <a:pt x="235013" y="3594100"/>
                  </a:lnTo>
                  <a:lnTo>
                    <a:pt x="238442" y="3657600"/>
                  </a:lnTo>
                  <a:lnTo>
                    <a:pt x="241693" y="3695700"/>
                  </a:lnTo>
                  <a:lnTo>
                    <a:pt x="245122" y="3746500"/>
                  </a:lnTo>
                  <a:lnTo>
                    <a:pt x="249059" y="3784600"/>
                  </a:lnTo>
                  <a:lnTo>
                    <a:pt x="253873" y="3822700"/>
                  </a:lnTo>
                  <a:lnTo>
                    <a:pt x="259880" y="3873500"/>
                  </a:lnTo>
                  <a:lnTo>
                    <a:pt x="267449" y="3937000"/>
                  </a:lnTo>
                  <a:lnTo>
                    <a:pt x="262509" y="3949700"/>
                  </a:lnTo>
                  <a:lnTo>
                    <a:pt x="266712" y="4000500"/>
                  </a:lnTo>
                  <a:lnTo>
                    <a:pt x="268935" y="4038600"/>
                  </a:lnTo>
                  <a:lnTo>
                    <a:pt x="274167" y="4140200"/>
                  </a:lnTo>
                  <a:lnTo>
                    <a:pt x="277418" y="4203700"/>
                  </a:lnTo>
                  <a:lnTo>
                    <a:pt x="281241" y="4267200"/>
                  </a:lnTo>
                  <a:lnTo>
                    <a:pt x="285750" y="4330700"/>
                  </a:lnTo>
                  <a:lnTo>
                    <a:pt x="291058" y="4394200"/>
                  </a:lnTo>
                  <a:lnTo>
                    <a:pt x="297294" y="4457700"/>
                  </a:lnTo>
                  <a:lnTo>
                    <a:pt x="295059" y="4457700"/>
                  </a:lnTo>
                  <a:lnTo>
                    <a:pt x="301218" y="4533900"/>
                  </a:lnTo>
                  <a:lnTo>
                    <a:pt x="304660" y="4584700"/>
                  </a:lnTo>
                  <a:lnTo>
                    <a:pt x="307733" y="4635500"/>
                  </a:lnTo>
                  <a:lnTo>
                    <a:pt x="310527" y="4686300"/>
                  </a:lnTo>
                  <a:lnTo>
                    <a:pt x="313131" y="4737100"/>
                  </a:lnTo>
                  <a:lnTo>
                    <a:pt x="320776" y="4876800"/>
                  </a:lnTo>
                  <a:lnTo>
                    <a:pt x="325094" y="4940300"/>
                  </a:lnTo>
                  <a:lnTo>
                    <a:pt x="328510" y="4978400"/>
                  </a:lnTo>
                  <a:lnTo>
                    <a:pt x="332295" y="5016500"/>
                  </a:lnTo>
                  <a:lnTo>
                    <a:pt x="428815" y="5016500"/>
                  </a:lnTo>
                  <a:lnTo>
                    <a:pt x="436880" y="5003800"/>
                  </a:lnTo>
                  <a:lnTo>
                    <a:pt x="443992" y="5003800"/>
                  </a:lnTo>
                  <a:lnTo>
                    <a:pt x="596455" y="4991100"/>
                  </a:lnTo>
                  <a:lnTo>
                    <a:pt x="540499" y="4991100"/>
                  </a:lnTo>
                  <a:lnTo>
                    <a:pt x="553631" y="4978400"/>
                  </a:lnTo>
                  <a:lnTo>
                    <a:pt x="634644" y="4978400"/>
                  </a:lnTo>
                  <a:lnTo>
                    <a:pt x="640918" y="4991100"/>
                  </a:lnTo>
                  <a:lnTo>
                    <a:pt x="682980" y="4991100"/>
                  </a:lnTo>
                  <a:lnTo>
                    <a:pt x="744169" y="4978400"/>
                  </a:lnTo>
                  <a:lnTo>
                    <a:pt x="928839" y="4978400"/>
                  </a:lnTo>
                  <a:lnTo>
                    <a:pt x="981722" y="4965700"/>
                  </a:lnTo>
                  <a:lnTo>
                    <a:pt x="1139596" y="4965700"/>
                  </a:lnTo>
                  <a:lnTo>
                    <a:pt x="1191958" y="4953000"/>
                  </a:lnTo>
                  <a:lnTo>
                    <a:pt x="1296276" y="4953000"/>
                  </a:lnTo>
                  <a:lnTo>
                    <a:pt x="1400022" y="4940300"/>
                  </a:lnTo>
                  <a:lnTo>
                    <a:pt x="1605699" y="4927600"/>
                  </a:lnTo>
                  <a:lnTo>
                    <a:pt x="1808797" y="4927600"/>
                  </a:lnTo>
                  <a:lnTo>
                    <a:pt x="1859140" y="4914900"/>
                  </a:lnTo>
                  <a:lnTo>
                    <a:pt x="2009089" y="4914900"/>
                  </a:lnTo>
                  <a:lnTo>
                    <a:pt x="1966480" y="4902200"/>
                  </a:lnTo>
                  <a:lnTo>
                    <a:pt x="2093645" y="4889500"/>
                  </a:lnTo>
                  <a:lnTo>
                    <a:pt x="2113432" y="4889500"/>
                  </a:lnTo>
                  <a:lnTo>
                    <a:pt x="2117496" y="4902200"/>
                  </a:lnTo>
                  <a:lnTo>
                    <a:pt x="2142426" y="4902200"/>
                  </a:lnTo>
                  <a:lnTo>
                    <a:pt x="2184069" y="4889500"/>
                  </a:lnTo>
                  <a:lnTo>
                    <a:pt x="2230323" y="4889500"/>
                  </a:lnTo>
                  <a:lnTo>
                    <a:pt x="2188997" y="4902085"/>
                  </a:lnTo>
                  <a:lnTo>
                    <a:pt x="2262200" y="4889500"/>
                  </a:lnTo>
                  <a:lnTo>
                    <a:pt x="2313838" y="4889500"/>
                  </a:lnTo>
                  <a:lnTo>
                    <a:pt x="2354478" y="4876800"/>
                  </a:lnTo>
                  <a:lnTo>
                    <a:pt x="2523845" y="4876800"/>
                  </a:lnTo>
                  <a:lnTo>
                    <a:pt x="2684068" y="4864100"/>
                  </a:lnTo>
                  <a:lnTo>
                    <a:pt x="2619540" y="4864100"/>
                  </a:lnTo>
                  <a:lnTo>
                    <a:pt x="2671749" y="4851400"/>
                  </a:lnTo>
                  <a:lnTo>
                    <a:pt x="2822130" y="4851400"/>
                  </a:lnTo>
                  <a:lnTo>
                    <a:pt x="2880982" y="4838700"/>
                  </a:lnTo>
                  <a:lnTo>
                    <a:pt x="3010649" y="4838700"/>
                  </a:lnTo>
                  <a:lnTo>
                    <a:pt x="3077083" y="4826000"/>
                  </a:lnTo>
                  <a:lnTo>
                    <a:pt x="3202216" y="4826000"/>
                  </a:lnTo>
                  <a:lnTo>
                    <a:pt x="3256546" y="4813300"/>
                  </a:lnTo>
                  <a:lnTo>
                    <a:pt x="3409937" y="4813300"/>
                  </a:lnTo>
                  <a:lnTo>
                    <a:pt x="3460038" y="4800600"/>
                  </a:lnTo>
                  <a:lnTo>
                    <a:pt x="3564509" y="4800600"/>
                  </a:lnTo>
                  <a:lnTo>
                    <a:pt x="3620249" y="4787900"/>
                  </a:lnTo>
                  <a:lnTo>
                    <a:pt x="3656482" y="4787900"/>
                  </a:lnTo>
                  <a:lnTo>
                    <a:pt x="3677907" y="4775200"/>
                  </a:lnTo>
                  <a:lnTo>
                    <a:pt x="3734371" y="4775200"/>
                  </a:lnTo>
                  <a:lnTo>
                    <a:pt x="3759073" y="4787900"/>
                  </a:lnTo>
                  <a:lnTo>
                    <a:pt x="3802062" y="4775200"/>
                  </a:lnTo>
                  <a:lnTo>
                    <a:pt x="4032224" y="4775200"/>
                  </a:lnTo>
                  <a:lnTo>
                    <a:pt x="4063365" y="4762500"/>
                  </a:lnTo>
                  <a:lnTo>
                    <a:pt x="4171619" y="4762500"/>
                  </a:lnTo>
                  <a:lnTo>
                    <a:pt x="4198467" y="4749800"/>
                  </a:lnTo>
                  <a:lnTo>
                    <a:pt x="4403268" y="4749800"/>
                  </a:lnTo>
                  <a:lnTo>
                    <a:pt x="4451972" y="4737100"/>
                  </a:lnTo>
                  <a:lnTo>
                    <a:pt x="4603750" y="4737100"/>
                  </a:lnTo>
                  <a:lnTo>
                    <a:pt x="4708868" y="4724400"/>
                  </a:lnTo>
                  <a:lnTo>
                    <a:pt x="4816348" y="4724400"/>
                  </a:lnTo>
                  <a:lnTo>
                    <a:pt x="4870767" y="4711700"/>
                  </a:lnTo>
                  <a:lnTo>
                    <a:pt x="4969154" y="4711700"/>
                  </a:lnTo>
                  <a:lnTo>
                    <a:pt x="4971008" y="4699000"/>
                  </a:lnTo>
                  <a:lnTo>
                    <a:pt x="5186438" y="4699000"/>
                  </a:lnTo>
                  <a:lnTo>
                    <a:pt x="5218061" y="4686300"/>
                  </a:lnTo>
                  <a:lnTo>
                    <a:pt x="5273141" y="4686300"/>
                  </a:lnTo>
                  <a:lnTo>
                    <a:pt x="5323700" y="4673600"/>
                  </a:lnTo>
                  <a:lnTo>
                    <a:pt x="5527154" y="4673600"/>
                  </a:lnTo>
                  <a:lnTo>
                    <a:pt x="5578284" y="4660900"/>
                  </a:lnTo>
                  <a:lnTo>
                    <a:pt x="5732183" y="4660900"/>
                  </a:lnTo>
                  <a:lnTo>
                    <a:pt x="5783631" y="4648200"/>
                  </a:lnTo>
                  <a:lnTo>
                    <a:pt x="5835142" y="4648200"/>
                  </a:lnTo>
                  <a:lnTo>
                    <a:pt x="6041669" y="4635500"/>
                  </a:lnTo>
                  <a:lnTo>
                    <a:pt x="6093384" y="4635500"/>
                  </a:lnTo>
                  <a:lnTo>
                    <a:pt x="6145136" y="4622800"/>
                  </a:lnTo>
                  <a:lnTo>
                    <a:pt x="6248654" y="4622800"/>
                  </a:lnTo>
                  <a:lnTo>
                    <a:pt x="6300419" y="4610100"/>
                  </a:lnTo>
                  <a:lnTo>
                    <a:pt x="6455638" y="4610100"/>
                  </a:lnTo>
                  <a:lnTo>
                    <a:pt x="6507340" y="4597400"/>
                  </a:lnTo>
                  <a:lnTo>
                    <a:pt x="6816560" y="4597400"/>
                  </a:lnTo>
                  <a:lnTo>
                    <a:pt x="6784327" y="4584700"/>
                  </a:lnTo>
                  <a:lnTo>
                    <a:pt x="6838620" y="4584700"/>
                  </a:lnTo>
                  <a:lnTo>
                    <a:pt x="6839509" y="4572000"/>
                  </a:lnTo>
                  <a:lnTo>
                    <a:pt x="7054482" y="4572000"/>
                  </a:lnTo>
                  <a:lnTo>
                    <a:pt x="7093344" y="4559300"/>
                  </a:lnTo>
                  <a:lnTo>
                    <a:pt x="7219226" y="4559300"/>
                  </a:lnTo>
                  <a:lnTo>
                    <a:pt x="7275296" y="4546600"/>
                  </a:lnTo>
                  <a:close/>
                </a:path>
                <a:path w="7345044" h="5016500">
                  <a:moveTo>
                    <a:pt x="7285050" y="2478544"/>
                  </a:moveTo>
                  <a:lnTo>
                    <a:pt x="7275500" y="2397683"/>
                  </a:lnTo>
                  <a:lnTo>
                    <a:pt x="7278929" y="2441562"/>
                  </a:lnTo>
                  <a:lnTo>
                    <a:pt x="7281558" y="2467076"/>
                  </a:lnTo>
                  <a:lnTo>
                    <a:pt x="7283539" y="2478100"/>
                  </a:lnTo>
                  <a:lnTo>
                    <a:pt x="7285050" y="2478544"/>
                  </a:lnTo>
                  <a:close/>
                </a:path>
                <a:path w="7345044" h="5016500">
                  <a:moveTo>
                    <a:pt x="7286371" y="2610980"/>
                  </a:moveTo>
                  <a:lnTo>
                    <a:pt x="7277468" y="2545092"/>
                  </a:lnTo>
                  <a:lnTo>
                    <a:pt x="7273645" y="2523210"/>
                  </a:lnTo>
                  <a:lnTo>
                    <a:pt x="7271385" y="2524544"/>
                  </a:lnTo>
                  <a:lnTo>
                    <a:pt x="7271563" y="2560955"/>
                  </a:lnTo>
                  <a:lnTo>
                    <a:pt x="7275131" y="2573032"/>
                  </a:lnTo>
                  <a:lnTo>
                    <a:pt x="7277557" y="2571915"/>
                  </a:lnTo>
                  <a:lnTo>
                    <a:pt x="7280694" y="2577820"/>
                  </a:lnTo>
                  <a:lnTo>
                    <a:pt x="7286371" y="2610980"/>
                  </a:lnTo>
                  <a:close/>
                </a:path>
                <a:path w="7345044" h="5016500">
                  <a:moveTo>
                    <a:pt x="7291438" y="2532583"/>
                  </a:moveTo>
                  <a:lnTo>
                    <a:pt x="7289597" y="2481173"/>
                  </a:lnTo>
                  <a:lnTo>
                    <a:pt x="7289279" y="2458770"/>
                  </a:lnTo>
                  <a:lnTo>
                    <a:pt x="7290308" y="2447798"/>
                  </a:lnTo>
                  <a:lnTo>
                    <a:pt x="7288809" y="2449944"/>
                  </a:lnTo>
                  <a:lnTo>
                    <a:pt x="7287590" y="2459393"/>
                  </a:lnTo>
                  <a:lnTo>
                    <a:pt x="7286409" y="2470734"/>
                  </a:lnTo>
                  <a:lnTo>
                    <a:pt x="7285050" y="2478532"/>
                  </a:lnTo>
                  <a:lnTo>
                    <a:pt x="7291438" y="2532583"/>
                  </a:lnTo>
                  <a:close/>
                </a:path>
                <a:path w="7345044" h="5016500">
                  <a:moveTo>
                    <a:pt x="7313231" y="2868447"/>
                  </a:moveTo>
                  <a:lnTo>
                    <a:pt x="7312723" y="2860675"/>
                  </a:lnTo>
                  <a:lnTo>
                    <a:pt x="7311377" y="2850210"/>
                  </a:lnTo>
                  <a:lnTo>
                    <a:pt x="7308901" y="2836316"/>
                  </a:lnTo>
                  <a:lnTo>
                    <a:pt x="7313155" y="2874251"/>
                  </a:lnTo>
                  <a:lnTo>
                    <a:pt x="7313231" y="2868447"/>
                  </a:lnTo>
                  <a:close/>
                </a:path>
                <a:path w="7345044" h="5016500">
                  <a:moveTo>
                    <a:pt x="7315073" y="2956712"/>
                  </a:moveTo>
                  <a:lnTo>
                    <a:pt x="7295794" y="2798318"/>
                  </a:lnTo>
                  <a:lnTo>
                    <a:pt x="7297864" y="2823997"/>
                  </a:lnTo>
                  <a:lnTo>
                    <a:pt x="7315073" y="2956712"/>
                  </a:lnTo>
                  <a:close/>
                </a:path>
                <a:path w="7345044" h="5016500">
                  <a:moveTo>
                    <a:pt x="7322185" y="2954693"/>
                  </a:moveTo>
                  <a:lnTo>
                    <a:pt x="7313168" y="2874251"/>
                  </a:lnTo>
                  <a:lnTo>
                    <a:pt x="7312469" y="2881058"/>
                  </a:lnTo>
                  <a:lnTo>
                    <a:pt x="7312101" y="2887434"/>
                  </a:lnTo>
                  <a:lnTo>
                    <a:pt x="7313244" y="2896451"/>
                  </a:lnTo>
                  <a:lnTo>
                    <a:pt x="7317029" y="2911208"/>
                  </a:lnTo>
                  <a:lnTo>
                    <a:pt x="7315860" y="2910497"/>
                  </a:lnTo>
                  <a:lnTo>
                    <a:pt x="7316711" y="2917748"/>
                  </a:lnTo>
                  <a:lnTo>
                    <a:pt x="7319023" y="2932595"/>
                  </a:lnTo>
                  <a:lnTo>
                    <a:pt x="7322185" y="2954693"/>
                  </a:lnTo>
                  <a:close/>
                </a:path>
                <a:path w="7345044" h="5016500">
                  <a:moveTo>
                    <a:pt x="7329665" y="2978543"/>
                  </a:moveTo>
                  <a:lnTo>
                    <a:pt x="7329525" y="2959747"/>
                  </a:lnTo>
                  <a:lnTo>
                    <a:pt x="7328128" y="2918333"/>
                  </a:lnTo>
                  <a:lnTo>
                    <a:pt x="7329373" y="2921838"/>
                  </a:lnTo>
                  <a:lnTo>
                    <a:pt x="7324890" y="2881503"/>
                  </a:lnTo>
                  <a:lnTo>
                    <a:pt x="7322350" y="2869273"/>
                  </a:lnTo>
                  <a:lnTo>
                    <a:pt x="7321194" y="2879229"/>
                  </a:lnTo>
                  <a:lnTo>
                    <a:pt x="7320864" y="2905391"/>
                  </a:lnTo>
                  <a:lnTo>
                    <a:pt x="7329665" y="2978543"/>
                  </a:lnTo>
                  <a:close/>
                </a:path>
                <a:path w="7345044" h="5016500">
                  <a:moveTo>
                    <a:pt x="7331164" y="3099498"/>
                  </a:moveTo>
                  <a:lnTo>
                    <a:pt x="7329017" y="3060496"/>
                  </a:lnTo>
                  <a:lnTo>
                    <a:pt x="7324331" y="3000464"/>
                  </a:lnTo>
                  <a:lnTo>
                    <a:pt x="7325334" y="3031528"/>
                  </a:lnTo>
                  <a:lnTo>
                    <a:pt x="7325715" y="3054083"/>
                  </a:lnTo>
                  <a:lnTo>
                    <a:pt x="7324217" y="3055112"/>
                  </a:lnTo>
                  <a:lnTo>
                    <a:pt x="7319594" y="3021647"/>
                  </a:lnTo>
                  <a:lnTo>
                    <a:pt x="7324979" y="3078543"/>
                  </a:lnTo>
                  <a:lnTo>
                    <a:pt x="7328878" y="3109696"/>
                  </a:lnTo>
                  <a:lnTo>
                    <a:pt x="7331024" y="3116288"/>
                  </a:lnTo>
                  <a:lnTo>
                    <a:pt x="7331164" y="3099498"/>
                  </a:lnTo>
                  <a:close/>
                </a:path>
                <a:path w="7345044" h="5016500">
                  <a:moveTo>
                    <a:pt x="7344664" y="3180905"/>
                  </a:moveTo>
                  <a:lnTo>
                    <a:pt x="7344473" y="3169691"/>
                  </a:lnTo>
                  <a:lnTo>
                    <a:pt x="7343419" y="3154921"/>
                  </a:lnTo>
                  <a:lnTo>
                    <a:pt x="7342721" y="3162490"/>
                  </a:lnTo>
                  <a:lnTo>
                    <a:pt x="7338784" y="3108680"/>
                  </a:lnTo>
                  <a:lnTo>
                    <a:pt x="7336841" y="3108617"/>
                  </a:lnTo>
                  <a:lnTo>
                    <a:pt x="7335558" y="3100743"/>
                  </a:lnTo>
                  <a:lnTo>
                    <a:pt x="7336879" y="3113303"/>
                  </a:lnTo>
                  <a:lnTo>
                    <a:pt x="7342746" y="3174555"/>
                  </a:lnTo>
                  <a:lnTo>
                    <a:pt x="7342733" y="3162681"/>
                  </a:lnTo>
                  <a:lnTo>
                    <a:pt x="7344664" y="318090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265" y="325259"/>
              <a:ext cx="7303770" cy="4496435"/>
            </a:xfrm>
            <a:custGeom>
              <a:avLst/>
              <a:gdLst/>
              <a:ahLst/>
              <a:cxnLst/>
              <a:rect l="l" t="t" r="r" b="b"/>
              <a:pathLst>
                <a:path w="7303770" h="4496435">
                  <a:moveTo>
                    <a:pt x="2933" y="1380261"/>
                  </a:moveTo>
                  <a:lnTo>
                    <a:pt x="520" y="1374533"/>
                  </a:lnTo>
                  <a:lnTo>
                    <a:pt x="0" y="1384896"/>
                  </a:lnTo>
                  <a:lnTo>
                    <a:pt x="279" y="1398625"/>
                  </a:lnTo>
                  <a:lnTo>
                    <a:pt x="1219" y="1416875"/>
                  </a:lnTo>
                  <a:lnTo>
                    <a:pt x="2730" y="1440764"/>
                  </a:lnTo>
                  <a:lnTo>
                    <a:pt x="2933" y="1380261"/>
                  </a:lnTo>
                  <a:close/>
                </a:path>
                <a:path w="7303770" h="4496435">
                  <a:moveTo>
                    <a:pt x="73279" y="2424620"/>
                  </a:moveTo>
                  <a:lnTo>
                    <a:pt x="72123" y="2406637"/>
                  </a:lnTo>
                  <a:lnTo>
                    <a:pt x="67157" y="2440762"/>
                  </a:lnTo>
                  <a:lnTo>
                    <a:pt x="73279" y="2424620"/>
                  </a:lnTo>
                  <a:close/>
                </a:path>
                <a:path w="7303770" h="4496435">
                  <a:moveTo>
                    <a:pt x="146951" y="3300069"/>
                  </a:moveTo>
                  <a:lnTo>
                    <a:pt x="144843" y="3272269"/>
                  </a:lnTo>
                  <a:lnTo>
                    <a:pt x="139712" y="3214319"/>
                  </a:lnTo>
                  <a:lnTo>
                    <a:pt x="137591" y="3186430"/>
                  </a:lnTo>
                  <a:lnTo>
                    <a:pt x="140830" y="3238487"/>
                  </a:lnTo>
                  <a:lnTo>
                    <a:pt x="141706" y="3276320"/>
                  </a:lnTo>
                  <a:lnTo>
                    <a:pt x="142875" y="3297631"/>
                  </a:lnTo>
                  <a:lnTo>
                    <a:pt x="146951" y="3300069"/>
                  </a:lnTo>
                  <a:close/>
                </a:path>
                <a:path w="7303770" h="4496435">
                  <a:moveTo>
                    <a:pt x="3575151" y="128333"/>
                  </a:moveTo>
                  <a:lnTo>
                    <a:pt x="3561410" y="129501"/>
                  </a:lnTo>
                  <a:lnTo>
                    <a:pt x="3551148" y="130454"/>
                  </a:lnTo>
                  <a:lnTo>
                    <a:pt x="3543668" y="131241"/>
                  </a:lnTo>
                  <a:lnTo>
                    <a:pt x="3538296" y="131889"/>
                  </a:lnTo>
                  <a:lnTo>
                    <a:pt x="3575151" y="128333"/>
                  </a:lnTo>
                  <a:close/>
                </a:path>
                <a:path w="7303770" h="4496435">
                  <a:moveTo>
                    <a:pt x="3598240" y="135102"/>
                  </a:moveTo>
                  <a:lnTo>
                    <a:pt x="3596652" y="133350"/>
                  </a:lnTo>
                  <a:lnTo>
                    <a:pt x="3539477" y="133438"/>
                  </a:lnTo>
                  <a:lnTo>
                    <a:pt x="3538296" y="131889"/>
                  </a:lnTo>
                  <a:lnTo>
                    <a:pt x="3460254" y="138239"/>
                  </a:lnTo>
                  <a:lnTo>
                    <a:pt x="3449243" y="140970"/>
                  </a:lnTo>
                  <a:lnTo>
                    <a:pt x="3461588" y="145122"/>
                  </a:lnTo>
                  <a:lnTo>
                    <a:pt x="3505860" y="143713"/>
                  </a:lnTo>
                  <a:lnTo>
                    <a:pt x="3526256" y="141782"/>
                  </a:lnTo>
                  <a:lnTo>
                    <a:pt x="3541255" y="137604"/>
                  </a:lnTo>
                  <a:lnTo>
                    <a:pt x="3558768" y="135991"/>
                  </a:lnTo>
                  <a:lnTo>
                    <a:pt x="3598240" y="135102"/>
                  </a:lnTo>
                  <a:close/>
                </a:path>
                <a:path w="7303770" h="4496435">
                  <a:moveTo>
                    <a:pt x="4829797" y="54952"/>
                  </a:moveTo>
                  <a:lnTo>
                    <a:pt x="4825543" y="42189"/>
                  </a:lnTo>
                  <a:lnTo>
                    <a:pt x="4804067" y="56172"/>
                  </a:lnTo>
                  <a:lnTo>
                    <a:pt x="4829797" y="54952"/>
                  </a:lnTo>
                  <a:close/>
                </a:path>
                <a:path w="7303770" h="4496435">
                  <a:moveTo>
                    <a:pt x="6367005" y="0"/>
                  </a:moveTo>
                  <a:lnTo>
                    <a:pt x="6329159" y="279"/>
                  </a:lnTo>
                  <a:lnTo>
                    <a:pt x="6311112" y="2552"/>
                  </a:lnTo>
                  <a:lnTo>
                    <a:pt x="6281458" y="5473"/>
                  </a:lnTo>
                  <a:lnTo>
                    <a:pt x="6259004" y="7912"/>
                  </a:lnTo>
                  <a:lnTo>
                    <a:pt x="6262522" y="8750"/>
                  </a:lnTo>
                  <a:lnTo>
                    <a:pt x="6310808" y="6870"/>
                  </a:lnTo>
                  <a:lnTo>
                    <a:pt x="6331064" y="4419"/>
                  </a:lnTo>
                  <a:lnTo>
                    <a:pt x="6358712" y="1765"/>
                  </a:lnTo>
                  <a:lnTo>
                    <a:pt x="6367005" y="0"/>
                  </a:lnTo>
                  <a:close/>
                </a:path>
                <a:path w="7303770" h="4496435">
                  <a:moveTo>
                    <a:pt x="7133831" y="4493590"/>
                  </a:moveTo>
                  <a:lnTo>
                    <a:pt x="7083831" y="4492561"/>
                  </a:lnTo>
                  <a:lnTo>
                    <a:pt x="7056628" y="4496028"/>
                  </a:lnTo>
                  <a:lnTo>
                    <a:pt x="7133831" y="4493590"/>
                  </a:lnTo>
                  <a:close/>
                </a:path>
                <a:path w="7303770" h="4496435">
                  <a:moveTo>
                    <a:pt x="7268261" y="4473105"/>
                  </a:moveTo>
                  <a:lnTo>
                    <a:pt x="7252741" y="4474426"/>
                  </a:lnTo>
                  <a:lnTo>
                    <a:pt x="7234542" y="4475797"/>
                  </a:lnTo>
                  <a:lnTo>
                    <a:pt x="7217080" y="4476686"/>
                  </a:lnTo>
                  <a:lnTo>
                    <a:pt x="7203821" y="4476610"/>
                  </a:lnTo>
                  <a:lnTo>
                    <a:pt x="7222503" y="4483620"/>
                  </a:lnTo>
                  <a:lnTo>
                    <a:pt x="7268261" y="4473105"/>
                  </a:lnTo>
                  <a:close/>
                </a:path>
                <a:path w="7303770" h="4496435">
                  <a:moveTo>
                    <a:pt x="7303402" y="4448035"/>
                  </a:moveTo>
                  <a:lnTo>
                    <a:pt x="7299630" y="4419917"/>
                  </a:lnTo>
                  <a:lnTo>
                    <a:pt x="7296886" y="4413796"/>
                  </a:lnTo>
                  <a:lnTo>
                    <a:pt x="7295426" y="4418114"/>
                  </a:lnTo>
                  <a:lnTo>
                    <a:pt x="7295515" y="4421352"/>
                  </a:lnTo>
                  <a:lnTo>
                    <a:pt x="7297471" y="4439285"/>
                  </a:lnTo>
                  <a:lnTo>
                    <a:pt x="7299769" y="4445647"/>
                  </a:lnTo>
                  <a:lnTo>
                    <a:pt x="7301903" y="4446549"/>
                  </a:lnTo>
                  <a:lnTo>
                    <a:pt x="7303402" y="444803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4423" y="5511190"/>
            <a:ext cx="2880995" cy="3385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es-ES" sz="1000" spc="-65" dirty="0">
                <a:solidFill>
                  <a:srgbClr val="808285"/>
                </a:solidFill>
                <a:latin typeface="Arial MT"/>
              </a:rPr>
              <a:t>El  </a:t>
            </a:r>
            <a:r>
              <a:rPr sz="1000" spc="-65" dirty="0">
                <a:solidFill>
                  <a:srgbClr val="808285"/>
                </a:solidFill>
                <a:latin typeface="Arial MT"/>
              </a:rPr>
              <a:t>Proyecto</a:t>
            </a:r>
            <a:r>
              <a:rPr lang="es-CL" sz="1000" spc="-65" dirty="0">
                <a:solidFill>
                  <a:srgbClr val="808285"/>
                </a:solidFill>
                <a:latin typeface="Arial MT"/>
              </a:rPr>
              <a:t> VICENTE VALDÉS, está emplazado en la calle Inés de Suárez esquina Vicente  Valdés, en un sector de  destacada renovación urbana y con un equipamiento de  comercios y servicios del mejor nivel, dentro de los cuales  se encuentra el Mall Plaza Vespucio.</a:t>
            </a:r>
          </a:p>
          <a:p>
            <a:pPr marL="12700" marR="5080" algn="just">
              <a:lnSpc>
                <a:spcPct val="175000"/>
              </a:lnSpc>
              <a:spcBef>
                <a:spcPts val="835"/>
              </a:spcBef>
            </a:pPr>
            <a:r>
              <a:rPr sz="1000" spc="-65" dirty="0" err="1">
                <a:solidFill>
                  <a:srgbClr val="808285"/>
                </a:solidFill>
                <a:latin typeface="Arial MT"/>
                <a:cs typeface="Arial MT"/>
              </a:rPr>
              <a:t>Ubicado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en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cercanías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del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Metro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(líneas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4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808285"/>
                </a:solidFill>
                <a:latin typeface="Arial MT"/>
                <a:cs typeface="Arial MT"/>
              </a:rPr>
              <a:t>5)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del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Parque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Schoenstatt,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está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próximo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a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vías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acceso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 más </a:t>
            </a:r>
            <a:r>
              <a:rPr sz="1000" spc="-2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importantes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comuna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como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son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Vicuña Mackenna, </a:t>
            </a:r>
            <a:r>
              <a:rPr sz="1000" spc="-105" dirty="0">
                <a:solidFill>
                  <a:srgbClr val="808285"/>
                </a:solidFill>
                <a:latin typeface="Arial MT"/>
                <a:cs typeface="Arial MT"/>
              </a:rPr>
              <a:t>Av. </a:t>
            </a:r>
            <a:r>
              <a:rPr sz="1000" spc="-2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La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Florida, </a:t>
            </a:r>
            <a:r>
              <a:rPr sz="1000" spc="-105" dirty="0">
                <a:solidFill>
                  <a:srgbClr val="808285"/>
                </a:solidFill>
                <a:latin typeface="Arial MT"/>
                <a:cs typeface="Arial MT"/>
              </a:rPr>
              <a:t>Av.</a:t>
            </a:r>
            <a:r>
              <a:rPr sz="1000" spc="-1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Colombia y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Autopista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Vespucio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Sur.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El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edificio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of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r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ece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departamentos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1,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2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3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dormitorios</a:t>
            </a:r>
            <a:r>
              <a:rPr sz="1000" spc="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con 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un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diseño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innovado</a:t>
            </a:r>
            <a:r>
              <a:rPr sz="1000" spc="-125" dirty="0">
                <a:solidFill>
                  <a:srgbClr val="808285"/>
                </a:solidFill>
                <a:latin typeface="Arial MT"/>
                <a:cs typeface="Arial MT"/>
              </a:rPr>
              <a:t>r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,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una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vista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privilegiada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Co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r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dillera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y 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una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arquitectura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que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 responde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al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estilo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vida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contemporáneo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familias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chilenas.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23333" y="4108567"/>
            <a:ext cx="12065" cy="83185"/>
          </a:xfrm>
          <a:custGeom>
            <a:avLst/>
            <a:gdLst/>
            <a:ahLst/>
            <a:cxnLst/>
            <a:rect l="l" t="t" r="r" b="b"/>
            <a:pathLst>
              <a:path w="12065" h="83185">
                <a:moveTo>
                  <a:pt x="0" y="0"/>
                </a:moveTo>
                <a:lnTo>
                  <a:pt x="8801" y="73151"/>
                </a:lnTo>
                <a:lnTo>
                  <a:pt x="11734" y="8299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0008" y="3626306"/>
            <a:ext cx="41910" cy="370205"/>
          </a:xfrm>
          <a:custGeom>
            <a:avLst/>
            <a:gdLst/>
            <a:ahLst/>
            <a:cxnLst/>
            <a:rect l="l" t="t" r="r" b="b"/>
            <a:pathLst>
              <a:path w="41909" h="370204">
                <a:moveTo>
                  <a:pt x="8293" y="102628"/>
                </a:moveTo>
                <a:lnTo>
                  <a:pt x="5956" y="76098"/>
                </a:lnTo>
                <a:lnTo>
                  <a:pt x="1917" y="11176"/>
                </a:lnTo>
                <a:lnTo>
                  <a:pt x="0" y="0"/>
                </a:lnTo>
                <a:lnTo>
                  <a:pt x="1587" y="55245"/>
                </a:lnTo>
                <a:lnTo>
                  <a:pt x="8293" y="102628"/>
                </a:lnTo>
                <a:close/>
              </a:path>
              <a:path w="41909" h="370204">
                <a:moveTo>
                  <a:pt x="41402" y="370090"/>
                </a:moveTo>
                <a:lnTo>
                  <a:pt x="21640" y="159524"/>
                </a:lnTo>
                <a:lnTo>
                  <a:pt x="17246" y="109804"/>
                </a:lnTo>
                <a:lnTo>
                  <a:pt x="13728" y="64808"/>
                </a:lnTo>
                <a:lnTo>
                  <a:pt x="11430" y="26301"/>
                </a:lnTo>
                <a:lnTo>
                  <a:pt x="10858" y="58547"/>
                </a:lnTo>
                <a:lnTo>
                  <a:pt x="13487" y="102019"/>
                </a:lnTo>
                <a:lnTo>
                  <a:pt x="18110" y="152946"/>
                </a:lnTo>
                <a:lnTo>
                  <a:pt x="23507" y="207505"/>
                </a:lnTo>
                <a:lnTo>
                  <a:pt x="28448" y="261937"/>
                </a:lnTo>
                <a:lnTo>
                  <a:pt x="31724" y="312420"/>
                </a:lnTo>
                <a:lnTo>
                  <a:pt x="30861" y="328117"/>
                </a:lnTo>
                <a:lnTo>
                  <a:pt x="41402" y="37009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5779" y="886295"/>
            <a:ext cx="1526871" cy="588238"/>
          </a:xfrm>
          <a:prstGeom prst="rect">
            <a:avLst/>
          </a:prstGeom>
          <a:solidFill>
            <a:srgbClr val="847B76">
              <a:alpha val="6999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650" dirty="0">
              <a:latin typeface="Times New Roman"/>
              <a:cs typeface="Times New Roman"/>
            </a:endParaRPr>
          </a:p>
          <a:p>
            <a:pPr algn="ctr">
              <a:lnSpc>
                <a:spcPts val="730"/>
              </a:lnSpc>
            </a:pPr>
            <a:r>
              <a:rPr sz="700" spc="5" dirty="0">
                <a:solidFill>
                  <a:srgbClr val="FFFFFF"/>
                </a:solidFill>
                <a:latin typeface="Arial MT"/>
                <a:cs typeface="Arial MT"/>
              </a:rPr>
              <a:t>EDIFICIO</a:t>
            </a:r>
            <a:endParaRPr sz="700" dirty="0">
              <a:latin typeface="Arial MT"/>
              <a:cs typeface="Arial MT"/>
            </a:endParaRPr>
          </a:p>
          <a:p>
            <a:pPr marL="314325" marR="306705" algn="ctr">
              <a:lnSpc>
                <a:spcPct val="77000"/>
              </a:lnSpc>
              <a:spcBef>
                <a:spcPts val="305"/>
              </a:spcBef>
            </a:pP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VICENTE  VALDES</a:t>
            </a:r>
            <a:endParaRPr sz="1500" spc="1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611" y="1589058"/>
            <a:ext cx="1259205" cy="226060"/>
          </a:xfrm>
          <a:prstGeom prst="rect">
            <a:avLst/>
          </a:prstGeom>
          <a:solidFill>
            <a:srgbClr val="847B76">
              <a:alpha val="69999"/>
            </a:srgbClr>
          </a:solidFill>
        </p:spPr>
        <p:txBody>
          <a:bodyPr vert="horz" wrap="square" lIns="0" tIns="50165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395"/>
              </a:spcBef>
            </a:pP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6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4209" y="5727155"/>
            <a:ext cx="5715" cy="36195"/>
          </a:xfrm>
          <a:custGeom>
            <a:avLst/>
            <a:gdLst/>
            <a:ahLst/>
            <a:cxnLst/>
            <a:rect l="l" t="t" r="r" b="b"/>
            <a:pathLst>
              <a:path w="5714" h="36195">
                <a:moveTo>
                  <a:pt x="1022" y="0"/>
                </a:moveTo>
                <a:lnTo>
                  <a:pt x="0" y="29422"/>
                </a:lnTo>
                <a:lnTo>
                  <a:pt x="1674" y="36156"/>
                </a:lnTo>
                <a:lnTo>
                  <a:pt x="3842" y="31975"/>
                </a:lnTo>
                <a:lnTo>
                  <a:pt x="4298" y="28651"/>
                </a:lnTo>
                <a:lnTo>
                  <a:pt x="5385" y="9956"/>
                </a:lnTo>
                <a:lnTo>
                  <a:pt x="4198" y="3043"/>
                </a:lnTo>
                <a:lnTo>
                  <a:pt x="2243" y="1771"/>
                </a:lnTo>
                <a:lnTo>
                  <a:pt x="102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4519" y="6333215"/>
            <a:ext cx="3810" cy="86995"/>
          </a:xfrm>
          <a:custGeom>
            <a:avLst/>
            <a:gdLst/>
            <a:ahLst/>
            <a:cxnLst/>
            <a:rect l="l" t="t" r="r" b="b"/>
            <a:pathLst>
              <a:path w="3810" h="86995">
                <a:moveTo>
                  <a:pt x="2413" y="0"/>
                </a:moveTo>
                <a:lnTo>
                  <a:pt x="0" y="86995"/>
                </a:lnTo>
                <a:lnTo>
                  <a:pt x="3657" y="10579"/>
                </a:lnTo>
                <a:lnTo>
                  <a:pt x="241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9113" y="6535436"/>
            <a:ext cx="31750" cy="357505"/>
          </a:xfrm>
          <a:custGeom>
            <a:avLst/>
            <a:gdLst/>
            <a:ahLst/>
            <a:cxnLst/>
            <a:rect l="l" t="t" r="r" b="b"/>
            <a:pathLst>
              <a:path w="31750" h="357504">
                <a:moveTo>
                  <a:pt x="28384" y="0"/>
                </a:moveTo>
                <a:lnTo>
                  <a:pt x="12383" y="219016"/>
                </a:lnTo>
                <a:lnTo>
                  <a:pt x="8337" y="270681"/>
                </a:lnTo>
                <a:lnTo>
                  <a:pt x="4218" y="317363"/>
                </a:lnTo>
                <a:lnTo>
                  <a:pt x="0" y="357187"/>
                </a:lnTo>
                <a:lnTo>
                  <a:pt x="6001" y="324259"/>
                </a:lnTo>
                <a:lnTo>
                  <a:pt x="10731" y="279282"/>
                </a:lnTo>
                <a:lnTo>
                  <a:pt x="14752" y="226347"/>
                </a:lnTo>
                <a:lnTo>
                  <a:pt x="18631" y="169543"/>
                </a:lnTo>
                <a:lnTo>
                  <a:pt x="22932" y="112962"/>
                </a:lnTo>
                <a:lnTo>
                  <a:pt x="28219" y="60693"/>
                </a:lnTo>
                <a:lnTo>
                  <a:pt x="31711" y="44754"/>
                </a:lnTo>
                <a:lnTo>
                  <a:pt x="2838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3464" y="7108545"/>
            <a:ext cx="7620" cy="83185"/>
          </a:xfrm>
          <a:custGeom>
            <a:avLst/>
            <a:gdLst/>
            <a:ahLst/>
            <a:cxnLst/>
            <a:rect l="l" t="t" r="r" b="b"/>
            <a:pathLst>
              <a:path w="7620" h="83184">
                <a:moveTo>
                  <a:pt x="6375" y="0"/>
                </a:moveTo>
                <a:lnTo>
                  <a:pt x="4660" y="11518"/>
                </a:lnTo>
                <a:lnTo>
                  <a:pt x="3213" y="26835"/>
                </a:lnTo>
                <a:lnTo>
                  <a:pt x="5194" y="19126"/>
                </a:lnTo>
                <a:lnTo>
                  <a:pt x="6375" y="0"/>
                </a:lnTo>
                <a:close/>
              </a:path>
              <a:path w="7620" h="83184">
                <a:moveTo>
                  <a:pt x="7175" y="6832"/>
                </a:moveTo>
                <a:lnTo>
                  <a:pt x="5194" y="19126"/>
                </a:lnTo>
                <a:lnTo>
                  <a:pt x="0" y="74980"/>
                </a:lnTo>
                <a:lnTo>
                  <a:pt x="1778" y="73723"/>
                </a:lnTo>
                <a:lnTo>
                  <a:pt x="1892" y="82600"/>
                </a:lnTo>
                <a:lnTo>
                  <a:pt x="3162" y="62788"/>
                </a:lnTo>
                <a:lnTo>
                  <a:pt x="7175" y="683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8877" y="7177023"/>
            <a:ext cx="34925" cy="290830"/>
          </a:xfrm>
          <a:custGeom>
            <a:avLst/>
            <a:gdLst/>
            <a:ahLst/>
            <a:cxnLst/>
            <a:rect l="l" t="t" r="r" b="b"/>
            <a:pathLst>
              <a:path w="34925" h="290829">
                <a:moveTo>
                  <a:pt x="10325" y="250939"/>
                </a:moveTo>
                <a:lnTo>
                  <a:pt x="9283" y="256870"/>
                </a:lnTo>
                <a:lnTo>
                  <a:pt x="8470" y="264922"/>
                </a:lnTo>
                <a:lnTo>
                  <a:pt x="8039" y="275869"/>
                </a:lnTo>
                <a:lnTo>
                  <a:pt x="8128" y="290512"/>
                </a:lnTo>
                <a:lnTo>
                  <a:pt x="10325" y="250939"/>
                </a:lnTo>
                <a:close/>
              </a:path>
              <a:path w="34925" h="290829">
                <a:moveTo>
                  <a:pt x="11645" y="141325"/>
                </a:moveTo>
                <a:lnTo>
                  <a:pt x="8610" y="160604"/>
                </a:lnTo>
                <a:lnTo>
                  <a:pt x="3009" y="203263"/>
                </a:lnTo>
                <a:lnTo>
                  <a:pt x="2374" y="199466"/>
                </a:lnTo>
                <a:lnTo>
                  <a:pt x="0" y="241528"/>
                </a:lnTo>
                <a:lnTo>
                  <a:pt x="444" y="254482"/>
                </a:lnTo>
                <a:lnTo>
                  <a:pt x="3263" y="244487"/>
                </a:lnTo>
                <a:lnTo>
                  <a:pt x="7988" y="217741"/>
                </a:lnTo>
                <a:lnTo>
                  <a:pt x="11645" y="141325"/>
                </a:lnTo>
                <a:close/>
              </a:path>
              <a:path w="34925" h="290829">
                <a:moveTo>
                  <a:pt x="14986" y="167030"/>
                </a:moveTo>
                <a:lnTo>
                  <a:pt x="10325" y="250939"/>
                </a:lnTo>
                <a:lnTo>
                  <a:pt x="12166" y="244081"/>
                </a:lnTo>
                <a:lnTo>
                  <a:pt x="13589" y="237617"/>
                </a:lnTo>
                <a:lnTo>
                  <a:pt x="13982" y="228180"/>
                </a:lnTo>
                <a:lnTo>
                  <a:pt x="12725" y="212445"/>
                </a:lnTo>
                <a:lnTo>
                  <a:pt x="13779" y="213360"/>
                </a:lnTo>
                <a:lnTo>
                  <a:pt x="14160" y="205790"/>
                </a:lnTo>
                <a:lnTo>
                  <a:pt x="14389" y="190195"/>
                </a:lnTo>
                <a:lnTo>
                  <a:pt x="14986" y="167030"/>
                </a:lnTo>
                <a:close/>
              </a:path>
              <a:path w="34925" h="290829">
                <a:moveTo>
                  <a:pt x="34518" y="7124"/>
                </a:moveTo>
                <a:lnTo>
                  <a:pt x="33515" y="0"/>
                </a:lnTo>
                <a:lnTo>
                  <a:pt x="30543" y="17183"/>
                </a:lnTo>
                <a:lnTo>
                  <a:pt x="26085" y="57492"/>
                </a:lnTo>
                <a:lnTo>
                  <a:pt x="20586" y="119773"/>
                </a:lnTo>
                <a:lnTo>
                  <a:pt x="24828" y="87782"/>
                </a:lnTo>
                <a:lnTo>
                  <a:pt x="28257" y="64617"/>
                </a:lnTo>
                <a:lnTo>
                  <a:pt x="29908" y="63804"/>
                </a:lnTo>
                <a:lnTo>
                  <a:pt x="28829" y="98869"/>
                </a:lnTo>
                <a:lnTo>
                  <a:pt x="33108" y="39687"/>
                </a:lnTo>
                <a:lnTo>
                  <a:pt x="34518" y="712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5945" y="6814968"/>
            <a:ext cx="9525" cy="106680"/>
          </a:xfrm>
          <a:custGeom>
            <a:avLst/>
            <a:gdLst/>
            <a:ahLst/>
            <a:cxnLst/>
            <a:rect l="l" t="t" r="r" b="b"/>
            <a:pathLst>
              <a:path w="9525" h="106679">
                <a:moveTo>
                  <a:pt x="9120" y="0"/>
                </a:moveTo>
                <a:lnTo>
                  <a:pt x="6958" y="27569"/>
                </a:lnTo>
                <a:lnTo>
                  <a:pt x="0" y="94747"/>
                </a:lnTo>
                <a:lnTo>
                  <a:pt x="2" y="106514"/>
                </a:lnTo>
                <a:lnTo>
                  <a:pt x="7736" y="49657"/>
                </a:lnTo>
                <a:lnTo>
                  <a:pt x="912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863" y="7781582"/>
            <a:ext cx="13335" cy="140970"/>
          </a:xfrm>
          <a:custGeom>
            <a:avLst/>
            <a:gdLst/>
            <a:ahLst/>
            <a:cxnLst/>
            <a:rect l="l" t="t" r="r" b="b"/>
            <a:pathLst>
              <a:path w="13335" h="140970">
                <a:moveTo>
                  <a:pt x="11887" y="68770"/>
                </a:moveTo>
                <a:lnTo>
                  <a:pt x="11785" y="57137"/>
                </a:lnTo>
                <a:lnTo>
                  <a:pt x="10375" y="56438"/>
                </a:lnTo>
                <a:lnTo>
                  <a:pt x="6172" y="140868"/>
                </a:lnTo>
                <a:lnTo>
                  <a:pt x="10172" y="95338"/>
                </a:lnTo>
                <a:lnTo>
                  <a:pt x="11887" y="68770"/>
                </a:lnTo>
                <a:close/>
              </a:path>
              <a:path w="13335" h="140970">
                <a:moveTo>
                  <a:pt x="13182" y="0"/>
                </a:moveTo>
                <a:lnTo>
                  <a:pt x="6324" y="52984"/>
                </a:lnTo>
                <a:lnTo>
                  <a:pt x="2857" y="75984"/>
                </a:lnTo>
                <a:lnTo>
                  <a:pt x="0" y="87045"/>
                </a:lnTo>
                <a:lnTo>
                  <a:pt x="1841" y="85102"/>
                </a:lnTo>
                <a:lnTo>
                  <a:pt x="4635" y="75641"/>
                </a:lnTo>
                <a:lnTo>
                  <a:pt x="7708" y="64211"/>
                </a:lnTo>
                <a:lnTo>
                  <a:pt x="10363" y="56438"/>
                </a:lnTo>
                <a:lnTo>
                  <a:pt x="1318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3534" y="7343159"/>
            <a:ext cx="8255" cy="165735"/>
          </a:xfrm>
          <a:custGeom>
            <a:avLst/>
            <a:gdLst/>
            <a:ahLst/>
            <a:cxnLst/>
            <a:rect l="l" t="t" r="r" b="b"/>
            <a:pathLst>
              <a:path w="8254" h="165734">
                <a:moveTo>
                  <a:pt x="7696" y="0"/>
                </a:moveTo>
                <a:lnTo>
                  <a:pt x="0" y="165493"/>
                </a:lnTo>
                <a:lnTo>
                  <a:pt x="2298" y="138836"/>
                </a:lnTo>
                <a:lnTo>
                  <a:pt x="769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9908" y="8141837"/>
            <a:ext cx="1270" cy="85725"/>
          </a:xfrm>
          <a:custGeom>
            <a:avLst/>
            <a:gdLst/>
            <a:ahLst/>
            <a:cxnLst/>
            <a:rect l="l" t="t" r="r" b="b"/>
            <a:pathLst>
              <a:path w="1270" h="85725">
                <a:moveTo>
                  <a:pt x="863" y="0"/>
                </a:moveTo>
                <a:lnTo>
                  <a:pt x="0" y="85585"/>
                </a:lnTo>
                <a:lnTo>
                  <a:pt x="1054" y="48107"/>
                </a:lnTo>
                <a:lnTo>
                  <a:pt x="86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3822" y="8395042"/>
            <a:ext cx="19050" cy="246379"/>
          </a:xfrm>
          <a:custGeom>
            <a:avLst/>
            <a:gdLst/>
            <a:ahLst/>
            <a:cxnLst/>
            <a:rect l="l" t="t" r="r" b="b"/>
            <a:pathLst>
              <a:path w="19050" h="246379">
                <a:moveTo>
                  <a:pt x="2514" y="170903"/>
                </a:moveTo>
                <a:lnTo>
                  <a:pt x="1562" y="189738"/>
                </a:lnTo>
                <a:lnTo>
                  <a:pt x="800" y="208508"/>
                </a:lnTo>
                <a:lnTo>
                  <a:pt x="266" y="227241"/>
                </a:lnTo>
                <a:lnTo>
                  <a:pt x="0" y="246024"/>
                </a:lnTo>
                <a:lnTo>
                  <a:pt x="812" y="228053"/>
                </a:lnTo>
                <a:lnTo>
                  <a:pt x="2006" y="190614"/>
                </a:lnTo>
                <a:lnTo>
                  <a:pt x="2514" y="170903"/>
                </a:lnTo>
                <a:close/>
              </a:path>
              <a:path w="19050" h="246379">
                <a:moveTo>
                  <a:pt x="18884" y="8140"/>
                </a:moveTo>
                <a:lnTo>
                  <a:pt x="17030" y="0"/>
                </a:lnTo>
                <a:lnTo>
                  <a:pt x="10363" y="27660"/>
                </a:lnTo>
                <a:lnTo>
                  <a:pt x="9398" y="18453"/>
                </a:lnTo>
                <a:lnTo>
                  <a:pt x="6578" y="60426"/>
                </a:lnTo>
                <a:lnTo>
                  <a:pt x="4699" y="99618"/>
                </a:lnTo>
                <a:lnTo>
                  <a:pt x="3441" y="136347"/>
                </a:lnTo>
                <a:lnTo>
                  <a:pt x="2514" y="170903"/>
                </a:lnTo>
                <a:lnTo>
                  <a:pt x="4953" y="134594"/>
                </a:lnTo>
                <a:lnTo>
                  <a:pt x="8382" y="96088"/>
                </a:lnTo>
                <a:lnTo>
                  <a:pt x="12979" y="54292"/>
                </a:lnTo>
                <a:lnTo>
                  <a:pt x="18884" y="814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0914" y="8057350"/>
            <a:ext cx="12700" cy="113030"/>
          </a:xfrm>
          <a:custGeom>
            <a:avLst/>
            <a:gdLst/>
            <a:ahLst/>
            <a:cxnLst/>
            <a:rect l="l" t="t" r="r" b="b"/>
            <a:pathLst>
              <a:path w="12700" h="113029">
                <a:moveTo>
                  <a:pt x="8623" y="40322"/>
                </a:moveTo>
                <a:lnTo>
                  <a:pt x="8343" y="41465"/>
                </a:lnTo>
                <a:lnTo>
                  <a:pt x="1663" y="112941"/>
                </a:lnTo>
                <a:lnTo>
                  <a:pt x="8623" y="40322"/>
                </a:lnTo>
                <a:close/>
              </a:path>
              <a:path w="12700" h="113029">
                <a:moveTo>
                  <a:pt x="11379" y="8343"/>
                </a:moveTo>
                <a:lnTo>
                  <a:pt x="9626" y="14706"/>
                </a:lnTo>
                <a:lnTo>
                  <a:pt x="7086" y="25971"/>
                </a:lnTo>
                <a:lnTo>
                  <a:pt x="3835" y="44856"/>
                </a:lnTo>
                <a:lnTo>
                  <a:pt x="0" y="74079"/>
                </a:lnTo>
                <a:lnTo>
                  <a:pt x="8343" y="41465"/>
                </a:lnTo>
                <a:lnTo>
                  <a:pt x="11379" y="8343"/>
                </a:lnTo>
                <a:close/>
              </a:path>
              <a:path w="12700" h="113029">
                <a:moveTo>
                  <a:pt x="12534" y="3289"/>
                </a:moveTo>
                <a:lnTo>
                  <a:pt x="12141" y="0"/>
                </a:lnTo>
                <a:lnTo>
                  <a:pt x="11658" y="5321"/>
                </a:lnTo>
                <a:lnTo>
                  <a:pt x="11366" y="8343"/>
                </a:lnTo>
                <a:lnTo>
                  <a:pt x="12192" y="5207"/>
                </a:lnTo>
                <a:lnTo>
                  <a:pt x="12534" y="328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8935" y="7702131"/>
            <a:ext cx="8890" cy="92075"/>
          </a:xfrm>
          <a:custGeom>
            <a:avLst/>
            <a:gdLst/>
            <a:ahLst/>
            <a:cxnLst/>
            <a:rect l="l" t="t" r="r" b="b"/>
            <a:pathLst>
              <a:path w="8889" h="92075">
                <a:moveTo>
                  <a:pt x="2327" y="0"/>
                </a:moveTo>
                <a:lnTo>
                  <a:pt x="0" y="68994"/>
                </a:lnTo>
                <a:lnTo>
                  <a:pt x="76" y="92044"/>
                </a:lnTo>
                <a:lnTo>
                  <a:pt x="2517" y="91058"/>
                </a:lnTo>
                <a:lnTo>
                  <a:pt x="8474" y="53733"/>
                </a:lnTo>
                <a:lnTo>
                  <a:pt x="6994" y="40758"/>
                </a:lnTo>
                <a:lnTo>
                  <a:pt x="4415" y="41497"/>
                </a:lnTo>
                <a:lnTo>
                  <a:pt x="2329" y="34920"/>
                </a:lnTo>
                <a:lnTo>
                  <a:pt x="232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0066" y="7920558"/>
            <a:ext cx="12700" cy="140335"/>
          </a:xfrm>
          <a:custGeom>
            <a:avLst/>
            <a:gdLst/>
            <a:ahLst/>
            <a:cxnLst/>
            <a:rect l="l" t="t" r="r" b="b"/>
            <a:pathLst>
              <a:path w="12700" h="140334">
                <a:moveTo>
                  <a:pt x="3429" y="96291"/>
                </a:moveTo>
                <a:lnTo>
                  <a:pt x="0" y="129387"/>
                </a:lnTo>
                <a:lnTo>
                  <a:pt x="1231" y="140208"/>
                </a:lnTo>
                <a:lnTo>
                  <a:pt x="3429" y="96291"/>
                </a:lnTo>
                <a:close/>
              </a:path>
              <a:path w="12700" h="140334">
                <a:moveTo>
                  <a:pt x="12636" y="7048"/>
                </a:moveTo>
                <a:lnTo>
                  <a:pt x="9563" y="13360"/>
                </a:lnTo>
                <a:lnTo>
                  <a:pt x="8394" y="11709"/>
                </a:lnTo>
                <a:lnTo>
                  <a:pt x="8216" y="0"/>
                </a:lnTo>
                <a:lnTo>
                  <a:pt x="3429" y="96291"/>
                </a:lnTo>
                <a:lnTo>
                  <a:pt x="12636" y="704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3998" y="8452539"/>
            <a:ext cx="15875" cy="165100"/>
          </a:xfrm>
          <a:custGeom>
            <a:avLst/>
            <a:gdLst/>
            <a:ahLst/>
            <a:cxnLst/>
            <a:rect l="l" t="t" r="r" b="b"/>
            <a:pathLst>
              <a:path w="15875" h="165100">
                <a:moveTo>
                  <a:pt x="13331" y="0"/>
                </a:moveTo>
                <a:lnTo>
                  <a:pt x="11449" y="7802"/>
                </a:lnTo>
                <a:lnTo>
                  <a:pt x="8547" y="35882"/>
                </a:lnTo>
                <a:lnTo>
                  <a:pt x="7297" y="65667"/>
                </a:lnTo>
                <a:lnTo>
                  <a:pt x="5321" y="96935"/>
                </a:lnTo>
                <a:lnTo>
                  <a:pt x="0" y="164685"/>
                </a:lnTo>
                <a:lnTo>
                  <a:pt x="8134" y="87352"/>
                </a:lnTo>
                <a:lnTo>
                  <a:pt x="15392" y="10647"/>
                </a:lnTo>
                <a:lnTo>
                  <a:pt x="14533" y="3830"/>
                </a:lnTo>
                <a:lnTo>
                  <a:pt x="1333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0543" y="8297734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1447" y="0"/>
                </a:moveTo>
                <a:lnTo>
                  <a:pt x="457" y="838"/>
                </a:lnTo>
                <a:lnTo>
                  <a:pt x="304" y="3505"/>
                </a:lnTo>
                <a:lnTo>
                  <a:pt x="139" y="6934"/>
                </a:lnTo>
                <a:lnTo>
                  <a:pt x="0" y="9448"/>
                </a:lnTo>
                <a:lnTo>
                  <a:pt x="927" y="4216"/>
                </a:lnTo>
                <a:lnTo>
                  <a:pt x="144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2067" y="9077549"/>
            <a:ext cx="1905" cy="9525"/>
          </a:xfrm>
          <a:custGeom>
            <a:avLst/>
            <a:gdLst/>
            <a:ahLst/>
            <a:cxnLst/>
            <a:rect l="l" t="t" r="r" b="b"/>
            <a:pathLst>
              <a:path w="1904" h="9525">
                <a:moveTo>
                  <a:pt x="876" y="0"/>
                </a:moveTo>
                <a:lnTo>
                  <a:pt x="0" y="9283"/>
                </a:lnTo>
                <a:lnTo>
                  <a:pt x="1651" y="1841"/>
                </a:lnTo>
                <a:lnTo>
                  <a:pt x="1384" y="1219"/>
                </a:lnTo>
                <a:lnTo>
                  <a:pt x="1130" y="787"/>
                </a:lnTo>
                <a:lnTo>
                  <a:pt x="87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39388" y="8371227"/>
            <a:ext cx="7620" cy="95885"/>
          </a:xfrm>
          <a:custGeom>
            <a:avLst/>
            <a:gdLst/>
            <a:ahLst/>
            <a:cxnLst/>
            <a:rect l="l" t="t" r="r" b="b"/>
            <a:pathLst>
              <a:path w="7620" h="95884">
                <a:moveTo>
                  <a:pt x="7264" y="0"/>
                </a:moveTo>
                <a:lnTo>
                  <a:pt x="3946" y="44516"/>
                </a:lnTo>
                <a:lnTo>
                  <a:pt x="0" y="91947"/>
                </a:lnTo>
                <a:lnTo>
                  <a:pt x="469" y="95199"/>
                </a:lnTo>
                <a:lnTo>
                  <a:pt x="939" y="95846"/>
                </a:lnTo>
                <a:lnTo>
                  <a:pt x="1765" y="83464"/>
                </a:lnTo>
                <a:lnTo>
                  <a:pt x="4474" y="57348"/>
                </a:lnTo>
                <a:lnTo>
                  <a:pt x="6086" y="35621"/>
                </a:lnTo>
                <a:lnTo>
                  <a:pt x="6912" y="16950"/>
                </a:lnTo>
                <a:lnTo>
                  <a:pt x="726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4664" y="8706016"/>
            <a:ext cx="9525" cy="66675"/>
          </a:xfrm>
          <a:custGeom>
            <a:avLst/>
            <a:gdLst/>
            <a:ahLst/>
            <a:cxnLst/>
            <a:rect l="l" t="t" r="r" b="b"/>
            <a:pathLst>
              <a:path w="9525" h="66675">
                <a:moveTo>
                  <a:pt x="8902" y="0"/>
                </a:moveTo>
                <a:lnTo>
                  <a:pt x="5948" y="17530"/>
                </a:lnTo>
                <a:lnTo>
                  <a:pt x="2865" y="37717"/>
                </a:lnTo>
                <a:lnTo>
                  <a:pt x="574" y="55615"/>
                </a:lnTo>
                <a:lnTo>
                  <a:pt x="0" y="66281"/>
                </a:lnTo>
                <a:lnTo>
                  <a:pt x="4418" y="34583"/>
                </a:lnTo>
                <a:lnTo>
                  <a:pt x="890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5877" y="8307184"/>
            <a:ext cx="5080" cy="64135"/>
          </a:xfrm>
          <a:custGeom>
            <a:avLst/>
            <a:gdLst/>
            <a:ahLst/>
            <a:cxnLst/>
            <a:rect l="l" t="t" r="r" b="b"/>
            <a:pathLst>
              <a:path w="5079" h="64134">
                <a:moveTo>
                  <a:pt x="2273" y="7048"/>
                </a:moveTo>
                <a:lnTo>
                  <a:pt x="0" y="19545"/>
                </a:lnTo>
                <a:lnTo>
                  <a:pt x="698" y="18034"/>
                </a:lnTo>
                <a:lnTo>
                  <a:pt x="2006" y="12827"/>
                </a:lnTo>
                <a:lnTo>
                  <a:pt x="2273" y="7048"/>
                </a:lnTo>
                <a:close/>
              </a:path>
              <a:path w="5079" h="64134">
                <a:moveTo>
                  <a:pt x="4660" y="0"/>
                </a:moveTo>
                <a:lnTo>
                  <a:pt x="3860" y="4724"/>
                </a:lnTo>
                <a:lnTo>
                  <a:pt x="2006" y="12827"/>
                </a:lnTo>
                <a:lnTo>
                  <a:pt x="1422" y="26987"/>
                </a:lnTo>
                <a:lnTo>
                  <a:pt x="1092" y="39979"/>
                </a:lnTo>
                <a:lnTo>
                  <a:pt x="762" y="64058"/>
                </a:lnTo>
                <a:lnTo>
                  <a:pt x="3009" y="30327"/>
                </a:lnTo>
                <a:lnTo>
                  <a:pt x="466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1806" y="8617229"/>
            <a:ext cx="48260" cy="711200"/>
          </a:xfrm>
          <a:custGeom>
            <a:avLst/>
            <a:gdLst/>
            <a:ahLst/>
            <a:cxnLst/>
            <a:rect l="l" t="t" r="r" b="b"/>
            <a:pathLst>
              <a:path w="48260" h="711200">
                <a:moveTo>
                  <a:pt x="20053" y="257543"/>
                </a:moveTo>
                <a:lnTo>
                  <a:pt x="16548" y="286893"/>
                </a:lnTo>
                <a:lnTo>
                  <a:pt x="12636" y="315239"/>
                </a:lnTo>
                <a:lnTo>
                  <a:pt x="2057" y="382612"/>
                </a:lnTo>
                <a:lnTo>
                  <a:pt x="482" y="419747"/>
                </a:lnTo>
                <a:lnTo>
                  <a:pt x="0" y="442607"/>
                </a:lnTo>
                <a:lnTo>
                  <a:pt x="317" y="454901"/>
                </a:lnTo>
                <a:lnTo>
                  <a:pt x="1143" y="460324"/>
                </a:lnTo>
                <a:lnTo>
                  <a:pt x="17805" y="281432"/>
                </a:lnTo>
                <a:lnTo>
                  <a:pt x="17437" y="293928"/>
                </a:lnTo>
                <a:lnTo>
                  <a:pt x="20053" y="257543"/>
                </a:lnTo>
                <a:close/>
              </a:path>
              <a:path w="48260" h="711200">
                <a:moveTo>
                  <a:pt x="35394" y="419582"/>
                </a:moveTo>
                <a:lnTo>
                  <a:pt x="34048" y="379463"/>
                </a:lnTo>
                <a:lnTo>
                  <a:pt x="26073" y="380784"/>
                </a:lnTo>
                <a:lnTo>
                  <a:pt x="14389" y="412140"/>
                </a:lnTo>
                <a:lnTo>
                  <a:pt x="1905" y="462165"/>
                </a:lnTo>
                <a:lnTo>
                  <a:pt x="3276" y="465226"/>
                </a:lnTo>
                <a:lnTo>
                  <a:pt x="4013" y="475830"/>
                </a:lnTo>
                <a:lnTo>
                  <a:pt x="3454" y="502500"/>
                </a:lnTo>
                <a:lnTo>
                  <a:pt x="965" y="553796"/>
                </a:lnTo>
                <a:lnTo>
                  <a:pt x="5537" y="522287"/>
                </a:lnTo>
                <a:lnTo>
                  <a:pt x="11607" y="476554"/>
                </a:lnTo>
                <a:lnTo>
                  <a:pt x="17564" y="434517"/>
                </a:lnTo>
                <a:lnTo>
                  <a:pt x="21805" y="414121"/>
                </a:lnTo>
                <a:lnTo>
                  <a:pt x="22733" y="433311"/>
                </a:lnTo>
                <a:lnTo>
                  <a:pt x="17678" y="498602"/>
                </a:lnTo>
                <a:lnTo>
                  <a:pt x="13652" y="532193"/>
                </a:lnTo>
                <a:lnTo>
                  <a:pt x="9652" y="554431"/>
                </a:lnTo>
                <a:lnTo>
                  <a:pt x="4686" y="585647"/>
                </a:lnTo>
                <a:lnTo>
                  <a:pt x="8394" y="582663"/>
                </a:lnTo>
                <a:lnTo>
                  <a:pt x="8496" y="616102"/>
                </a:lnTo>
                <a:lnTo>
                  <a:pt x="7467" y="663536"/>
                </a:lnTo>
                <a:lnTo>
                  <a:pt x="7797" y="702525"/>
                </a:lnTo>
                <a:lnTo>
                  <a:pt x="11950" y="710641"/>
                </a:lnTo>
                <a:lnTo>
                  <a:pt x="17856" y="607771"/>
                </a:lnTo>
                <a:lnTo>
                  <a:pt x="18669" y="612127"/>
                </a:lnTo>
                <a:lnTo>
                  <a:pt x="19215" y="621347"/>
                </a:lnTo>
                <a:lnTo>
                  <a:pt x="20167" y="625576"/>
                </a:lnTo>
                <a:lnTo>
                  <a:pt x="22263" y="614984"/>
                </a:lnTo>
                <a:lnTo>
                  <a:pt x="20599" y="593610"/>
                </a:lnTo>
                <a:lnTo>
                  <a:pt x="22237" y="547103"/>
                </a:lnTo>
                <a:lnTo>
                  <a:pt x="27178" y="485686"/>
                </a:lnTo>
                <a:lnTo>
                  <a:pt x="35394" y="419582"/>
                </a:lnTo>
                <a:close/>
              </a:path>
              <a:path w="48260" h="711200">
                <a:moveTo>
                  <a:pt x="48145" y="18707"/>
                </a:moveTo>
                <a:lnTo>
                  <a:pt x="44767" y="59296"/>
                </a:lnTo>
                <a:lnTo>
                  <a:pt x="42799" y="80670"/>
                </a:lnTo>
                <a:lnTo>
                  <a:pt x="41897" y="87274"/>
                </a:lnTo>
                <a:lnTo>
                  <a:pt x="41706" y="84061"/>
                </a:lnTo>
                <a:lnTo>
                  <a:pt x="41833" y="72224"/>
                </a:lnTo>
                <a:lnTo>
                  <a:pt x="41719" y="54851"/>
                </a:lnTo>
                <a:lnTo>
                  <a:pt x="40779" y="54241"/>
                </a:lnTo>
                <a:lnTo>
                  <a:pt x="38773" y="65506"/>
                </a:lnTo>
                <a:lnTo>
                  <a:pt x="35344" y="93091"/>
                </a:lnTo>
                <a:lnTo>
                  <a:pt x="36563" y="74472"/>
                </a:lnTo>
                <a:lnTo>
                  <a:pt x="36969" y="68275"/>
                </a:lnTo>
                <a:lnTo>
                  <a:pt x="38671" y="44602"/>
                </a:lnTo>
                <a:lnTo>
                  <a:pt x="40424" y="21894"/>
                </a:lnTo>
                <a:lnTo>
                  <a:pt x="42189" y="0"/>
                </a:lnTo>
                <a:lnTo>
                  <a:pt x="31750" y="88798"/>
                </a:lnTo>
                <a:lnTo>
                  <a:pt x="32448" y="84874"/>
                </a:lnTo>
                <a:lnTo>
                  <a:pt x="32499" y="84061"/>
                </a:lnTo>
                <a:lnTo>
                  <a:pt x="32575" y="84239"/>
                </a:lnTo>
                <a:lnTo>
                  <a:pt x="32613" y="84061"/>
                </a:lnTo>
                <a:lnTo>
                  <a:pt x="33909" y="76885"/>
                </a:lnTo>
                <a:lnTo>
                  <a:pt x="34544" y="74472"/>
                </a:lnTo>
                <a:lnTo>
                  <a:pt x="33401" y="82804"/>
                </a:lnTo>
                <a:lnTo>
                  <a:pt x="33197" y="86410"/>
                </a:lnTo>
                <a:lnTo>
                  <a:pt x="33845" y="87642"/>
                </a:lnTo>
                <a:lnTo>
                  <a:pt x="34239" y="90881"/>
                </a:lnTo>
                <a:lnTo>
                  <a:pt x="34556" y="94361"/>
                </a:lnTo>
                <a:lnTo>
                  <a:pt x="31889" y="116306"/>
                </a:lnTo>
                <a:lnTo>
                  <a:pt x="31508" y="114909"/>
                </a:lnTo>
                <a:lnTo>
                  <a:pt x="33197" y="86410"/>
                </a:lnTo>
                <a:lnTo>
                  <a:pt x="32981" y="85813"/>
                </a:lnTo>
                <a:lnTo>
                  <a:pt x="32842" y="84429"/>
                </a:lnTo>
                <a:lnTo>
                  <a:pt x="32575" y="84239"/>
                </a:lnTo>
                <a:lnTo>
                  <a:pt x="32448" y="84874"/>
                </a:lnTo>
                <a:lnTo>
                  <a:pt x="20053" y="257543"/>
                </a:lnTo>
                <a:lnTo>
                  <a:pt x="23088" y="228079"/>
                </a:lnTo>
                <a:lnTo>
                  <a:pt x="26352" y="192697"/>
                </a:lnTo>
                <a:lnTo>
                  <a:pt x="30099" y="148932"/>
                </a:lnTo>
                <a:lnTo>
                  <a:pt x="32791" y="116306"/>
                </a:lnTo>
                <a:lnTo>
                  <a:pt x="34594" y="94361"/>
                </a:lnTo>
                <a:lnTo>
                  <a:pt x="35598" y="123888"/>
                </a:lnTo>
                <a:lnTo>
                  <a:pt x="35750" y="156743"/>
                </a:lnTo>
                <a:lnTo>
                  <a:pt x="37350" y="174269"/>
                </a:lnTo>
                <a:lnTo>
                  <a:pt x="42710" y="157784"/>
                </a:lnTo>
                <a:lnTo>
                  <a:pt x="46951" y="100037"/>
                </a:lnTo>
                <a:lnTo>
                  <a:pt x="47078" y="94361"/>
                </a:lnTo>
                <a:lnTo>
                  <a:pt x="47117" y="93091"/>
                </a:lnTo>
                <a:lnTo>
                  <a:pt x="47256" y="87274"/>
                </a:lnTo>
                <a:lnTo>
                  <a:pt x="47498" y="76885"/>
                </a:lnTo>
                <a:lnTo>
                  <a:pt x="47409" y="62903"/>
                </a:lnTo>
                <a:lnTo>
                  <a:pt x="47180" y="52412"/>
                </a:lnTo>
                <a:lnTo>
                  <a:pt x="48145" y="1870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0581" y="7810386"/>
            <a:ext cx="30480" cy="192405"/>
          </a:xfrm>
          <a:custGeom>
            <a:avLst/>
            <a:gdLst/>
            <a:ahLst/>
            <a:cxnLst/>
            <a:rect l="l" t="t" r="r" b="b"/>
            <a:pathLst>
              <a:path w="30479" h="192404">
                <a:moveTo>
                  <a:pt x="30353" y="38493"/>
                </a:moveTo>
                <a:lnTo>
                  <a:pt x="29400" y="43789"/>
                </a:lnTo>
                <a:lnTo>
                  <a:pt x="29032" y="43522"/>
                </a:lnTo>
                <a:lnTo>
                  <a:pt x="28587" y="43891"/>
                </a:lnTo>
                <a:lnTo>
                  <a:pt x="29349" y="21196"/>
                </a:lnTo>
                <a:lnTo>
                  <a:pt x="29565" y="1092"/>
                </a:lnTo>
                <a:lnTo>
                  <a:pt x="27851" y="0"/>
                </a:lnTo>
                <a:lnTo>
                  <a:pt x="22834" y="34378"/>
                </a:lnTo>
                <a:lnTo>
                  <a:pt x="22491" y="46634"/>
                </a:lnTo>
                <a:lnTo>
                  <a:pt x="15532" y="100304"/>
                </a:lnTo>
                <a:lnTo>
                  <a:pt x="8102" y="149974"/>
                </a:lnTo>
                <a:lnTo>
                  <a:pt x="2235" y="184378"/>
                </a:lnTo>
                <a:lnTo>
                  <a:pt x="0" y="192252"/>
                </a:lnTo>
                <a:lnTo>
                  <a:pt x="4813" y="177342"/>
                </a:lnTo>
                <a:lnTo>
                  <a:pt x="9537" y="160413"/>
                </a:lnTo>
                <a:lnTo>
                  <a:pt x="14668" y="138633"/>
                </a:lnTo>
                <a:lnTo>
                  <a:pt x="20739" y="109131"/>
                </a:lnTo>
                <a:lnTo>
                  <a:pt x="20955" y="87680"/>
                </a:lnTo>
                <a:lnTo>
                  <a:pt x="21805" y="70573"/>
                </a:lnTo>
                <a:lnTo>
                  <a:pt x="24041" y="45199"/>
                </a:lnTo>
                <a:lnTo>
                  <a:pt x="26492" y="30378"/>
                </a:lnTo>
                <a:lnTo>
                  <a:pt x="27381" y="31978"/>
                </a:lnTo>
                <a:lnTo>
                  <a:pt x="27724" y="39865"/>
                </a:lnTo>
                <a:lnTo>
                  <a:pt x="28575" y="43903"/>
                </a:lnTo>
                <a:lnTo>
                  <a:pt x="28448" y="50711"/>
                </a:lnTo>
                <a:lnTo>
                  <a:pt x="28600" y="53225"/>
                </a:lnTo>
                <a:lnTo>
                  <a:pt x="29184" y="49720"/>
                </a:lnTo>
                <a:lnTo>
                  <a:pt x="30353" y="3849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4670" y="8320623"/>
            <a:ext cx="13335" cy="144145"/>
          </a:xfrm>
          <a:custGeom>
            <a:avLst/>
            <a:gdLst/>
            <a:ahLst/>
            <a:cxnLst/>
            <a:rect l="l" t="t" r="r" b="b"/>
            <a:pathLst>
              <a:path w="13335" h="144145">
                <a:moveTo>
                  <a:pt x="10147" y="0"/>
                </a:moveTo>
                <a:lnTo>
                  <a:pt x="0" y="143802"/>
                </a:lnTo>
                <a:lnTo>
                  <a:pt x="11252" y="71107"/>
                </a:lnTo>
                <a:lnTo>
                  <a:pt x="8089" y="74574"/>
                </a:lnTo>
                <a:lnTo>
                  <a:pt x="12131" y="29968"/>
                </a:lnTo>
                <a:lnTo>
                  <a:pt x="12742" y="10579"/>
                </a:lnTo>
                <a:lnTo>
                  <a:pt x="11542" y="4544"/>
                </a:lnTo>
                <a:lnTo>
                  <a:pt x="1014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3836" y="9083460"/>
            <a:ext cx="4445" cy="83820"/>
          </a:xfrm>
          <a:custGeom>
            <a:avLst/>
            <a:gdLst/>
            <a:ahLst/>
            <a:cxnLst/>
            <a:rect l="l" t="t" r="r" b="b"/>
            <a:pathLst>
              <a:path w="4445" h="83820">
                <a:moveTo>
                  <a:pt x="0" y="0"/>
                </a:moveTo>
                <a:lnTo>
                  <a:pt x="723" y="83654"/>
                </a:lnTo>
                <a:lnTo>
                  <a:pt x="4051" y="1955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6173" y="9282296"/>
            <a:ext cx="6350" cy="49530"/>
          </a:xfrm>
          <a:custGeom>
            <a:avLst/>
            <a:gdLst/>
            <a:ahLst/>
            <a:cxnLst/>
            <a:rect l="l" t="t" r="r" b="b"/>
            <a:pathLst>
              <a:path w="6350" h="49529">
                <a:moveTo>
                  <a:pt x="1371" y="0"/>
                </a:moveTo>
                <a:lnTo>
                  <a:pt x="0" y="49517"/>
                </a:lnTo>
                <a:lnTo>
                  <a:pt x="5765" y="7340"/>
                </a:lnTo>
                <a:lnTo>
                  <a:pt x="137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2713" y="9956686"/>
            <a:ext cx="285115" cy="30480"/>
          </a:xfrm>
          <a:custGeom>
            <a:avLst/>
            <a:gdLst/>
            <a:ahLst/>
            <a:cxnLst/>
            <a:rect l="l" t="t" r="r" b="b"/>
            <a:pathLst>
              <a:path w="285114" h="30479">
                <a:moveTo>
                  <a:pt x="153085" y="14211"/>
                </a:moveTo>
                <a:lnTo>
                  <a:pt x="116713" y="9296"/>
                </a:lnTo>
                <a:lnTo>
                  <a:pt x="78549" y="4965"/>
                </a:lnTo>
                <a:lnTo>
                  <a:pt x="39370" y="1701"/>
                </a:lnTo>
                <a:lnTo>
                  <a:pt x="0" y="0"/>
                </a:lnTo>
                <a:lnTo>
                  <a:pt x="27889" y="3898"/>
                </a:lnTo>
                <a:lnTo>
                  <a:pt x="87312" y="8280"/>
                </a:lnTo>
                <a:lnTo>
                  <a:pt x="119037" y="10972"/>
                </a:lnTo>
                <a:lnTo>
                  <a:pt x="153085" y="14211"/>
                </a:lnTo>
                <a:close/>
              </a:path>
              <a:path w="285114" h="30479">
                <a:moveTo>
                  <a:pt x="285038" y="29832"/>
                </a:moveTo>
                <a:lnTo>
                  <a:pt x="247345" y="24930"/>
                </a:lnTo>
                <a:lnTo>
                  <a:pt x="213156" y="20764"/>
                </a:lnTo>
                <a:lnTo>
                  <a:pt x="181914" y="17221"/>
                </a:lnTo>
                <a:lnTo>
                  <a:pt x="153098" y="14224"/>
                </a:lnTo>
                <a:lnTo>
                  <a:pt x="236423" y="26555"/>
                </a:lnTo>
                <a:lnTo>
                  <a:pt x="266065" y="29933"/>
                </a:lnTo>
                <a:lnTo>
                  <a:pt x="285038" y="2983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3058" y="5576176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0" y="0"/>
                </a:moveTo>
                <a:lnTo>
                  <a:pt x="13690" y="1397"/>
                </a:lnTo>
                <a:lnTo>
                  <a:pt x="15074" y="723"/>
                </a:lnTo>
                <a:lnTo>
                  <a:pt x="8966" y="35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4259" y="5723385"/>
            <a:ext cx="73025" cy="3810"/>
          </a:xfrm>
          <a:custGeom>
            <a:avLst/>
            <a:gdLst/>
            <a:ahLst/>
            <a:cxnLst/>
            <a:rect l="l" t="t" r="r" b="b"/>
            <a:pathLst>
              <a:path w="73025" h="3810">
                <a:moveTo>
                  <a:pt x="0" y="0"/>
                </a:moveTo>
                <a:lnTo>
                  <a:pt x="11538" y="820"/>
                </a:lnTo>
                <a:lnTo>
                  <a:pt x="27044" y="1668"/>
                </a:lnTo>
                <a:lnTo>
                  <a:pt x="47170" y="2552"/>
                </a:lnTo>
                <a:lnTo>
                  <a:pt x="72567" y="347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2573" y="10022482"/>
            <a:ext cx="1905" cy="17780"/>
          </a:xfrm>
          <a:custGeom>
            <a:avLst/>
            <a:gdLst/>
            <a:ahLst/>
            <a:cxnLst/>
            <a:rect l="l" t="t" r="r" b="b"/>
            <a:pathLst>
              <a:path w="1904" h="17779">
                <a:moveTo>
                  <a:pt x="1332" y="0"/>
                </a:moveTo>
                <a:lnTo>
                  <a:pt x="1171" y="371"/>
                </a:lnTo>
                <a:lnTo>
                  <a:pt x="425" y="9358"/>
                </a:lnTo>
                <a:lnTo>
                  <a:pt x="0" y="17602"/>
                </a:lnTo>
                <a:lnTo>
                  <a:pt x="133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31301" y="9856793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90">
                <a:moveTo>
                  <a:pt x="20" y="0"/>
                </a:moveTo>
                <a:lnTo>
                  <a:pt x="0" y="1267"/>
                </a:lnTo>
                <a:lnTo>
                  <a:pt x="228" y="7732"/>
                </a:lnTo>
                <a:lnTo>
                  <a:pt x="1409" y="8836"/>
                </a:lnTo>
                <a:lnTo>
                  <a:pt x="368" y="5471"/>
                </a:lnTo>
                <a:lnTo>
                  <a:pt x="2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2127" y="9953867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40">
                <a:moveTo>
                  <a:pt x="0" y="0"/>
                </a:moveTo>
                <a:lnTo>
                  <a:pt x="11671" y="2171"/>
                </a:lnTo>
                <a:lnTo>
                  <a:pt x="9664" y="1765"/>
                </a:lnTo>
                <a:lnTo>
                  <a:pt x="342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5489791"/>
            <a:ext cx="4010660" cy="4590415"/>
            <a:chOff x="0" y="5489791"/>
            <a:chExt cx="4010660" cy="4590415"/>
          </a:xfrm>
        </p:grpSpPr>
        <p:sp>
          <p:nvSpPr>
            <p:cNvPr id="33" name="object 33"/>
            <p:cNvSpPr/>
            <p:nvPr/>
          </p:nvSpPr>
          <p:spPr>
            <a:xfrm>
              <a:off x="0" y="5489803"/>
              <a:ext cx="3903979" cy="4590415"/>
            </a:xfrm>
            <a:custGeom>
              <a:avLst/>
              <a:gdLst/>
              <a:ahLst/>
              <a:cxnLst/>
              <a:rect l="l" t="t" r="r" b="b"/>
              <a:pathLst>
                <a:path w="3903979" h="4590415">
                  <a:moveTo>
                    <a:pt x="614121" y="4320946"/>
                  </a:moveTo>
                  <a:lnTo>
                    <a:pt x="591121" y="4317136"/>
                  </a:lnTo>
                  <a:lnTo>
                    <a:pt x="579158" y="4315853"/>
                  </a:lnTo>
                  <a:lnTo>
                    <a:pt x="614121" y="4320946"/>
                  </a:lnTo>
                  <a:close/>
                </a:path>
                <a:path w="3903979" h="4590415">
                  <a:moveTo>
                    <a:pt x="3246247" y="4590186"/>
                  </a:moveTo>
                  <a:lnTo>
                    <a:pt x="3214700" y="4587646"/>
                  </a:lnTo>
                  <a:lnTo>
                    <a:pt x="3160153" y="4582566"/>
                  </a:lnTo>
                  <a:lnTo>
                    <a:pt x="3121558" y="4577486"/>
                  </a:lnTo>
                  <a:lnTo>
                    <a:pt x="3066465" y="4569866"/>
                  </a:lnTo>
                  <a:lnTo>
                    <a:pt x="3020352" y="4566056"/>
                  </a:lnTo>
                  <a:lnTo>
                    <a:pt x="3117723" y="4577486"/>
                  </a:lnTo>
                  <a:lnTo>
                    <a:pt x="3083179" y="4576216"/>
                  </a:lnTo>
                  <a:lnTo>
                    <a:pt x="3040507" y="4573676"/>
                  </a:lnTo>
                  <a:lnTo>
                    <a:pt x="2996908" y="4569866"/>
                  </a:lnTo>
                  <a:lnTo>
                    <a:pt x="2959582" y="4564786"/>
                  </a:lnTo>
                  <a:lnTo>
                    <a:pt x="2984055" y="4568596"/>
                  </a:lnTo>
                  <a:lnTo>
                    <a:pt x="3064522" y="4577486"/>
                  </a:lnTo>
                  <a:lnTo>
                    <a:pt x="3117202" y="4582566"/>
                  </a:lnTo>
                  <a:lnTo>
                    <a:pt x="3176003" y="4588916"/>
                  </a:lnTo>
                  <a:lnTo>
                    <a:pt x="3198558" y="4590186"/>
                  </a:lnTo>
                  <a:lnTo>
                    <a:pt x="3246247" y="4590186"/>
                  </a:lnTo>
                  <a:close/>
                </a:path>
                <a:path w="3903979" h="4590415">
                  <a:moveTo>
                    <a:pt x="3470554" y="4581296"/>
                  </a:moveTo>
                  <a:lnTo>
                    <a:pt x="3379978" y="4572406"/>
                  </a:lnTo>
                  <a:lnTo>
                    <a:pt x="3354108" y="4569866"/>
                  </a:lnTo>
                  <a:lnTo>
                    <a:pt x="3310026" y="4564786"/>
                  </a:lnTo>
                  <a:lnTo>
                    <a:pt x="3299002" y="4563516"/>
                  </a:lnTo>
                  <a:lnTo>
                    <a:pt x="3269475" y="4559706"/>
                  </a:lnTo>
                  <a:lnTo>
                    <a:pt x="3263874" y="4558995"/>
                  </a:lnTo>
                  <a:lnTo>
                    <a:pt x="3263874" y="4564786"/>
                  </a:lnTo>
                  <a:lnTo>
                    <a:pt x="3260750" y="4564786"/>
                  </a:lnTo>
                  <a:lnTo>
                    <a:pt x="3250057" y="4563554"/>
                  </a:lnTo>
                  <a:lnTo>
                    <a:pt x="3263874" y="4564786"/>
                  </a:lnTo>
                  <a:lnTo>
                    <a:pt x="3263874" y="4558995"/>
                  </a:lnTo>
                  <a:lnTo>
                    <a:pt x="3239960" y="4555896"/>
                  </a:lnTo>
                  <a:lnTo>
                    <a:pt x="3229711" y="4554994"/>
                  </a:lnTo>
                  <a:lnTo>
                    <a:pt x="3229711" y="4561192"/>
                  </a:lnTo>
                  <a:lnTo>
                    <a:pt x="3227882" y="4560976"/>
                  </a:lnTo>
                  <a:lnTo>
                    <a:pt x="3221520" y="4559706"/>
                  </a:lnTo>
                  <a:lnTo>
                    <a:pt x="3229711" y="4561192"/>
                  </a:lnTo>
                  <a:lnTo>
                    <a:pt x="3229711" y="4554994"/>
                  </a:lnTo>
                  <a:lnTo>
                    <a:pt x="3182772" y="4550816"/>
                  </a:lnTo>
                  <a:lnTo>
                    <a:pt x="3133229" y="4547006"/>
                  </a:lnTo>
                  <a:lnTo>
                    <a:pt x="3028315" y="4540656"/>
                  </a:lnTo>
                  <a:lnTo>
                    <a:pt x="3042158" y="4540656"/>
                  </a:lnTo>
                  <a:lnTo>
                    <a:pt x="2859151" y="4527956"/>
                  </a:lnTo>
                  <a:lnTo>
                    <a:pt x="2857601" y="4525416"/>
                  </a:lnTo>
                  <a:lnTo>
                    <a:pt x="2774848" y="4519066"/>
                  </a:lnTo>
                  <a:lnTo>
                    <a:pt x="2758173" y="4517796"/>
                  </a:lnTo>
                  <a:lnTo>
                    <a:pt x="2707576" y="4512716"/>
                  </a:lnTo>
                  <a:lnTo>
                    <a:pt x="2552179" y="4501286"/>
                  </a:lnTo>
                  <a:lnTo>
                    <a:pt x="2391168" y="4486046"/>
                  </a:lnTo>
                  <a:lnTo>
                    <a:pt x="2280615" y="4470806"/>
                  </a:lnTo>
                  <a:lnTo>
                    <a:pt x="2234044" y="4468266"/>
                  </a:lnTo>
                  <a:lnTo>
                    <a:pt x="2183295" y="4464456"/>
                  </a:lnTo>
                  <a:lnTo>
                    <a:pt x="2124938" y="4459376"/>
                  </a:lnTo>
                  <a:lnTo>
                    <a:pt x="2067128" y="4453026"/>
                  </a:lnTo>
                  <a:lnTo>
                    <a:pt x="2036241" y="4445406"/>
                  </a:lnTo>
                  <a:lnTo>
                    <a:pt x="1981720" y="4440326"/>
                  </a:lnTo>
                  <a:lnTo>
                    <a:pt x="1918169" y="4433976"/>
                  </a:lnTo>
                  <a:lnTo>
                    <a:pt x="1886648" y="4430166"/>
                  </a:lnTo>
                  <a:lnTo>
                    <a:pt x="1855127" y="4426356"/>
                  </a:lnTo>
                  <a:lnTo>
                    <a:pt x="1802155" y="4422546"/>
                  </a:lnTo>
                  <a:lnTo>
                    <a:pt x="1768792" y="4421276"/>
                  </a:lnTo>
                  <a:lnTo>
                    <a:pt x="1737956" y="4414926"/>
                  </a:lnTo>
                  <a:lnTo>
                    <a:pt x="1696605" y="4408576"/>
                  </a:lnTo>
                  <a:lnTo>
                    <a:pt x="1646974" y="4402226"/>
                  </a:lnTo>
                  <a:lnTo>
                    <a:pt x="1352270" y="4376826"/>
                  </a:lnTo>
                  <a:lnTo>
                    <a:pt x="1299591" y="4371746"/>
                  </a:lnTo>
                  <a:lnTo>
                    <a:pt x="1254175" y="4367936"/>
                  </a:lnTo>
                  <a:lnTo>
                    <a:pt x="1248397" y="4373016"/>
                  </a:lnTo>
                  <a:lnTo>
                    <a:pt x="1020445" y="4355236"/>
                  </a:lnTo>
                  <a:lnTo>
                    <a:pt x="1002792" y="4353966"/>
                  </a:lnTo>
                  <a:lnTo>
                    <a:pt x="946226" y="4348886"/>
                  </a:lnTo>
                  <a:lnTo>
                    <a:pt x="952893" y="4355236"/>
                  </a:lnTo>
                  <a:lnTo>
                    <a:pt x="912342" y="4352696"/>
                  </a:lnTo>
                  <a:lnTo>
                    <a:pt x="867143" y="4348886"/>
                  </a:lnTo>
                  <a:lnTo>
                    <a:pt x="791641" y="4341266"/>
                  </a:lnTo>
                  <a:lnTo>
                    <a:pt x="765352" y="4338726"/>
                  </a:lnTo>
                  <a:lnTo>
                    <a:pt x="710044" y="4332376"/>
                  </a:lnTo>
                  <a:lnTo>
                    <a:pt x="652640" y="4324756"/>
                  </a:lnTo>
                  <a:lnTo>
                    <a:pt x="593775" y="4319676"/>
                  </a:lnTo>
                  <a:lnTo>
                    <a:pt x="534085" y="4313326"/>
                  </a:lnTo>
                  <a:lnTo>
                    <a:pt x="547243" y="4313326"/>
                  </a:lnTo>
                  <a:lnTo>
                    <a:pt x="567537" y="4314596"/>
                  </a:lnTo>
                  <a:lnTo>
                    <a:pt x="579158" y="4315853"/>
                  </a:lnTo>
                  <a:lnTo>
                    <a:pt x="561873" y="4313326"/>
                  </a:lnTo>
                  <a:lnTo>
                    <a:pt x="508723" y="4306976"/>
                  </a:lnTo>
                  <a:lnTo>
                    <a:pt x="454977" y="4301896"/>
                  </a:lnTo>
                  <a:lnTo>
                    <a:pt x="400913" y="4296816"/>
                  </a:lnTo>
                  <a:lnTo>
                    <a:pt x="346837" y="4293006"/>
                  </a:lnTo>
                  <a:lnTo>
                    <a:pt x="293039" y="4290466"/>
                  </a:lnTo>
                  <a:lnTo>
                    <a:pt x="136347" y="4279036"/>
                  </a:lnTo>
                  <a:lnTo>
                    <a:pt x="86652" y="4272686"/>
                  </a:lnTo>
                  <a:lnTo>
                    <a:pt x="38735" y="4267606"/>
                  </a:lnTo>
                  <a:lnTo>
                    <a:pt x="8369" y="4265066"/>
                  </a:lnTo>
                  <a:lnTo>
                    <a:pt x="0" y="4265066"/>
                  </a:lnTo>
                  <a:lnTo>
                    <a:pt x="0" y="4310786"/>
                  </a:lnTo>
                  <a:lnTo>
                    <a:pt x="5118" y="4310786"/>
                  </a:lnTo>
                  <a:lnTo>
                    <a:pt x="42240" y="4308246"/>
                  </a:lnTo>
                  <a:lnTo>
                    <a:pt x="144780" y="4303166"/>
                  </a:lnTo>
                  <a:lnTo>
                    <a:pt x="206895" y="4301896"/>
                  </a:lnTo>
                  <a:lnTo>
                    <a:pt x="274053" y="4303166"/>
                  </a:lnTo>
                  <a:lnTo>
                    <a:pt x="344589" y="4305706"/>
                  </a:lnTo>
                  <a:lnTo>
                    <a:pt x="376186" y="4313326"/>
                  </a:lnTo>
                  <a:lnTo>
                    <a:pt x="504520" y="4319676"/>
                  </a:lnTo>
                  <a:lnTo>
                    <a:pt x="365671" y="4323486"/>
                  </a:lnTo>
                  <a:lnTo>
                    <a:pt x="305752" y="4323486"/>
                  </a:lnTo>
                  <a:lnTo>
                    <a:pt x="243852" y="4324756"/>
                  </a:lnTo>
                  <a:lnTo>
                    <a:pt x="182867" y="4324756"/>
                  </a:lnTo>
                  <a:lnTo>
                    <a:pt x="125730" y="4323486"/>
                  </a:lnTo>
                  <a:lnTo>
                    <a:pt x="75311" y="4323486"/>
                  </a:lnTo>
                  <a:lnTo>
                    <a:pt x="105346" y="4328566"/>
                  </a:lnTo>
                  <a:lnTo>
                    <a:pt x="119494" y="4331106"/>
                  </a:lnTo>
                  <a:lnTo>
                    <a:pt x="201129" y="4339996"/>
                  </a:lnTo>
                  <a:lnTo>
                    <a:pt x="207187" y="4342536"/>
                  </a:lnTo>
                  <a:lnTo>
                    <a:pt x="181876" y="4342536"/>
                  </a:lnTo>
                  <a:lnTo>
                    <a:pt x="143713" y="4339996"/>
                  </a:lnTo>
                  <a:lnTo>
                    <a:pt x="111213" y="4337456"/>
                  </a:lnTo>
                  <a:lnTo>
                    <a:pt x="358800" y="4362856"/>
                  </a:lnTo>
                  <a:lnTo>
                    <a:pt x="384073" y="4360316"/>
                  </a:lnTo>
                  <a:lnTo>
                    <a:pt x="514223" y="4365396"/>
                  </a:lnTo>
                  <a:lnTo>
                    <a:pt x="540308" y="4364126"/>
                  </a:lnTo>
                  <a:lnTo>
                    <a:pt x="478002" y="4360316"/>
                  </a:lnTo>
                  <a:lnTo>
                    <a:pt x="270332" y="4347616"/>
                  </a:lnTo>
                  <a:lnTo>
                    <a:pt x="276402" y="4345076"/>
                  </a:lnTo>
                  <a:lnTo>
                    <a:pt x="301294" y="4342536"/>
                  </a:lnTo>
                  <a:lnTo>
                    <a:pt x="342036" y="4341266"/>
                  </a:lnTo>
                  <a:lnTo>
                    <a:pt x="395617" y="4342536"/>
                  </a:lnTo>
                  <a:lnTo>
                    <a:pt x="459079" y="4345076"/>
                  </a:lnTo>
                  <a:lnTo>
                    <a:pt x="529412" y="4350156"/>
                  </a:lnTo>
                  <a:lnTo>
                    <a:pt x="603656" y="4356506"/>
                  </a:lnTo>
                  <a:lnTo>
                    <a:pt x="616978" y="4361586"/>
                  </a:lnTo>
                  <a:lnTo>
                    <a:pt x="603313" y="4365396"/>
                  </a:lnTo>
                  <a:lnTo>
                    <a:pt x="581952" y="4369206"/>
                  </a:lnTo>
                  <a:lnTo>
                    <a:pt x="572236" y="4371746"/>
                  </a:lnTo>
                  <a:lnTo>
                    <a:pt x="608330" y="4373016"/>
                  </a:lnTo>
                  <a:lnTo>
                    <a:pt x="723265" y="4380636"/>
                  </a:lnTo>
                  <a:lnTo>
                    <a:pt x="755357" y="4384446"/>
                  </a:lnTo>
                  <a:lnTo>
                    <a:pt x="680440" y="4381906"/>
                  </a:lnTo>
                  <a:lnTo>
                    <a:pt x="726719" y="4386986"/>
                  </a:lnTo>
                  <a:lnTo>
                    <a:pt x="769708" y="4389526"/>
                  </a:lnTo>
                  <a:lnTo>
                    <a:pt x="811860" y="4390796"/>
                  </a:lnTo>
                  <a:lnTo>
                    <a:pt x="855624" y="4393336"/>
                  </a:lnTo>
                  <a:lnTo>
                    <a:pt x="903427" y="4397146"/>
                  </a:lnTo>
                  <a:lnTo>
                    <a:pt x="993686" y="4409846"/>
                  </a:lnTo>
                  <a:lnTo>
                    <a:pt x="1033868" y="4417466"/>
                  </a:lnTo>
                  <a:lnTo>
                    <a:pt x="1067866" y="4422546"/>
                  </a:lnTo>
                  <a:lnTo>
                    <a:pt x="1085253" y="4422546"/>
                  </a:lnTo>
                  <a:lnTo>
                    <a:pt x="1046657" y="4408576"/>
                  </a:lnTo>
                  <a:lnTo>
                    <a:pt x="1028712" y="4393336"/>
                  </a:lnTo>
                  <a:lnTo>
                    <a:pt x="1030401" y="4384446"/>
                  </a:lnTo>
                  <a:lnTo>
                    <a:pt x="1031379" y="4379366"/>
                  </a:lnTo>
                  <a:lnTo>
                    <a:pt x="1054646" y="4373016"/>
                  </a:lnTo>
                  <a:lnTo>
                    <a:pt x="1269453" y="4403496"/>
                  </a:lnTo>
                  <a:lnTo>
                    <a:pt x="1312519" y="4411116"/>
                  </a:lnTo>
                  <a:lnTo>
                    <a:pt x="1328166" y="4416196"/>
                  </a:lnTo>
                  <a:lnTo>
                    <a:pt x="1317536" y="4420006"/>
                  </a:lnTo>
                  <a:lnTo>
                    <a:pt x="1293368" y="4421276"/>
                  </a:lnTo>
                  <a:lnTo>
                    <a:pt x="1268374" y="4423816"/>
                  </a:lnTo>
                  <a:lnTo>
                    <a:pt x="1255280" y="4426356"/>
                  </a:lnTo>
                  <a:lnTo>
                    <a:pt x="1266837" y="4431436"/>
                  </a:lnTo>
                  <a:lnTo>
                    <a:pt x="1267574" y="4431322"/>
                  </a:lnTo>
                  <a:lnTo>
                    <a:pt x="1268488" y="4431995"/>
                  </a:lnTo>
                  <a:lnTo>
                    <a:pt x="1276870" y="4433709"/>
                  </a:lnTo>
                  <a:lnTo>
                    <a:pt x="1293444" y="4435970"/>
                  </a:lnTo>
                  <a:lnTo>
                    <a:pt x="1319682" y="4438853"/>
                  </a:lnTo>
                  <a:lnTo>
                    <a:pt x="1301254" y="4436440"/>
                  </a:lnTo>
                  <a:lnTo>
                    <a:pt x="1286751" y="4434319"/>
                  </a:lnTo>
                  <a:lnTo>
                    <a:pt x="1275499" y="4432439"/>
                  </a:lnTo>
                  <a:lnTo>
                    <a:pt x="1268691" y="4431131"/>
                  </a:lnTo>
                  <a:lnTo>
                    <a:pt x="1274419" y="4430166"/>
                  </a:lnTo>
                  <a:lnTo>
                    <a:pt x="1322108" y="4430166"/>
                  </a:lnTo>
                  <a:lnTo>
                    <a:pt x="1338580" y="4433976"/>
                  </a:lnTo>
                  <a:lnTo>
                    <a:pt x="1340434" y="4436516"/>
                  </a:lnTo>
                  <a:lnTo>
                    <a:pt x="1351699" y="4439056"/>
                  </a:lnTo>
                  <a:lnTo>
                    <a:pt x="1396428" y="4442866"/>
                  </a:lnTo>
                  <a:lnTo>
                    <a:pt x="1411541" y="4441596"/>
                  </a:lnTo>
                  <a:lnTo>
                    <a:pt x="1437474" y="4442866"/>
                  </a:lnTo>
                  <a:lnTo>
                    <a:pt x="1465973" y="4445406"/>
                  </a:lnTo>
                  <a:lnTo>
                    <a:pt x="1488808" y="4447946"/>
                  </a:lnTo>
                  <a:lnTo>
                    <a:pt x="1497723" y="4449216"/>
                  </a:lnTo>
                  <a:lnTo>
                    <a:pt x="1484490" y="4446676"/>
                  </a:lnTo>
                  <a:lnTo>
                    <a:pt x="1449578" y="4441596"/>
                  </a:lnTo>
                  <a:lnTo>
                    <a:pt x="1440853" y="4440326"/>
                  </a:lnTo>
                  <a:lnTo>
                    <a:pt x="1495793" y="4444136"/>
                  </a:lnTo>
                  <a:lnTo>
                    <a:pt x="1579473" y="4454296"/>
                  </a:lnTo>
                  <a:lnTo>
                    <a:pt x="1643176" y="4460646"/>
                  </a:lnTo>
                  <a:lnTo>
                    <a:pt x="1641221" y="4455566"/>
                  </a:lnTo>
                  <a:lnTo>
                    <a:pt x="1668818" y="4453026"/>
                  </a:lnTo>
                  <a:lnTo>
                    <a:pt x="1716189" y="4453026"/>
                  </a:lnTo>
                  <a:lnTo>
                    <a:pt x="1773593" y="4454296"/>
                  </a:lnTo>
                  <a:lnTo>
                    <a:pt x="1831263" y="4456836"/>
                  </a:lnTo>
                  <a:lnTo>
                    <a:pt x="1831340" y="4458106"/>
                  </a:lnTo>
                  <a:lnTo>
                    <a:pt x="1837664" y="4460646"/>
                  </a:lnTo>
                  <a:lnTo>
                    <a:pt x="1846859" y="4463186"/>
                  </a:lnTo>
                  <a:lnTo>
                    <a:pt x="1855546" y="4464456"/>
                  </a:lnTo>
                  <a:lnTo>
                    <a:pt x="1914385" y="4470806"/>
                  </a:lnTo>
                  <a:lnTo>
                    <a:pt x="1968157" y="4475886"/>
                  </a:lnTo>
                  <a:lnTo>
                    <a:pt x="2018182" y="4482236"/>
                  </a:lnTo>
                  <a:lnTo>
                    <a:pt x="2158873" y="4497476"/>
                  </a:lnTo>
                  <a:lnTo>
                    <a:pt x="2313203" y="4512716"/>
                  </a:lnTo>
                  <a:lnTo>
                    <a:pt x="2334755" y="4516526"/>
                  </a:lnTo>
                  <a:lnTo>
                    <a:pt x="2364117" y="4520336"/>
                  </a:lnTo>
                  <a:lnTo>
                    <a:pt x="2383802" y="4524146"/>
                  </a:lnTo>
                  <a:lnTo>
                    <a:pt x="2376297" y="4526686"/>
                  </a:lnTo>
                  <a:lnTo>
                    <a:pt x="2416429" y="4527956"/>
                  </a:lnTo>
                  <a:lnTo>
                    <a:pt x="2442959" y="4529226"/>
                  </a:lnTo>
                  <a:lnTo>
                    <a:pt x="2477833" y="4531766"/>
                  </a:lnTo>
                  <a:lnTo>
                    <a:pt x="2502319" y="4535576"/>
                  </a:lnTo>
                  <a:lnTo>
                    <a:pt x="2503716" y="4536846"/>
                  </a:lnTo>
                  <a:lnTo>
                    <a:pt x="2489339" y="4536846"/>
                  </a:lnTo>
                  <a:lnTo>
                    <a:pt x="2466492" y="4534306"/>
                  </a:lnTo>
                  <a:lnTo>
                    <a:pt x="2442489" y="4533036"/>
                  </a:lnTo>
                  <a:lnTo>
                    <a:pt x="2424646" y="4531766"/>
                  </a:lnTo>
                  <a:lnTo>
                    <a:pt x="2420264" y="4533036"/>
                  </a:lnTo>
                  <a:lnTo>
                    <a:pt x="2436647" y="4538116"/>
                  </a:lnTo>
                  <a:lnTo>
                    <a:pt x="2462530" y="4536846"/>
                  </a:lnTo>
                  <a:lnTo>
                    <a:pt x="2518194" y="4539386"/>
                  </a:lnTo>
                  <a:lnTo>
                    <a:pt x="2651569" y="4547006"/>
                  </a:lnTo>
                  <a:lnTo>
                    <a:pt x="2623997" y="4541926"/>
                  </a:lnTo>
                  <a:lnTo>
                    <a:pt x="2575115" y="4536846"/>
                  </a:lnTo>
                  <a:lnTo>
                    <a:pt x="2514841" y="4531766"/>
                  </a:lnTo>
                  <a:lnTo>
                    <a:pt x="2453068" y="4529226"/>
                  </a:lnTo>
                  <a:lnTo>
                    <a:pt x="2399715" y="4525416"/>
                  </a:lnTo>
                  <a:lnTo>
                    <a:pt x="2410714" y="4521606"/>
                  </a:lnTo>
                  <a:lnTo>
                    <a:pt x="2441498" y="4519066"/>
                  </a:lnTo>
                  <a:lnTo>
                    <a:pt x="2489695" y="4519066"/>
                  </a:lnTo>
                  <a:lnTo>
                    <a:pt x="2552941" y="4520336"/>
                  </a:lnTo>
                  <a:lnTo>
                    <a:pt x="2628887" y="4522876"/>
                  </a:lnTo>
                  <a:lnTo>
                    <a:pt x="2715158" y="4527956"/>
                  </a:lnTo>
                  <a:lnTo>
                    <a:pt x="2777045" y="4533036"/>
                  </a:lnTo>
                  <a:lnTo>
                    <a:pt x="2801988" y="4539386"/>
                  </a:lnTo>
                  <a:lnTo>
                    <a:pt x="2797060" y="4540656"/>
                  </a:lnTo>
                  <a:lnTo>
                    <a:pt x="2801899" y="4541926"/>
                  </a:lnTo>
                  <a:lnTo>
                    <a:pt x="2868257" y="4548276"/>
                  </a:lnTo>
                  <a:lnTo>
                    <a:pt x="2921927" y="4552086"/>
                  </a:lnTo>
                  <a:lnTo>
                    <a:pt x="2965462" y="4554626"/>
                  </a:lnTo>
                  <a:lnTo>
                    <a:pt x="3001441" y="4555896"/>
                  </a:lnTo>
                  <a:lnTo>
                    <a:pt x="3032417" y="4555896"/>
                  </a:lnTo>
                  <a:lnTo>
                    <a:pt x="3060954" y="4557166"/>
                  </a:lnTo>
                  <a:lnTo>
                    <a:pt x="3089630" y="4557166"/>
                  </a:lnTo>
                  <a:lnTo>
                    <a:pt x="3121012" y="4559706"/>
                  </a:lnTo>
                  <a:lnTo>
                    <a:pt x="3157664" y="4562246"/>
                  </a:lnTo>
                  <a:lnTo>
                    <a:pt x="3202140" y="4566056"/>
                  </a:lnTo>
                  <a:lnTo>
                    <a:pt x="3257016" y="4572406"/>
                  </a:lnTo>
                  <a:lnTo>
                    <a:pt x="3294989" y="4581296"/>
                  </a:lnTo>
                  <a:lnTo>
                    <a:pt x="3293897" y="4586376"/>
                  </a:lnTo>
                  <a:lnTo>
                    <a:pt x="3279876" y="4590186"/>
                  </a:lnTo>
                  <a:lnTo>
                    <a:pt x="3469335" y="4590186"/>
                  </a:lnTo>
                  <a:lnTo>
                    <a:pt x="3417951" y="4581296"/>
                  </a:lnTo>
                  <a:lnTo>
                    <a:pt x="3421684" y="4578756"/>
                  </a:lnTo>
                  <a:lnTo>
                    <a:pt x="3470554" y="4581296"/>
                  </a:lnTo>
                  <a:close/>
                </a:path>
                <a:path w="3903979" h="4590415">
                  <a:moveTo>
                    <a:pt x="3594239" y="4541418"/>
                  </a:moveTo>
                  <a:lnTo>
                    <a:pt x="3593173" y="4549152"/>
                  </a:lnTo>
                  <a:lnTo>
                    <a:pt x="3592576" y="4552391"/>
                  </a:lnTo>
                  <a:lnTo>
                    <a:pt x="3592576" y="4550283"/>
                  </a:lnTo>
                  <a:lnTo>
                    <a:pt x="3589807" y="4584560"/>
                  </a:lnTo>
                  <a:lnTo>
                    <a:pt x="3594239" y="4541418"/>
                  </a:lnTo>
                  <a:close/>
                </a:path>
                <a:path w="3903979" h="4590415">
                  <a:moveTo>
                    <a:pt x="3600373" y="4490961"/>
                  </a:moveTo>
                  <a:lnTo>
                    <a:pt x="3597325" y="4514774"/>
                  </a:lnTo>
                  <a:lnTo>
                    <a:pt x="3594239" y="4541418"/>
                  </a:lnTo>
                  <a:lnTo>
                    <a:pt x="3596576" y="4523257"/>
                  </a:lnTo>
                  <a:lnTo>
                    <a:pt x="3600373" y="4490961"/>
                  </a:lnTo>
                  <a:close/>
                </a:path>
                <a:path w="3903979" h="4590415">
                  <a:moveTo>
                    <a:pt x="3600678" y="4464215"/>
                  </a:moveTo>
                  <a:lnTo>
                    <a:pt x="3600221" y="4462513"/>
                  </a:lnTo>
                  <a:lnTo>
                    <a:pt x="3599510" y="4466361"/>
                  </a:lnTo>
                  <a:lnTo>
                    <a:pt x="3598481" y="4477766"/>
                  </a:lnTo>
                  <a:lnTo>
                    <a:pt x="3597071" y="4498746"/>
                  </a:lnTo>
                  <a:lnTo>
                    <a:pt x="3600678" y="4464215"/>
                  </a:lnTo>
                  <a:close/>
                </a:path>
                <a:path w="3903979" h="4590415">
                  <a:moveTo>
                    <a:pt x="3627640" y="4563910"/>
                  </a:moveTo>
                  <a:lnTo>
                    <a:pt x="3627285" y="4546816"/>
                  </a:lnTo>
                  <a:lnTo>
                    <a:pt x="3624681" y="4553509"/>
                  </a:lnTo>
                  <a:lnTo>
                    <a:pt x="3621951" y="4590186"/>
                  </a:lnTo>
                  <a:lnTo>
                    <a:pt x="3626828" y="4590186"/>
                  </a:lnTo>
                  <a:lnTo>
                    <a:pt x="3627640" y="4563910"/>
                  </a:lnTo>
                  <a:close/>
                </a:path>
                <a:path w="3903979" h="4590415">
                  <a:moveTo>
                    <a:pt x="3629177" y="4149331"/>
                  </a:moveTo>
                  <a:lnTo>
                    <a:pt x="3626307" y="4155630"/>
                  </a:lnTo>
                  <a:lnTo>
                    <a:pt x="3625596" y="4153433"/>
                  </a:lnTo>
                  <a:lnTo>
                    <a:pt x="3626345" y="4140479"/>
                  </a:lnTo>
                  <a:lnTo>
                    <a:pt x="3620274" y="4226382"/>
                  </a:lnTo>
                  <a:lnTo>
                    <a:pt x="3622700" y="4199763"/>
                  </a:lnTo>
                  <a:lnTo>
                    <a:pt x="3624935" y="4180116"/>
                  </a:lnTo>
                  <a:lnTo>
                    <a:pt x="3629177" y="4149331"/>
                  </a:lnTo>
                  <a:close/>
                </a:path>
                <a:path w="3903979" h="4590415">
                  <a:moveTo>
                    <a:pt x="3658616" y="3888206"/>
                  </a:moveTo>
                  <a:lnTo>
                    <a:pt x="3653028" y="3914305"/>
                  </a:lnTo>
                  <a:lnTo>
                    <a:pt x="3651364" y="3929240"/>
                  </a:lnTo>
                  <a:lnTo>
                    <a:pt x="3648989" y="3949433"/>
                  </a:lnTo>
                  <a:lnTo>
                    <a:pt x="3641255" y="3991305"/>
                  </a:lnTo>
                  <a:lnTo>
                    <a:pt x="3644735" y="3982834"/>
                  </a:lnTo>
                  <a:lnTo>
                    <a:pt x="3645370" y="3994086"/>
                  </a:lnTo>
                  <a:lnTo>
                    <a:pt x="3643884" y="4019816"/>
                  </a:lnTo>
                  <a:lnTo>
                    <a:pt x="3641039" y="4054792"/>
                  </a:lnTo>
                  <a:lnTo>
                    <a:pt x="3634232" y="4131513"/>
                  </a:lnTo>
                  <a:lnTo>
                    <a:pt x="3631768" y="4162780"/>
                  </a:lnTo>
                  <a:lnTo>
                    <a:pt x="3630917" y="4182338"/>
                  </a:lnTo>
                  <a:lnTo>
                    <a:pt x="3632428" y="4184942"/>
                  </a:lnTo>
                  <a:lnTo>
                    <a:pt x="3637064" y="4165346"/>
                  </a:lnTo>
                  <a:lnTo>
                    <a:pt x="3628415" y="4211155"/>
                  </a:lnTo>
                  <a:lnTo>
                    <a:pt x="3622383" y="4255236"/>
                  </a:lnTo>
                  <a:lnTo>
                    <a:pt x="3617163" y="4300740"/>
                  </a:lnTo>
                  <a:lnTo>
                    <a:pt x="3610965" y="4350791"/>
                  </a:lnTo>
                  <a:lnTo>
                    <a:pt x="3601999" y="4408525"/>
                  </a:lnTo>
                  <a:lnTo>
                    <a:pt x="3604323" y="4402937"/>
                  </a:lnTo>
                  <a:lnTo>
                    <a:pt x="3605974" y="4400550"/>
                  </a:lnTo>
                  <a:lnTo>
                    <a:pt x="3605301" y="4416056"/>
                  </a:lnTo>
                  <a:lnTo>
                    <a:pt x="3600678" y="4464202"/>
                  </a:lnTo>
                  <a:lnTo>
                    <a:pt x="3601034" y="4468419"/>
                  </a:lnTo>
                  <a:lnTo>
                    <a:pt x="3601072" y="4485081"/>
                  </a:lnTo>
                  <a:lnTo>
                    <a:pt x="3600373" y="4490961"/>
                  </a:lnTo>
                  <a:lnTo>
                    <a:pt x="3601123" y="4485868"/>
                  </a:lnTo>
                  <a:lnTo>
                    <a:pt x="3601199" y="4490288"/>
                  </a:lnTo>
                  <a:lnTo>
                    <a:pt x="3601351" y="4485868"/>
                  </a:lnTo>
                  <a:lnTo>
                    <a:pt x="3601415" y="4483989"/>
                  </a:lnTo>
                  <a:lnTo>
                    <a:pt x="3603688" y="4468419"/>
                  </a:lnTo>
                  <a:lnTo>
                    <a:pt x="3605834" y="4455007"/>
                  </a:lnTo>
                  <a:lnTo>
                    <a:pt x="3607803" y="4444390"/>
                  </a:lnTo>
                  <a:lnTo>
                    <a:pt x="3609505" y="4437151"/>
                  </a:lnTo>
                  <a:lnTo>
                    <a:pt x="3609568" y="4455007"/>
                  </a:lnTo>
                  <a:lnTo>
                    <a:pt x="3609111" y="4472102"/>
                  </a:lnTo>
                  <a:lnTo>
                    <a:pt x="3608070" y="4495000"/>
                  </a:lnTo>
                  <a:lnTo>
                    <a:pt x="3606635" y="4520235"/>
                  </a:lnTo>
                  <a:lnTo>
                    <a:pt x="3603117" y="4573981"/>
                  </a:lnTo>
                  <a:lnTo>
                    <a:pt x="3602240" y="4590186"/>
                  </a:lnTo>
                  <a:lnTo>
                    <a:pt x="3616299" y="4590186"/>
                  </a:lnTo>
                  <a:lnTo>
                    <a:pt x="3616617" y="4577893"/>
                  </a:lnTo>
                  <a:lnTo>
                    <a:pt x="3616795" y="4571327"/>
                  </a:lnTo>
                  <a:lnTo>
                    <a:pt x="3616985" y="4560379"/>
                  </a:lnTo>
                  <a:lnTo>
                    <a:pt x="3616629" y="4556061"/>
                  </a:lnTo>
                  <a:lnTo>
                    <a:pt x="3615461" y="4561014"/>
                  </a:lnTo>
                  <a:lnTo>
                    <a:pt x="3613226" y="4577893"/>
                  </a:lnTo>
                  <a:lnTo>
                    <a:pt x="3615194" y="4532604"/>
                  </a:lnTo>
                  <a:lnTo>
                    <a:pt x="3617366" y="4483989"/>
                  </a:lnTo>
                  <a:lnTo>
                    <a:pt x="3619804" y="4437151"/>
                  </a:lnTo>
                  <a:lnTo>
                    <a:pt x="3619919" y="4434967"/>
                  </a:lnTo>
                  <a:lnTo>
                    <a:pt x="3622167" y="4400550"/>
                  </a:lnTo>
                  <a:lnTo>
                    <a:pt x="3623386" y="4381881"/>
                  </a:lnTo>
                  <a:lnTo>
                    <a:pt x="3628047" y="4325480"/>
                  </a:lnTo>
                  <a:lnTo>
                    <a:pt x="3634257" y="4265358"/>
                  </a:lnTo>
                  <a:lnTo>
                    <a:pt x="3644087" y="4242663"/>
                  </a:lnTo>
                  <a:lnTo>
                    <a:pt x="3641166" y="4256900"/>
                  </a:lnTo>
                  <a:lnTo>
                    <a:pt x="3637115" y="4288460"/>
                  </a:lnTo>
                  <a:lnTo>
                    <a:pt x="3633406" y="4326153"/>
                  </a:lnTo>
                  <a:lnTo>
                    <a:pt x="3631463" y="4358805"/>
                  </a:lnTo>
                  <a:lnTo>
                    <a:pt x="3634740" y="4318559"/>
                  </a:lnTo>
                  <a:lnTo>
                    <a:pt x="3644227" y="4242663"/>
                  </a:lnTo>
                  <a:lnTo>
                    <a:pt x="3648545" y="4208234"/>
                  </a:lnTo>
                  <a:lnTo>
                    <a:pt x="3649510" y="4197896"/>
                  </a:lnTo>
                  <a:lnTo>
                    <a:pt x="3653637" y="4154055"/>
                  </a:lnTo>
                  <a:lnTo>
                    <a:pt x="3653904" y="4111117"/>
                  </a:lnTo>
                  <a:lnTo>
                    <a:pt x="3640734" y="4197896"/>
                  </a:lnTo>
                  <a:lnTo>
                    <a:pt x="3642042" y="4165346"/>
                  </a:lnTo>
                  <a:lnTo>
                    <a:pt x="3642601" y="4151655"/>
                  </a:lnTo>
                  <a:lnTo>
                    <a:pt x="3644430" y="4102468"/>
                  </a:lnTo>
                  <a:lnTo>
                    <a:pt x="3646576" y="4050919"/>
                  </a:lnTo>
                  <a:lnTo>
                    <a:pt x="3649408" y="3997617"/>
                  </a:lnTo>
                  <a:lnTo>
                    <a:pt x="3650462" y="3982834"/>
                  </a:lnTo>
                  <a:lnTo>
                    <a:pt x="3653294" y="3943185"/>
                  </a:lnTo>
                  <a:lnTo>
                    <a:pt x="3658616" y="3888206"/>
                  </a:lnTo>
                  <a:close/>
                </a:path>
                <a:path w="3903979" h="4590415">
                  <a:moveTo>
                    <a:pt x="3666921" y="3942473"/>
                  </a:moveTo>
                  <a:lnTo>
                    <a:pt x="3665969" y="3953103"/>
                  </a:lnTo>
                  <a:lnTo>
                    <a:pt x="3662146" y="3953522"/>
                  </a:lnTo>
                  <a:lnTo>
                    <a:pt x="3658984" y="3977144"/>
                  </a:lnTo>
                  <a:lnTo>
                    <a:pt x="3656241" y="4016197"/>
                  </a:lnTo>
                  <a:lnTo>
                    <a:pt x="3653713" y="4062907"/>
                  </a:lnTo>
                  <a:lnTo>
                    <a:pt x="3657574" y="4049877"/>
                  </a:lnTo>
                  <a:lnTo>
                    <a:pt x="3660813" y="4022864"/>
                  </a:lnTo>
                  <a:lnTo>
                    <a:pt x="3663797" y="3985768"/>
                  </a:lnTo>
                  <a:lnTo>
                    <a:pt x="3666921" y="3942473"/>
                  </a:lnTo>
                  <a:close/>
                </a:path>
                <a:path w="3903979" h="4590415">
                  <a:moveTo>
                    <a:pt x="3672814" y="3872992"/>
                  </a:moveTo>
                  <a:lnTo>
                    <a:pt x="3671417" y="3873944"/>
                  </a:lnTo>
                  <a:lnTo>
                    <a:pt x="3670389" y="3885628"/>
                  </a:lnTo>
                  <a:lnTo>
                    <a:pt x="3667988" y="3928529"/>
                  </a:lnTo>
                  <a:lnTo>
                    <a:pt x="3670223" y="3900589"/>
                  </a:lnTo>
                  <a:lnTo>
                    <a:pt x="3671468" y="3886695"/>
                  </a:lnTo>
                  <a:lnTo>
                    <a:pt x="3672814" y="3872992"/>
                  </a:lnTo>
                  <a:close/>
                </a:path>
                <a:path w="3903979" h="4590415">
                  <a:moveTo>
                    <a:pt x="3733152" y="3360559"/>
                  </a:moveTo>
                  <a:lnTo>
                    <a:pt x="3730015" y="3363722"/>
                  </a:lnTo>
                  <a:lnTo>
                    <a:pt x="3727297" y="3399599"/>
                  </a:lnTo>
                  <a:lnTo>
                    <a:pt x="3726256" y="3422332"/>
                  </a:lnTo>
                  <a:lnTo>
                    <a:pt x="3727208" y="3424707"/>
                  </a:lnTo>
                  <a:lnTo>
                    <a:pt x="3730523" y="3399561"/>
                  </a:lnTo>
                  <a:lnTo>
                    <a:pt x="3731044" y="3389909"/>
                  </a:lnTo>
                  <a:lnTo>
                    <a:pt x="3732644" y="3370122"/>
                  </a:lnTo>
                  <a:lnTo>
                    <a:pt x="3733152" y="3360559"/>
                  </a:lnTo>
                  <a:close/>
                </a:path>
                <a:path w="3903979" h="4590415">
                  <a:moveTo>
                    <a:pt x="3903446" y="250634"/>
                  </a:moveTo>
                  <a:lnTo>
                    <a:pt x="3832809" y="248285"/>
                  </a:lnTo>
                  <a:lnTo>
                    <a:pt x="3855351" y="245313"/>
                  </a:lnTo>
                  <a:lnTo>
                    <a:pt x="3853434" y="243954"/>
                  </a:lnTo>
                  <a:lnTo>
                    <a:pt x="3848595" y="240512"/>
                  </a:lnTo>
                  <a:lnTo>
                    <a:pt x="3822319" y="234467"/>
                  </a:lnTo>
                  <a:lnTo>
                    <a:pt x="3770579" y="224713"/>
                  </a:lnTo>
                  <a:lnTo>
                    <a:pt x="3750195" y="220814"/>
                  </a:lnTo>
                  <a:lnTo>
                    <a:pt x="3723856" y="214312"/>
                  </a:lnTo>
                  <a:lnTo>
                    <a:pt x="3717379" y="209067"/>
                  </a:lnTo>
                  <a:lnTo>
                    <a:pt x="3717023" y="208762"/>
                  </a:lnTo>
                  <a:lnTo>
                    <a:pt x="3679494" y="209067"/>
                  </a:lnTo>
                  <a:lnTo>
                    <a:pt x="3637673" y="206997"/>
                  </a:lnTo>
                  <a:lnTo>
                    <a:pt x="3592068" y="203263"/>
                  </a:lnTo>
                  <a:lnTo>
                    <a:pt x="3491547" y="193509"/>
                  </a:lnTo>
                  <a:lnTo>
                    <a:pt x="3437661" y="188849"/>
                  </a:lnTo>
                  <a:lnTo>
                    <a:pt x="3382035" y="185267"/>
                  </a:lnTo>
                  <a:lnTo>
                    <a:pt x="3343478" y="184010"/>
                  </a:lnTo>
                  <a:lnTo>
                    <a:pt x="3325203" y="183426"/>
                  </a:lnTo>
                  <a:lnTo>
                    <a:pt x="3267646" y="184010"/>
                  </a:lnTo>
                  <a:lnTo>
                    <a:pt x="3256445" y="181711"/>
                  </a:lnTo>
                  <a:lnTo>
                    <a:pt x="3267240" y="180746"/>
                  </a:lnTo>
                  <a:lnTo>
                    <a:pt x="3281362" y="179908"/>
                  </a:lnTo>
                  <a:lnTo>
                    <a:pt x="3280918" y="179197"/>
                  </a:lnTo>
                  <a:lnTo>
                    <a:pt x="3280118" y="177939"/>
                  </a:lnTo>
                  <a:lnTo>
                    <a:pt x="3244913" y="179197"/>
                  </a:lnTo>
                  <a:lnTo>
                    <a:pt x="3203016" y="178612"/>
                  </a:lnTo>
                  <a:lnTo>
                    <a:pt x="3151060" y="176060"/>
                  </a:lnTo>
                  <a:lnTo>
                    <a:pt x="3085655" y="171424"/>
                  </a:lnTo>
                  <a:lnTo>
                    <a:pt x="3096780" y="170738"/>
                  </a:lnTo>
                  <a:lnTo>
                    <a:pt x="2802737" y="153644"/>
                  </a:lnTo>
                  <a:lnTo>
                    <a:pt x="2601277" y="139585"/>
                  </a:lnTo>
                  <a:lnTo>
                    <a:pt x="2504871" y="132930"/>
                  </a:lnTo>
                  <a:lnTo>
                    <a:pt x="2396058" y="125691"/>
                  </a:lnTo>
                  <a:lnTo>
                    <a:pt x="2418575" y="132930"/>
                  </a:lnTo>
                  <a:lnTo>
                    <a:pt x="2377617" y="129946"/>
                  </a:lnTo>
                  <a:lnTo>
                    <a:pt x="2349792" y="127381"/>
                  </a:lnTo>
                  <a:lnTo>
                    <a:pt x="2307475" y="122732"/>
                  </a:lnTo>
                  <a:lnTo>
                    <a:pt x="2293353" y="124650"/>
                  </a:lnTo>
                  <a:lnTo>
                    <a:pt x="2303170" y="126606"/>
                  </a:lnTo>
                  <a:lnTo>
                    <a:pt x="2329053" y="128612"/>
                  </a:lnTo>
                  <a:lnTo>
                    <a:pt x="2397531" y="132816"/>
                  </a:lnTo>
                  <a:lnTo>
                    <a:pt x="2424366" y="135001"/>
                  </a:lnTo>
                  <a:lnTo>
                    <a:pt x="2435758" y="137261"/>
                  </a:lnTo>
                  <a:lnTo>
                    <a:pt x="2423845" y="139585"/>
                  </a:lnTo>
                  <a:lnTo>
                    <a:pt x="2419083" y="138925"/>
                  </a:lnTo>
                  <a:lnTo>
                    <a:pt x="2417305" y="138671"/>
                  </a:lnTo>
                  <a:lnTo>
                    <a:pt x="2389467" y="134747"/>
                  </a:lnTo>
                  <a:lnTo>
                    <a:pt x="2341207" y="130302"/>
                  </a:lnTo>
                  <a:lnTo>
                    <a:pt x="2282723" y="126174"/>
                  </a:lnTo>
                  <a:lnTo>
                    <a:pt x="2227834" y="122847"/>
                  </a:lnTo>
                  <a:lnTo>
                    <a:pt x="2020544" y="110629"/>
                  </a:lnTo>
                  <a:lnTo>
                    <a:pt x="1966366" y="106476"/>
                  </a:lnTo>
                  <a:lnTo>
                    <a:pt x="1924113" y="102019"/>
                  </a:lnTo>
                  <a:lnTo>
                    <a:pt x="1920836" y="101422"/>
                  </a:lnTo>
                  <a:lnTo>
                    <a:pt x="1897468" y="97129"/>
                  </a:lnTo>
                  <a:lnTo>
                    <a:pt x="1866684" y="95834"/>
                  </a:lnTo>
                  <a:lnTo>
                    <a:pt x="1856320" y="96266"/>
                  </a:lnTo>
                  <a:lnTo>
                    <a:pt x="1858225" y="97726"/>
                  </a:lnTo>
                  <a:lnTo>
                    <a:pt x="1864220" y="99529"/>
                  </a:lnTo>
                  <a:lnTo>
                    <a:pt x="1866125" y="100990"/>
                  </a:lnTo>
                  <a:lnTo>
                    <a:pt x="1855787" y="101422"/>
                  </a:lnTo>
                  <a:lnTo>
                    <a:pt x="1825015" y="100114"/>
                  </a:lnTo>
                  <a:lnTo>
                    <a:pt x="1815934" y="98348"/>
                  </a:lnTo>
                  <a:lnTo>
                    <a:pt x="1798167" y="94894"/>
                  </a:lnTo>
                  <a:lnTo>
                    <a:pt x="1772132" y="98348"/>
                  </a:lnTo>
                  <a:lnTo>
                    <a:pt x="1728216" y="94742"/>
                  </a:lnTo>
                  <a:lnTo>
                    <a:pt x="1696605" y="90830"/>
                  </a:lnTo>
                  <a:lnTo>
                    <a:pt x="1677085" y="87134"/>
                  </a:lnTo>
                  <a:lnTo>
                    <a:pt x="1669465" y="84112"/>
                  </a:lnTo>
                  <a:lnTo>
                    <a:pt x="1683791" y="84912"/>
                  </a:lnTo>
                  <a:lnTo>
                    <a:pt x="1733054" y="86372"/>
                  </a:lnTo>
                  <a:lnTo>
                    <a:pt x="1674152" y="81648"/>
                  </a:lnTo>
                  <a:lnTo>
                    <a:pt x="1628863" y="79260"/>
                  </a:lnTo>
                  <a:lnTo>
                    <a:pt x="1543062" y="75539"/>
                  </a:lnTo>
                  <a:lnTo>
                    <a:pt x="1490319" y="73494"/>
                  </a:lnTo>
                  <a:lnTo>
                    <a:pt x="1458683" y="71666"/>
                  </a:lnTo>
                  <a:lnTo>
                    <a:pt x="1556600" y="79260"/>
                  </a:lnTo>
                  <a:lnTo>
                    <a:pt x="1472603" y="75539"/>
                  </a:lnTo>
                  <a:lnTo>
                    <a:pt x="1447850" y="74371"/>
                  </a:lnTo>
                  <a:lnTo>
                    <a:pt x="817333" y="42684"/>
                  </a:lnTo>
                  <a:lnTo>
                    <a:pt x="789660" y="41617"/>
                  </a:lnTo>
                  <a:lnTo>
                    <a:pt x="668870" y="37680"/>
                  </a:lnTo>
                  <a:lnTo>
                    <a:pt x="689140" y="41617"/>
                  </a:lnTo>
                  <a:lnTo>
                    <a:pt x="647890" y="40284"/>
                  </a:lnTo>
                  <a:lnTo>
                    <a:pt x="629005" y="39662"/>
                  </a:lnTo>
                  <a:lnTo>
                    <a:pt x="582955" y="37655"/>
                  </a:lnTo>
                  <a:lnTo>
                    <a:pt x="546735" y="35572"/>
                  </a:lnTo>
                  <a:lnTo>
                    <a:pt x="415632" y="25908"/>
                  </a:lnTo>
                  <a:lnTo>
                    <a:pt x="299110" y="19913"/>
                  </a:lnTo>
                  <a:lnTo>
                    <a:pt x="307340" y="19685"/>
                  </a:lnTo>
                  <a:lnTo>
                    <a:pt x="270764" y="19570"/>
                  </a:lnTo>
                  <a:lnTo>
                    <a:pt x="229819" y="18669"/>
                  </a:lnTo>
                  <a:lnTo>
                    <a:pt x="185801" y="16992"/>
                  </a:lnTo>
                  <a:lnTo>
                    <a:pt x="139992" y="14605"/>
                  </a:lnTo>
                  <a:lnTo>
                    <a:pt x="152260" y="13627"/>
                  </a:lnTo>
                  <a:lnTo>
                    <a:pt x="140462" y="11353"/>
                  </a:lnTo>
                  <a:lnTo>
                    <a:pt x="95770" y="5613"/>
                  </a:lnTo>
                  <a:lnTo>
                    <a:pt x="88404" y="3492"/>
                  </a:lnTo>
                  <a:lnTo>
                    <a:pt x="108089" y="2743"/>
                  </a:lnTo>
                  <a:lnTo>
                    <a:pt x="0" y="0"/>
                  </a:lnTo>
                  <a:lnTo>
                    <a:pt x="0" y="40906"/>
                  </a:lnTo>
                  <a:lnTo>
                    <a:pt x="134493" y="48336"/>
                  </a:lnTo>
                  <a:lnTo>
                    <a:pt x="115214" y="45148"/>
                  </a:lnTo>
                  <a:lnTo>
                    <a:pt x="111518" y="41770"/>
                  </a:lnTo>
                  <a:lnTo>
                    <a:pt x="134124" y="40284"/>
                  </a:lnTo>
                  <a:lnTo>
                    <a:pt x="193725" y="42760"/>
                  </a:lnTo>
                  <a:lnTo>
                    <a:pt x="192176" y="48501"/>
                  </a:lnTo>
                  <a:lnTo>
                    <a:pt x="217424" y="53251"/>
                  </a:lnTo>
                  <a:lnTo>
                    <a:pt x="261874" y="57467"/>
                  </a:lnTo>
                  <a:lnTo>
                    <a:pt x="378117" y="66078"/>
                  </a:lnTo>
                  <a:lnTo>
                    <a:pt x="434746" y="71348"/>
                  </a:lnTo>
                  <a:lnTo>
                    <a:pt x="480275" y="77851"/>
                  </a:lnTo>
                  <a:lnTo>
                    <a:pt x="469861" y="75539"/>
                  </a:lnTo>
                  <a:lnTo>
                    <a:pt x="475488" y="74574"/>
                  </a:lnTo>
                  <a:lnTo>
                    <a:pt x="493763" y="74663"/>
                  </a:lnTo>
                  <a:lnTo>
                    <a:pt x="522363" y="75552"/>
                  </a:lnTo>
                  <a:lnTo>
                    <a:pt x="656031" y="80606"/>
                  </a:lnTo>
                  <a:lnTo>
                    <a:pt x="678903" y="80848"/>
                  </a:lnTo>
                  <a:lnTo>
                    <a:pt x="690676" y="80086"/>
                  </a:lnTo>
                  <a:lnTo>
                    <a:pt x="687933" y="78028"/>
                  </a:lnTo>
                  <a:lnTo>
                    <a:pt x="668413" y="74574"/>
                  </a:lnTo>
                  <a:lnTo>
                    <a:pt x="667296" y="74371"/>
                  </a:lnTo>
                  <a:lnTo>
                    <a:pt x="703275" y="77546"/>
                  </a:lnTo>
                  <a:lnTo>
                    <a:pt x="712774" y="79921"/>
                  </a:lnTo>
                  <a:lnTo>
                    <a:pt x="711682" y="82169"/>
                  </a:lnTo>
                  <a:lnTo>
                    <a:pt x="715873" y="84899"/>
                  </a:lnTo>
                  <a:lnTo>
                    <a:pt x="741248" y="88747"/>
                  </a:lnTo>
                  <a:lnTo>
                    <a:pt x="785164" y="90017"/>
                  </a:lnTo>
                  <a:lnTo>
                    <a:pt x="876211" y="93916"/>
                  </a:lnTo>
                  <a:lnTo>
                    <a:pt x="1485569" y="130898"/>
                  </a:lnTo>
                  <a:lnTo>
                    <a:pt x="1481975" y="128828"/>
                  </a:lnTo>
                  <a:lnTo>
                    <a:pt x="1474203" y="126212"/>
                  </a:lnTo>
                  <a:lnTo>
                    <a:pt x="1476425" y="123926"/>
                  </a:lnTo>
                  <a:lnTo>
                    <a:pt x="1502803" y="122847"/>
                  </a:lnTo>
                  <a:lnTo>
                    <a:pt x="1643430" y="141605"/>
                  </a:lnTo>
                  <a:lnTo>
                    <a:pt x="1674952" y="140957"/>
                  </a:lnTo>
                  <a:lnTo>
                    <a:pt x="1699933" y="138760"/>
                  </a:lnTo>
                  <a:lnTo>
                    <a:pt x="1733867" y="138760"/>
                  </a:lnTo>
                  <a:lnTo>
                    <a:pt x="1788858" y="144297"/>
                  </a:lnTo>
                  <a:lnTo>
                    <a:pt x="1778444" y="142201"/>
                  </a:lnTo>
                  <a:lnTo>
                    <a:pt x="1771357" y="140195"/>
                  </a:lnTo>
                  <a:lnTo>
                    <a:pt x="1773466" y="138925"/>
                  </a:lnTo>
                  <a:lnTo>
                    <a:pt x="1790611" y="138950"/>
                  </a:lnTo>
                  <a:lnTo>
                    <a:pt x="1938439" y="149237"/>
                  </a:lnTo>
                  <a:lnTo>
                    <a:pt x="3142983" y="216433"/>
                  </a:lnTo>
                  <a:lnTo>
                    <a:pt x="3393008" y="236816"/>
                  </a:lnTo>
                  <a:lnTo>
                    <a:pt x="3359823" y="232460"/>
                  </a:lnTo>
                  <a:lnTo>
                    <a:pt x="3361042" y="231076"/>
                  </a:lnTo>
                  <a:lnTo>
                    <a:pt x="3386048" y="231749"/>
                  </a:lnTo>
                  <a:lnTo>
                    <a:pt x="3424263" y="233578"/>
                  </a:lnTo>
                  <a:lnTo>
                    <a:pt x="3409251" y="231419"/>
                  </a:lnTo>
                  <a:lnTo>
                    <a:pt x="3409467" y="231076"/>
                  </a:lnTo>
                  <a:lnTo>
                    <a:pt x="3410547" y="229311"/>
                  </a:lnTo>
                  <a:lnTo>
                    <a:pt x="3417265" y="227114"/>
                  </a:lnTo>
                  <a:lnTo>
                    <a:pt x="3418497" y="224713"/>
                  </a:lnTo>
                  <a:lnTo>
                    <a:pt x="3640848" y="245110"/>
                  </a:lnTo>
                  <a:lnTo>
                    <a:pt x="3681653" y="243954"/>
                  </a:lnTo>
                  <a:lnTo>
                    <a:pt x="3744201" y="246329"/>
                  </a:lnTo>
                  <a:lnTo>
                    <a:pt x="3812603" y="249834"/>
                  </a:lnTo>
                  <a:lnTo>
                    <a:pt x="3870985" y="252069"/>
                  </a:lnTo>
                  <a:lnTo>
                    <a:pt x="3903446" y="25063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11541" y="1007790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23" y="0"/>
                  </a:lnTo>
                </a:path>
              </a:pathLst>
            </a:custGeom>
            <a:ln w="3175">
              <a:solidFill>
                <a:srgbClr val="FED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9776" y="5748299"/>
              <a:ext cx="2851150" cy="4327525"/>
            </a:xfrm>
            <a:custGeom>
              <a:avLst/>
              <a:gdLst/>
              <a:ahLst/>
              <a:cxnLst/>
              <a:rect l="l" t="t" r="r" b="b"/>
              <a:pathLst>
                <a:path w="2851150" h="4327525">
                  <a:moveTo>
                    <a:pt x="26644" y="4146143"/>
                  </a:moveTo>
                  <a:lnTo>
                    <a:pt x="24015" y="4132910"/>
                  </a:lnTo>
                  <a:lnTo>
                    <a:pt x="0" y="4143768"/>
                  </a:lnTo>
                  <a:lnTo>
                    <a:pt x="26644" y="4146143"/>
                  </a:lnTo>
                  <a:close/>
                </a:path>
                <a:path w="2851150" h="4327525">
                  <a:moveTo>
                    <a:pt x="1570024" y="4281792"/>
                  </a:moveTo>
                  <a:lnTo>
                    <a:pt x="1567332" y="4280166"/>
                  </a:lnTo>
                  <a:lnTo>
                    <a:pt x="1462455" y="4272242"/>
                  </a:lnTo>
                  <a:lnTo>
                    <a:pt x="1461223" y="4273588"/>
                  </a:lnTo>
                  <a:lnTo>
                    <a:pt x="1472031" y="4275607"/>
                  </a:lnTo>
                  <a:lnTo>
                    <a:pt x="1492211" y="4277931"/>
                  </a:lnTo>
                  <a:lnTo>
                    <a:pt x="1519059" y="4280166"/>
                  </a:lnTo>
                  <a:lnTo>
                    <a:pt x="1558594" y="4281817"/>
                  </a:lnTo>
                  <a:lnTo>
                    <a:pt x="1570024" y="4281792"/>
                  </a:lnTo>
                  <a:close/>
                </a:path>
                <a:path w="2851150" h="4327525">
                  <a:moveTo>
                    <a:pt x="1615821" y="4305389"/>
                  </a:moveTo>
                  <a:lnTo>
                    <a:pt x="1576857" y="4300398"/>
                  </a:lnTo>
                  <a:lnTo>
                    <a:pt x="1562481" y="4300283"/>
                  </a:lnTo>
                  <a:lnTo>
                    <a:pt x="1513192" y="4298391"/>
                  </a:lnTo>
                  <a:lnTo>
                    <a:pt x="1500835" y="4298340"/>
                  </a:lnTo>
                  <a:lnTo>
                    <a:pt x="1511706" y="4300042"/>
                  </a:lnTo>
                  <a:lnTo>
                    <a:pt x="1557070" y="4304373"/>
                  </a:lnTo>
                  <a:lnTo>
                    <a:pt x="1578241" y="4304766"/>
                  </a:lnTo>
                  <a:lnTo>
                    <a:pt x="1607058" y="4305973"/>
                  </a:lnTo>
                  <a:lnTo>
                    <a:pt x="1615821" y="4305389"/>
                  </a:lnTo>
                  <a:close/>
                </a:path>
                <a:path w="2851150" h="4327525">
                  <a:moveTo>
                    <a:pt x="1882394" y="4326953"/>
                  </a:moveTo>
                  <a:lnTo>
                    <a:pt x="1865566" y="4324375"/>
                  </a:lnTo>
                  <a:lnTo>
                    <a:pt x="1854873" y="4322254"/>
                  </a:lnTo>
                  <a:lnTo>
                    <a:pt x="1836648" y="4317835"/>
                  </a:lnTo>
                  <a:lnTo>
                    <a:pt x="1832737" y="4325391"/>
                  </a:lnTo>
                  <a:lnTo>
                    <a:pt x="1882394" y="4326953"/>
                  </a:lnTo>
                  <a:close/>
                </a:path>
                <a:path w="2851150" h="4327525">
                  <a:moveTo>
                    <a:pt x="2478659" y="4109415"/>
                  </a:moveTo>
                  <a:lnTo>
                    <a:pt x="2470607" y="4193235"/>
                  </a:lnTo>
                  <a:lnTo>
                    <a:pt x="2468207" y="4221327"/>
                  </a:lnTo>
                  <a:lnTo>
                    <a:pt x="2468219" y="4231144"/>
                  </a:lnTo>
                  <a:lnTo>
                    <a:pt x="2478532" y="4135323"/>
                  </a:lnTo>
                  <a:lnTo>
                    <a:pt x="2477935" y="4133964"/>
                  </a:lnTo>
                  <a:lnTo>
                    <a:pt x="2477833" y="4128516"/>
                  </a:lnTo>
                  <a:lnTo>
                    <a:pt x="2478659" y="4109415"/>
                  </a:lnTo>
                  <a:close/>
                </a:path>
                <a:path w="2851150" h="4327525">
                  <a:moveTo>
                    <a:pt x="2484513" y="4032072"/>
                  </a:moveTo>
                  <a:lnTo>
                    <a:pt x="2481592" y="4067708"/>
                  </a:lnTo>
                  <a:lnTo>
                    <a:pt x="2479992" y="4089222"/>
                  </a:lnTo>
                  <a:lnTo>
                    <a:pt x="2478671" y="4109415"/>
                  </a:lnTo>
                  <a:lnTo>
                    <a:pt x="2480729" y="4086771"/>
                  </a:lnTo>
                  <a:lnTo>
                    <a:pt x="2482481" y="4065663"/>
                  </a:lnTo>
                  <a:lnTo>
                    <a:pt x="2483802" y="4047096"/>
                  </a:lnTo>
                  <a:lnTo>
                    <a:pt x="2484513" y="4032072"/>
                  </a:lnTo>
                  <a:close/>
                </a:path>
                <a:path w="2851150" h="4327525">
                  <a:moveTo>
                    <a:pt x="2505379" y="3888663"/>
                  </a:moveTo>
                  <a:lnTo>
                    <a:pt x="2501519" y="3916934"/>
                  </a:lnTo>
                  <a:lnTo>
                    <a:pt x="2495016" y="3984650"/>
                  </a:lnTo>
                  <a:lnTo>
                    <a:pt x="2505379" y="3888663"/>
                  </a:lnTo>
                  <a:close/>
                </a:path>
                <a:path w="2851150" h="4327525">
                  <a:moveTo>
                    <a:pt x="2515184" y="3757282"/>
                  </a:moveTo>
                  <a:lnTo>
                    <a:pt x="2506942" y="3778250"/>
                  </a:lnTo>
                  <a:lnTo>
                    <a:pt x="2509037" y="3812362"/>
                  </a:lnTo>
                  <a:lnTo>
                    <a:pt x="2515184" y="3757282"/>
                  </a:lnTo>
                  <a:close/>
                </a:path>
                <a:path w="2851150" h="4327525">
                  <a:moveTo>
                    <a:pt x="2709722" y="8305"/>
                  </a:moveTo>
                  <a:lnTo>
                    <a:pt x="2658287" y="1181"/>
                  </a:lnTo>
                  <a:lnTo>
                    <a:pt x="2629827" y="1295"/>
                  </a:lnTo>
                  <a:lnTo>
                    <a:pt x="2709722" y="8305"/>
                  </a:lnTo>
                  <a:close/>
                </a:path>
                <a:path w="2851150" h="4327525">
                  <a:moveTo>
                    <a:pt x="2850845" y="4381"/>
                  </a:moveTo>
                  <a:lnTo>
                    <a:pt x="2834665" y="3797"/>
                  </a:lnTo>
                  <a:lnTo>
                    <a:pt x="2815729" y="2933"/>
                  </a:lnTo>
                  <a:lnTo>
                    <a:pt x="2797619" y="1689"/>
                  </a:lnTo>
                  <a:lnTo>
                    <a:pt x="2783967" y="0"/>
                  </a:lnTo>
                  <a:lnTo>
                    <a:pt x="2802369" y="9245"/>
                  </a:lnTo>
                  <a:lnTo>
                    <a:pt x="2850845" y="4381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64314"/>
              <a:ext cx="3849255" cy="4212628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052817" y="1082944"/>
            <a:ext cx="1712595" cy="1045844"/>
          </a:xfrm>
          <a:custGeom>
            <a:avLst/>
            <a:gdLst/>
            <a:ahLst/>
            <a:cxnLst/>
            <a:rect l="l" t="t" r="r" b="b"/>
            <a:pathLst>
              <a:path w="1712595" h="1045844">
                <a:moveTo>
                  <a:pt x="1640852" y="0"/>
                </a:moveTo>
                <a:lnTo>
                  <a:pt x="1569897" y="353301"/>
                </a:lnTo>
                <a:lnTo>
                  <a:pt x="1512531" y="341960"/>
                </a:lnTo>
                <a:lnTo>
                  <a:pt x="1496339" y="418185"/>
                </a:lnTo>
                <a:lnTo>
                  <a:pt x="1554111" y="429298"/>
                </a:lnTo>
                <a:lnTo>
                  <a:pt x="1524508" y="578688"/>
                </a:lnTo>
                <a:lnTo>
                  <a:pt x="1264958" y="527138"/>
                </a:lnTo>
                <a:lnTo>
                  <a:pt x="1264958" y="569671"/>
                </a:lnTo>
                <a:lnTo>
                  <a:pt x="1064336" y="569671"/>
                </a:lnTo>
                <a:lnTo>
                  <a:pt x="1064336" y="911986"/>
                </a:lnTo>
                <a:lnTo>
                  <a:pt x="406" y="911986"/>
                </a:lnTo>
                <a:lnTo>
                  <a:pt x="0" y="987602"/>
                </a:lnTo>
                <a:lnTo>
                  <a:pt x="341528" y="985113"/>
                </a:lnTo>
                <a:lnTo>
                  <a:pt x="341528" y="1045565"/>
                </a:lnTo>
                <a:lnTo>
                  <a:pt x="426224" y="1045565"/>
                </a:lnTo>
                <a:lnTo>
                  <a:pt x="426224" y="985113"/>
                </a:lnTo>
                <a:lnTo>
                  <a:pt x="1546783" y="986040"/>
                </a:lnTo>
                <a:lnTo>
                  <a:pt x="1546783" y="846480"/>
                </a:lnTo>
                <a:lnTo>
                  <a:pt x="1631784" y="417156"/>
                </a:lnTo>
                <a:lnTo>
                  <a:pt x="1712061" y="14135"/>
                </a:lnTo>
                <a:lnTo>
                  <a:pt x="1640852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57" y="338654"/>
            <a:ext cx="2841253" cy="290953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02394" y="2745295"/>
            <a:ext cx="2736215" cy="21234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81405">
              <a:lnSpc>
                <a:spcPts val="2995"/>
              </a:lnSpc>
              <a:spcBef>
                <a:spcPts val="120"/>
              </a:spcBef>
            </a:pPr>
            <a:r>
              <a:rPr sz="2600" spc="-85" dirty="0">
                <a:solidFill>
                  <a:srgbClr val="414042"/>
                </a:solidFill>
                <a:latin typeface="Arial MT"/>
                <a:cs typeface="Arial MT"/>
              </a:rPr>
              <a:t>Exclusivos</a:t>
            </a:r>
            <a:endParaRPr sz="2600">
              <a:latin typeface="Arial MT"/>
              <a:cs typeface="Arial MT"/>
            </a:endParaRPr>
          </a:p>
          <a:p>
            <a:pPr marL="78105">
              <a:lnSpc>
                <a:spcPts val="3835"/>
              </a:lnSpc>
            </a:pPr>
            <a:r>
              <a:rPr sz="3300" spc="150" dirty="0">
                <a:solidFill>
                  <a:srgbClr val="414042"/>
                </a:solidFill>
                <a:latin typeface="Arial MT"/>
                <a:cs typeface="Arial MT"/>
              </a:rPr>
              <a:t>deptamentos</a:t>
            </a:r>
            <a:endParaRPr sz="3300">
              <a:latin typeface="Arial MT"/>
              <a:cs typeface="Arial MT"/>
            </a:endParaRPr>
          </a:p>
          <a:p>
            <a:pPr marL="44450">
              <a:lnSpc>
                <a:spcPct val="100000"/>
              </a:lnSpc>
              <a:spcBef>
                <a:spcPts val="1465"/>
              </a:spcBef>
            </a:pPr>
            <a:r>
              <a:rPr sz="1200" spc="-15" dirty="0">
                <a:solidFill>
                  <a:srgbClr val="808285"/>
                </a:solidFill>
                <a:latin typeface="Arial MT"/>
                <a:cs typeface="Arial MT"/>
              </a:rPr>
              <a:t>CARACTERISTICAS:</a:t>
            </a:r>
            <a:endParaRPr sz="1200">
              <a:latin typeface="Arial MT"/>
              <a:cs typeface="Arial MT"/>
            </a:endParaRPr>
          </a:p>
          <a:p>
            <a:pPr marL="142875" indent="-130810">
              <a:lnSpc>
                <a:spcPct val="100000"/>
              </a:lnSpc>
              <a:spcBef>
                <a:spcPts val="56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Edificio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8</a:t>
            </a:r>
            <a:r>
              <a:rPr sz="10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pisos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2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subterráneos</a:t>
            </a:r>
            <a:endParaRPr sz="1000">
              <a:latin typeface="Arial MT"/>
              <a:cs typeface="Arial MT"/>
            </a:endParaRPr>
          </a:p>
          <a:p>
            <a:pPr marL="142875" indent="-130810">
              <a:lnSpc>
                <a:spcPct val="100000"/>
              </a:lnSpc>
              <a:spcBef>
                <a:spcPts val="60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91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 departamentos</a:t>
            </a:r>
            <a:endParaRPr sz="1000">
              <a:latin typeface="Arial MT"/>
              <a:cs typeface="Arial MT"/>
            </a:endParaRPr>
          </a:p>
          <a:p>
            <a:pPr marL="142875" marR="248285" indent="-130175">
              <a:lnSpc>
                <a:spcPct val="116700"/>
              </a:lnSpc>
              <a:spcBef>
                <a:spcPts val="40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1,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2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3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808285"/>
                </a:solidFill>
                <a:latin typeface="Arial MT"/>
                <a:cs typeface="Arial MT"/>
              </a:rPr>
              <a:t>dormitorios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desde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37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hasta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78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m2 </a:t>
            </a:r>
            <a:r>
              <a:rPr sz="1000" spc="-2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útiles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más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terrazas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44690" y="1201379"/>
            <a:ext cx="1412240" cy="1262380"/>
            <a:chOff x="1244690" y="1201379"/>
            <a:chExt cx="1412240" cy="1262380"/>
          </a:xfrm>
        </p:grpSpPr>
        <p:sp>
          <p:nvSpPr>
            <p:cNvPr id="41" name="object 41"/>
            <p:cNvSpPr/>
            <p:nvPr/>
          </p:nvSpPr>
          <p:spPr>
            <a:xfrm>
              <a:off x="2056293" y="2068061"/>
              <a:ext cx="381000" cy="392430"/>
            </a:xfrm>
            <a:custGeom>
              <a:avLst/>
              <a:gdLst/>
              <a:ahLst/>
              <a:cxnLst/>
              <a:rect l="l" t="t" r="r" b="b"/>
              <a:pathLst>
                <a:path w="381000" h="392430">
                  <a:moveTo>
                    <a:pt x="229412" y="391883"/>
                  </a:moveTo>
                  <a:lnTo>
                    <a:pt x="229412" y="318744"/>
                  </a:lnTo>
                  <a:lnTo>
                    <a:pt x="0" y="318744"/>
                  </a:lnTo>
                  <a:lnTo>
                    <a:pt x="0" y="0"/>
                  </a:lnTo>
                  <a:lnTo>
                    <a:pt x="380745" y="0"/>
                  </a:lnTo>
                  <a:lnTo>
                    <a:pt x="380745" y="391782"/>
                  </a:lnTo>
                  <a:lnTo>
                    <a:pt x="229412" y="391883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48182" y="2068061"/>
              <a:ext cx="375920" cy="392430"/>
            </a:xfrm>
            <a:custGeom>
              <a:avLst/>
              <a:gdLst/>
              <a:ahLst/>
              <a:cxnLst/>
              <a:rect l="l" t="t" r="r" b="b"/>
              <a:pathLst>
                <a:path w="375919" h="392430">
                  <a:moveTo>
                    <a:pt x="0" y="0"/>
                  </a:moveTo>
                  <a:lnTo>
                    <a:pt x="0" y="391883"/>
                  </a:lnTo>
                  <a:lnTo>
                    <a:pt x="149682" y="391883"/>
                  </a:lnTo>
                  <a:lnTo>
                    <a:pt x="149682" y="318744"/>
                  </a:lnTo>
                  <a:lnTo>
                    <a:pt x="375589" y="318744"/>
                  </a:lnTo>
                  <a:lnTo>
                    <a:pt x="375589" y="0"/>
                  </a:lnTo>
                  <a:lnTo>
                    <a:pt x="230860" y="0"/>
                  </a:lnTo>
                  <a:lnTo>
                    <a:pt x="230860" y="60452"/>
                  </a:lnTo>
                  <a:lnTo>
                    <a:pt x="146164" y="60452"/>
                  </a:lnTo>
                  <a:lnTo>
                    <a:pt x="146164" y="0"/>
                  </a:lnTo>
                  <a:lnTo>
                    <a:pt x="0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3768" y="2068061"/>
              <a:ext cx="433070" cy="391795"/>
            </a:xfrm>
            <a:custGeom>
              <a:avLst/>
              <a:gdLst/>
              <a:ahLst/>
              <a:cxnLst/>
              <a:rect l="l" t="t" r="r" b="b"/>
              <a:pathLst>
                <a:path w="433069" h="391794">
                  <a:moveTo>
                    <a:pt x="0" y="0"/>
                  </a:moveTo>
                  <a:lnTo>
                    <a:pt x="0" y="319366"/>
                  </a:lnTo>
                  <a:lnTo>
                    <a:pt x="75819" y="319366"/>
                  </a:lnTo>
                  <a:lnTo>
                    <a:pt x="75819" y="391782"/>
                  </a:lnTo>
                  <a:lnTo>
                    <a:pt x="388061" y="391782"/>
                  </a:lnTo>
                  <a:lnTo>
                    <a:pt x="388061" y="318744"/>
                  </a:lnTo>
                  <a:lnTo>
                    <a:pt x="432523" y="318744"/>
                  </a:lnTo>
                  <a:lnTo>
                    <a:pt x="432523" y="0"/>
                  </a:lnTo>
                  <a:lnTo>
                    <a:pt x="0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0526" y="1204871"/>
              <a:ext cx="412750" cy="457200"/>
            </a:xfrm>
            <a:custGeom>
              <a:avLst/>
              <a:gdLst/>
              <a:ahLst/>
              <a:cxnLst/>
              <a:rect l="l" t="t" r="r" b="b"/>
              <a:pathLst>
                <a:path w="412750" h="457200">
                  <a:moveTo>
                    <a:pt x="28778" y="0"/>
                  </a:moveTo>
                  <a:lnTo>
                    <a:pt x="0" y="151638"/>
                  </a:lnTo>
                  <a:lnTo>
                    <a:pt x="73228" y="167322"/>
                  </a:lnTo>
                  <a:lnTo>
                    <a:pt x="24752" y="394766"/>
                  </a:lnTo>
                  <a:lnTo>
                    <a:pt x="336791" y="456768"/>
                  </a:lnTo>
                  <a:lnTo>
                    <a:pt x="366394" y="307365"/>
                  </a:lnTo>
                  <a:lnTo>
                    <a:pt x="308635" y="296265"/>
                  </a:lnTo>
                  <a:lnTo>
                    <a:pt x="324827" y="220027"/>
                  </a:lnTo>
                  <a:lnTo>
                    <a:pt x="382181" y="231381"/>
                  </a:lnTo>
                  <a:lnTo>
                    <a:pt x="412622" y="75057"/>
                  </a:lnTo>
                  <a:lnTo>
                    <a:pt x="28778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310" y="1182907"/>
            <a:ext cx="261757" cy="229297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357325" y="2146400"/>
            <a:ext cx="13963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80" algn="l"/>
                <a:tab pos="775970" algn="l"/>
                <a:tab pos="1273175" algn="l"/>
              </a:tabLst>
            </a:pPr>
            <a:r>
              <a:rPr sz="1200" spc="-25" dirty="0">
                <a:solidFill>
                  <a:srgbClr val="939598"/>
                </a:solidFill>
                <a:latin typeface="Arial MT"/>
                <a:cs typeface="Arial MT"/>
              </a:rPr>
              <a:t>A	</a:t>
            </a:r>
            <a:r>
              <a:rPr sz="1200" spc="10" dirty="0">
                <a:solidFill>
                  <a:srgbClr val="939598"/>
                </a:solidFill>
                <a:latin typeface="Arial MT"/>
                <a:cs typeface="Arial MT"/>
              </a:rPr>
              <a:t>B1	</a:t>
            </a:r>
            <a:r>
              <a:rPr sz="1200" spc="-10" dirty="0">
                <a:solidFill>
                  <a:srgbClr val="939598"/>
                </a:solidFill>
                <a:latin typeface="Arial MT"/>
                <a:cs typeface="Arial MT"/>
              </a:rPr>
              <a:t>A1	</a:t>
            </a:r>
            <a:r>
              <a:rPr sz="1200" dirty="0">
                <a:solidFill>
                  <a:srgbClr val="939598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9400" y="2146400"/>
            <a:ext cx="133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939598"/>
                </a:solidFill>
                <a:latin typeface="Arial MT"/>
                <a:cs typeface="Arial MT"/>
              </a:rPr>
              <a:t>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56146" y="805382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39598"/>
                </a:solidFill>
                <a:latin typeface="Arial MT"/>
                <a:cs typeface="Arial MT"/>
              </a:rPr>
              <a:t>D1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84612" y="893093"/>
            <a:ext cx="1358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39598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57325" y="1072630"/>
            <a:ext cx="1557020" cy="4381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939598"/>
                </a:solidFill>
                <a:latin typeface="Arial MT"/>
                <a:cs typeface="Arial MT"/>
              </a:rPr>
              <a:t>NORTE</a:t>
            </a:r>
            <a:endParaRPr sz="900">
              <a:latin typeface="Arial MT"/>
              <a:cs typeface="Arial MT"/>
            </a:endParaRPr>
          </a:p>
          <a:p>
            <a:pPr marL="1031240">
              <a:lnSpc>
                <a:spcPct val="100000"/>
              </a:lnSpc>
              <a:spcBef>
                <a:spcPts val="415"/>
              </a:spcBef>
              <a:tabLst>
                <a:tab pos="1450340" algn="l"/>
              </a:tabLst>
            </a:pPr>
            <a:r>
              <a:rPr sz="1200" spc="-25" dirty="0">
                <a:solidFill>
                  <a:srgbClr val="939598"/>
                </a:solidFill>
                <a:latin typeface="Arial MT"/>
                <a:cs typeface="Arial MT"/>
              </a:rPr>
              <a:t>A	</a:t>
            </a:r>
            <a:r>
              <a:rPr sz="1800" spc="-104" baseline="2314" dirty="0">
                <a:solidFill>
                  <a:srgbClr val="939598"/>
                </a:solidFill>
                <a:latin typeface="Arial MT"/>
                <a:cs typeface="Arial MT"/>
              </a:rPr>
              <a:t>E</a:t>
            </a:r>
            <a:endParaRPr sz="1800" baseline="2314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48768" y="1652992"/>
            <a:ext cx="130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939598"/>
                </a:solidFill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80857" y="1729089"/>
            <a:ext cx="617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</a:tabLst>
            </a:pPr>
            <a:r>
              <a:rPr sz="1200" spc="20" dirty="0">
                <a:solidFill>
                  <a:srgbClr val="939598"/>
                </a:solidFill>
                <a:latin typeface="Arial MT"/>
                <a:cs typeface="Arial MT"/>
              </a:rPr>
              <a:t>B	</a:t>
            </a:r>
            <a:r>
              <a:rPr sz="1200" spc="10" dirty="0">
                <a:solidFill>
                  <a:srgbClr val="939598"/>
                </a:solidFill>
                <a:latin typeface="Arial MT"/>
                <a:cs typeface="Arial MT"/>
              </a:rPr>
              <a:t>B1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49400" y="1729089"/>
            <a:ext cx="133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939598"/>
                </a:solidFill>
                <a:latin typeface="Arial MT"/>
                <a:cs typeface="Arial MT"/>
              </a:rPr>
              <a:t>D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37505" y="620090"/>
            <a:ext cx="2592070" cy="1843405"/>
            <a:chOff x="637505" y="620090"/>
            <a:chExt cx="2592070" cy="1843405"/>
          </a:xfrm>
        </p:grpSpPr>
        <p:sp>
          <p:nvSpPr>
            <p:cNvPr id="55" name="object 55"/>
            <p:cNvSpPr/>
            <p:nvPr/>
          </p:nvSpPr>
          <p:spPr>
            <a:xfrm>
              <a:off x="2437037" y="2068061"/>
              <a:ext cx="527685" cy="392430"/>
            </a:xfrm>
            <a:custGeom>
              <a:avLst/>
              <a:gdLst/>
              <a:ahLst/>
              <a:cxnLst/>
              <a:rect l="l" t="t" r="r" b="b"/>
              <a:pathLst>
                <a:path w="527685" h="392430">
                  <a:moveTo>
                    <a:pt x="451497" y="0"/>
                  </a:moveTo>
                  <a:lnTo>
                    <a:pt x="0" y="0"/>
                  </a:lnTo>
                  <a:lnTo>
                    <a:pt x="1854" y="318744"/>
                  </a:lnTo>
                  <a:lnTo>
                    <a:pt x="151320" y="318744"/>
                  </a:lnTo>
                  <a:lnTo>
                    <a:pt x="151320" y="391883"/>
                  </a:lnTo>
                  <a:lnTo>
                    <a:pt x="527621" y="391883"/>
                  </a:lnTo>
                  <a:lnTo>
                    <a:pt x="527621" y="215493"/>
                  </a:lnTo>
                  <a:lnTo>
                    <a:pt x="510501" y="215493"/>
                  </a:lnTo>
                  <a:lnTo>
                    <a:pt x="510501" y="60045"/>
                  </a:lnTo>
                  <a:lnTo>
                    <a:pt x="452018" y="60045"/>
                  </a:lnTo>
                  <a:lnTo>
                    <a:pt x="451497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915" y="2031553"/>
              <a:ext cx="607695" cy="428625"/>
            </a:xfrm>
            <a:custGeom>
              <a:avLst/>
              <a:gdLst/>
              <a:ahLst/>
              <a:cxnLst/>
              <a:rect l="l" t="t" r="r" b="b"/>
              <a:pathLst>
                <a:path w="607694" h="428625">
                  <a:moveTo>
                    <a:pt x="411899" y="38989"/>
                  </a:moveTo>
                  <a:lnTo>
                    <a:pt x="607263" y="38989"/>
                  </a:lnTo>
                  <a:lnTo>
                    <a:pt x="607263" y="353580"/>
                  </a:lnTo>
                  <a:lnTo>
                    <a:pt x="348767" y="353580"/>
                  </a:lnTo>
                  <a:lnTo>
                    <a:pt x="348767" y="428396"/>
                  </a:lnTo>
                  <a:lnTo>
                    <a:pt x="0" y="428396"/>
                  </a:lnTo>
                  <a:lnTo>
                    <a:pt x="0" y="215277"/>
                  </a:lnTo>
                  <a:lnTo>
                    <a:pt x="14655" y="215277"/>
                  </a:lnTo>
                  <a:lnTo>
                    <a:pt x="14655" y="0"/>
                  </a:lnTo>
                  <a:lnTo>
                    <a:pt x="412305" y="0"/>
                  </a:lnTo>
                  <a:lnTo>
                    <a:pt x="411899" y="38989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0918" y="1603145"/>
              <a:ext cx="606425" cy="428625"/>
            </a:xfrm>
            <a:custGeom>
              <a:avLst/>
              <a:gdLst/>
              <a:ahLst/>
              <a:cxnLst/>
              <a:rect l="l" t="t" r="r" b="b"/>
              <a:pathLst>
                <a:path w="606425" h="428625">
                  <a:moveTo>
                    <a:pt x="606234" y="73139"/>
                  </a:moveTo>
                  <a:lnTo>
                    <a:pt x="349999" y="73139"/>
                  </a:lnTo>
                  <a:lnTo>
                    <a:pt x="349999" y="0"/>
                  </a:lnTo>
                  <a:lnTo>
                    <a:pt x="0" y="0"/>
                  </a:lnTo>
                  <a:lnTo>
                    <a:pt x="0" y="213017"/>
                  </a:lnTo>
                  <a:lnTo>
                    <a:pt x="14643" y="213017"/>
                  </a:lnTo>
                  <a:lnTo>
                    <a:pt x="14643" y="428409"/>
                  </a:lnTo>
                  <a:lnTo>
                    <a:pt x="412305" y="428409"/>
                  </a:lnTo>
                  <a:lnTo>
                    <a:pt x="412305" y="391782"/>
                  </a:lnTo>
                  <a:lnTo>
                    <a:pt x="604583" y="391782"/>
                  </a:lnTo>
                  <a:lnTo>
                    <a:pt x="606234" y="73139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47152" y="1606447"/>
              <a:ext cx="433070" cy="388620"/>
            </a:xfrm>
            <a:custGeom>
              <a:avLst/>
              <a:gdLst/>
              <a:ahLst/>
              <a:cxnLst/>
              <a:rect l="l" t="t" r="r" b="b"/>
              <a:pathLst>
                <a:path w="433069" h="388619">
                  <a:moveTo>
                    <a:pt x="430771" y="69837"/>
                  </a:moveTo>
                  <a:lnTo>
                    <a:pt x="359283" y="69837"/>
                  </a:lnTo>
                  <a:lnTo>
                    <a:pt x="359283" y="0"/>
                  </a:lnTo>
                  <a:lnTo>
                    <a:pt x="45897" y="0"/>
                  </a:lnTo>
                  <a:lnTo>
                    <a:pt x="45897" y="69837"/>
                  </a:lnTo>
                  <a:lnTo>
                    <a:pt x="0" y="69837"/>
                  </a:lnTo>
                  <a:lnTo>
                    <a:pt x="0" y="388480"/>
                  </a:lnTo>
                  <a:lnTo>
                    <a:pt x="432523" y="388480"/>
                  </a:lnTo>
                  <a:lnTo>
                    <a:pt x="430771" y="69837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9675" y="1603142"/>
              <a:ext cx="437515" cy="391795"/>
            </a:xfrm>
            <a:custGeom>
              <a:avLst/>
              <a:gdLst/>
              <a:ahLst/>
              <a:cxnLst/>
              <a:rect l="l" t="t" r="r" b="b"/>
              <a:pathLst>
                <a:path w="437514" h="391794">
                  <a:moveTo>
                    <a:pt x="437476" y="391782"/>
                  </a:moveTo>
                  <a:lnTo>
                    <a:pt x="0" y="391782"/>
                  </a:lnTo>
                  <a:lnTo>
                    <a:pt x="0" y="73139"/>
                  </a:lnTo>
                  <a:lnTo>
                    <a:pt x="72923" y="73139"/>
                  </a:lnTo>
                  <a:lnTo>
                    <a:pt x="72923" y="0"/>
                  </a:lnTo>
                  <a:lnTo>
                    <a:pt x="386308" y="0"/>
                  </a:lnTo>
                  <a:lnTo>
                    <a:pt x="386308" y="73139"/>
                  </a:lnTo>
                  <a:lnTo>
                    <a:pt x="435927" y="73139"/>
                  </a:lnTo>
                  <a:lnTo>
                    <a:pt x="437476" y="391782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41104" y="623500"/>
              <a:ext cx="885190" cy="657225"/>
            </a:xfrm>
            <a:custGeom>
              <a:avLst/>
              <a:gdLst/>
              <a:ahLst/>
              <a:cxnLst/>
              <a:rect l="l" t="t" r="r" b="b"/>
              <a:pathLst>
                <a:path w="885189" h="657225">
                  <a:moveTo>
                    <a:pt x="503694" y="96240"/>
                  </a:moveTo>
                  <a:lnTo>
                    <a:pt x="294182" y="57454"/>
                  </a:lnTo>
                  <a:lnTo>
                    <a:pt x="296151" y="42913"/>
                  </a:lnTo>
                  <a:lnTo>
                    <a:pt x="79730" y="0"/>
                  </a:lnTo>
                  <a:lnTo>
                    <a:pt x="10312" y="355358"/>
                  </a:lnTo>
                  <a:lnTo>
                    <a:pt x="46215" y="362483"/>
                  </a:lnTo>
                  <a:lnTo>
                    <a:pt x="0" y="595096"/>
                  </a:lnTo>
                  <a:lnTo>
                    <a:pt x="312039" y="656424"/>
                  </a:lnTo>
                  <a:lnTo>
                    <a:pt x="352577" y="459447"/>
                  </a:lnTo>
                  <a:lnTo>
                    <a:pt x="423786" y="473570"/>
                  </a:lnTo>
                  <a:lnTo>
                    <a:pt x="503694" y="96240"/>
                  </a:lnTo>
                  <a:close/>
                </a:path>
                <a:path w="885189" h="657225">
                  <a:moveTo>
                    <a:pt x="503694" y="96240"/>
                  </a:moveTo>
                  <a:lnTo>
                    <a:pt x="710615" y="136956"/>
                  </a:lnTo>
                  <a:lnTo>
                    <a:pt x="712470" y="125742"/>
                  </a:lnTo>
                  <a:lnTo>
                    <a:pt x="884974" y="159994"/>
                  </a:lnTo>
                  <a:lnTo>
                    <a:pt x="811504" y="525360"/>
                  </a:lnTo>
                  <a:lnTo>
                    <a:pt x="741146" y="511327"/>
                  </a:lnTo>
                  <a:lnTo>
                    <a:pt x="712165" y="656882"/>
                  </a:lnTo>
                  <a:lnTo>
                    <a:pt x="400024" y="592620"/>
                  </a:lnTo>
                  <a:lnTo>
                    <a:pt x="503694" y="9624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4604" y="1216120"/>
              <a:ext cx="440690" cy="344805"/>
            </a:xfrm>
            <a:custGeom>
              <a:avLst/>
              <a:gdLst/>
              <a:ahLst/>
              <a:cxnLst/>
              <a:rect l="l" t="t" r="r" b="b"/>
              <a:pathLst>
                <a:path w="440689" h="344805">
                  <a:moveTo>
                    <a:pt x="312966" y="344220"/>
                  </a:moveTo>
                  <a:lnTo>
                    <a:pt x="0" y="283984"/>
                  </a:lnTo>
                  <a:lnTo>
                    <a:pt x="56527" y="0"/>
                  </a:lnTo>
                  <a:lnTo>
                    <a:pt x="440359" y="78498"/>
                  </a:lnTo>
                  <a:lnTo>
                    <a:pt x="410032" y="230962"/>
                  </a:lnTo>
                  <a:lnTo>
                    <a:pt x="338340" y="216725"/>
                  </a:lnTo>
                  <a:lnTo>
                    <a:pt x="312966" y="34422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99603" y="1500105"/>
              <a:ext cx="455930" cy="489584"/>
            </a:xfrm>
            <a:custGeom>
              <a:avLst/>
              <a:gdLst/>
              <a:ahLst/>
              <a:cxnLst/>
              <a:rect l="l" t="t" r="r" b="b"/>
              <a:pathLst>
                <a:path w="455930" h="489585">
                  <a:moveTo>
                    <a:pt x="0" y="429323"/>
                  </a:moveTo>
                  <a:lnTo>
                    <a:pt x="312039" y="489356"/>
                  </a:lnTo>
                  <a:lnTo>
                    <a:pt x="322554" y="439331"/>
                  </a:lnTo>
                  <a:lnTo>
                    <a:pt x="394246" y="453669"/>
                  </a:lnTo>
                  <a:lnTo>
                    <a:pt x="455333" y="146570"/>
                  </a:lnTo>
                  <a:lnTo>
                    <a:pt x="384352" y="132029"/>
                  </a:lnTo>
                  <a:lnTo>
                    <a:pt x="397967" y="60236"/>
                  </a:lnTo>
                  <a:lnTo>
                    <a:pt x="85001" y="0"/>
                  </a:lnTo>
                  <a:lnTo>
                    <a:pt x="0" y="429323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17157" y="1610080"/>
              <a:ext cx="200660" cy="66675"/>
            </a:xfrm>
            <a:custGeom>
              <a:avLst/>
              <a:gdLst/>
              <a:ahLst/>
              <a:cxnLst/>
              <a:rect l="l" t="t" r="r" b="b"/>
              <a:pathLst>
                <a:path w="200660" h="66675">
                  <a:moveTo>
                    <a:pt x="200621" y="0"/>
                  </a:moveTo>
                  <a:lnTo>
                    <a:pt x="200621" y="42545"/>
                  </a:lnTo>
                  <a:lnTo>
                    <a:pt x="0" y="42545"/>
                  </a:lnTo>
                  <a:lnTo>
                    <a:pt x="0" y="66205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99603" y="192942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560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13044" y="1641123"/>
              <a:ext cx="151765" cy="354330"/>
            </a:xfrm>
            <a:custGeom>
              <a:avLst/>
              <a:gdLst/>
              <a:ahLst/>
              <a:cxnLst/>
              <a:rect l="l" t="t" r="r" b="b"/>
              <a:pathLst>
                <a:path w="151764" h="354330">
                  <a:moveTo>
                    <a:pt x="151218" y="0"/>
                  </a:moveTo>
                  <a:lnTo>
                    <a:pt x="151218" y="353796"/>
                  </a:lnTo>
                  <a:lnTo>
                    <a:pt x="0" y="353796"/>
                  </a:lnTo>
                  <a:lnTo>
                    <a:pt x="0" y="11493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64572" y="1661637"/>
              <a:ext cx="113030" cy="274955"/>
            </a:xfrm>
            <a:custGeom>
              <a:avLst/>
              <a:gdLst/>
              <a:ahLst/>
              <a:cxnLst/>
              <a:rect l="l" t="t" r="r" b="b"/>
              <a:pathLst>
                <a:path w="113030" h="274955">
                  <a:moveTo>
                    <a:pt x="112750" y="0"/>
                  </a:moveTo>
                  <a:lnTo>
                    <a:pt x="58699" y="274904"/>
                  </a:lnTo>
                  <a:lnTo>
                    <a:pt x="0" y="274904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17152" y="1652621"/>
              <a:ext cx="106045" cy="342900"/>
            </a:xfrm>
            <a:custGeom>
              <a:avLst/>
              <a:gdLst/>
              <a:ahLst/>
              <a:cxnLst/>
              <a:rect l="l" t="t" r="r" b="b"/>
              <a:pathLst>
                <a:path w="106044" h="342900">
                  <a:moveTo>
                    <a:pt x="0" y="342303"/>
                  </a:moveTo>
                  <a:lnTo>
                    <a:pt x="105727" y="342303"/>
                  </a:lnTo>
                  <a:lnTo>
                    <a:pt x="105727" y="0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16736" y="174056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146" y="0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16842" y="1931444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6045" y="0"/>
                  </a:lnTo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127872" y="1765515"/>
              <a:ext cx="83185" cy="141605"/>
            </a:xfrm>
            <a:custGeom>
              <a:avLst/>
              <a:gdLst/>
              <a:ahLst/>
              <a:cxnLst/>
              <a:rect l="l" t="t" r="r" b="b"/>
              <a:pathLst>
                <a:path w="83185" h="141605">
                  <a:moveTo>
                    <a:pt x="83146" y="82359"/>
                  </a:moveTo>
                  <a:lnTo>
                    <a:pt x="0" y="82359"/>
                  </a:lnTo>
                  <a:lnTo>
                    <a:pt x="0" y="141160"/>
                  </a:lnTo>
                  <a:lnTo>
                    <a:pt x="83146" y="141160"/>
                  </a:lnTo>
                  <a:lnTo>
                    <a:pt x="83146" y="82359"/>
                  </a:lnTo>
                  <a:close/>
                </a:path>
                <a:path w="83185" h="141605">
                  <a:moveTo>
                    <a:pt x="83146" y="0"/>
                  </a:moveTo>
                  <a:lnTo>
                    <a:pt x="0" y="0"/>
                  </a:lnTo>
                  <a:lnTo>
                    <a:pt x="0" y="58801"/>
                  </a:lnTo>
                  <a:lnTo>
                    <a:pt x="83146" y="58801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5910367" y="3469134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8" y="7355"/>
                </a:lnTo>
                <a:lnTo>
                  <a:pt x="59077" y="27836"/>
                </a:lnTo>
                <a:lnTo>
                  <a:pt x="27841" y="59069"/>
                </a:lnTo>
                <a:lnTo>
                  <a:pt x="7356" y="98677"/>
                </a:lnTo>
                <a:lnTo>
                  <a:pt x="0" y="144284"/>
                </a:lnTo>
                <a:lnTo>
                  <a:pt x="7356" y="189893"/>
                </a:lnTo>
                <a:lnTo>
                  <a:pt x="27841" y="229504"/>
                </a:lnTo>
                <a:lnTo>
                  <a:pt x="59077" y="260740"/>
                </a:lnTo>
                <a:lnTo>
                  <a:pt x="98688" y="281225"/>
                </a:lnTo>
                <a:lnTo>
                  <a:pt x="144297" y="288582"/>
                </a:lnTo>
                <a:lnTo>
                  <a:pt x="189904" y="281225"/>
                </a:lnTo>
                <a:lnTo>
                  <a:pt x="229512" y="260740"/>
                </a:lnTo>
                <a:lnTo>
                  <a:pt x="260745" y="229504"/>
                </a:lnTo>
                <a:lnTo>
                  <a:pt x="281226" y="189893"/>
                </a:lnTo>
                <a:lnTo>
                  <a:pt x="288582" y="144284"/>
                </a:lnTo>
                <a:lnTo>
                  <a:pt x="281226" y="98677"/>
                </a:lnTo>
                <a:lnTo>
                  <a:pt x="260745" y="59069"/>
                </a:lnTo>
                <a:lnTo>
                  <a:pt x="229512" y="27836"/>
                </a:lnTo>
                <a:lnTo>
                  <a:pt x="189904" y="7355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977600" y="3456202"/>
            <a:ext cx="1524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68374" y="3469134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8" y="7355"/>
                </a:lnTo>
                <a:lnTo>
                  <a:pt x="59077" y="27836"/>
                </a:lnTo>
                <a:lnTo>
                  <a:pt x="27841" y="59069"/>
                </a:lnTo>
                <a:lnTo>
                  <a:pt x="7356" y="98677"/>
                </a:lnTo>
                <a:lnTo>
                  <a:pt x="0" y="144284"/>
                </a:lnTo>
                <a:lnTo>
                  <a:pt x="7356" y="189893"/>
                </a:lnTo>
                <a:lnTo>
                  <a:pt x="27841" y="229504"/>
                </a:lnTo>
                <a:lnTo>
                  <a:pt x="59077" y="260740"/>
                </a:lnTo>
                <a:lnTo>
                  <a:pt x="98688" y="281225"/>
                </a:lnTo>
                <a:lnTo>
                  <a:pt x="144297" y="288582"/>
                </a:lnTo>
                <a:lnTo>
                  <a:pt x="189904" y="281225"/>
                </a:lnTo>
                <a:lnTo>
                  <a:pt x="229512" y="260740"/>
                </a:lnTo>
                <a:lnTo>
                  <a:pt x="260745" y="229504"/>
                </a:lnTo>
                <a:lnTo>
                  <a:pt x="281226" y="189893"/>
                </a:lnTo>
                <a:lnTo>
                  <a:pt x="288582" y="144284"/>
                </a:lnTo>
                <a:lnTo>
                  <a:pt x="281226" y="98677"/>
                </a:lnTo>
                <a:lnTo>
                  <a:pt x="260745" y="59069"/>
                </a:lnTo>
                <a:lnTo>
                  <a:pt x="229512" y="27836"/>
                </a:lnTo>
                <a:lnTo>
                  <a:pt x="189904" y="7355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595877" y="3456196"/>
            <a:ext cx="2508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35" dirty="0">
                <a:solidFill>
                  <a:srgbClr val="FFFFFF"/>
                </a:solidFill>
                <a:latin typeface="Arial"/>
                <a:cs typeface="Arial"/>
              </a:rPr>
              <a:t>A1</a:t>
            </a:r>
            <a:endParaRPr sz="17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136771" y="3883003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6604" y="0"/>
                </a:moveTo>
                <a:lnTo>
                  <a:pt x="0" y="584"/>
                </a:lnTo>
                <a:lnTo>
                  <a:pt x="3644" y="3594"/>
                </a:lnTo>
                <a:lnTo>
                  <a:pt x="3479" y="2908"/>
                </a:lnTo>
                <a:lnTo>
                  <a:pt x="7442" y="3149"/>
                </a:lnTo>
                <a:lnTo>
                  <a:pt x="6007" y="482"/>
                </a:lnTo>
                <a:lnTo>
                  <a:pt x="6604" y="0"/>
                </a:lnTo>
                <a:close/>
              </a:path>
            </a:pathLst>
          </a:custGeom>
          <a:solidFill>
            <a:srgbClr val="FDD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4466987" y="3876869"/>
            <a:ext cx="2609215" cy="49530"/>
            <a:chOff x="4466987" y="3876869"/>
            <a:chExt cx="2609215" cy="49530"/>
          </a:xfrm>
        </p:grpSpPr>
        <p:sp>
          <p:nvSpPr>
            <p:cNvPr id="77" name="object 77"/>
            <p:cNvSpPr/>
            <p:nvPr/>
          </p:nvSpPr>
          <p:spPr>
            <a:xfrm>
              <a:off x="4478896" y="3876878"/>
              <a:ext cx="2597785" cy="49530"/>
            </a:xfrm>
            <a:custGeom>
              <a:avLst/>
              <a:gdLst/>
              <a:ahLst/>
              <a:cxnLst/>
              <a:rect l="l" t="t" r="r" b="b"/>
              <a:pathLst>
                <a:path w="2597784" h="49529">
                  <a:moveTo>
                    <a:pt x="53073" y="12204"/>
                  </a:moveTo>
                  <a:lnTo>
                    <a:pt x="51625" y="12026"/>
                  </a:lnTo>
                  <a:lnTo>
                    <a:pt x="49199" y="12039"/>
                  </a:lnTo>
                  <a:lnTo>
                    <a:pt x="46964" y="12242"/>
                  </a:lnTo>
                  <a:lnTo>
                    <a:pt x="50088" y="12242"/>
                  </a:lnTo>
                  <a:lnTo>
                    <a:pt x="53073" y="12204"/>
                  </a:lnTo>
                  <a:close/>
                </a:path>
                <a:path w="2597784" h="49529">
                  <a:moveTo>
                    <a:pt x="72910" y="34213"/>
                  </a:moveTo>
                  <a:lnTo>
                    <a:pt x="67068" y="34785"/>
                  </a:lnTo>
                  <a:lnTo>
                    <a:pt x="69329" y="36182"/>
                  </a:lnTo>
                  <a:lnTo>
                    <a:pt x="72910" y="34213"/>
                  </a:lnTo>
                  <a:close/>
                </a:path>
                <a:path w="2597784" h="49529">
                  <a:moveTo>
                    <a:pt x="74891" y="34023"/>
                  </a:moveTo>
                  <a:lnTo>
                    <a:pt x="73837" y="33705"/>
                  </a:lnTo>
                  <a:lnTo>
                    <a:pt x="72910" y="34213"/>
                  </a:lnTo>
                  <a:lnTo>
                    <a:pt x="74891" y="34023"/>
                  </a:lnTo>
                  <a:close/>
                </a:path>
                <a:path w="2597784" h="49529">
                  <a:moveTo>
                    <a:pt x="240880" y="40220"/>
                  </a:moveTo>
                  <a:lnTo>
                    <a:pt x="240398" y="40093"/>
                  </a:lnTo>
                  <a:lnTo>
                    <a:pt x="239801" y="40043"/>
                  </a:lnTo>
                  <a:lnTo>
                    <a:pt x="239369" y="39890"/>
                  </a:lnTo>
                  <a:lnTo>
                    <a:pt x="239217" y="40259"/>
                  </a:lnTo>
                  <a:lnTo>
                    <a:pt x="239890" y="40284"/>
                  </a:lnTo>
                  <a:lnTo>
                    <a:pt x="240880" y="40220"/>
                  </a:lnTo>
                  <a:close/>
                </a:path>
                <a:path w="2597784" h="49529">
                  <a:moveTo>
                    <a:pt x="557034" y="13068"/>
                  </a:moveTo>
                  <a:lnTo>
                    <a:pt x="556031" y="12801"/>
                  </a:lnTo>
                  <a:lnTo>
                    <a:pt x="555040" y="13322"/>
                  </a:lnTo>
                  <a:lnTo>
                    <a:pt x="555167" y="13322"/>
                  </a:lnTo>
                  <a:lnTo>
                    <a:pt x="557034" y="13068"/>
                  </a:lnTo>
                  <a:close/>
                </a:path>
                <a:path w="2597784" h="49529">
                  <a:moveTo>
                    <a:pt x="601103" y="32842"/>
                  </a:moveTo>
                  <a:lnTo>
                    <a:pt x="600811" y="32753"/>
                  </a:lnTo>
                  <a:lnTo>
                    <a:pt x="600468" y="32702"/>
                  </a:lnTo>
                  <a:lnTo>
                    <a:pt x="600163" y="32575"/>
                  </a:lnTo>
                  <a:lnTo>
                    <a:pt x="595718" y="33718"/>
                  </a:lnTo>
                  <a:lnTo>
                    <a:pt x="597662" y="33540"/>
                  </a:lnTo>
                  <a:lnTo>
                    <a:pt x="601103" y="32842"/>
                  </a:lnTo>
                  <a:close/>
                </a:path>
                <a:path w="2597784" h="49529">
                  <a:moveTo>
                    <a:pt x="702233" y="42532"/>
                  </a:moveTo>
                  <a:lnTo>
                    <a:pt x="692632" y="42024"/>
                  </a:lnTo>
                  <a:lnTo>
                    <a:pt x="697890" y="43040"/>
                  </a:lnTo>
                  <a:lnTo>
                    <a:pt x="702233" y="42532"/>
                  </a:lnTo>
                  <a:close/>
                </a:path>
                <a:path w="2597784" h="49529">
                  <a:moveTo>
                    <a:pt x="850049" y="42659"/>
                  </a:moveTo>
                  <a:lnTo>
                    <a:pt x="840778" y="43802"/>
                  </a:lnTo>
                  <a:lnTo>
                    <a:pt x="850049" y="42659"/>
                  </a:lnTo>
                  <a:close/>
                </a:path>
                <a:path w="2597784" h="49529">
                  <a:moveTo>
                    <a:pt x="916266" y="45288"/>
                  </a:moveTo>
                  <a:lnTo>
                    <a:pt x="912495" y="43865"/>
                  </a:lnTo>
                  <a:lnTo>
                    <a:pt x="913180" y="42494"/>
                  </a:lnTo>
                  <a:lnTo>
                    <a:pt x="907707" y="45300"/>
                  </a:lnTo>
                  <a:lnTo>
                    <a:pt x="916266" y="45288"/>
                  </a:lnTo>
                  <a:close/>
                </a:path>
                <a:path w="2597784" h="49529">
                  <a:moveTo>
                    <a:pt x="1073581" y="41389"/>
                  </a:moveTo>
                  <a:lnTo>
                    <a:pt x="1067689" y="41389"/>
                  </a:lnTo>
                  <a:lnTo>
                    <a:pt x="1065504" y="41389"/>
                  </a:lnTo>
                  <a:lnTo>
                    <a:pt x="1065250" y="41770"/>
                  </a:lnTo>
                  <a:lnTo>
                    <a:pt x="1063180" y="41770"/>
                  </a:lnTo>
                  <a:lnTo>
                    <a:pt x="1071118" y="42532"/>
                  </a:lnTo>
                  <a:lnTo>
                    <a:pt x="1073581" y="41389"/>
                  </a:lnTo>
                  <a:close/>
                </a:path>
                <a:path w="2597784" h="49529">
                  <a:moveTo>
                    <a:pt x="1098550" y="39573"/>
                  </a:moveTo>
                  <a:lnTo>
                    <a:pt x="1093863" y="40284"/>
                  </a:lnTo>
                  <a:lnTo>
                    <a:pt x="1096086" y="40068"/>
                  </a:lnTo>
                  <a:lnTo>
                    <a:pt x="1097508" y="39827"/>
                  </a:lnTo>
                  <a:lnTo>
                    <a:pt x="1098550" y="39573"/>
                  </a:lnTo>
                  <a:close/>
                </a:path>
                <a:path w="2597784" h="49529">
                  <a:moveTo>
                    <a:pt x="1112520" y="11010"/>
                  </a:moveTo>
                  <a:lnTo>
                    <a:pt x="1111910" y="10337"/>
                  </a:lnTo>
                  <a:lnTo>
                    <a:pt x="1109027" y="10845"/>
                  </a:lnTo>
                  <a:lnTo>
                    <a:pt x="1107821" y="11391"/>
                  </a:lnTo>
                  <a:lnTo>
                    <a:pt x="1107897" y="12014"/>
                  </a:lnTo>
                  <a:lnTo>
                    <a:pt x="1110843" y="11544"/>
                  </a:lnTo>
                  <a:lnTo>
                    <a:pt x="1112520" y="11010"/>
                  </a:lnTo>
                  <a:close/>
                </a:path>
                <a:path w="2597784" h="49529">
                  <a:moveTo>
                    <a:pt x="1116152" y="38849"/>
                  </a:moveTo>
                  <a:lnTo>
                    <a:pt x="1111783" y="38976"/>
                  </a:lnTo>
                  <a:lnTo>
                    <a:pt x="1115898" y="39230"/>
                  </a:lnTo>
                  <a:lnTo>
                    <a:pt x="1116152" y="38849"/>
                  </a:lnTo>
                  <a:close/>
                </a:path>
                <a:path w="2597784" h="49529">
                  <a:moveTo>
                    <a:pt x="1133322" y="38506"/>
                  </a:moveTo>
                  <a:lnTo>
                    <a:pt x="1131747" y="39192"/>
                  </a:lnTo>
                  <a:lnTo>
                    <a:pt x="1131112" y="39700"/>
                  </a:lnTo>
                  <a:lnTo>
                    <a:pt x="1132484" y="39751"/>
                  </a:lnTo>
                  <a:lnTo>
                    <a:pt x="1133322" y="38506"/>
                  </a:lnTo>
                  <a:close/>
                </a:path>
                <a:path w="2597784" h="49529">
                  <a:moveTo>
                    <a:pt x="1149921" y="35433"/>
                  </a:moveTo>
                  <a:lnTo>
                    <a:pt x="1144092" y="35166"/>
                  </a:lnTo>
                  <a:lnTo>
                    <a:pt x="1145501" y="36182"/>
                  </a:lnTo>
                  <a:lnTo>
                    <a:pt x="1149921" y="35433"/>
                  </a:lnTo>
                  <a:close/>
                </a:path>
                <a:path w="2597784" h="49529">
                  <a:moveTo>
                    <a:pt x="1152372" y="35547"/>
                  </a:moveTo>
                  <a:lnTo>
                    <a:pt x="1151051" y="35242"/>
                  </a:lnTo>
                  <a:lnTo>
                    <a:pt x="1149921" y="35433"/>
                  </a:lnTo>
                  <a:lnTo>
                    <a:pt x="1152372" y="35547"/>
                  </a:lnTo>
                  <a:close/>
                </a:path>
                <a:path w="2597784" h="49529">
                  <a:moveTo>
                    <a:pt x="1174610" y="40754"/>
                  </a:moveTo>
                  <a:lnTo>
                    <a:pt x="1172743" y="40576"/>
                  </a:lnTo>
                  <a:lnTo>
                    <a:pt x="1173429" y="41135"/>
                  </a:lnTo>
                  <a:lnTo>
                    <a:pt x="1174610" y="40754"/>
                  </a:lnTo>
                  <a:close/>
                </a:path>
                <a:path w="2597784" h="49529">
                  <a:moveTo>
                    <a:pt x="1297990" y="38354"/>
                  </a:moveTo>
                  <a:lnTo>
                    <a:pt x="1289304" y="39230"/>
                  </a:lnTo>
                  <a:lnTo>
                    <a:pt x="1292758" y="40373"/>
                  </a:lnTo>
                  <a:lnTo>
                    <a:pt x="1297990" y="38354"/>
                  </a:lnTo>
                  <a:close/>
                </a:path>
                <a:path w="2597784" h="49529">
                  <a:moveTo>
                    <a:pt x="1300632" y="38087"/>
                  </a:moveTo>
                  <a:lnTo>
                    <a:pt x="1299222" y="37884"/>
                  </a:lnTo>
                  <a:lnTo>
                    <a:pt x="1297990" y="38354"/>
                  </a:lnTo>
                  <a:lnTo>
                    <a:pt x="1300632" y="38087"/>
                  </a:lnTo>
                  <a:close/>
                </a:path>
                <a:path w="2597784" h="49529">
                  <a:moveTo>
                    <a:pt x="1405801" y="36525"/>
                  </a:moveTo>
                  <a:lnTo>
                    <a:pt x="1396809" y="34747"/>
                  </a:lnTo>
                  <a:lnTo>
                    <a:pt x="1398828" y="35369"/>
                  </a:lnTo>
                  <a:lnTo>
                    <a:pt x="1401724" y="35966"/>
                  </a:lnTo>
                  <a:lnTo>
                    <a:pt x="1405801" y="36525"/>
                  </a:lnTo>
                  <a:close/>
                </a:path>
                <a:path w="2597784" h="49529">
                  <a:moveTo>
                    <a:pt x="1417243" y="23329"/>
                  </a:moveTo>
                  <a:lnTo>
                    <a:pt x="1415249" y="23901"/>
                  </a:lnTo>
                  <a:lnTo>
                    <a:pt x="1410627" y="25133"/>
                  </a:lnTo>
                  <a:lnTo>
                    <a:pt x="1411947" y="25679"/>
                  </a:lnTo>
                  <a:lnTo>
                    <a:pt x="1412621" y="25971"/>
                  </a:lnTo>
                  <a:lnTo>
                    <a:pt x="1415846" y="24155"/>
                  </a:lnTo>
                  <a:lnTo>
                    <a:pt x="1417243" y="23329"/>
                  </a:lnTo>
                  <a:close/>
                </a:path>
                <a:path w="2597784" h="49529">
                  <a:moveTo>
                    <a:pt x="1528000" y="36334"/>
                  </a:moveTo>
                  <a:lnTo>
                    <a:pt x="1518119" y="35928"/>
                  </a:lnTo>
                  <a:lnTo>
                    <a:pt x="1526616" y="36817"/>
                  </a:lnTo>
                  <a:lnTo>
                    <a:pt x="1528000" y="36334"/>
                  </a:lnTo>
                  <a:close/>
                </a:path>
                <a:path w="2597784" h="49529">
                  <a:moveTo>
                    <a:pt x="1531632" y="35102"/>
                  </a:moveTo>
                  <a:lnTo>
                    <a:pt x="1528000" y="36334"/>
                  </a:lnTo>
                  <a:lnTo>
                    <a:pt x="1530172" y="36436"/>
                  </a:lnTo>
                  <a:lnTo>
                    <a:pt x="1531632" y="35102"/>
                  </a:lnTo>
                  <a:close/>
                </a:path>
                <a:path w="2597784" h="49529">
                  <a:moveTo>
                    <a:pt x="1644764" y="37058"/>
                  </a:moveTo>
                  <a:lnTo>
                    <a:pt x="1639544" y="29121"/>
                  </a:lnTo>
                  <a:lnTo>
                    <a:pt x="1629130" y="39344"/>
                  </a:lnTo>
                  <a:lnTo>
                    <a:pt x="1635848" y="35915"/>
                  </a:lnTo>
                  <a:lnTo>
                    <a:pt x="1639671" y="36334"/>
                  </a:lnTo>
                  <a:lnTo>
                    <a:pt x="1644764" y="37058"/>
                  </a:lnTo>
                  <a:close/>
                </a:path>
                <a:path w="2597784" h="49529">
                  <a:moveTo>
                    <a:pt x="1645424" y="37160"/>
                  </a:moveTo>
                  <a:lnTo>
                    <a:pt x="1645208" y="37122"/>
                  </a:lnTo>
                  <a:lnTo>
                    <a:pt x="1644954" y="37084"/>
                  </a:lnTo>
                  <a:lnTo>
                    <a:pt x="1644764" y="37058"/>
                  </a:lnTo>
                  <a:lnTo>
                    <a:pt x="1644916" y="37287"/>
                  </a:lnTo>
                  <a:lnTo>
                    <a:pt x="1645132" y="37261"/>
                  </a:lnTo>
                  <a:lnTo>
                    <a:pt x="1645424" y="37160"/>
                  </a:lnTo>
                  <a:close/>
                </a:path>
                <a:path w="2597784" h="49529">
                  <a:moveTo>
                    <a:pt x="1684972" y="37071"/>
                  </a:moveTo>
                  <a:lnTo>
                    <a:pt x="1680425" y="35775"/>
                  </a:lnTo>
                  <a:lnTo>
                    <a:pt x="1680222" y="36055"/>
                  </a:lnTo>
                  <a:lnTo>
                    <a:pt x="1684972" y="37071"/>
                  </a:lnTo>
                  <a:close/>
                </a:path>
                <a:path w="2597784" h="49529">
                  <a:moveTo>
                    <a:pt x="1693646" y="36182"/>
                  </a:moveTo>
                  <a:lnTo>
                    <a:pt x="1693570" y="35928"/>
                  </a:lnTo>
                  <a:lnTo>
                    <a:pt x="1690903" y="36944"/>
                  </a:lnTo>
                  <a:lnTo>
                    <a:pt x="1693646" y="36182"/>
                  </a:lnTo>
                  <a:close/>
                </a:path>
                <a:path w="2597784" h="49529">
                  <a:moveTo>
                    <a:pt x="1759369" y="8686"/>
                  </a:moveTo>
                  <a:lnTo>
                    <a:pt x="1752549" y="6337"/>
                  </a:lnTo>
                  <a:lnTo>
                    <a:pt x="1744916" y="2692"/>
                  </a:lnTo>
                  <a:lnTo>
                    <a:pt x="1745742" y="5524"/>
                  </a:lnTo>
                  <a:lnTo>
                    <a:pt x="1747837" y="8280"/>
                  </a:lnTo>
                  <a:lnTo>
                    <a:pt x="1752612" y="7785"/>
                  </a:lnTo>
                  <a:lnTo>
                    <a:pt x="1756270" y="8089"/>
                  </a:lnTo>
                  <a:lnTo>
                    <a:pt x="1759369" y="8686"/>
                  </a:lnTo>
                  <a:close/>
                </a:path>
                <a:path w="2597784" h="49529">
                  <a:moveTo>
                    <a:pt x="1842389" y="10528"/>
                  </a:moveTo>
                  <a:lnTo>
                    <a:pt x="1839214" y="9766"/>
                  </a:lnTo>
                  <a:lnTo>
                    <a:pt x="1834705" y="9512"/>
                  </a:lnTo>
                  <a:lnTo>
                    <a:pt x="1842389" y="10528"/>
                  </a:lnTo>
                  <a:close/>
                </a:path>
                <a:path w="2597784" h="49529">
                  <a:moveTo>
                    <a:pt x="2041537" y="7747"/>
                  </a:moveTo>
                  <a:lnTo>
                    <a:pt x="2036305" y="6565"/>
                  </a:lnTo>
                  <a:lnTo>
                    <a:pt x="2030285" y="5842"/>
                  </a:lnTo>
                  <a:lnTo>
                    <a:pt x="2024519" y="7759"/>
                  </a:lnTo>
                  <a:lnTo>
                    <a:pt x="2025561" y="8026"/>
                  </a:lnTo>
                  <a:lnTo>
                    <a:pt x="2026577" y="8178"/>
                  </a:lnTo>
                  <a:lnTo>
                    <a:pt x="2027631" y="8407"/>
                  </a:lnTo>
                  <a:lnTo>
                    <a:pt x="2031949" y="7950"/>
                  </a:lnTo>
                  <a:lnTo>
                    <a:pt x="2036279" y="7569"/>
                  </a:lnTo>
                  <a:lnTo>
                    <a:pt x="2041537" y="7747"/>
                  </a:lnTo>
                  <a:close/>
                </a:path>
                <a:path w="2597784" h="49529">
                  <a:moveTo>
                    <a:pt x="2042693" y="29705"/>
                  </a:moveTo>
                  <a:lnTo>
                    <a:pt x="2041652" y="29565"/>
                  </a:lnTo>
                  <a:lnTo>
                    <a:pt x="2041321" y="30086"/>
                  </a:lnTo>
                  <a:lnTo>
                    <a:pt x="2042210" y="29921"/>
                  </a:lnTo>
                  <a:lnTo>
                    <a:pt x="2042693" y="29705"/>
                  </a:lnTo>
                  <a:close/>
                </a:path>
                <a:path w="2597784" h="49529">
                  <a:moveTo>
                    <a:pt x="2043328" y="29718"/>
                  </a:moveTo>
                  <a:lnTo>
                    <a:pt x="2042210" y="29921"/>
                  </a:lnTo>
                  <a:lnTo>
                    <a:pt x="2038731" y="31483"/>
                  </a:lnTo>
                  <a:lnTo>
                    <a:pt x="2041499" y="30721"/>
                  </a:lnTo>
                  <a:lnTo>
                    <a:pt x="2043328" y="29718"/>
                  </a:lnTo>
                  <a:close/>
                </a:path>
                <a:path w="2597784" h="49529">
                  <a:moveTo>
                    <a:pt x="2045639" y="29286"/>
                  </a:moveTo>
                  <a:lnTo>
                    <a:pt x="2044039" y="29324"/>
                  </a:lnTo>
                  <a:lnTo>
                    <a:pt x="2043328" y="29718"/>
                  </a:lnTo>
                  <a:lnTo>
                    <a:pt x="2045639" y="29286"/>
                  </a:lnTo>
                  <a:close/>
                </a:path>
                <a:path w="2597784" h="49529">
                  <a:moveTo>
                    <a:pt x="2046224" y="31826"/>
                  </a:moveTo>
                  <a:lnTo>
                    <a:pt x="2044128" y="32118"/>
                  </a:lnTo>
                  <a:lnTo>
                    <a:pt x="2045512" y="34277"/>
                  </a:lnTo>
                  <a:lnTo>
                    <a:pt x="2046224" y="31826"/>
                  </a:lnTo>
                  <a:close/>
                </a:path>
                <a:path w="2597784" h="49529">
                  <a:moveTo>
                    <a:pt x="2047443" y="31661"/>
                  </a:moveTo>
                  <a:lnTo>
                    <a:pt x="2046249" y="31737"/>
                  </a:lnTo>
                  <a:lnTo>
                    <a:pt x="2047443" y="31661"/>
                  </a:lnTo>
                  <a:close/>
                </a:path>
                <a:path w="2597784" h="49529">
                  <a:moveTo>
                    <a:pt x="2069299" y="29197"/>
                  </a:moveTo>
                  <a:lnTo>
                    <a:pt x="2065020" y="27546"/>
                  </a:lnTo>
                  <a:lnTo>
                    <a:pt x="2057501" y="27673"/>
                  </a:lnTo>
                  <a:lnTo>
                    <a:pt x="2048891" y="28689"/>
                  </a:lnTo>
                  <a:lnTo>
                    <a:pt x="2045639" y="29286"/>
                  </a:lnTo>
                  <a:lnTo>
                    <a:pt x="2049970" y="29197"/>
                  </a:lnTo>
                  <a:lnTo>
                    <a:pt x="2052891" y="30975"/>
                  </a:lnTo>
                  <a:lnTo>
                    <a:pt x="2048725" y="31483"/>
                  </a:lnTo>
                  <a:lnTo>
                    <a:pt x="2047443" y="31661"/>
                  </a:lnTo>
                  <a:lnTo>
                    <a:pt x="2060854" y="30848"/>
                  </a:lnTo>
                  <a:lnTo>
                    <a:pt x="2069299" y="29197"/>
                  </a:lnTo>
                  <a:close/>
                </a:path>
                <a:path w="2597784" h="49529">
                  <a:moveTo>
                    <a:pt x="2079320" y="22593"/>
                  </a:moveTo>
                  <a:lnTo>
                    <a:pt x="2077529" y="21539"/>
                  </a:lnTo>
                  <a:lnTo>
                    <a:pt x="2065896" y="22453"/>
                  </a:lnTo>
                  <a:lnTo>
                    <a:pt x="2064702" y="23545"/>
                  </a:lnTo>
                  <a:lnTo>
                    <a:pt x="2067877" y="24206"/>
                  </a:lnTo>
                  <a:lnTo>
                    <a:pt x="2072208" y="23774"/>
                  </a:lnTo>
                  <a:lnTo>
                    <a:pt x="2075002" y="23012"/>
                  </a:lnTo>
                  <a:lnTo>
                    <a:pt x="2079320" y="22593"/>
                  </a:lnTo>
                  <a:close/>
                </a:path>
                <a:path w="2597784" h="49529">
                  <a:moveTo>
                    <a:pt x="2110016" y="24460"/>
                  </a:moveTo>
                  <a:lnTo>
                    <a:pt x="2103424" y="23609"/>
                  </a:lnTo>
                  <a:lnTo>
                    <a:pt x="2108149" y="24625"/>
                  </a:lnTo>
                  <a:lnTo>
                    <a:pt x="2110016" y="24460"/>
                  </a:lnTo>
                  <a:close/>
                </a:path>
                <a:path w="2597784" h="49529">
                  <a:moveTo>
                    <a:pt x="2112746" y="30251"/>
                  </a:moveTo>
                  <a:lnTo>
                    <a:pt x="2109597" y="29591"/>
                  </a:lnTo>
                  <a:lnTo>
                    <a:pt x="2109381" y="28879"/>
                  </a:lnTo>
                  <a:lnTo>
                    <a:pt x="2107615" y="27838"/>
                  </a:lnTo>
                  <a:lnTo>
                    <a:pt x="2107260" y="31775"/>
                  </a:lnTo>
                  <a:lnTo>
                    <a:pt x="2112746" y="30251"/>
                  </a:lnTo>
                  <a:close/>
                </a:path>
                <a:path w="2597784" h="49529">
                  <a:moveTo>
                    <a:pt x="2173884" y="9969"/>
                  </a:moveTo>
                  <a:lnTo>
                    <a:pt x="2172792" y="6311"/>
                  </a:lnTo>
                  <a:lnTo>
                    <a:pt x="2167432" y="7607"/>
                  </a:lnTo>
                  <a:lnTo>
                    <a:pt x="2164486" y="9232"/>
                  </a:lnTo>
                  <a:lnTo>
                    <a:pt x="2170709" y="9309"/>
                  </a:lnTo>
                  <a:lnTo>
                    <a:pt x="2173884" y="9969"/>
                  </a:lnTo>
                  <a:close/>
                </a:path>
                <a:path w="2597784" h="49529">
                  <a:moveTo>
                    <a:pt x="2174494" y="7061"/>
                  </a:moveTo>
                  <a:lnTo>
                    <a:pt x="2173135" y="6273"/>
                  </a:lnTo>
                  <a:lnTo>
                    <a:pt x="2172703" y="6019"/>
                  </a:lnTo>
                  <a:lnTo>
                    <a:pt x="2172792" y="6311"/>
                  </a:lnTo>
                  <a:lnTo>
                    <a:pt x="2172957" y="6273"/>
                  </a:lnTo>
                  <a:lnTo>
                    <a:pt x="2174494" y="7061"/>
                  </a:lnTo>
                  <a:close/>
                </a:path>
                <a:path w="2597784" h="49529">
                  <a:moveTo>
                    <a:pt x="2186165" y="7620"/>
                  </a:moveTo>
                  <a:lnTo>
                    <a:pt x="2185289" y="7442"/>
                  </a:lnTo>
                  <a:lnTo>
                    <a:pt x="2184933" y="7289"/>
                  </a:lnTo>
                  <a:lnTo>
                    <a:pt x="2185162" y="7188"/>
                  </a:lnTo>
                  <a:lnTo>
                    <a:pt x="2183879" y="7239"/>
                  </a:lnTo>
                  <a:lnTo>
                    <a:pt x="2182050" y="7289"/>
                  </a:lnTo>
                  <a:lnTo>
                    <a:pt x="2181542" y="7302"/>
                  </a:lnTo>
                  <a:lnTo>
                    <a:pt x="2183904" y="7429"/>
                  </a:lnTo>
                  <a:lnTo>
                    <a:pt x="2186165" y="7620"/>
                  </a:lnTo>
                  <a:close/>
                </a:path>
                <a:path w="2597784" h="49529">
                  <a:moveTo>
                    <a:pt x="2189569" y="7023"/>
                  </a:moveTo>
                  <a:lnTo>
                    <a:pt x="2185873" y="6896"/>
                  </a:lnTo>
                  <a:lnTo>
                    <a:pt x="2185174" y="7200"/>
                  </a:lnTo>
                  <a:lnTo>
                    <a:pt x="2189569" y="7023"/>
                  </a:lnTo>
                  <a:close/>
                </a:path>
                <a:path w="2597784" h="49529">
                  <a:moveTo>
                    <a:pt x="2191778" y="8445"/>
                  </a:moveTo>
                  <a:lnTo>
                    <a:pt x="2190127" y="8102"/>
                  </a:lnTo>
                  <a:lnTo>
                    <a:pt x="2188235" y="7823"/>
                  </a:lnTo>
                  <a:lnTo>
                    <a:pt x="2186165" y="7632"/>
                  </a:lnTo>
                  <a:lnTo>
                    <a:pt x="2187067" y="7835"/>
                  </a:lnTo>
                  <a:lnTo>
                    <a:pt x="2188781" y="8102"/>
                  </a:lnTo>
                  <a:lnTo>
                    <a:pt x="2191778" y="8445"/>
                  </a:lnTo>
                  <a:close/>
                </a:path>
                <a:path w="2597784" h="49529">
                  <a:moveTo>
                    <a:pt x="2192350" y="8623"/>
                  </a:moveTo>
                  <a:lnTo>
                    <a:pt x="2191778" y="8496"/>
                  </a:lnTo>
                  <a:lnTo>
                    <a:pt x="2192159" y="8623"/>
                  </a:lnTo>
                  <a:lnTo>
                    <a:pt x="2192350" y="8623"/>
                  </a:lnTo>
                  <a:close/>
                </a:path>
                <a:path w="2597784" h="49529">
                  <a:moveTo>
                    <a:pt x="2195296" y="6959"/>
                  </a:moveTo>
                  <a:lnTo>
                    <a:pt x="2194801" y="6667"/>
                  </a:lnTo>
                  <a:lnTo>
                    <a:pt x="2190889" y="7150"/>
                  </a:lnTo>
                  <a:lnTo>
                    <a:pt x="2192413" y="7277"/>
                  </a:lnTo>
                  <a:lnTo>
                    <a:pt x="2193607" y="7340"/>
                  </a:lnTo>
                  <a:lnTo>
                    <a:pt x="2194737" y="7416"/>
                  </a:lnTo>
                  <a:lnTo>
                    <a:pt x="2195296" y="6959"/>
                  </a:lnTo>
                  <a:close/>
                </a:path>
                <a:path w="2597784" h="49529">
                  <a:moveTo>
                    <a:pt x="2205723" y="21945"/>
                  </a:moveTo>
                  <a:lnTo>
                    <a:pt x="2199157" y="21844"/>
                  </a:lnTo>
                  <a:lnTo>
                    <a:pt x="2191956" y="21209"/>
                  </a:lnTo>
                  <a:lnTo>
                    <a:pt x="2192210" y="22148"/>
                  </a:lnTo>
                  <a:lnTo>
                    <a:pt x="2202878" y="23025"/>
                  </a:lnTo>
                  <a:lnTo>
                    <a:pt x="2202713" y="22491"/>
                  </a:lnTo>
                  <a:lnTo>
                    <a:pt x="2204072" y="22186"/>
                  </a:lnTo>
                  <a:lnTo>
                    <a:pt x="2205723" y="21945"/>
                  </a:lnTo>
                  <a:close/>
                </a:path>
                <a:path w="2597784" h="49529">
                  <a:moveTo>
                    <a:pt x="2205748" y="18351"/>
                  </a:moveTo>
                  <a:lnTo>
                    <a:pt x="2205621" y="18402"/>
                  </a:lnTo>
                  <a:lnTo>
                    <a:pt x="2204897" y="18808"/>
                  </a:lnTo>
                  <a:lnTo>
                    <a:pt x="2204783" y="19431"/>
                  </a:lnTo>
                  <a:lnTo>
                    <a:pt x="2205164" y="18770"/>
                  </a:lnTo>
                  <a:lnTo>
                    <a:pt x="2205748" y="18351"/>
                  </a:lnTo>
                  <a:close/>
                </a:path>
                <a:path w="2597784" h="49529">
                  <a:moveTo>
                    <a:pt x="2214321" y="21412"/>
                  </a:moveTo>
                  <a:lnTo>
                    <a:pt x="2208479" y="21551"/>
                  </a:lnTo>
                  <a:lnTo>
                    <a:pt x="2205723" y="21945"/>
                  </a:lnTo>
                  <a:lnTo>
                    <a:pt x="2209152" y="22009"/>
                  </a:lnTo>
                  <a:lnTo>
                    <a:pt x="2212403" y="21945"/>
                  </a:lnTo>
                  <a:lnTo>
                    <a:pt x="2214321" y="21412"/>
                  </a:lnTo>
                  <a:close/>
                </a:path>
                <a:path w="2597784" h="49529">
                  <a:moveTo>
                    <a:pt x="2229739" y="7620"/>
                  </a:moveTo>
                  <a:lnTo>
                    <a:pt x="2229523" y="6896"/>
                  </a:lnTo>
                  <a:lnTo>
                    <a:pt x="2228761" y="6464"/>
                  </a:lnTo>
                  <a:lnTo>
                    <a:pt x="2228011" y="6032"/>
                  </a:lnTo>
                  <a:lnTo>
                    <a:pt x="2221153" y="6604"/>
                  </a:lnTo>
                  <a:lnTo>
                    <a:pt x="2225764" y="6464"/>
                  </a:lnTo>
                  <a:lnTo>
                    <a:pt x="2227415" y="7137"/>
                  </a:lnTo>
                  <a:lnTo>
                    <a:pt x="2229739" y="7620"/>
                  </a:lnTo>
                  <a:close/>
                </a:path>
                <a:path w="2597784" h="49529">
                  <a:moveTo>
                    <a:pt x="2230336" y="25438"/>
                  </a:moveTo>
                  <a:lnTo>
                    <a:pt x="2227186" y="24777"/>
                  </a:lnTo>
                  <a:lnTo>
                    <a:pt x="2219655" y="24536"/>
                  </a:lnTo>
                  <a:lnTo>
                    <a:pt x="2230336" y="25438"/>
                  </a:lnTo>
                  <a:close/>
                </a:path>
                <a:path w="2597784" h="49529">
                  <a:moveTo>
                    <a:pt x="2230691" y="5816"/>
                  </a:moveTo>
                  <a:lnTo>
                    <a:pt x="2227707" y="5867"/>
                  </a:lnTo>
                  <a:lnTo>
                    <a:pt x="2228011" y="6032"/>
                  </a:lnTo>
                  <a:lnTo>
                    <a:pt x="2230691" y="5816"/>
                  </a:lnTo>
                  <a:close/>
                </a:path>
                <a:path w="2597784" h="49529">
                  <a:moveTo>
                    <a:pt x="2244915" y="24485"/>
                  </a:moveTo>
                  <a:lnTo>
                    <a:pt x="2242528" y="21297"/>
                  </a:lnTo>
                  <a:lnTo>
                    <a:pt x="2238781" y="23863"/>
                  </a:lnTo>
                  <a:lnTo>
                    <a:pt x="2244915" y="24485"/>
                  </a:lnTo>
                  <a:close/>
                </a:path>
                <a:path w="2597784" h="49529">
                  <a:moveTo>
                    <a:pt x="2253704" y="13614"/>
                  </a:moveTo>
                  <a:lnTo>
                    <a:pt x="2239505" y="15989"/>
                  </a:lnTo>
                  <a:lnTo>
                    <a:pt x="2240267" y="18567"/>
                  </a:lnTo>
                  <a:lnTo>
                    <a:pt x="2246236" y="17691"/>
                  </a:lnTo>
                  <a:lnTo>
                    <a:pt x="2252916" y="17221"/>
                  </a:lnTo>
                  <a:lnTo>
                    <a:pt x="2252129" y="17246"/>
                  </a:lnTo>
                  <a:lnTo>
                    <a:pt x="2251735" y="17221"/>
                  </a:lnTo>
                  <a:lnTo>
                    <a:pt x="2253704" y="13614"/>
                  </a:lnTo>
                  <a:close/>
                </a:path>
                <a:path w="2597784" h="49529">
                  <a:moveTo>
                    <a:pt x="2255139" y="10731"/>
                  </a:moveTo>
                  <a:lnTo>
                    <a:pt x="2254999" y="10655"/>
                  </a:lnTo>
                  <a:lnTo>
                    <a:pt x="2247277" y="6718"/>
                  </a:lnTo>
                  <a:lnTo>
                    <a:pt x="2245753" y="9131"/>
                  </a:lnTo>
                  <a:lnTo>
                    <a:pt x="2235949" y="9385"/>
                  </a:lnTo>
                  <a:lnTo>
                    <a:pt x="2226995" y="9766"/>
                  </a:lnTo>
                  <a:lnTo>
                    <a:pt x="2228050" y="12306"/>
                  </a:lnTo>
                  <a:lnTo>
                    <a:pt x="2221674" y="9639"/>
                  </a:lnTo>
                  <a:lnTo>
                    <a:pt x="2215502" y="8750"/>
                  </a:lnTo>
                  <a:lnTo>
                    <a:pt x="2210714" y="8115"/>
                  </a:lnTo>
                  <a:lnTo>
                    <a:pt x="2208809" y="7861"/>
                  </a:lnTo>
                  <a:lnTo>
                    <a:pt x="2200884" y="5702"/>
                  </a:lnTo>
                  <a:lnTo>
                    <a:pt x="2201253" y="6972"/>
                  </a:lnTo>
                  <a:lnTo>
                    <a:pt x="2205024" y="8115"/>
                  </a:lnTo>
                  <a:lnTo>
                    <a:pt x="2194737" y="7480"/>
                  </a:lnTo>
                  <a:lnTo>
                    <a:pt x="2194280" y="7861"/>
                  </a:lnTo>
                  <a:lnTo>
                    <a:pt x="2192477" y="8623"/>
                  </a:lnTo>
                  <a:lnTo>
                    <a:pt x="2192350" y="8623"/>
                  </a:lnTo>
                  <a:lnTo>
                    <a:pt x="2191931" y="8864"/>
                  </a:lnTo>
                  <a:lnTo>
                    <a:pt x="2192566" y="8750"/>
                  </a:lnTo>
                  <a:lnTo>
                    <a:pt x="2195017" y="9258"/>
                  </a:lnTo>
                  <a:lnTo>
                    <a:pt x="2196998" y="9893"/>
                  </a:lnTo>
                  <a:lnTo>
                    <a:pt x="2197811" y="10655"/>
                  </a:lnTo>
                  <a:lnTo>
                    <a:pt x="2192210" y="12433"/>
                  </a:lnTo>
                  <a:lnTo>
                    <a:pt x="2184463" y="13449"/>
                  </a:lnTo>
                  <a:lnTo>
                    <a:pt x="2176627" y="14084"/>
                  </a:lnTo>
                  <a:lnTo>
                    <a:pt x="2170798" y="15100"/>
                  </a:lnTo>
                  <a:lnTo>
                    <a:pt x="2164689" y="14465"/>
                  </a:lnTo>
                  <a:lnTo>
                    <a:pt x="2173351" y="13576"/>
                  </a:lnTo>
                  <a:lnTo>
                    <a:pt x="2170011" y="12179"/>
                  </a:lnTo>
                  <a:lnTo>
                    <a:pt x="2161743" y="14465"/>
                  </a:lnTo>
                  <a:lnTo>
                    <a:pt x="2159978" y="13195"/>
                  </a:lnTo>
                  <a:lnTo>
                    <a:pt x="2159800" y="13068"/>
                  </a:lnTo>
                  <a:lnTo>
                    <a:pt x="2159089" y="12560"/>
                  </a:lnTo>
                  <a:lnTo>
                    <a:pt x="2157387" y="11798"/>
                  </a:lnTo>
                  <a:lnTo>
                    <a:pt x="2155126" y="10782"/>
                  </a:lnTo>
                  <a:lnTo>
                    <a:pt x="2154313" y="9766"/>
                  </a:lnTo>
                  <a:lnTo>
                    <a:pt x="2154009" y="9385"/>
                  </a:lnTo>
                  <a:lnTo>
                    <a:pt x="2156955" y="8750"/>
                  </a:lnTo>
                  <a:lnTo>
                    <a:pt x="2159901" y="8115"/>
                  </a:lnTo>
                  <a:lnTo>
                    <a:pt x="2146960" y="7988"/>
                  </a:lnTo>
                  <a:lnTo>
                    <a:pt x="2142261" y="6972"/>
                  </a:lnTo>
                  <a:lnTo>
                    <a:pt x="2139327" y="6337"/>
                  </a:lnTo>
                  <a:lnTo>
                    <a:pt x="2136965" y="6197"/>
                  </a:lnTo>
                  <a:lnTo>
                    <a:pt x="2136965" y="9766"/>
                  </a:lnTo>
                  <a:lnTo>
                    <a:pt x="2136724" y="9893"/>
                  </a:lnTo>
                  <a:lnTo>
                    <a:pt x="2129459" y="8750"/>
                  </a:lnTo>
                  <a:lnTo>
                    <a:pt x="2131999" y="9131"/>
                  </a:lnTo>
                  <a:lnTo>
                    <a:pt x="2136965" y="9766"/>
                  </a:lnTo>
                  <a:lnTo>
                    <a:pt x="2136965" y="6197"/>
                  </a:lnTo>
                  <a:lnTo>
                    <a:pt x="2128850" y="5702"/>
                  </a:lnTo>
                  <a:lnTo>
                    <a:pt x="2122386" y="6972"/>
                  </a:lnTo>
                  <a:lnTo>
                    <a:pt x="2116277" y="6337"/>
                  </a:lnTo>
                  <a:lnTo>
                    <a:pt x="2106968" y="10020"/>
                  </a:lnTo>
                  <a:lnTo>
                    <a:pt x="2107908" y="9639"/>
                  </a:lnTo>
                  <a:lnTo>
                    <a:pt x="2112276" y="7861"/>
                  </a:lnTo>
                  <a:lnTo>
                    <a:pt x="2091969" y="9639"/>
                  </a:lnTo>
                  <a:lnTo>
                    <a:pt x="2091778" y="8877"/>
                  </a:lnTo>
                  <a:lnTo>
                    <a:pt x="2076526" y="9385"/>
                  </a:lnTo>
                  <a:lnTo>
                    <a:pt x="2060778" y="10528"/>
                  </a:lnTo>
                  <a:lnTo>
                    <a:pt x="2055291" y="10579"/>
                  </a:lnTo>
                  <a:lnTo>
                    <a:pt x="2056244" y="9410"/>
                  </a:lnTo>
                  <a:lnTo>
                    <a:pt x="2050351" y="8343"/>
                  </a:lnTo>
                  <a:lnTo>
                    <a:pt x="2045665" y="7886"/>
                  </a:lnTo>
                  <a:lnTo>
                    <a:pt x="2041537" y="7747"/>
                  </a:lnTo>
                  <a:lnTo>
                    <a:pt x="2048637" y="9334"/>
                  </a:lnTo>
                  <a:lnTo>
                    <a:pt x="2051685" y="10604"/>
                  </a:lnTo>
                  <a:lnTo>
                    <a:pt x="2044496" y="10655"/>
                  </a:lnTo>
                  <a:lnTo>
                    <a:pt x="2039531" y="10020"/>
                  </a:lnTo>
                  <a:lnTo>
                    <a:pt x="2027618" y="8496"/>
                  </a:lnTo>
                  <a:lnTo>
                    <a:pt x="2013902" y="10020"/>
                  </a:lnTo>
                  <a:lnTo>
                    <a:pt x="2002624" y="9258"/>
                  </a:lnTo>
                  <a:lnTo>
                    <a:pt x="2000427" y="6845"/>
                  </a:lnTo>
                  <a:lnTo>
                    <a:pt x="1992655" y="6845"/>
                  </a:lnTo>
                  <a:lnTo>
                    <a:pt x="1983714" y="6210"/>
                  </a:lnTo>
                  <a:lnTo>
                    <a:pt x="1975700" y="5956"/>
                  </a:lnTo>
                  <a:lnTo>
                    <a:pt x="1970697" y="6845"/>
                  </a:lnTo>
                  <a:lnTo>
                    <a:pt x="1959952" y="3797"/>
                  </a:lnTo>
                  <a:lnTo>
                    <a:pt x="1944268" y="3543"/>
                  </a:lnTo>
                  <a:lnTo>
                    <a:pt x="1927479" y="4305"/>
                  </a:lnTo>
                  <a:lnTo>
                    <a:pt x="1913420" y="4305"/>
                  </a:lnTo>
                  <a:lnTo>
                    <a:pt x="1912848" y="7480"/>
                  </a:lnTo>
                  <a:lnTo>
                    <a:pt x="1905012" y="7607"/>
                  </a:lnTo>
                  <a:lnTo>
                    <a:pt x="1897024" y="7988"/>
                  </a:lnTo>
                  <a:lnTo>
                    <a:pt x="1888553" y="8623"/>
                  </a:lnTo>
                  <a:lnTo>
                    <a:pt x="1879295" y="9512"/>
                  </a:lnTo>
                  <a:lnTo>
                    <a:pt x="1880095" y="12306"/>
                  </a:lnTo>
                  <a:lnTo>
                    <a:pt x="1870570" y="13068"/>
                  </a:lnTo>
                  <a:lnTo>
                    <a:pt x="1859241" y="12306"/>
                  </a:lnTo>
                  <a:lnTo>
                    <a:pt x="1850872" y="11544"/>
                  </a:lnTo>
                  <a:lnTo>
                    <a:pt x="1846694" y="11163"/>
                  </a:lnTo>
                  <a:lnTo>
                    <a:pt x="1833499" y="10655"/>
                  </a:lnTo>
                  <a:lnTo>
                    <a:pt x="1834654" y="9550"/>
                  </a:lnTo>
                  <a:lnTo>
                    <a:pt x="1826158" y="8496"/>
                  </a:lnTo>
                  <a:lnTo>
                    <a:pt x="1809673" y="9893"/>
                  </a:lnTo>
                  <a:lnTo>
                    <a:pt x="1793557" y="11544"/>
                  </a:lnTo>
                  <a:lnTo>
                    <a:pt x="1778419" y="10528"/>
                  </a:lnTo>
                  <a:lnTo>
                    <a:pt x="1773631" y="11544"/>
                  </a:lnTo>
                  <a:lnTo>
                    <a:pt x="1772475" y="11417"/>
                  </a:lnTo>
                  <a:lnTo>
                    <a:pt x="1770164" y="11163"/>
                  </a:lnTo>
                  <a:lnTo>
                    <a:pt x="1766798" y="10401"/>
                  </a:lnTo>
                  <a:lnTo>
                    <a:pt x="1767649" y="10401"/>
                  </a:lnTo>
                  <a:lnTo>
                    <a:pt x="1767992" y="10274"/>
                  </a:lnTo>
                  <a:lnTo>
                    <a:pt x="1766023" y="10274"/>
                  </a:lnTo>
                  <a:lnTo>
                    <a:pt x="1761731" y="9258"/>
                  </a:lnTo>
                  <a:lnTo>
                    <a:pt x="1759356" y="8750"/>
                  </a:lnTo>
                  <a:lnTo>
                    <a:pt x="1761375" y="9385"/>
                  </a:lnTo>
                  <a:lnTo>
                    <a:pt x="1763293" y="10020"/>
                  </a:lnTo>
                  <a:lnTo>
                    <a:pt x="1764969" y="10274"/>
                  </a:lnTo>
                  <a:lnTo>
                    <a:pt x="1761274" y="10274"/>
                  </a:lnTo>
                  <a:lnTo>
                    <a:pt x="1755660" y="10655"/>
                  </a:lnTo>
                  <a:lnTo>
                    <a:pt x="1750174" y="11417"/>
                  </a:lnTo>
                  <a:lnTo>
                    <a:pt x="1747824" y="8369"/>
                  </a:lnTo>
                  <a:lnTo>
                    <a:pt x="1746567" y="8369"/>
                  </a:lnTo>
                  <a:lnTo>
                    <a:pt x="1741170" y="7353"/>
                  </a:lnTo>
                  <a:lnTo>
                    <a:pt x="1742224" y="9893"/>
                  </a:lnTo>
                  <a:lnTo>
                    <a:pt x="1745094" y="12179"/>
                  </a:lnTo>
                  <a:lnTo>
                    <a:pt x="1742338" y="12687"/>
                  </a:lnTo>
                  <a:lnTo>
                    <a:pt x="1739773" y="13322"/>
                  </a:lnTo>
                  <a:lnTo>
                    <a:pt x="1737829" y="13957"/>
                  </a:lnTo>
                  <a:lnTo>
                    <a:pt x="1734540" y="12560"/>
                  </a:lnTo>
                  <a:lnTo>
                    <a:pt x="1733638" y="12179"/>
                  </a:lnTo>
                  <a:lnTo>
                    <a:pt x="1728228" y="12306"/>
                  </a:lnTo>
                  <a:lnTo>
                    <a:pt x="1722539" y="12560"/>
                  </a:lnTo>
                  <a:lnTo>
                    <a:pt x="1717446" y="10401"/>
                  </a:lnTo>
                  <a:lnTo>
                    <a:pt x="1711515" y="11925"/>
                  </a:lnTo>
                  <a:lnTo>
                    <a:pt x="1701876" y="13068"/>
                  </a:lnTo>
                  <a:lnTo>
                    <a:pt x="1692376" y="14719"/>
                  </a:lnTo>
                  <a:lnTo>
                    <a:pt x="1686890" y="17767"/>
                  </a:lnTo>
                  <a:lnTo>
                    <a:pt x="1686712" y="17005"/>
                  </a:lnTo>
                  <a:lnTo>
                    <a:pt x="1685086" y="16751"/>
                  </a:lnTo>
                  <a:lnTo>
                    <a:pt x="1688045" y="16624"/>
                  </a:lnTo>
                  <a:lnTo>
                    <a:pt x="1675803" y="15481"/>
                  </a:lnTo>
                  <a:lnTo>
                    <a:pt x="1670316" y="17005"/>
                  </a:lnTo>
                  <a:lnTo>
                    <a:pt x="1667713" y="13068"/>
                  </a:lnTo>
                  <a:lnTo>
                    <a:pt x="1654340" y="18275"/>
                  </a:lnTo>
                  <a:lnTo>
                    <a:pt x="1652981" y="17894"/>
                  </a:lnTo>
                  <a:lnTo>
                    <a:pt x="1646212" y="15989"/>
                  </a:lnTo>
                  <a:lnTo>
                    <a:pt x="1642846" y="14592"/>
                  </a:lnTo>
                  <a:lnTo>
                    <a:pt x="1650911" y="11544"/>
                  </a:lnTo>
                  <a:lnTo>
                    <a:pt x="1639963" y="13830"/>
                  </a:lnTo>
                  <a:lnTo>
                    <a:pt x="1633626" y="14719"/>
                  </a:lnTo>
                  <a:lnTo>
                    <a:pt x="1627847" y="15608"/>
                  </a:lnTo>
                  <a:lnTo>
                    <a:pt x="1618538" y="17894"/>
                  </a:lnTo>
                  <a:lnTo>
                    <a:pt x="1619338" y="15354"/>
                  </a:lnTo>
                  <a:lnTo>
                    <a:pt x="1613420" y="15481"/>
                  </a:lnTo>
                  <a:lnTo>
                    <a:pt x="1603959" y="18783"/>
                  </a:lnTo>
                  <a:lnTo>
                    <a:pt x="1603514" y="18529"/>
                  </a:lnTo>
                  <a:lnTo>
                    <a:pt x="1601279" y="17259"/>
                  </a:lnTo>
                  <a:lnTo>
                    <a:pt x="1600390" y="16751"/>
                  </a:lnTo>
                  <a:lnTo>
                    <a:pt x="1584032" y="14592"/>
                  </a:lnTo>
                  <a:lnTo>
                    <a:pt x="1571218" y="14338"/>
                  </a:lnTo>
                  <a:lnTo>
                    <a:pt x="1528876" y="13576"/>
                  </a:lnTo>
                  <a:lnTo>
                    <a:pt x="1500835" y="11671"/>
                  </a:lnTo>
                  <a:lnTo>
                    <a:pt x="1501127" y="14338"/>
                  </a:lnTo>
                  <a:lnTo>
                    <a:pt x="1499438" y="14084"/>
                  </a:lnTo>
                  <a:lnTo>
                    <a:pt x="1487843" y="12306"/>
                  </a:lnTo>
                  <a:lnTo>
                    <a:pt x="1483664" y="14084"/>
                  </a:lnTo>
                  <a:lnTo>
                    <a:pt x="1481696" y="12306"/>
                  </a:lnTo>
                  <a:lnTo>
                    <a:pt x="1479334" y="11798"/>
                  </a:lnTo>
                  <a:lnTo>
                    <a:pt x="1476959" y="11290"/>
                  </a:lnTo>
                  <a:lnTo>
                    <a:pt x="1481099" y="10147"/>
                  </a:lnTo>
                  <a:lnTo>
                    <a:pt x="1482471" y="9766"/>
                  </a:lnTo>
                  <a:lnTo>
                    <a:pt x="1470875" y="10147"/>
                  </a:lnTo>
                  <a:lnTo>
                    <a:pt x="1461414" y="9639"/>
                  </a:lnTo>
                  <a:lnTo>
                    <a:pt x="1452968" y="9766"/>
                  </a:lnTo>
                  <a:lnTo>
                    <a:pt x="1444409" y="11798"/>
                  </a:lnTo>
                  <a:lnTo>
                    <a:pt x="1442415" y="10147"/>
                  </a:lnTo>
                  <a:lnTo>
                    <a:pt x="1444866" y="9766"/>
                  </a:lnTo>
                  <a:lnTo>
                    <a:pt x="1448130" y="9258"/>
                  </a:lnTo>
                  <a:lnTo>
                    <a:pt x="1446352" y="8242"/>
                  </a:lnTo>
                  <a:lnTo>
                    <a:pt x="1440840" y="9766"/>
                  </a:lnTo>
                  <a:lnTo>
                    <a:pt x="1437259" y="7734"/>
                  </a:lnTo>
                  <a:lnTo>
                    <a:pt x="1441577" y="7226"/>
                  </a:lnTo>
                  <a:lnTo>
                    <a:pt x="1444320" y="6464"/>
                  </a:lnTo>
                  <a:lnTo>
                    <a:pt x="1435023" y="6604"/>
                  </a:lnTo>
                  <a:lnTo>
                    <a:pt x="1435023" y="31102"/>
                  </a:lnTo>
                  <a:lnTo>
                    <a:pt x="1432636" y="32118"/>
                  </a:lnTo>
                  <a:lnTo>
                    <a:pt x="1428940" y="31610"/>
                  </a:lnTo>
                  <a:lnTo>
                    <a:pt x="1424774" y="30467"/>
                  </a:lnTo>
                  <a:lnTo>
                    <a:pt x="1427797" y="30213"/>
                  </a:lnTo>
                  <a:lnTo>
                    <a:pt x="1431226" y="30340"/>
                  </a:lnTo>
                  <a:lnTo>
                    <a:pt x="1435023" y="31102"/>
                  </a:lnTo>
                  <a:lnTo>
                    <a:pt x="1435023" y="6604"/>
                  </a:lnTo>
                  <a:lnTo>
                    <a:pt x="1426591" y="6718"/>
                  </a:lnTo>
                  <a:lnTo>
                    <a:pt x="1424774" y="12306"/>
                  </a:lnTo>
                  <a:lnTo>
                    <a:pt x="1423504" y="17259"/>
                  </a:lnTo>
                  <a:lnTo>
                    <a:pt x="1414526" y="14846"/>
                  </a:lnTo>
                  <a:lnTo>
                    <a:pt x="1410042" y="15227"/>
                  </a:lnTo>
                  <a:lnTo>
                    <a:pt x="1403553" y="18529"/>
                  </a:lnTo>
                  <a:lnTo>
                    <a:pt x="1400429" y="16878"/>
                  </a:lnTo>
                  <a:lnTo>
                    <a:pt x="1398943" y="16370"/>
                  </a:lnTo>
                  <a:lnTo>
                    <a:pt x="1398193" y="16116"/>
                  </a:lnTo>
                  <a:lnTo>
                    <a:pt x="1395222" y="15100"/>
                  </a:lnTo>
                  <a:lnTo>
                    <a:pt x="1406232" y="14465"/>
                  </a:lnTo>
                  <a:lnTo>
                    <a:pt x="1397685" y="14084"/>
                  </a:lnTo>
                  <a:lnTo>
                    <a:pt x="1384884" y="13703"/>
                  </a:lnTo>
                  <a:lnTo>
                    <a:pt x="1373136" y="14211"/>
                  </a:lnTo>
                  <a:lnTo>
                    <a:pt x="1367726" y="16116"/>
                  </a:lnTo>
                  <a:lnTo>
                    <a:pt x="1365796" y="15100"/>
                  </a:lnTo>
                  <a:lnTo>
                    <a:pt x="1359077" y="15862"/>
                  </a:lnTo>
                  <a:lnTo>
                    <a:pt x="1357439" y="16370"/>
                  </a:lnTo>
                  <a:lnTo>
                    <a:pt x="1342961" y="15989"/>
                  </a:lnTo>
                  <a:lnTo>
                    <a:pt x="1336967" y="15989"/>
                  </a:lnTo>
                  <a:lnTo>
                    <a:pt x="1328661" y="16116"/>
                  </a:lnTo>
                  <a:lnTo>
                    <a:pt x="1332445" y="16751"/>
                  </a:lnTo>
                  <a:lnTo>
                    <a:pt x="1327048" y="21704"/>
                  </a:lnTo>
                  <a:lnTo>
                    <a:pt x="1325664" y="20815"/>
                  </a:lnTo>
                  <a:lnTo>
                    <a:pt x="1321904" y="18402"/>
                  </a:lnTo>
                  <a:lnTo>
                    <a:pt x="1321104" y="17894"/>
                  </a:lnTo>
                  <a:lnTo>
                    <a:pt x="1310081" y="18402"/>
                  </a:lnTo>
                  <a:lnTo>
                    <a:pt x="1310411" y="17894"/>
                  </a:lnTo>
                  <a:lnTo>
                    <a:pt x="1302766" y="17132"/>
                  </a:lnTo>
                  <a:lnTo>
                    <a:pt x="1297673" y="16624"/>
                  </a:lnTo>
                  <a:lnTo>
                    <a:pt x="1292377" y="17005"/>
                  </a:lnTo>
                  <a:lnTo>
                    <a:pt x="1287145" y="17132"/>
                  </a:lnTo>
                  <a:lnTo>
                    <a:pt x="1274597" y="15608"/>
                  </a:lnTo>
                  <a:lnTo>
                    <a:pt x="1275956" y="18656"/>
                  </a:lnTo>
                  <a:lnTo>
                    <a:pt x="1271308" y="20815"/>
                  </a:lnTo>
                  <a:lnTo>
                    <a:pt x="1262253" y="19545"/>
                  </a:lnTo>
                  <a:lnTo>
                    <a:pt x="1259586" y="19037"/>
                  </a:lnTo>
                  <a:lnTo>
                    <a:pt x="1250924" y="17386"/>
                  </a:lnTo>
                  <a:lnTo>
                    <a:pt x="1239443" y="17259"/>
                  </a:lnTo>
                  <a:lnTo>
                    <a:pt x="1244663" y="19037"/>
                  </a:lnTo>
                  <a:lnTo>
                    <a:pt x="1237767" y="18529"/>
                  </a:lnTo>
                  <a:lnTo>
                    <a:pt x="1234528" y="17259"/>
                  </a:lnTo>
                  <a:lnTo>
                    <a:pt x="1234211" y="17132"/>
                  </a:lnTo>
                  <a:lnTo>
                    <a:pt x="1229677" y="15354"/>
                  </a:lnTo>
                  <a:lnTo>
                    <a:pt x="1212938" y="8750"/>
                  </a:lnTo>
                  <a:lnTo>
                    <a:pt x="1217409" y="8369"/>
                  </a:lnTo>
                  <a:lnTo>
                    <a:pt x="1219809" y="7988"/>
                  </a:lnTo>
                  <a:lnTo>
                    <a:pt x="1210398" y="6972"/>
                  </a:lnTo>
                  <a:lnTo>
                    <a:pt x="1208747" y="8623"/>
                  </a:lnTo>
                  <a:lnTo>
                    <a:pt x="1208100" y="11163"/>
                  </a:lnTo>
                  <a:lnTo>
                    <a:pt x="1201699" y="12814"/>
                  </a:lnTo>
                  <a:lnTo>
                    <a:pt x="1199146" y="10909"/>
                  </a:lnTo>
                  <a:lnTo>
                    <a:pt x="1198816" y="10655"/>
                  </a:lnTo>
                  <a:lnTo>
                    <a:pt x="1205331" y="7353"/>
                  </a:lnTo>
                  <a:lnTo>
                    <a:pt x="1194930" y="6972"/>
                  </a:lnTo>
                  <a:lnTo>
                    <a:pt x="1187805" y="7353"/>
                  </a:lnTo>
                  <a:lnTo>
                    <a:pt x="1176108" y="9385"/>
                  </a:lnTo>
                  <a:lnTo>
                    <a:pt x="1162735" y="10909"/>
                  </a:lnTo>
                  <a:lnTo>
                    <a:pt x="1150531" y="9893"/>
                  </a:lnTo>
                  <a:lnTo>
                    <a:pt x="1156766" y="13195"/>
                  </a:lnTo>
                  <a:lnTo>
                    <a:pt x="1149591" y="14465"/>
                  </a:lnTo>
                  <a:lnTo>
                    <a:pt x="1140142" y="13830"/>
                  </a:lnTo>
                  <a:lnTo>
                    <a:pt x="1136815" y="13322"/>
                  </a:lnTo>
                  <a:lnTo>
                    <a:pt x="1129334" y="12179"/>
                  </a:lnTo>
                  <a:lnTo>
                    <a:pt x="1118730" y="11417"/>
                  </a:lnTo>
                  <a:lnTo>
                    <a:pt x="1109878" y="13322"/>
                  </a:lnTo>
                  <a:lnTo>
                    <a:pt x="1108481" y="12941"/>
                  </a:lnTo>
                  <a:lnTo>
                    <a:pt x="1107948" y="12433"/>
                  </a:lnTo>
                  <a:lnTo>
                    <a:pt x="1107897" y="12052"/>
                  </a:lnTo>
                  <a:lnTo>
                    <a:pt x="1099997" y="13068"/>
                  </a:lnTo>
                  <a:lnTo>
                    <a:pt x="1090434" y="14084"/>
                  </a:lnTo>
                  <a:lnTo>
                    <a:pt x="1081493" y="15354"/>
                  </a:lnTo>
                  <a:lnTo>
                    <a:pt x="1075474" y="17132"/>
                  </a:lnTo>
                  <a:lnTo>
                    <a:pt x="1072426" y="16116"/>
                  </a:lnTo>
                  <a:lnTo>
                    <a:pt x="1071651" y="15862"/>
                  </a:lnTo>
                  <a:lnTo>
                    <a:pt x="1064018" y="13322"/>
                  </a:lnTo>
                  <a:lnTo>
                    <a:pt x="1030312" y="15862"/>
                  </a:lnTo>
                  <a:lnTo>
                    <a:pt x="1024420" y="13068"/>
                  </a:lnTo>
                  <a:lnTo>
                    <a:pt x="1023340" y="12560"/>
                  </a:lnTo>
                  <a:lnTo>
                    <a:pt x="997445" y="13068"/>
                  </a:lnTo>
                  <a:lnTo>
                    <a:pt x="998131" y="12052"/>
                  </a:lnTo>
                  <a:lnTo>
                    <a:pt x="987564" y="12179"/>
                  </a:lnTo>
                  <a:lnTo>
                    <a:pt x="979995" y="12941"/>
                  </a:lnTo>
                  <a:lnTo>
                    <a:pt x="974445" y="14465"/>
                  </a:lnTo>
                  <a:lnTo>
                    <a:pt x="969911" y="16116"/>
                  </a:lnTo>
                  <a:lnTo>
                    <a:pt x="966089" y="15481"/>
                  </a:lnTo>
                  <a:lnTo>
                    <a:pt x="968883" y="14592"/>
                  </a:lnTo>
                  <a:lnTo>
                    <a:pt x="969200" y="14084"/>
                  </a:lnTo>
                  <a:lnTo>
                    <a:pt x="954532" y="13068"/>
                  </a:lnTo>
                  <a:lnTo>
                    <a:pt x="944308" y="13195"/>
                  </a:lnTo>
                  <a:lnTo>
                    <a:pt x="934821" y="14465"/>
                  </a:lnTo>
                  <a:lnTo>
                    <a:pt x="922350" y="17259"/>
                  </a:lnTo>
                  <a:lnTo>
                    <a:pt x="920242" y="14211"/>
                  </a:lnTo>
                  <a:lnTo>
                    <a:pt x="912101" y="14211"/>
                  </a:lnTo>
                  <a:lnTo>
                    <a:pt x="899045" y="12941"/>
                  </a:lnTo>
                  <a:lnTo>
                    <a:pt x="897737" y="12814"/>
                  </a:lnTo>
                  <a:lnTo>
                    <a:pt x="879970" y="11798"/>
                  </a:lnTo>
                  <a:lnTo>
                    <a:pt x="861568" y="12941"/>
                  </a:lnTo>
                  <a:lnTo>
                    <a:pt x="862291" y="11925"/>
                  </a:lnTo>
                  <a:lnTo>
                    <a:pt x="864171" y="11544"/>
                  </a:lnTo>
                  <a:lnTo>
                    <a:pt x="842784" y="11925"/>
                  </a:lnTo>
                  <a:lnTo>
                    <a:pt x="821004" y="9893"/>
                  </a:lnTo>
                  <a:lnTo>
                    <a:pt x="802411" y="9512"/>
                  </a:lnTo>
                  <a:lnTo>
                    <a:pt x="790524" y="14211"/>
                  </a:lnTo>
                  <a:lnTo>
                    <a:pt x="772922" y="17005"/>
                  </a:lnTo>
                  <a:lnTo>
                    <a:pt x="782142" y="18275"/>
                  </a:lnTo>
                  <a:lnTo>
                    <a:pt x="780935" y="20180"/>
                  </a:lnTo>
                  <a:lnTo>
                    <a:pt x="777443" y="22085"/>
                  </a:lnTo>
                  <a:lnTo>
                    <a:pt x="777328" y="22339"/>
                  </a:lnTo>
                  <a:lnTo>
                    <a:pt x="778891" y="23990"/>
                  </a:lnTo>
                  <a:lnTo>
                    <a:pt x="771664" y="23736"/>
                  </a:lnTo>
                  <a:lnTo>
                    <a:pt x="765340" y="22339"/>
                  </a:lnTo>
                  <a:lnTo>
                    <a:pt x="763397" y="21196"/>
                  </a:lnTo>
                  <a:lnTo>
                    <a:pt x="762749" y="20815"/>
                  </a:lnTo>
                  <a:lnTo>
                    <a:pt x="766749" y="19926"/>
                  </a:lnTo>
                  <a:lnTo>
                    <a:pt x="768464" y="20434"/>
                  </a:lnTo>
                  <a:lnTo>
                    <a:pt x="767994" y="19926"/>
                  </a:lnTo>
                  <a:lnTo>
                    <a:pt x="766470" y="18275"/>
                  </a:lnTo>
                  <a:lnTo>
                    <a:pt x="765759" y="17513"/>
                  </a:lnTo>
                  <a:lnTo>
                    <a:pt x="755904" y="16624"/>
                  </a:lnTo>
                  <a:lnTo>
                    <a:pt x="745413" y="16116"/>
                  </a:lnTo>
                  <a:lnTo>
                    <a:pt x="744093" y="15608"/>
                  </a:lnTo>
                  <a:lnTo>
                    <a:pt x="740778" y="14338"/>
                  </a:lnTo>
                  <a:lnTo>
                    <a:pt x="707390" y="13957"/>
                  </a:lnTo>
                  <a:lnTo>
                    <a:pt x="642086" y="11671"/>
                  </a:lnTo>
                  <a:lnTo>
                    <a:pt x="616724" y="11176"/>
                  </a:lnTo>
                  <a:lnTo>
                    <a:pt x="616724" y="33388"/>
                  </a:lnTo>
                  <a:lnTo>
                    <a:pt x="612216" y="35801"/>
                  </a:lnTo>
                  <a:lnTo>
                    <a:pt x="602945" y="36309"/>
                  </a:lnTo>
                  <a:lnTo>
                    <a:pt x="591756" y="36690"/>
                  </a:lnTo>
                  <a:lnTo>
                    <a:pt x="590384" y="36906"/>
                  </a:lnTo>
                  <a:lnTo>
                    <a:pt x="591337" y="33896"/>
                  </a:lnTo>
                  <a:lnTo>
                    <a:pt x="591616" y="33007"/>
                  </a:lnTo>
                  <a:lnTo>
                    <a:pt x="572312" y="34150"/>
                  </a:lnTo>
                  <a:lnTo>
                    <a:pt x="580529" y="32499"/>
                  </a:lnTo>
                  <a:lnTo>
                    <a:pt x="589280" y="30467"/>
                  </a:lnTo>
                  <a:lnTo>
                    <a:pt x="599363" y="29070"/>
                  </a:lnTo>
                  <a:lnTo>
                    <a:pt x="611555" y="29832"/>
                  </a:lnTo>
                  <a:lnTo>
                    <a:pt x="610158" y="30848"/>
                  </a:lnTo>
                  <a:lnTo>
                    <a:pt x="604786" y="32118"/>
                  </a:lnTo>
                  <a:lnTo>
                    <a:pt x="601103" y="32880"/>
                  </a:lnTo>
                  <a:lnTo>
                    <a:pt x="606374" y="34404"/>
                  </a:lnTo>
                  <a:lnTo>
                    <a:pt x="611263" y="31864"/>
                  </a:lnTo>
                  <a:lnTo>
                    <a:pt x="616724" y="33388"/>
                  </a:lnTo>
                  <a:lnTo>
                    <a:pt x="616724" y="11176"/>
                  </a:lnTo>
                  <a:lnTo>
                    <a:pt x="610285" y="11036"/>
                  </a:lnTo>
                  <a:lnTo>
                    <a:pt x="615124" y="15608"/>
                  </a:lnTo>
                  <a:lnTo>
                    <a:pt x="600468" y="15354"/>
                  </a:lnTo>
                  <a:lnTo>
                    <a:pt x="599516" y="15100"/>
                  </a:lnTo>
                  <a:lnTo>
                    <a:pt x="596633" y="14338"/>
                  </a:lnTo>
                  <a:lnTo>
                    <a:pt x="595312" y="11798"/>
                  </a:lnTo>
                  <a:lnTo>
                    <a:pt x="605764" y="11925"/>
                  </a:lnTo>
                  <a:lnTo>
                    <a:pt x="605510" y="11798"/>
                  </a:lnTo>
                  <a:lnTo>
                    <a:pt x="600278" y="9258"/>
                  </a:lnTo>
                  <a:lnTo>
                    <a:pt x="588251" y="14084"/>
                  </a:lnTo>
                  <a:lnTo>
                    <a:pt x="587946" y="15100"/>
                  </a:lnTo>
                  <a:lnTo>
                    <a:pt x="584835" y="14465"/>
                  </a:lnTo>
                  <a:lnTo>
                    <a:pt x="580466" y="13576"/>
                  </a:lnTo>
                  <a:lnTo>
                    <a:pt x="583488" y="11798"/>
                  </a:lnTo>
                  <a:lnTo>
                    <a:pt x="589165" y="10274"/>
                  </a:lnTo>
                  <a:lnTo>
                    <a:pt x="589661" y="9639"/>
                  </a:lnTo>
                  <a:lnTo>
                    <a:pt x="581139" y="10020"/>
                  </a:lnTo>
                  <a:lnTo>
                    <a:pt x="583057" y="10528"/>
                  </a:lnTo>
                  <a:lnTo>
                    <a:pt x="576148" y="12433"/>
                  </a:lnTo>
                  <a:lnTo>
                    <a:pt x="575551" y="14465"/>
                  </a:lnTo>
                  <a:lnTo>
                    <a:pt x="562978" y="14211"/>
                  </a:lnTo>
                  <a:lnTo>
                    <a:pt x="560717" y="13957"/>
                  </a:lnTo>
                  <a:lnTo>
                    <a:pt x="555117" y="13322"/>
                  </a:lnTo>
                  <a:lnTo>
                    <a:pt x="550494" y="13957"/>
                  </a:lnTo>
                  <a:lnTo>
                    <a:pt x="552310" y="13195"/>
                  </a:lnTo>
                  <a:lnTo>
                    <a:pt x="554126" y="12306"/>
                  </a:lnTo>
                  <a:lnTo>
                    <a:pt x="556031" y="12801"/>
                  </a:lnTo>
                  <a:lnTo>
                    <a:pt x="556983" y="12306"/>
                  </a:lnTo>
                  <a:lnTo>
                    <a:pt x="558914" y="11290"/>
                  </a:lnTo>
                  <a:lnTo>
                    <a:pt x="555790" y="11163"/>
                  </a:lnTo>
                  <a:lnTo>
                    <a:pt x="555790" y="11036"/>
                  </a:lnTo>
                  <a:lnTo>
                    <a:pt x="555802" y="10782"/>
                  </a:lnTo>
                  <a:lnTo>
                    <a:pt x="554748" y="10655"/>
                  </a:lnTo>
                  <a:lnTo>
                    <a:pt x="550989" y="11036"/>
                  </a:lnTo>
                  <a:lnTo>
                    <a:pt x="532536" y="10655"/>
                  </a:lnTo>
                  <a:lnTo>
                    <a:pt x="539915" y="14338"/>
                  </a:lnTo>
                  <a:lnTo>
                    <a:pt x="533882" y="15100"/>
                  </a:lnTo>
                  <a:lnTo>
                    <a:pt x="529234" y="15354"/>
                  </a:lnTo>
                  <a:lnTo>
                    <a:pt x="527723" y="16116"/>
                  </a:lnTo>
                  <a:lnTo>
                    <a:pt x="531088" y="18275"/>
                  </a:lnTo>
                  <a:lnTo>
                    <a:pt x="520992" y="16370"/>
                  </a:lnTo>
                  <a:lnTo>
                    <a:pt x="514934" y="15227"/>
                  </a:lnTo>
                  <a:lnTo>
                    <a:pt x="495007" y="14592"/>
                  </a:lnTo>
                  <a:lnTo>
                    <a:pt x="491020" y="14465"/>
                  </a:lnTo>
                  <a:lnTo>
                    <a:pt x="468007" y="14592"/>
                  </a:lnTo>
                  <a:lnTo>
                    <a:pt x="454571" y="13957"/>
                  </a:lnTo>
                  <a:lnTo>
                    <a:pt x="445973" y="15481"/>
                  </a:lnTo>
                  <a:lnTo>
                    <a:pt x="437146" y="16243"/>
                  </a:lnTo>
                  <a:lnTo>
                    <a:pt x="427850" y="16370"/>
                  </a:lnTo>
                  <a:lnTo>
                    <a:pt x="417817" y="16243"/>
                  </a:lnTo>
                  <a:lnTo>
                    <a:pt x="421297" y="17005"/>
                  </a:lnTo>
                  <a:lnTo>
                    <a:pt x="423379" y="21196"/>
                  </a:lnTo>
                  <a:lnTo>
                    <a:pt x="411302" y="20688"/>
                  </a:lnTo>
                  <a:lnTo>
                    <a:pt x="410070" y="17640"/>
                  </a:lnTo>
                  <a:lnTo>
                    <a:pt x="409562" y="16370"/>
                  </a:lnTo>
                  <a:lnTo>
                    <a:pt x="400672" y="14846"/>
                  </a:lnTo>
                  <a:lnTo>
                    <a:pt x="389140" y="13703"/>
                  </a:lnTo>
                  <a:lnTo>
                    <a:pt x="379412" y="10782"/>
                  </a:lnTo>
                  <a:lnTo>
                    <a:pt x="377939" y="12814"/>
                  </a:lnTo>
                  <a:lnTo>
                    <a:pt x="367220" y="13576"/>
                  </a:lnTo>
                  <a:lnTo>
                    <a:pt x="357441" y="14719"/>
                  </a:lnTo>
                  <a:lnTo>
                    <a:pt x="358762" y="17640"/>
                  </a:lnTo>
                  <a:lnTo>
                    <a:pt x="354291" y="16751"/>
                  </a:lnTo>
                  <a:lnTo>
                    <a:pt x="353885" y="15862"/>
                  </a:lnTo>
                  <a:lnTo>
                    <a:pt x="353771" y="15608"/>
                  </a:lnTo>
                  <a:lnTo>
                    <a:pt x="353644" y="14592"/>
                  </a:lnTo>
                  <a:lnTo>
                    <a:pt x="353606" y="13957"/>
                  </a:lnTo>
                  <a:lnTo>
                    <a:pt x="352564" y="13449"/>
                  </a:lnTo>
                  <a:lnTo>
                    <a:pt x="350507" y="12433"/>
                  </a:lnTo>
                  <a:lnTo>
                    <a:pt x="331660" y="13449"/>
                  </a:lnTo>
                  <a:lnTo>
                    <a:pt x="311365" y="12687"/>
                  </a:lnTo>
                  <a:lnTo>
                    <a:pt x="290017" y="11544"/>
                  </a:lnTo>
                  <a:lnTo>
                    <a:pt x="267982" y="11417"/>
                  </a:lnTo>
                  <a:lnTo>
                    <a:pt x="267512" y="12560"/>
                  </a:lnTo>
                  <a:lnTo>
                    <a:pt x="272478" y="14211"/>
                  </a:lnTo>
                  <a:lnTo>
                    <a:pt x="266115" y="15862"/>
                  </a:lnTo>
                  <a:lnTo>
                    <a:pt x="250469" y="10274"/>
                  </a:lnTo>
                  <a:lnTo>
                    <a:pt x="244602" y="10782"/>
                  </a:lnTo>
                  <a:lnTo>
                    <a:pt x="245071" y="16751"/>
                  </a:lnTo>
                  <a:lnTo>
                    <a:pt x="244386" y="16497"/>
                  </a:lnTo>
                  <a:lnTo>
                    <a:pt x="241960" y="15608"/>
                  </a:lnTo>
                  <a:lnTo>
                    <a:pt x="234365" y="12814"/>
                  </a:lnTo>
                  <a:lnTo>
                    <a:pt x="238137" y="15227"/>
                  </a:lnTo>
                  <a:lnTo>
                    <a:pt x="234213" y="15608"/>
                  </a:lnTo>
                  <a:lnTo>
                    <a:pt x="205943" y="14465"/>
                  </a:lnTo>
                  <a:lnTo>
                    <a:pt x="190233" y="13830"/>
                  </a:lnTo>
                  <a:lnTo>
                    <a:pt x="145694" y="14465"/>
                  </a:lnTo>
                  <a:lnTo>
                    <a:pt x="100990" y="14211"/>
                  </a:lnTo>
                  <a:lnTo>
                    <a:pt x="56502" y="9766"/>
                  </a:lnTo>
                  <a:lnTo>
                    <a:pt x="64490" y="11925"/>
                  </a:lnTo>
                  <a:lnTo>
                    <a:pt x="59169" y="12179"/>
                  </a:lnTo>
                  <a:lnTo>
                    <a:pt x="53073" y="12306"/>
                  </a:lnTo>
                  <a:lnTo>
                    <a:pt x="57023" y="12814"/>
                  </a:lnTo>
                  <a:lnTo>
                    <a:pt x="52971" y="14973"/>
                  </a:lnTo>
                  <a:lnTo>
                    <a:pt x="53759" y="16497"/>
                  </a:lnTo>
                  <a:lnTo>
                    <a:pt x="50012" y="15862"/>
                  </a:lnTo>
                  <a:lnTo>
                    <a:pt x="29057" y="12306"/>
                  </a:lnTo>
                  <a:lnTo>
                    <a:pt x="22987" y="14211"/>
                  </a:lnTo>
                  <a:lnTo>
                    <a:pt x="4991" y="14846"/>
                  </a:lnTo>
                  <a:lnTo>
                    <a:pt x="0" y="16624"/>
                  </a:lnTo>
                  <a:lnTo>
                    <a:pt x="7810" y="15862"/>
                  </a:lnTo>
                  <a:lnTo>
                    <a:pt x="5676" y="19672"/>
                  </a:lnTo>
                  <a:lnTo>
                    <a:pt x="11010" y="23736"/>
                  </a:lnTo>
                  <a:lnTo>
                    <a:pt x="17995" y="28054"/>
                  </a:lnTo>
                  <a:lnTo>
                    <a:pt x="20853" y="32499"/>
                  </a:lnTo>
                  <a:lnTo>
                    <a:pt x="30861" y="31356"/>
                  </a:lnTo>
                  <a:lnTo>
                    <a:pt x="42964" y="33515"/>
                  </a:lnTo>
                  <a:lnTo>
                    <a:pt x="56464" y="35293"/>
                  </a:lnTo>
                  <a:lnTo>
                    <a:pt x="70675" y="32753"/>
                  </a:lnTo>
                  <a:lnTo>
                    <a:pt x="73837" y="33705"/>
                  </a:lnTo>
                  <a:lnTo>
                    <a:pt x="74180" y="33515"/>
                  </a:lnTo>
                  <a:lnTo>
                    <a:pt x="80022" y="33007"/>
                  </a:lnTo>
                  <a:lnTo>
                    <a:pt x="90855" y="34150"/>
                  </a:lnTo>
                  <a:lnTo>
                    <a:pt x="89636" y="34785"/>
                  </a:lnTo>
                  <a:lnTo>
                    <a:pt x="109816" y="34912"/>
                  </a:lnTo>
                  <a:lnTo>
                    <a:pt x="127088" y="35801"/>
                  </a:lnTo>
                  <a:lnTo>
                    <a:pt x="167360" y="38468"/>
                  </a:lnTo>
                  <a:lnTo>
                    <a:pt x="164833" y="35547"/>
                  </a:lnTo>
                  <a:lnTo>
                    <a:pt x="172186" y="35928"/>
                  </a:lnTo>
                  <a:lnTo>
                    <a:pt x="173736" y="36817"/>
                  </a:lnTo>
                  <a:lnTo>
                    <a:pt x="177165" y="37579"/>
                  </a:lnTo>
                  <a:lnTo>
                    <a:pt x="177622" y="35547"/>
                  </a:lnTo>
                  <a:lnTo>
                    <a:pt x="170967" y="35166"/>
                  </a:lnTo>
                  <a:lnTo>
                    <a:pt x="164172" y="34658"/>
                  </a:lnTo>
                  <a:lnTo>
                    <a:pt x="164198" y="33007"/>
                  </a:lnTo>
                  <a:lnTo>
                    <a:pt x="164211" y="32753"/>
                  </a:lnTo>
                  <a:lnTo>
                    <a:pt x="164211" y="32245"/>
                  </a:lnTo>
                  <a:lnTo>
                    <a:pt x="176530" y="35039"/>
                  </a:lnTo>
                  <a:lnTo>
                    <a:pt x="205130" y="35928"/>
                  </a:lnTo>
                  <a:lnTo>
                    <a:pt x="212102" y="36182"/>
                  </a:lnTo>
                  <a:lnTo>
                    <a:pt x="222643" y="39357"/>
                  </a:lnTo>
                  <a:lnTo>
                    <a:pt x="227076" y="38849"/>
                  </a:lnTo>
                  <a:lnTo>
                    <a:pt x="226212" y="36436"/>
                  </a:lnTo>
                  <a:lnTo>
                    <a:pt x="230632" y="35928"/>
                  </a:lnTo>
                  <a:lnTo>
                    <a:pt x="233641" y="37833"/>
                  </a:lnTo>
                  <a:lnTo>
                    <a:pt x="235775" y="35928"/>
                  </a:lnTo>
                  <a:lnTo>
                    <a:pt x="236486" y="35293"/>
                  </a:lnTo>
                  <a:lnTo>
                    <a:pt x="243903" y="35801"/>
                  </a:lnTo>
                  <a:lnTo>
                    <a:pt x="247650" y="38087"/>
                  </a:lnTo>
                  <a:lnTo>
                    <a:pt x="247929" y="39738"/>
                  </a:lnTo>
                  <a:lnTo>
                    <a:pt x="246126" y="39484"/>
                  </a:lnTo>
                  <a:lnTo>
                    <a:pt x="242811" y="40119"/>
                  </a:lnTo>
                  <a:lnTo>
                    <a:pt x="240880" y="40246"/>
                  </a:lnTo>
                  <a:lnTo>
                    <a:pt x="249237" y="41135"/>
                  </a:lnTo>
                  <a:lnTo>
                    <a:pt x="258457" y="40881"/>
                  </a:lnTo>
                  <a:lnTo>
                    <a:pt x="266509" y="40246"/>
                  </a:lnTo>
                  <a:lnTo>
                    <a:pt x="271297" y="40246"/>
                  </a:lnTo>
                  <a:lnTo>
                    <a:pt x="266471" y="39738"/>
                  </a:lnTo>
                  <a:lnTo>
                    <a:pt x="260426" y="39103"/>
                  </a:lnTo>
                  <a:lnTo>
                    <a:pt x="284632" y="38341"/>
                  </a:lnTo>
                  <a:lnTo>
                    <a:pt x="310007" y="38341"/>
                  </a:lnTo>
                  <a:lnTo>
                    <a:pt x="335191" y="37833"/>
                  </a:lnTo>
                  <a:lnTo>
                    <a:pt x="358800" y="35928"/>
                  </a:lnTo>
                  <a:lnTo>
                    <a:pt x="357771" y="35293"/>
                  </a:lnTo>
                  <a:lnTo>
                    <a:pt x="356539" y="34531"/>
                  </a:lnTo>
                  <a:lnTo>
                    <a:pt x="369392" y="33642"/>
                  </a:lnTo>
                  <a:lnTo>
                    <a:pt x="377329" y="34150"/>
                  </a:lnTo>
                  <a:lnTo>
                    <a:pt x="385686" y="35039"/>
                  </a:lnTo>
                  <a:lnTo>
                    <a:pt x="399783" y="34925"/>
                  </a:lnTo>
                  <a:lnTo>
                    <a:pt x="398868" y="35293"/>
                  </a:lnTo>
                  <a:lnTo>
                    <a:pt x="400126" y="34912"/>
                  </a:lnTo>
                  <a:lnTo>
                    <a:pt x="403885" y="33769"/>
                  </a:lnTo>
                  <a:lnTo>
                    <a:pt x="405218" y="33642"/>
                  </a:lnTo>
                  <a:lnTo>
                    <a:pt x="410565" y="33134"/>
                  </a:lnTo>
                  <a:lnTo>
                    <a:pt x="417398" y="33261"/>
                  </a:lnTo>
                  <a:lnTo>
                    <a:pt x="416458" y="34531"/>
                  </a:lnTo>
                  <a:lnTo>
                    <a:pt x="423049" y="36944"/>
                  </a:lnTo>
                  <a:lnTo>
                    <a:pt x="421005" y="38341"/>
                  </a:lnTo>
                  <a:lnTo>
                    <a:pt x="433578" y="36690"/>
                  </a:lnTo>
                  <a:lnTo>
                    <a:pt x="438404" y="35547"/>
                  </a:lnTo>
                  <a:lnTo>
                    <a:pt x="441655" y="33896"/>
                  </a:lnTo>
                  <a:lnTo>
                    <a:pt x="443623" y="33134"/>
                  </a:lnTo>
                  <a:lnTo>
                    <a:pt x="445922" y="32245"/>
                  </a:lnTo>
                  <a:lnTo>
                    <a:pt x="448221" y="31356"/>
                  </a:lnTo>
                  <a:lnTo>
                    <a:pt x="449529" y="30848"/>
                  </a:lnTo>
                  <a:lnTo>
                    <a:pt x="453288" y="33134"/>
                  </a:lnTo>
                  <a:lnTo>
                    <a:pt x="458851" y="31102"/>
                  </a:lnTo>
                  <a:lnTo>
                    <a:pt x="458952" y="30848"/>
                  </a:lnTo>
                  <a:lnTo>
                    <a:pt x="459308" y="29959"/>
                  </a:lnTo>
                  <a:lnTo>
                    <a:pt x="471805" y="29324"/>
                  </a:lnTo>
                  <a:lnTo>
                    <a:pt x="468541" y="30848"/>
                  </a:lnTo>
                  <a:lnTo>
                    <a:pt x="470509" y="32245"/>
                  </a:lnTo>
                  <a:lnTo>
                    <a:pt x="472236" y="33769"/>
                  </a:lnTo>
                  <a:lnTo>
                    <a:pt x="468287" y="35547"/>
                  </a:lnTo>
                  <a:lnTo>
                    <a:pt x="485622" y="37071"/>
                  </a:lnTo>
                  <a:lnTo>
                    <a:pt x="499084" y="35928"/>
                  </a:lnTo>
                  <a:lnTo>
                    <a:pt x="509892" y="35166"/>
                  </a:lnTo>
                  <a:lnTo>
                    <a:pt x="519226" y="37960"/>
                  </a:lnTo>
                  <a:lnTo>
                    <a:pt x="520611" y="35166"/>
                  </a:lnTo>
                  <a:lnTo>
                    <a:pt x="520865" y="34658"/>
                  </a:lnTo>
                  <a:lnTo>
                    <a:pt x="513245" y="33515"/>
                  </a:lnTo>
                  <a:lnTo>
                    <a:pt x="504634" y="33388"/>
                  </a:lnTo>
                  <a:lnTo>
                    <a:pt x="503288" y="32880"/>
                  </a:lnTo>
                  <a:lnTo>
                    <a:pt x="521449" y="28689"/>
                  </a:lnTo>
                  <a:lnTo>
                    <a:pt x="527532" y="30086"/>
                  </a:lnTo>
                  <a:lnTo>
                    <a:pt x="534327" y="32880"/>
                  </a:lnTo>
                  <a:lnTo>
                    <a:pt x="543509" y="35674"/>
                  </a:lnTo>
                  <a:lnTo>
                    <a:pt x="556729" y="36944"/>
                  </a:lnTo>
                  <a:lnTo>
                    <a:pt x="554634" y="36944"/>
                  </a:lnTo>
                  <a:lnTo>
                    <a:pt x="554494" y="37325"/>
                  </a:lnTo>
                  <a:lnTo>
                    <a:pt x="552399" y="37325"/>
                  </a:lnTo>
                  <a:lnTo>
                    <a:pt x="558292" y="37706"/>
                  </a:lnTo>
                  <a:lnTo>
                    <a:pt x="564286" y="37198"/>
                  </a:lnTo>
                  <a:lnTo>
                    <a:pt x="570611" y="36817"/>
                  </a:lnTo>
                  <a:lnTo>
                    <a:pt x="577507" y="37833"/>
                  </a:lnTo>
                  <a:lnTo>
                    <a:pt x="578904" y="36817"/>
                  </a:lnTo>
                  <a:lnTo>
                    <a:pt x="582587" y="34150"/>
                  </a:lnTo>
                  <a:lnTo>
                    <a:pt x="582930" y="33896"/>
                  </a:lnTo>
                  <a:lnTo>
                    <a:pt x="588695" y="37185"/>
                  </a:lnTo>
                  <a:lnTo>
                    <a:pt x="581520" y="38341"/>
                  </a:lnTo>
                  <a:lnTo>
                    <a:pt x="587298" y="38849"/>
                  </a:lnTo>
                  <a:lnTo>
                    <a:pt x="594004" y="38087"/>
                  </a:lnTo>
                  <a:lnTo>
                    <a:pt x="598551" y="37960"/>
                  </a:lnTo>
                  <a:lnTo>
                    <a:pt x="597814" y="40246"/>
                  </a:lnTo>
                  <a:lnTo>
                    <a:pt x="604850" y="37325"/>
                  </a:lnTo>
                  <a:lnTo>
                    <a:pt x="613143" y="37325"/>
                  </a:lnTo>
                  <a:lnTo>
                    <a:pt x="622528" y="37706"/>
                  </a:lnTo>
                  <a:lnTo>
                    <a:pt x="624586" y="37325"/>
                  </a:lnTo>
                  <a:lnTo>
                    <a:pt x="632815" y="35801"/>
                  </a:lnTo>
                  <a:lnTo>
                    <a:pt x="631888" y="38722"/>
                  </a:lnTo>
                  <a:lnTo>
                    <a:pt x="634149" y="38341"/>
                  </a:lnTo>
                  <a:lnTo>
                    <a:pt x="638822" y="36944"/>
                  </a:lnTo>
                  <a:lnTo>
                    <a:pt x="642962" y="36944"/>
                  </a:lnTo>
                  <a:lnTo>
                    <a:pt x="635444" y="40881"/>
                  </a:lnTo>
                  <a:lnTo>
                    <a:pt x="643966" y="39865"/>
                  </a:lnTo>
                  <a:lnTo>
                    <a:pt x="652284" y="40881"/>
                  </a:lnTo>
                  <a:lnTo>
                    <a:pt x="660514" y="42151"/>
                  </a:lnTo>
                  <a:lnTo>
                    <a:pt x="668769" y="42024"/>
                  </a:lnTo>
                  <a:lnTo>
                    <a:pt x="658025" y="41389"/>
                  </a:lnTo>
                  <a:lnTo>
                    <a:pt x="656259" y="39865"/>
                  </a:lnTo>
                  <a:lnTo>
                    <a:pt x="656996" y="37960"/>
                  </a:lnTo>
                  <a:lnTo>
                    <a:pt x="655154" y="36944"/>
                  </a:lnTo>
                  <a:lnTo>
                    <a:pt x="653770" y="36182"/>
                  </a:lnTo>
                  <a:lnTo>
                    <a:pt x="665124" y="35801"/>
                  </a:lnTo>
                  <a:lnTo>
                    <a:pt x="668909" y="35674"/>
                  </a:lnTo>
                  <a:lnTo>
                    <a:pt x="676757" y="38354"/>
                  </a:lnTo>
                  <a:lnTo>
                    <a:pt x="685177" y="41643"/>
                  </a:lnTo>
                  <a:lnTo>
                    <a:pt x="692632" y="42024"/>
                  </a:lnTo>
                  <a:lnTo>
                    <a:pt x="685965" y="40754"/>
                  </a:lnTo>
                  <a:lnTo>
                    <a:pt x="692734" y="39357"/>
                  </a:lnTo>
                  <a:lnTo>
                    <a:pt x="698842" y="39992"/>
                  </a:lnTo>
                  <a:lnTo>
                    <a:pt x="706882" y="41135"/>
                  </a:lnTo>
                  <a:lnTo>
                    <a:pt x="710615" y="42659"/>
                  </a:lnTo>
                  <a:lnTo>
                    <a:pt x="719201" y="41897"/>
                  </a:lnTo>
                  <a:lnTo>
                    <a:pt x="718083" y="40754"/>
                  </a:lnTo>
                  <a:lnTo>
                    <a:pt x="714946" y="39357"/>
                  </a:lnTo>
                  <a:lnTo>
                    <a:pt x="714667" y="39230"/>
                  </a:lnTo>
                  <a:lnTo>
                    <a:pt x="716394" y="37833"/>
                  </a:lnTo>
                  <a:lnTo>
                    <a:pt x="723620" y="41389"/>
                  </a:lnTo>
                  <a:lnTo>
                    <a:pt x="725855" y="37833"/>
                  </a:lnTo>
                  <a:lnTo>
                    <a:pt x="726808" y="36309"/>
                  </a:lnTo>
                  <a:lnTo>
                    <a:pt x="731977" y="35674"/>
                  </a:lnTo>
                  <a:lnTo>
                    <a:pt x="736104" y="35166"/>
                  </a:lnTo>
                  <a:lnTo>
                    <a:pt x="736168" y="38214"/>
                  </a:lnTo>
                  <a:lnTo>
                    <a:pt x="747712" y="38087"/>
                  </a:lnTo>
                  <a:lnTo>
                    <a:pt x="751154" y="36055"/>
                  </a:lnTo>
                  <a:lnTo>
                    <a:pt x="752475" y="35166"/>
                  </a:lnTo>
                  <a:lnTo>
                    <a:pt x="754164" y="34023"/>
                  </a:lnTo>
                  <a:lnTo>
                    <a:pt x="764349" y="34150"/>
                  </a:lnTo>
                  <a:lnTo>
                    <a:pt x="755142" y="38468"/>
                  </a:lnTo>
                  <a:lnTo>
                    <a:pt x="766495" y="37325"/>
                  </a:lnTo>
                  <a:lnTo>
                    <a:pt x="764146" y="40754"/>
                  </a:lnTo>
                  <a:lnTo>
                    <a:pt x="772071" y="39484"/>
                  </a:lnTo>
                  <a:lnTo>
                    <a:pt x="778383" y="38976"/>
                  </a:lnTo>
                  <a:lnTo>
                    <a:pt x="784644" y="39230"/>
                  </a:lnTo>
                  <a:lnTo>
                    <a:pt x="792429" y="39865"/>
                  </a:lnTo>
                  <a:lnTo>
                    <a:pt x="791273" y="38976"/>
                  </a:lnTo>
                  <a:lnTo>
                    <a:pt x="789622" y="37706"/>
                  </a:lnTo>
                  <a:lnTo>
                    <a:pt x="790117" y="37325"/>
                  </a:lnTo>
                  <a:lnTo>
                    <a:pt x="794016" y="34277"/>
                  </a:lnTo>
                  <a:lnTo>
                    <a:pt x="804710" y="34150"/>
                  </a:lnTo>
                  <a:lnTo>
                    <a:pt x="807389" y="35420"/>
                  </a:lnTo>
                  <a:lnTo>
                    <a:pt x="807300" y="36309"/>
                  </a:lnTo>
                  <a:lnTo>
                    <a:pt x="808697" y="36690"/>
                  </a:lnTo>
                  <a:lnTo>
                    <a:pt x="815797" y="36690"/>
                  </a:lnTo>
                  <a:lnTo>
                    <a:pt x="812380" y="38595"/>
                  </a:lnTo>
                  <a:lnTo>
                    <a:pt x="808621" y="41008"/>
                  </a:lnTo>
                  <a:lnTo>
                    <a:pt x="802017" y="38214"/>
                  </a:lnTo>
                  <a:lnTo>
                    <a:pt x="801344" y="39230"/>
                  </a:lnTo>
                  <a:lnTo>
                    <a:pt x="798639" y="40119"/>
                  </a:lnTo>
                  <a:lnTo>
                    <a:pt x="797941" y="41135"/>
                  </a:lnTo>
                  <a:lnTo>
                    <a:pt x="804430" y="42024"/>
                  </a:lnTo>
                  <a:lnTo>
                    <a:pt x="811453" y="42151"/>
                  </a:lnTo>
                  <a:lnTo>
                    <a:pt x="823201" y="41516"/>
                  </a:lnTo>
                  <a:lnTo>
                    <a:pt x="818553" y="41262"/>
                  </a:lnTo>
                  <a:lnTo>
                    <a:pt x="817689" y="41008"/>
                  </a:lnTo>
                  <a:lnTo>
                    <a:pt x="817257" y="40881"/>
                  </a:lnTo>
                  <a:lnTo>
                    <a:pt x="839254" y="36563"/>
                  </a:lnTo>
                  <a:lnTo>
                    <a:pt x="842721" y="37706"/>
                  </a:lnTo>
                  <a:lnTo>
                    <a:pt x="839978" y="38722"/>
                  </a:lnTo>
                  <a:lnTo>
                    <a:pt x="837247" y="39484"/>
                  </a:lnTo>
                  <a:lnTo>
                    <a:pt x="841717" y="39230"/>
                  </a:lnTo>
                  <a:lnTo>
                    <a:pt x="844791" y="37833"/>
                  </a:lnTo>
                  <a:lnTo>
                    <a:pt x="851331" y="37579"/>
                  </a:lnTo>
                  <a:lnTo>
                    <a:pt x="849744" y="39865"/>
                  </a:lnTo>
                  <a:lnTo>
                    <a:pt x="849693" y="40246"/>
                  </a:lnTo>
                  <a:lnTo>
                    <a:pt x="850036" y="42570"/>
                  </a:lnTo>
                  <a:lnTo>
                    <a:pt x="861745" y="41008"/>
                  </a:lnTo>
                  <a:lnTo>
                    <a:pt x="863142" y="42151"/>
                  </a:lnTo>
                  <a:lnTo>
                    <a:pt x="872490" y="44056"/>
                  </a:lnTo>
                  <a:lnTo>
                    <a:pt x="869772" y="44945"/>
                  </a:lnTo>
                  <a:lnTo>
                    <a:pt x="879373" y="44818"/>
                  </a:lnTo>
                  <a:lnTo>
                    <a:pt x="890320" y="43294"/>
                  </a:lnTo>
                  <a:lnTo>
                    <a:pt x="901966" y="41897"/>
                  </a:lnTo>
                  <a:lnTo>
                    <a:pt x="913561" y="42024"/>
                  </a:lnTo>
                  <a:lnTo>
                    <a:pt x="913409" y="42125"/>
                  </a:lnTo>
                  <a:lnTo>
                    <a:pt x="913269" y="42316"/>
                  </a:lnTo>
                  <a:lnTo>
                    <a:pt x="913180" y="42494"/>
                  </a:lnTo>
                  <a:lnTo>
                    <a:pt x="914196" y="41973"/>
                  </a:lnTo>
                  <a:lnTo>
                    <a:pt x="914019" y="41948"/>
                  </a:lnTo>
                  <a:lnTo>
                    <a:pt x="913866" y="41960"/>
                  </a:lnTo>
                  <a:lnTo>
                    <a:pt x="914488" y="41516"/>
                  </a:lnTo>
                  <a:lnTo>
                    <a:pt x="916089" y="41135"/>
                  </a:lnTo>
                  <a:lnTo>
                    <a:pt x="917181" y="41008"/>
                  </a:lnTo>
                  <a:lnTo>
                    <a:pt x="919365" y="40754"/>
                  </a:lnTo>
                  <a:lnTo>
                    <a:pt x="940600" y="42278"/>
                  </a:lnTo>
                  <a:lnTo>
                    <a:pt x="951687" y="42405"/>
                  </a:lnTo>
                  <a:lnTo>
                    <a:pt x="963841" y="40881"/>
                  </a:lnTo>
                  <a:lnTo>
                    <a:pt x="973569" y="45326"/>
                  </a:lnTo>
                  <a:lnTo>
                    <a:pt x="977531" y="44056"/>
                  </a:lnTo>
                  <a:lnTo>
                    <a:pt x="974826" y="42024"/>
                  </a:lnTo>
                  <a:lnTo>
                    <a:pt x="974293" y="40881"/>
                  </a:lnTo>
                  <a:lnTo>
                    <a:pt x="974242" y="40754"/>
                  </a:lnTo>
                  <a:lnTo>
                    <a:pt x="973772" y="39738"/>
                  </a:lnTo>
                  <a:lnTo>
                    <a:pt x="982764" y="38087"/>
                  </a:lnTo>
                  <a:lnTo>
                    <a:pt x="990460" y="38087"/>
                  </a:lnTo>
                  <a:lnTo>
                    <a:pt x="992200" y="39484"/>
                  </a:lnTo>
                  <a:lnTo>
                    <a:pt x="992327" y="41643"/>
                  </a:lnTo>
                  <a:lnTo>
                    <a:pt x="994232" y="43167"/>
                  </a:lnTo>
                  <a:lnTo>
                    <a:pt x="1001166" y="41135"/>
                  </a:lnTo>
                  <a:lnTo>
                    <a:pt x="1009802" y="39357"/>
                  </a:lnTo>
                  <a:lnTo>
                    <a:pt x="1019695" y="38595"/>
                  </a:lnTo>
                  <a:lnTo>
                    <a:pt x="1030376" y="39992"/>
                  </a:lnTo>
                  <a:lnTo>
                    <a:pt x="1025550" y="40754"/>
                  </a:lnTo>
                  <a:lnTo>
                    <a:pt x="1021778" y="40119"/>
                  </a:lnTo>
                  <a:lnTo>
                    <a:pt x="1017282" y="40500"/>
                  </a:lnTo>
                  <a:lnTo>
                    <a:pt x="1028369" y="42913"/>
                  </a:lnTo>
                  <a:lnTo>
                    <a:pt x="1019276" y="45072"/>
                  </a:lnTo>
                  <a:lnTo>
                    <a:pt x="1013117" y="46215"/>
                  </a:lnTo>
                  <a:lnTo>
                    <a:pt x="1011415" y="47231"/>
                  </a:lnTo>
                  <a:lnTo>
                    <a:pt x="1015707" y="49009"/>
                  </a:lnTo>
                  <a:lnTo>
                    <a:pt x="1023137" y="45199"/>
                  </a:lnTo>
                  <a:lnTo>
                    <a:pt x="1052957" y="43421"/>
                  </a:lnTo>
                  <a:lnTo>
                    <a:pt x="1058138" y="40754"/>
                  </a:lnTo>
                  <a:lnTo>
                    <a:pt x="1060361" y="39611"/>
                  </a:lnTo>
                  <a:lnTo>
                    <a:pt x="1067155" y="41262"/>
                  </a:lnTo>
                  <a:lnTo>
                    <a:pt x="1073861" y="41262"/>
                  </a:lnTo>
                  <a:lnTo>
                    <a:pt x="1077429" y="39611"/>
                  </a:lnTo>
                  <a:lnTo>
                    <a:pt x="1079614" y="38595"/>
                  </a:lnTo>
                  <a:lnTo>
                    <a:pt x="1080719" y="38087"/>
                  </a:lnTo>
                  <a:lnTo>
                    <a:pt x="1081811" y="37579"/>
                  </a:lnTo>
                  <a:lnTo>
                    <a:pt x="1092060" y="36690"/>
                  </a:lnTo>
                  <a:lnTo>
                    <a:pt x="1098435" y="37325"/>
                  </a:lnTo>
                  <a:lnTo>
                    <a:pt x="1102906" y="38595"/>
                  </a:lnTo>
                  <a:lnTo>
                    <a:pt x="1098550" y="39611"/>
                  </a:lnTo>
                  <a:lnTo>
                    <a:pt x="1112774" y="37579"/>
                  </a:lnTo>
                  <a:lnTo>
                    <a:pt x="1116914" y="37706"/>
                  </a:lnTo>
                  <a:lnTo>
                    <a:pt x="1116152" y="38849"/>
                  </a:lnTo>
                  <a:lnTo>
                    <a:pt x="1133487" y="38341"/>
                  </a:lnTo>
                  <a:lnTo>
                    <a:pt x="1133322" y="38595"/>
                  </a:lnTo>
                  <a:lnTo>
                    <a:pt x="1133881" y="38341"/>
                  </a:lnTo>
                  <a:lnTo>
                    <a:pt x="1135583" y="37579"/>
                  </a:lnTo>
                  <a:lnTo>
                    <a:pt x="1136472" y="37185"/>
                  </a:lnTo>
                  <a:lnTo>
                    <a:pt x="1138174" y="36690"/>
                  </a:lnTo>
                  <a:lnTo>
                    <a:pt x="1138618" y="36563"/>
                  </a:lnTo>
                  <a:lnTo>
                    <a:pt x="1143431" y="35166"/>
                  </a:lnTo>
                  <a:lnTo>
                    <a:pt x="1146860" y="34277"/>
                  </a:lnTo>
                  <a:lnTo>
                    <a:pt x="1151051" y="35242"/>
                  </a:lnTo>
                  <a:lnTo>
                    <a:pt x="1156779" y="34277"/>
                  </a:lnTo>
                  <a:lnTo>
                    <a:pt x="1157528" y="34150"/>
                  </a:lnTo>
                  <a:lnTo>
                    <a:pt x="1162405" y="36309"/>
                  </a:lnTo>
                  <a:lnTo>
                    <a:pt x="1152448" y="38595"/>
                  </a:lnTo>
                  <a:lnTo>
                    <a:pt x="1144155" y="38214"/>
                  </a:lnTo>
                  <a:lnTo>
                    <a:pt x="1150823" y="41643"/>
                  </a:lnTo>
                  <a:lnTo>
                    <a:pt x="1156373" y="41008"/>
                  </a:lnTo>
                  <a:lnTo>
                    <a:pt x="1164361" y="39738"/>
                  </a:lnTo>
                  <a:lnTo>
                    <a:pt x="1172743" y="40576"/>
                  </a:lnTo>
                  <a:lnTo>
                    <a:pt x="1171702" y="39738"/>
                  </a:lnTo>
                  <a:lnTo>
                    <a:pt x="1171079" y="39230"/>
                  </a:lnTo>
                  <a:lnTo>
                    <a:pt x="1171752" y="38595"/>
                  </a:lnTo>
                  <a:lnTo>
                    <a:pt x="1174737" y="35801"/>
                  </a:lnTo>
                  <a:lnTo>
                    <a:pt x="1177569" y="37452"/>
                  </a:lnTo>
                  <a:lnTo>
                    <a:pt x="1183043" y="38468"/>
                  </a:lnTo>
                  <a:lnTo>
                    <a:pt x="1179830" y="39103"/>
                  </a:lnTo>
                  <a:lnTo>
                    <a:pt x="1174610" y="40754"/>
                  </a:lnTo>
                  <a:lnTo>
                    <a:pt x="1178344" y="41135"/>
                  </a:lnTo>
                  <a:lnTo>
                    <a:pt x="1167003" y="42151"/>
                  </a:lnTo>
                  <a:lnTo>
                    <a:pt x="1172819" y="44818"/>
                  </a:lnTo>
                  <a:lnTo>
                    <a:pt x="1179436" y="45961"/>
                  </a:lnTo>
                  <a:lnTo>
                    <a:pt x="1187081" y="46850"/>
                  </a:lnTo>
                  <a:lnTo>
                    <a:pt x="1195997" y="48374"/>
                  </a:lnTo>
                  <a:lnTo>
                    <a:pt x="1190904" y="46469"/>
                  </a:lnTo>
                  <a:lnTo>
                    <a:pt x="1183652" y="43675"/>
                  </a:lnTo>
                  <a:lnTo>
                    <a:pt x="1179410" y="40754"/>
                  </a:lnTo>
                  <a:lnTo>
                    <a:pt x="1183360" y="38468"/>
                  </a:lnTo>
                  <a:lnTo>
                    <a:pt x="1187030" y="39230"/>
                  </a:lnTo>
                  <a:lnTo>
                    <a:pt x="1191882" y="39484"/>
                  </a:lnTo>
                  <a:lnTo>
                    <a:pt x="1195908" y="38468"/>
                  </a:lnTo>
                  <a:lnTo>
                    <a:pt x="1198918" y="37706"/>
                  </a:lnTo>
                  <a:lnTo>
                    <a:pt x="1198968" y="40754"/>
                  </a:lnTo>
                  <a:lnTo>
                    <a:pt x="1205839" y="39992"/>
                  </a:lnTo>
                  <a:lnTo>
                    <a:pt x="1214437" y="39865"/>
                  </a:lnTo>
                  <a:lnTo>
                    <a:pt x="1213853" y="43929"/>
                  </a:lnTo>
                  <a:lnTo>
                    <a:pt x="1223149" y="42786"/>
                  </a:lnTo>
                  <a:lnTo>
                    <a:pt x="1222413" y="40754"/>
                  </a:lnTo>
                  <a:lnTo>
                    <a:pt x="1224965" y="39865"/>
                  </a:lnTo>
                  <a:lnTo>
                    <a:pt x="1227886" y="38849"/>
                  </a:lnTo>
                  <a:lnTo>
                    <a:pt x="1238237" y="39230"/>
                  </a:lnTo>
                  <a:lnTo>
                    <a:pt x="1240383" y="42405"/>
                  </a:lnTo>
                  <a:lnTo>
                    <a:pt x="1242834" y="45072"/>
                  </a:lnTo>
                  <a:lnTo>
                    <a:pt x="1248346" y="44564"/>
                  </a:lnTo>
                  <a:lnTo>
                    <a:pt x="1245768" y="42659"/>
                  </a:lnTo>
                  <a:lnTo>
                    <a:pt x="1243774" y="40627"/>
                  </a:lnTo>
                  <a:lnTo>
                    <a:pt x="1251000" y="39230"/>
                  </a:lnTo>
                  <a:lnTo>
                    <a:pt x="1260741" y="39865"/>
                  </a:lnTo>
                  <a:lnTo>
                    <a:pt x="1269974" y="39484"/>
                  </a:lnTo>
                  <a:lnTo>
                    <a:pt x="1272146" y="39230"/>
                  </a:lnTo>
                  <a:lnTo>
                    <a:pt x="1275384" y="38849"/>
                  </a:lnTo>
                  <a:lnTo>
                    <a:pt x="1279715" y="38341"/>
                  </a:lnTo>
                  <a:lnTo>
                    <a:pt x="1284058" y="37706"/>
                  </a:lnTo>
                  <a:lnTo>
                    <a:pt x="1290993" y="36690"/>
                  </a:lnTo>
                  <a:lnTo>
                    <a:pt x="1299222" y="37884"/>
                  </a:lnTo>
                  <a:lnTo>
                    <a:pt x="1301318" y="37071"/>
                  </a:lnTo>
                  <a:lnTo>
                    <a:pt x="1303413" y="37198"/>
                  </a:lnTo>
                  <a:lnTo>
                    <a:pt x="1302397" y="38722"/>
                  </a:lnTo>
                  <a:lnTo>
                    <a:pt x="1305712" y="37579"/>
                  </a:lnTo>
                  <a:lnTo>
                    <a:pt x="1306080" y="37071"/>
                  </a:lnTo>
                  <a:lnTo>
                    <a:pt x="1306347" y="36690"/>
                  </a:lnTo>
                  <a:lnTo>
                    <a:pt x="1306817" y="36055"/>
                  </a:lnTo>
                  <a:lnTo>
                    <a:pt x="1307160" y="35801"/>
                  </a:lnTo>
                  <a:lnTo>
                    <a:pt x="1308696" y="34658"/>
                  </a:lnTo>
                  <a:lnTo>
                    <a:pt x="1311198" y="34150"/>
                  </a:lnTo>
                  <a:lnTo>
                    <a:pt x="1311821" y="34023"/>
                  </a:lnTo>
                  <a:lnTo>
                    <a:pt x="1314323" y="33515"/>
                  </a:lnTo>
                  <a:lnTo>
                    <a:pt x="1319466" y="32626"/>
                  </a:lnTo>
                  <a:lnTo>
                    <a:pt x="1328864" y="34531"/>
                  </a:lnTo>
                  <a:lnTo>
                    <a:pt x="1340307" y="36309"/>
                  </a:lnTo>
                  <a:lnTo>
                    <a:pt x="1351635" y="35039"/>
                  </a:lnTo>
                  <a:lnTo>
                    <a:pt x="1355090" y="36182"/>
                  </a:lnTo>
                  <a:lnTo>
                    <a:pt x="1349959" y="37452"/>
                  </a:lnTo>
                  <a:lnTo>
                    <a:pt x="1351013" y="39103"/>
                  </a:lnTo>
                  <a:lnTo>
                    <a:pt x="1368475" y="36055"/>
                  </a:lnTo>
                  <a:lnTo>
                    <a:pt x="1372730" y="35039"/>
                  </a:lnTo>
                  <a:lnTo>
                    <a:pt x="1374330" y="34658"/>
                  </a:lnTo>
                  <a:lnTo>
                    <a:pt x="1381531" y="32626"/>
                  </a:lnTo>
                  <a:lnTo>
                    <a:pt x="1383334" y="32118"/>
                  </a:lnTo>
                  <a:lnTo>
                    <a:pt x="1396809" y="34785"/>
                  </a:lnTo>
                  <a:lnTo>
                    <a:pt x="1393228" y="32499"/>
                  </a:lnTo>
                  <a:lnTo>
                    <a:pt x="1393621" y="32118"/>
                  </a:lnTo>
                  <a:lnTo>
                    <a:pt x="1393888" y="31864"/>
                  </a:lnTo>
                  <a:lnTo>
                    <a:pt x="1395844" y="29959"/>
                  </a:lnTo>
                  <a:lnTo>
                    <a:pt x="1398257" y="29070"/>
                  </a:lnTo>
                  <a:lnTo>
                    <a:pt x="1399286" y="28689"/>
                  </a:lnTo>
                  <a:lnTo>
                    <a:pt x="1402397" y="27546"/>
                  </a:lnTo>
                  <a:lnTo>
                    <a:pt x="1410614" y="25133"/>
                  </a:lnTo>
                  <a:lnTo>
                    <a:pt x="1407833" y="23990"/>
                  </a:lnTo>
                  <a:lnTo>
                    <a:pt x="1404112" y="22466"/>
                  </a:lnTo>
                  <a:lnTo>
                    <a:pt x="1402105" y="21831"/>
                  </a:lnTo>
                  <a:lnTo>
                    <a:pt x="1403146" y="21704"/>
                  </a:lnTo>
                  <a:lnTo>
                    <a:pt x="1419771" y="19672"/>
                  </a:lnTo>
                  <a:lnTo>
                    <a:pt x="1421904" y="20307"/>
                  </a:lnTo>
                  <a:lnTo>
                    <a:pt x="1420114" y="21704"/>
                  </a:lnTo>
                  <a:lnTo>
                    <a:pt x="1417231" y="23355"/>
                  </a:lnTo>
                  <a:lnTo>
                    <a:pt x="1420469" y="22466"/>
                  </a:lnTo>
                  <a:lnTo>
                    <a:pt x="1426781" y="23863"/>
                  </a:lnTo>
                  <a:lnTo>
                    <a:pt x="1423504" y="26276"/>
                  </a:lnTo>
                  <a:lnTo>
                    <a:pt x="1418983" y="28562"/>
                  </a:lnTo>
                  <a:lnTo>
                    <a:pt x="1416837" y="27673"/>
                  </a:lnTo>
                  <a:lnTo>
                    <a:pt x="1414691" y="26911"/>
                  </a:lnTo>
                  <a:lnTo>
                    <a:pt x="1412621" y="26022"/>
                  </a:lnTo>
                  <a:lnTo>
                    <a:pt x="1408252" y="28435"/>
                  </a:lnTo>
                  <a:lnTo>
                    <a:pt x="1404175" y="31229"/>
                  </a:lnTo>
                  <a:lnTo>
                    <a:pt x="1405039" y="33566"/>
                  </a:lnTo>
                  <a:lnTo>
                    <a:pt x="1403807" y="34061"/>
                  </a:lnTo>
                  <a:lnTo>
                    <a:pt x="1403781" y="34658"/>
                  </a:lnTo>
                  <a:lnTo>
                    <a:pt x="1406448" y="35204"/>
                  </a:lnTo>
                  <a:lnTo>
                    <a:pt x="1405547" y="34683"/>
                  </a:lnTo>
                  <a:lnTo>
                    <a:pt x="1405280" y="34124"/>
                  </a:lnTo>
                  <a:lnTo>
                    <a:pt x="1405102" y="33629"/>
                  </a:lnTo>
                  <a:lnTo>
                    <a:pt x="1406232" y="33134"/>
                  </a:lnTo>
                  <a:lnTo>
                    <a:pt x="1408442" y="32753"/>
                  </a:lnTo>
                  <a:lnTo>
                    <a:pt x="1410868" y="32499"/>
                  </a:lnTo>
                  <a:lnTo>
                    <a:pt x="1409725" y="33134"/>
                  </a:lnTo>
                  <a:lnTo>
                    <a:pt x="1409001" y="33769"/>
                  </a:lnTo>
                  <a:lnTo>
                    <a:pt x="1409674" y="34277"/>
                  </a:lnTo>
                  <a:lnTo>
                    <a:pt x="1410119" y="34658"/>
                  </a:lnTo>
                  <a:lnTo>
                    <a:pt x="1411973" y="33769"/>
                  </a:lnTo>
                  <a:lnTo>
                    <a:pt x="1414856" y="32626"/>
                  </a:lnTo>
                  <a:lnTo>
                    <a:pt x="1418882" y="37198"/>
                  </a:lnTo>
                  <a:lnTo>
                    <a:pt x="1419860" y="35420"/>
                  </a:lnTo>
                  <a:lnTo>
                    <a:pt x="1442974" y="38214"/>
                  </a:lnTo>
                  <a:lnTo>
                    <a:pt x="1452283" y="35420"/>
                  </a:lnTo>
                  <a:lnTo>
                    <a:pt x="1461579" y="32626"/>
                  </a:lnTo>
                  <a:lnTo>
                    <a:pt x="1461998" y="32499"/>
                  </a:lnTo>
                  <a:lnTo>
                    <a:pt x="1463268" y="32118"/>
                  </a:lnTo>
                  <a:lnTo>
                    <a:pt x="1467929" y="30721"/>
                  </a:lnTo>
                  <a:lnTo>
                    <a:pt x="1470075" y="30213"/>
                  </a:lnTo>
                  <a:lnTo>
                    <a:pt x="1477086" y="28562"/>
                  </a:lnTo>
                  <a:lnTo>
                    <a:pt x="1482471" y="27292"/>
                  </a:lnTo>
                  <a:lnTo>
                    <a:pt x="1500149" y="25133"/>
                  </a:lnTo>
                  <a:lnTo>
                    <a:pt x="1493647" y="28435"/>
                  </a:lnTo>
                  <a:lnTo>
                    <a:pt x="1498765" y="30467"/>
                  </a:lnTo>
                  <a:lnTo>
                    <a:pt x="1498409" y="34531"/>
                  </a:lnTo>
                  <a:lnTo>
                    <a:pt x="1491996" y="33007"/>
                  </a:lnTo>
                  <a:lnTo>
                    <a:pt x="1483842" y="33642"/>
                  </a:lnTo>
                  <a:lnTo>
                    <a:pt x="1474495" y="35039"/>
                  </a:lnTo>
                  <a:lnTo>
                    <a:pt x="1464462" y="35420"/>
                  </a:lnTo>
                  <a:lnTo>
                    <a:pt x="1471561" y="35801"/>
                  </a:lnTo>
                  <a:lnTo>
                    <a:pt x="1469999" y="37706"/>
                  </a:lnTo>
                  <a:lnTo>
                    <a:pt x="1468196" y="38341"/>
                  </a:lnTo>
                  <a:lnTo>
                    <a:pt x="1492465" y="34531"/>
                  </a:lnTo>
                  <a:lnTo>
                    <a:pt x="1491919" y="37833"/>
                  </a:lnTo>
                  <a:lnTo>
                    <a:pt x="1497622" y="36944"/>
                  </a:lnTo>
                  <a:lnTo>
                    <a:pt x="1503959" y="38341"/>
                  </a:lnTo>
                  <a:lnTo>
                    <a:pt x="1504353" y="36944"/>
                  </a:lnTo>
                  <a:lnTo>
                    <a:pt x="1504911" y="34912"/>
                  </a:lnTo>
                  <a:lnTo>
                    <a:pt x="1512430" y="33515"/>
                  </a:lnTo>
                  <a:lnTo>
                    <a:pt x="1522704" y="33007"/>
                  </a:lnTo>
                  <a:lnTo>
                    <a:pt x="1531912" y="32118"/>
                  </a:lnTo>
                  <a:lnTo>
                    <a:pt x="1532534" y="34277"/>
                  </a:lnTo>
                  <a:lnTo>
                    <a:pt x="1531632" y="35102"/>
                  </a:lnTo>
                  <a:lnTo>
                    <a:pt x="1533321" y="34531"/>
                  </a:lnTo>
                  <a:lnTo>
                    <a:pt x="1539646" y="32118"/>
                  </a:lnTo>
                  <a:lnTo>
                    <a:pt x="1539976" y="31991"/>
                  </a:lnTo>
                  <a:lnTo>
                    <a:pt x="1548333" y="32499"/>
                  </a:lnTo>
                  <a:lnTo>
                    <a:pt x="1545399" y="32626"/>
                  </a:lnTo>
                  <a:lnTo>
                    <a:pt x="1543812" y="32245"/>
                  </a:lnTo>
                  <a:lnTo>
                    <a:pt x="1542656" y="33388"/>
                  </a:lnTo>
                  <a:lnTo>
                    <a:pt x="1548257" y="32626"/>
                  </a:lnTo>
                  <a:lnTo>
                    <a:pt x="1549196" y="32499"/>
                  </a:lnTo>
                  <a:lnTo>
                    <a:pt x="1556575" y="32626"/>
                  </a:lnTo>
                  <a:lnTo>
                    <a:pt x="1561922" y="33515"/>
                  </a:lnTo>
                  <a:lnTo>
                    <a:pt x="1562366" y="34785"/>
                  </a:lnTo>
                  <a:lnTo>
                    <a:pt x="1559433" y="34912"/>
                  </a:lnTo>
                  <a:lnTo>
                    <a:pt x="1577009" y="35039"/>
                  </a:lnTo>
                  <a:lnTo>
                    <a:pt x="1596847" y="34531"/>
                  </a:lnTo>
                  <a:lnTo>
                    <a:pt x="1613560" y="32753"/>
                  </a:lnTo>
                  <a:lnTo>
                    <a:pt x="1614195" y="32499"/>
                  </a:lnTo>
                  <a:lnTo>
                    <a:pt x="1615465" y="31991"/>
                  </a:lnTo>
                  <a:lnTo>
                    <a:pt x="1621790" y="29451"/>
                  </a:lnTo>
                  <a:lnTo>
                    <a:pt x="1621878" y="30467"/>
                  </a:lnTo>
                  <a:lnTo>
                    <a:pt x="1619237" y="36055"/>
                  </a:lnTo>
                  <a:lnTo>
                    <a:pt x="1618043" y="37071"/>
                  </a:lnTo>
                  <a:lnTo>
                    <a:pt x="1632673" y="29451"/>
                  </a:lnTo>
                  <a:lnTo>
                    <a:pt x="1640967" y="25133"/>
                  </a:lnTo>
                  <a:lnTo>
                    <a:pt x="1646085" y="22466"/>
                  </a:lnTo>
                  <a:lnTo>
                    <a:pt x="1651444" y="19672"/>
                  </a:lnTo>
                  <a:lnTo>
                    <a:pt x="1652905" y="18910"/>
                  </a:lnTo>
                  <a:lnTo>
                    <a:pt x="1652778" y="23609"/>
                  </a:lnTo>
                  <a:lnTo>
                    <a:pt x="1653895" y="28054"/>
                  </a:lnTo>
                  <a:lnTo>
                    <a:pt x="1653984" y="29286"/>
                  </a:lnTo>
                  <a:lnTo>
                    <a:pt x="1652993" y="33896"/>
                  </a:lnTo>
                  <a:lnTo>
                    <a:pt x="1645424" y="37198"/>
                  </a:lnTo>
                  <a:lnTo>
                    <a:pt x="1650072" y="37833"/>
                  </a:lnTo>
                  <a:lnTo>
                    <a:pt x="1655813" y="38722"/>
                  </a:lnTo>
                  <a:lnTo>
                    <a:pt x="1665630" y="37071"/>
                  </a:lnTo>
                  <a:lnTo>
                    <a:pt x="1662455" y="36309"/>
                  </a:lnTo>
                  <a:lnTo>
                    <a:pt x="1657705" y="30340"/>
                  </a:lnTo>
                  <a:lnTo>
                    <a:pt x="1662049" y="29832"/>
                  </a:lnTo>
                  <a:lnTo>
                    <a:pt x="1668589" y="32626"/>
                  </a:lnTo>
                  <a:lnTo>
                    <a:pt x="1672475" y="33769"/>
                  </a:lnTo>
                  <a:lnTo>
                    <a:pt x="1676882" y="34785"/>
                  </a:lnTo>
                  <a:lnTo>
                    <a:pt x="1680425" y="35775"/>
                  </a:lnTo>
                  <a:lnTo>
                    <a:pt x="1684769" y="29832"/>
                  </a:lnTo>
                  <a:lnTo>
                    <a:pt x="1685505" y="28816"/>
                  </a:lnTo>
                  <a:lnTo>
                    <a:pt x="1693024" y="29070"/>
                  </a:lnTo>
                  <a:lnTo>
                    <a:pt x="1691995" y="29959"/>
                  </a:lnTo>
                  <a:lnTo>
                    <a:pt x="1691881" y="30213"/>
                  </a:lnTo>
                  <a:lnTo>
                    <a:pt x="1693570" y="35928"/>
                  </a:lnTo>
                  <a:lnTo>
                    <a:pt x="1705241" y="31483"/>
                  </a:lnTo>
                  <a:lnTo>
                    <a:pt x="1708772" y="35801"/>
                  </a:lnTo>
                  <a:lnTo>
                    <a:pt x="1712963" y="37833"/>
                  </a:lnTo>
                  <a:lnTo>
                    <a:pt x="1711020" y="36436"/>
                  </a:lnTo>
                  <a:lnTo>
                    <a:pt x="1729130" y="37960"/>
                  </a:lnTo>
                  <a:lnTo>
                    <a:pt x="1734108" y="37325"/>
                  </a:lnTo>
                  <a:lnTo>
                    <a:pt x="1729841" y="36436"/>
                  </a:lnTo>
                  <a:lnTo>
                    <a:pt x="1726184" y="35674"/>
                  </a:lnTo>
                  <a:lnTo>
                    <a:pt x="1755597" y="27546"/>
                  </a:lnTo>
                  <a:lnTo>
                    <a:pt x="1767992" y="26022"/>
                  </a:lnTo>
                  <a:lnTo>
                    <a:pt x="1765452" y="27419"/>
                  </a:lnTo>
                  <a:lnTo>
                    <a:pt x="1761731" y="35039"/>
                  </a:lnTo>
                  <a:lnTo>
                    <a:pt x="1772386" y="35928"/>
                  </a:lnTo>
                  <a:lnTo>
                    <a:pt x="1778304" y="31483"/>
                  </a:lnTo>
                  <a:lnTo>
                    <a:pt x="1786394" y="26022"/>
                  </a:lnTo>
                  <a:lnTo>
                    <a:pt x="1787334" y="25387"/>
                  </a:lnTo>
                  <a:lnTo>
                    <a:pt x="1799132" y="19418"/>
                  </a:lnTo>
                  <a:lnTo>
                    <a:pt x="1800910" y="18910"/>
                  </a:lnTo>
                  <a:lnTo>
                    <a:pt x="1801368" y="18783"/>
                  </a:lnTo>
                  <a:lnTo>
                    <a:pt x="1803146" y="18275"/>
                  </a:lnTo>
                  <a:lnTo>
                    <a:pt x="1804936" y="17767"/>
                  </a:lnTo>
                  <a:lnTo>
                    <a:pt x="1812531" y="15608"/>
                  </a:lnTo>
                  <a:lnTo>
                    <a:pt x="1816087" y="17640"/>
                  </a:lnTo>
                  <a:lnTo>
                    <a:pt x="1828050" y="15608"/>
                  </a:lnTo>
                  <a:lnTo>
                    <a:pt x="1830298" y="15227"/>
                  </a:lnTo>
                  <a:lnTo>
                    <a:pt x="1821091" y="20307"/>
                  </a:lnTo>
                  <a:lnTo>
                    <a:pt x="1808441" y="26403"/>
                  </a:lnTo>
                  <a:lnTo>
                    <a:pt x="1794903" y="32372"/>
                  </a:lnTo>
                  <a:lnTo>
                    <a:pt x="1783041" y="36817"/>
                  </a:lnTo>
                  <a:lnTo>
                    <a:pt x="1786902" y="37960"/>
                  </a:lnTo>
                  <a:lnTo>
                    <a:pt x="1788579" y="38722"/>
                  </a:lnTo>
                  <a:lnTo>
                    <a:pt x="1790992" y="39103"/>
                  </a:lnTo>
                  <a:lnTo>
                    <a:pt x="1797062" y="39103"/>
                  </a:lnTo>
                  <a:lnTo>
                    <a:pt x="1801241" y="41135"/>
                  </a:lnTo>
                  <a:lnTo>
                    <a:pt x="1790611" y="42151"/>
                  </a:lnTo>
                  <a:lnTo>
                    <a:pt x="1787144" y="42151"/>
                  </a:lnTo>
                  <a:lnTo>
                    <a:pt x="1814690" y="43548"/>
                  </a:lnTo>
                  <a:lnTo>
                    <a:pt x="1817446" y="41008"/>
                  </a:lnTo>
                  <a:lnTo>
                    <a:pt x="1821319" y="40119"/>
                  </a:lnTo>
                  <a:lnTo>
                    <a:pt x="1831848" y="37706"/>
                  </a:lnTo>
                  <a:lnTo>
                    <a:pt x="1834705" y="35674"/>
                  </a:lnTo>
                  <a:lnTo>
                    <a:pt x="1804784" y="40119"/>
                  </a:lnTo>
                  <a:lnTo>
                    <a:pt x="1807286" y="36436"/>
                  </a:lnTo>
                  <a:lnTo>
                    <a:pt x="1815426" y="32499"/>
                  </a:lnTo>
                  <a:lnTo>
                    <a:pt x="1827441" y="29578"/>
                  </a:lnTo>
                  <a:lnTo>
                    <a:pt x="1841601" y="28689"/>
                  </a:lnTo>
                  <a:lnTo>
                    <a:pt x="1846580" y="30340"/>
                  </a:lnTo>
                  <a:lnTo>
                    <a:pt x="1838083" y="36182"/>
                  </a:lnTo>
                  <a:lnTo>
                    <a:pt x="1837969" y="36563"/>
                  </a:lnTo>
                  <a:lnTo>
                    <a:pt x="1838299" y="37706"/>
                  </a:lnTo>
                  <a:lnTo>
                    <a:pt x="1840826" y="36309"/>
                  </a:lnTo>
                  <a:lnTo>
                    <a:pt x="1856828" y="34912"/>
                  </a:lnTo>
                  <a:lnTo>
                    <a:pt x="1858619" y="35928"/>
                  </a:lnTo>
                  <a:lnTo>
                    <a:pt x="1850339" y="38214"/>
                  </a:lnTo>
                  <a:lnTo>
                    <a:pt x="1857908" y="38087"/>
                  </a:lnTo>
                  <a:lnTo>
                    <a:pt x="1864918" y="36563"/>
                  </a:lnTo>
                  <a:lnTo>
                    <a:pt x="1872348" y="35420"/>
                  </a:lnTo>
                  <a:lnTo>
                    <a:pt x="1881136" y="36690"/>
                  </a:lnTo>
                  <a:lnTo>
                    <a:pt x="1885645" y="36944"/>
                  </a:lnTo>
                  <a:lnTo>
                    <a:pt x="1894598" y="42151"/>
                  </a:lnTo>
                  <a:lnTo>
                    <a:pt x="1895297" y="39865"/>
                  </a:lnTo>
                  <a:lnTo>
                    <a:pt x="1895271" y="39484"/>
                  </a:lnTo>
                  <a:lnTo>
                    <a:pt x="1891830" y="35420"/>
                  </a:lnTo>
                  <a:lnTo>
                    <a:pt x="1891411" y="34912"/>
                  </a:lnTo>
                  <a:lnTo>
                    <a:pt x="1890979" y="34404"/>
                  </a:lnTo>
                  <a:lnTo>
                    <a:pt x="1889226" y="28689"/>
                  </a:lnTo>
                  <a:lnTo>
                    <a:pt x="1888909" y="27673"/>
                  </a:lnTo>
                  <a:lnTo>
                    <a:pt x="1888998" y="20561"/>
                  </a:lnTo>
                  <a:lnTo>
                    <a:pt x="1891487" y="15989"/>
                  </a:lnTo>
                  <a:lnTo>
                    <a:pt x="1895932" y="16878"/>
                  </a:lnTo>
                  <a:lnTo>
                    <a:pt x="1904555" y="18783"/>
                  </a:lnTo>
                  <a:lnTo>
                    <a:pt x="1913839" y="21069"/>
                  </a:lnTo>
                  <a:lnTo>
                    <a:pt x="1920290" y="23101"/>
                  </a:lnTo>
                  <a:lnTo>
                    <a:pt x="1921789" y="26149"/>
                  </a:lnTo>
                  <a:lnTo>
                    <a:pt x="1917725" y="29959"/>
                  </a:lnTo>
                  <a:lnTo>
                    <a:pt x="1914740" y="32626"/>
                  </a:lnTo>
                  <a:lnTo>
                    <a:pt x="1914639" y="32880"/>
                  </a:lnTo>
                  <a:lnTo>
                    <a:pt x="1915439" y="35496"/>
                  </a:lnTo>
                  <a:lnTo>
                    <a:pt x="1915299" y="36169"/>
                  </a:lnTo>
                  <a:lnTo>
                    <a:pt x="1916696" y="36791"/>
                  </a:lnTo>
                  <a:lnTo>
                    <a:pt x="1921383" y="36995"/>
                  </a:lnTo>
                  <a:lnTo>
                    <a:pt x="1918322" y="36550"/>
                  </a:lnTo>
                  <a:lnTo>
                    <a:pt x="1916607" y="35991"/>
                  </a:lnTo>
                  <a:lnTo>
                    <a:pt x="1915490" y="35433"/>
                  </a:lnTo>
                  <a:lnTo>
                    <a:pt x="1915744" y="34277"/>
                  </a:lnTo>
                  <a:lnTo>
                    <a:pt x="1919846" y="32880"/>
                  </a:lnTo>
                  <a:lnTo>
                    <a:pt x="1921560" y="32372"/>
                  </a:lnTo>
                  <a:lnTo>
                    <a:pt x="1926285" y="33388"/>
                  </a:lnTo>
                  <a:lnTo>
                    <a:pt x="1919605" y="36055"/>
                  </a:lnTo>
                  <a:lnTo>
                    <a:pt x="1929879" y="35547"/>
                  </a:lnTo>
                  <a:lnTo>
                    <a:pt x="1933625" y="33642"/>
                  </a:lnTo>
                  <a:lnTo>
                    <a:pt x="1941004" y="33515"/>
                  </a:lnTo>
                  <a:lnTo>
                    <a:pt x="1936673" y="32372"/>
                  </a:lnTo>
                  <a:lnTo>
                    <a:pt x="1934743" y="31864"/>
                  </a:lnTo>
                  <a:lnTo>
                    <a:pt x="1944814" y="30594"/>
                  </a:lnTo>
                  <a:lnTo>
                    <a:pt x="1945436" y="32753"/>
                  </a:lnTo>
                  <a:lnTo>
                    <a:pt x="1957247" y="32499"/>
                  </a:lnTo>
                  <a:lnTo>
                    <a:pt x="1977936" y="21831"/>
                  </a:lnTo>
                  <a:lnTo>
                    <a:pt x="1977339" y="22847"/>
                  </a:lnTo>
                  <a:lnTo>
                    <a:pt x="1979612" y="24371"/>
                  </a:lnTo>
                  <a:lnTo>
                    <a:pt x="1980463" y="24892"/>
                  </a:lnTo>
                  <a:lnTo>
                    <a:pt x="1980336" y="24892"/>
                  </a:lnTo>
                  <a:lnTo>
                    <a:pt x="1981631" y="25438"/>
                  </a:lnTo>
                  <a:lnTo>
                    <a:pt x="1981415" y="25336"/>
                  </a:lnTo>
                  <a:lnTo>
                    <a:pt x="1980882" y="25019"/>
                  </a:lnTo>
                  <a:lnTo>
                    <a:pt x="1994662" y="25514"/>
                  </a:lnTo>
                  <a:lnTo>
                    <a:pt x="2018474" y="27038"/>
                  </a:lnTo>
                  <a:lnTo>
                    <a:pt x="2031644" y="27419"/>
                  </a:lnTo>
                  <a:lnTo>
                    <a:pt x="2033409" y="28435"/>
                  </a:lnTo>
                  <a:lnTo>
                    <a:pt x="2041652" y="29565"/>
                  </a:lnTo>
                  <a:lnTo>
                    <a:pt x="2043912" y="26022"/>
                  </a:lnTo>
                  <a:lnTo>
                    <a:pt x="2051151" y="22212"/>
                  </a:lnTo>
                  <a:lnTo>
                    <a:pt x="2052485" y="21831"/>
                  </a:lnTo>
                  <a:lnTo>
                    <a:pt x="2062187" y="19037"/>
                  </a:lnTo>
                  <a:lnTo>
                    <a:pt x="2076107" y="16624"/>
                  </a:lnTo>
                  <a:lnTo>
                    <a:pt x="2083968" y="16624"/>
                  </a:lnTo>
                  <a:lnTo>
                    <a:pt x="2085911" y="17767"/>
                  </a:lnTo>
                  <a:lnTo>
                    <a:pt x="2085365" y="19037"/>
                  </a:lnTo>
                  <a:lnTo>
                    <a:pt x="2085797" y="19291"/>
                  </a:lnTo>
                  <a:lnTo>
                    <a:pt x="2102853" y="18275"/>
                  </a:lnTo>
                  <a:lnTo>
                    <a:pt x="2108822" y="16624"/>
                  </a:lnTo>
                  <a:lnTo>
                    <a:pt x="2111121" y="15989"/>
                  </a:lnTo>
                  <a:lnTo>
                    <a:pt x="2112949" y="15481"/>
                  </a:lnTo>
                  <a:lnTo>
                    <a:pt x="2113965" y="15227"/>
                  </a:lnTo>
                  <a:lnTo>
                    <a:pt x="2119058" y="13957"/>
                  </a:lnTo>
                  <a:lnTo>
                    <a:pt x="2122106" y="13195"/>
                  </a:lnTo>
                  <a:lnTo>
                    <a:pt x="2136279" y="13830"/>
                  </a:lnTo>
                  <a:lnTo>
                    <a:pt x="2146173" y="17259"/>
                  </a:lnTo>
                  <a:lnTo>
                    <a:pt x="2136724" y="20688"/>
                  </a:lnTo>
                  <a:lnTo>
                    <a:pt x="2138921" y="23101"/>
                  </a:lnTo>
                  <a:lnTo>
                    <a:pt x="2130171" y="23355"/>
                  </a:lnTo>
                  <a:lnTo>
                    <a:pt x="2122957" y="22466"/>
                  </a:lnTo>
                  <a:lnTo>
                    <a:pt x="2116518" y="21450"/>
                  </a:lnTo>
                  <a:lnTo>
                    <a:pt x="2110130" y="21069"/>
                  </a:lnTo>
                  <a:lnTo>
                    <a:pt x="2120989" y="22720"/>
                  </a:lnTo>
                  <a:lnTo>
                    <a:pt x="2116848" y="23863"/>
                  </a:lnTo>
                  <a:lnTo>
                    <a:pt x="2110016" y="24460"/>
                  </a:lnTo>
                  <a:lnTo>
                    <a:pt x="2115210" y="25133"/>
                  </a:lnTo>
                  <a:lnTo>
                    <a:pt x="2157133" y="25768"/>
                  </a:lnTo>
                  <a:lnTo>
                    <a:pt x="2177275" y="27038"/>
                  </a:lnTo>
                  <a:lnTo>
                    <a:pt x="2181390" y="26022"/>
                  </a:lnTo>
                  <a:lnTo>
                    <a:pt x="2188476" y="24752"/>
                  </a:lnTo>
                  <a:lnTo>
                    <a:pt x="2186343" y="23863"/>
                  </a:lnTo>
                  <a:lnTo>
                    <a:pt x="2185124" y="23355"/>
                  </a:lnTo>
                  <a:lnTo>
                    <a:pt x="2177808" y="23863"/>
                  </a:lnTo>
                  <a:lnTo>
                    <a:pt x="2177567" y="23355"/>
                  </a:lnTo>
                  <a:lnTo>
                    <a:pt x="2176970" y="22085"/>
                  </a:lnTo>
                  <a:lnTo>
                    <a:pt x="2184577" y="19672"/>
                  </a:lnTo>
                  <a:lnTo>
                    <a:pt x="2182317" y="18783"/>
                  </a:lnTo>
                  <a:lnTo>
                    <a:pt x="2189937" y="17259"/>
                  </a:lnTo>
                  <a:lnTo>
                    <a:pt x="2198154" y="15735"/>
                  </a:lnTo>
                  <a:lnTo>
                    <a:pt x="2205634" y="15100"/>
                  </a:lnTo>
                  <a:lnTo>
                    <a:pt x="2207120" y="14973"/>
                  </a:lnTo>
                  <a:lnTo>
                    <a:pt x="2217001" y="15354"/>
                  </a:lnTo>
                  <a:lnTo>
                    <a:pt x="2218804" y="18084"/>
                  </a:lnTo>
                  <a:lnTo>
                    <a:pt x="2210549" y="17005"/>
                  </a:lnTo>
                  <a:lnTo>
                    <a:pt x="2206663" y="18148"/>
                  </a:lnTo>
                  <a:lnTo>
                    <a:pt x="2212505" y="18148"/>
                  </a:lnTo>
                  <a:lnTo>
                    <a:pt x="2220214" y="19418"/>
                  </a:lnTo>
                  <a:lnTo>
                    <a:pt x="2228037" y="20180"/>
                  </a:lnTo>
                  <a:lnTo>
                    <a:pt x="2230907" y="19291"/>
                  </a:lnTo>
                  <a:lnTo>
                    <a:pt x="2234184" y="18275"/>
                  </a:lnTo>
                  <a:lnTo>
                    <a:pt x="2224494" y="15608"/>
                  </a:lnTo>
                  <a:lnTo>
                    <a:pt x="2227300" y="14973"/>
                  </a:lnTo>
                  <a:lnTo>
                    <a:pt x="2239086" y="12306"/>
                  </a:lnTo>
                  <a:lnTo>
                    <a:pt x="2240762" y="11925"/>
                  </a:lnTo>
                  <a:lnTo>
                    <a:pt x="2249678" y="10655"/>
                  </a:lnTo>
                  <a:lnTo>
                    <a:pt x="2255139" y="10731"/>
                  </a:lnTo>
                  <a:close/>
                </a:path>
                <a:path w="2597784" h="49529">
                  <a:moveTo>
                    <a:pt x="2255990" y="11163"/>
                  </a:moveTo>
                  <a:lnTo>
                    <a:pt x="2255723" y="10731"/>
                  </a:lnTo>
                  <a:lnTo>
                    <a:pt x="2255139" y="10731"/>
                  </a:lnTo>
                  <a:lnTo>
                    <a:pt x="2255990" y="11163"/>
                  </a:lnTo>
                  <a:close/>
                </a:path>
                <a:path w="2597784" h="49529">
                  <a:moveTo>
                    <a:pt x="2258822" y="10782"/>
                  </a:moveTo>
                  <a:lnTo>
                    <a:pt x="2253234" y="6845"/>
                  </a:lnTo>
                  <a:lnTo>
                    <a:pt x="2255723" y="10731"/>
                  </a:lnTo>
                  <a:lnTo>
                    <a:pt x="2258822" y="10782"/>
                  </a:lnTo>
                  <a:close/>
                </a:path>
                <a:path w="2597784" h="49529">
                  <a:moveTo>
                    <a:pt x="2261425" y="15621"/>
                  </a:moveTo>
                  <a:lnTo>
                    <a:pt x="2258136" y="16764"/>
                  </a:lnTo>
                  <a:lnTo>
                    <a:pt x="2254466" y="17132"/>
                  </a:lnTo>
                  <a:lnTo>
                    <a:pt x="2256523" y="17005"/>
                  </a:lnTo>
                  <a:lnTo>
                    <a:pt x="2258618" y="16941"/>
                  </a:lnTo>
                  <a:lnTo>
                    <a:pt x="2260638" y="17068"/>
                  </a:lnTo>
                  <a:lnTo>
                    <a:pt x="2261425" y="15621"/>
                  </a:lnTo>
                  <a:close/>
                </a:path>
                <a:path w="2597784" h="49529">
                  <a:moveTo>
                    <a:pt x="2269363" y="5880"/>
                  </a:moveTo>
                  <a:lnTo>
                    <a:pt x="2263889" y="7391"/>
                  </a:lnTo>
                  <a:lnTo>
                    <a:pt x="2268588" y="8394"/>
                  </a:lnTo>
                  <a:lnTo>
                    <a:pt x="2269363" y="5880"/>
                  </a:lnTo>
                  <a:close/>
                </a:path>
                <a:path w="2597784" h="49529">
                  <a:moveTo>
                    <a:pt x="2275852" y="25158"/>
                  </a:moveTo>
                  <a:lnTo>
                    <a:pt x="2272182" y="26174"/>
                  </a:lnTo>
                  <a:lnTo>
                    <a:pt x="2275344" y="26835"/>
                  </a:lnTo>
                  <a:lnTo>
                    <a:pt x="2275852" y="25158"/>
                  </a:lnTo>
                  <a:close/>
                </a:path>
                <a:path w="2597784" h="49529">
                  <a:moveTo>
                    <a:pt x="2276310" y="25031"/>
                  </a:moveTo>
                  <a:lnTo>
                    <a:pt x="2276106" y="24320"/>
                  </a:lnTo>
                  <a:lnTo>
                    <a:pt x="2275852" y="25158"/>
                  </a:lnTo>
                  <a:lnTo>
                    <a:pt x="2276310" y="25031"/>
                  </a:lnTo>
                  <a:close/>
                </a:path>
                <a:path w="2597784" h="49529">
                  <a:moveTo>
                    <a:pt x="2291448" y="5156"/>
                  </a:moveTo>
                  <a:lnTo>
                    <a:pt x="2282215" y="9245"/>
                  </a:lnTo>
                  <a:lnTo>
                    <a:pt x="2289327" y="8051"/>
                  </a:lnTo>
                  <a:lnTo>
                    <a:pt x="2291448" y="5156"/>
                  </a:lnTo>
                  <a:close/>
                </a:path>
                <a:path w="2597784" h="49529">
                  <a:moveTo>
                    <a:pt x="2292185" y="9436"/>
                  </a:moveTo>
                  <a:lnTo>
                    <a:pt x="2291156" y="9410"/>
                  </a:lnTo>
                  <a:lnTo>
                    <a:pt x="2291448" y="9563"/>
                  </a:lnTo>
                  <a:lnTo>
                    <a:pt x="2291702" y="9740"/>
                  </a:lnTo>
                  <a:lnTo>
                    <a:pt x="2291994" y="9906"/>
                  </a:lnTo>
                  <a:lnTo>
                    <a:pt x="2292058" y="9740"/>
                  </a:lnTo>
                  <a:lnTo>
                    <a:pt x="2292108" y="9601"/>
                  </a:lnTo>
                  <a:lnTo>
                    <a:pt x="2292185" y="9436"/>
                  </a:lnTo>
                  <a:close/>
                </a:path>
                <a:path w="2597784" h="49529">
                  <a:moveTo>
                    <a:pt x="2301430" y="22237"/>
                  </a:moveTo>
                  <a:lnTo>
                    <a:pt x="2301417" y="21996"/>
                  </a:lnTo>
                  <a:lnTo>
                    <a:pt x="2301316" y="20281"/>
                  </a:lnTo>
                  <a:lnTo>
                    <a:pt x="2301202" y="18326"/>
                  </a:lnTo>
                  <a:lnTo>
                    <a:pt x="2297633" y="13906"/>
                  </a:lnTo>
                  <a:lnTo>
                    <a:pt x="2292007" y="9906"/>
                  </a:lnTo>
                  <a:lnTo>
                    <a:pt x="2291702" y="10998"/>
                  </a:lnTo>
                  <a:lnTo>
                    <a:pt x="2291702" y="12014"/>
                  </a:lnTo>
                  <a:lnTo>
                    <a:pt x="2281885" y="13500"/>
                  </a:lnTo>
                  <a:lnTo>
                    <a:pt x="2286597" y="14617"/>
                  </a:lnTo>
                  <a:lnTo>
                    <a:pt x="2293010" y="15913"/>
                  </a:lnTo>
                  <a:lnTo>
                    <a:pt x="2297239" y="17360"/>
                  </a:lnTo>
                  <a:lnTo>
                    <a:pt x="2295385" y="18986"/>
                  </a:lnTo>
                  <a:lnTo>
                    <a:pt x="2282380" y="20281"/>
                  </a:lnTo>
                  <a:lnTo>
                    <a:pt x="2284730" y="18110"/>
                  </a:lnTo>
                  <a:lnTo>
                    <a:pt x="2278405" y="16776"/>
                  </a:lnTo>
                  <a:lnTo>
                    <a:pt x="2278126" y="18884"/>
                  </a:lnTo>
                  <a:lnTo>
                    <a:pt x="2272500" y="20815"/>
                  </a:lnTo>
                  <a:lnTo>
                    <a:pt x="2266391" y="23012"/>
                  </a:lnTo>
                  <a:lnTo>
                    <a:pt x="2264702" y="25946"/>
                  </a:lnTo>
                  <a:lnTo>
                    <a:pt x="2276106" y="24320"/>
                  </a:lnTo>
                  <a:lnTo>
                    <a:pt x="2287320" y="21996"/>
                  </a:lnTo>
                  <a:lnTo>
                    <a:pt x="2297023" y="24688"/>
                  </a:lnTo>
                  <a:lnTo>
                    <a:pt x="2301430" y="22237"/>
                  </a:lnTo>
                  <a:close/>
                </a:path>
                <a:path w="2597784" h="49529">
                  <a:moveTo>
                    <a:pt x="2314727" y="9855"/>
                  </a:moveTo>
                  <a:lnTo>
                    <a:pt x="2310130" y="9410"/>
                  </a:lnTo>
                  <a:lnTo>
                    <a:pt x="2306828" y="8407"/>
                  </a:lnTo>
                  <a:lnTo>
                    <a:pt x="2300770" y="6451"/>
                  </a:lnTo>
                  <a:lnTo>
                    <a:pt x="2294039" y="7670"/>
                  </a:lnTo>
                  <a:lnTo>
                    <a:pt x="2292654" y="8597"/>
                  </a:lnTo>
                  <a:lnTo>
                    <a:pt x="2292185" y="9436"/>
                  </a:lnTo>
                  <a:lnTo>
                    <a:pt x="2312073" y="9791"/>
                  </a:lnTo>
                  <a:lnTo>
                    <a:pt x="2310701" y="10172"/>
                  </a:lnTo>
                  <a:lnTo>
                    <a:pt x="2314727" y="9855"/>
                  </a:lnTo>
                  <a:close/>
                </a:path>
                <a:path w="2597784" h="49529">
                  <a:moveTo>
                    <a:pt x="2317737" y="24345"/>
                  </a:moveTo>
                  <a:lnTo>
                    <a:pt x="2317356" y="22910"/>
                  </a:lnTo>
                  <a:lnTo>
                    <a:pt x="2311425" y="23012"/>
                  </a:lnTo>
                  <a:lnTo>
                    <a:pt x="2307285" y="24168"/>
                  </a:lnTo>
                  <a:lnTo>
                    <a:pt x="2313406" y="24765"/>
                  </a:lnTo>
                  <a:lnTo>
                    <a:pt x="2314791" y="24384"/>
                  </a:lnTo>
                  <a:lnTo>
                    <a:pt x="2316353" y="24726"/>
                  </a:lnTo>
                  <a:lnTo>
                    <a:pt x="2317737" y="24345"/>
                  </a:lnTo>
                  <a:close/>
                </a:path>
                <a:path w="2597784" h="49529">
                  <a:moveTo>
                    <a:pt x="2333460" y="8191"/>
                  </a:moveTo>
                  <a:lnTo>
                    <a:pt x="2331288" y="7327"/>
                  </a:lnTo>
                  <a:lnTo>
                    <a:pt x="2326843" y="5994"/>
                  </a:lnTo>
                  <a:lnTo>
                    <a:pt x="2326055" y="6692"/>
                  </a:lnTo>
                  <a:lnTo>
                    <a:pt x="2328291" y="7264"/>
                  </a:lnTo>
                  <a:lnTo>
                    <a:pt x="2330805" y="7747"/>
                  </a:lnTo>
                  <a:lnTo>
                    <a:pt x="2333460" y="8191"/>
                  </a:lnTo>
                  <a:close/>
                </a:path>
                <a:path w="2597784" h="49529">
                  <a:moveTo>
                    <a:pt x="2341207" y="13246"/>
                  </a:moveTo>
                  <a:lnTo>
                    <a:pt x="2333917" y="13246"/>
                  </a:lnTo>
                  <a:lnTo>
                    <a:pt x="2335187" y="12522"/>
                  </a:lnTo>
                  <a:lnTo>
                    <a:pt x="2337460" y="11379"/>
                  </a:lnTo>
                  <a:lnTo>
                    <a:pt x="2333015" y="10160"/>
                  </a:lnTo>
                  <a:lnTo>
                    <a:pt x="2335555" y="9842"/>
                  </a:lnTo>
                  <a:lnTo>
                    <a:pt x="2332863" y="9855"/>
                  </a:lnTo>
                  <a:lnTo>
                    <a:pt x="2329713" y="12585"/>
                  </a:lnTo>
                  <a:lnTo>
                    <a:pt x="2320010" y="13754"/>
                  </a:lnTo>
                  <a:lnTo>
                    <a:pt x="2325954" y="16713"/>
                  </a:lnTo>
                  <a:lnTo>
                    <a:pt x="2337816" y="16522"/>
                  </a:lnTo>
                  <a:lnTo>
                    <a:pt x="2334260" y="14414"/>
                  </a:lnTo>
                  <a:lnTo>
                    <a:pt x="2341207" y="13246"/>
                  </a:lnTo>
                  <a:close/>
                </a:path>
                <a:path w="2597784" h="49529">
                  <a:moveTo>
                    <a:pt x="2343340" y="9436"/>
                  </a:moveTo>
                  <a:lnTo>
                    <a:pt x="2339911" y="9105"/>
                  </a:lnTo>
                  <a:lnTo>
                    <a:pt x="2338552" y="8940"/>
                  </a:lnTo>
                  <a:lnTo>
                    <a:pt x="2336584" y="8699"/>
                  </a:lnTo>
                  <a:lnTo>
                    <a:pt x="2334399" y="8343"/>
                  </a:lnTo>
                  <a:lnTo>
                    <a:pt x="2333460" y="8191"/>
                  </a:lnTo>
                  <a:lnTo>
                    <a:pt x="2333891" y="8356"/>
                  </a:lnTo>
                  <a:lnTo>
                    <a:pt x="2334780" y="8737"/>
                  </a:lnTo>
                  <a:lnTo>
                    <a:pt x="2335060" y="8940"/>
                  </a:lnTo>
                  <a:lnTo>
                    <a:pt x="2334133" y="8750"/>
                  </a:lnTo>
                  <a:lnTo>
                    <a:pt x="2333726" y="8801"/>
                  </a:lnTo>
                  <a:lnTo>
                    <a:pt x="2333637" y="9105"/>
                  </a:lnTo>
                  <a:lnTo>
                    <a:pt x="2333510" y="9271"/>
                  </a:lnTo>
                  <a:lnTo>
                    <a:pt x="2332875" y="9829"/>
                  </a:lnTo>
                  <a:lnTo>
                    <a:pt x="2327325" y="9271"/>
                  </a:lnTo>
                  <a:lnTo>
                    <a:pt x="2332063" y="9105"/>
                  </a:lnTo>
                  <a:lnTo>
                    <a:pt x="2333726" y="8801"/>
                  </a:lnTo>
                  <a:lnTo>
                    <a:pt x="2333790" y="8661"/>
                  </a:lnTo>
                  <a:lnTo>
                    <a:pt x="2333942" y="8534"/>
                  </a:lnTo>
                  <a:lnTo>
                    <a:pt x="2333891" y="8356"/>
                  </a:lnTo>
                  <a:lnTo>
                    <a:pt x="2314727" y="9855"/>
                  </a:lnTo>
                  <a:lnTo>
                    <a:pt x="2318791" y="10236"/>
                  </a:lnTo>
                  <a:lnTo>
                    <a:pt x="2323871" y="10160"/>
                  </a:lnTo>
                  <a:lnTo>
                    <a:pt x="2332863" y="9855"/>
                  </a:lnTo>
                  <a:lnTo>
                    <a:pt x="2335555" y="9842"/>
                  </a:lnTo>
                  <a:lnTo>
                    <a:pt x="2336787" y="9690"/>
                  </a:lnTo>
                  <a:lnTo>
                    <a:pt x="2343340" y="9436"/>
                  </a:lnTo>
                  <a:close/>
                </a:path>
                <a:path w="2597784" h="49529">
                  <a:moveTo>
                    <a:pt x="2348915" y="3340"/>
                  </a:moveTo>
                  <a:lnTo>
                    <a:pt x="2346134" y="3771"/>
                  </a:lnTo>
                  <a:lnTo>
                    <a:pt x="2343391" y="4381"/>
                  </a:lnTo>
                  <a:lnTo>
                    <a:pt x="2340610" y="5422"/>
                  </a:lnTo>
                  <a:lnTo>
                    <a:pt x="2343239" y="4978"/>
                  </a:lnTo>
                  <a:lnTo>
                    <a:pt x="2348915" y="3340"/>
                  </a:lnTo>
                  <a:close/>
                </a:path>
                <a:path w="2597784" h="49529">
                  <a:moveTo>
                    <a:pt x="2363711" y="7874"/>
                  </a:moveTo>
                  <a:lnTo>
                    <a:pt x="2357628" y="7962"/>
                  </a:lnTo>
                  <a:lnTo>
                    <a:pt x="2353335" y="9144"/>
                  </a:lnTo>
                  <a:lnTo>
                    <a:pt x="2348649" y="9245"/>
                  </a:lnTo>
                  <a:lnTo>
                    <a:pt x="2343340" y="9436"/>
                  </a:lnTo>
                  <a:lnTo>
                    <a:pt x="2349030" y="9969"/>
                  </a:lnTo>
                  <a:lnTo>
                    <a:pt x="2354897" y="10261"/>
                  </a:lnTo>
                  <a:lnTo>
                    <a:pt x="2360485" y="10248"/>
                  </a:lnTo>
                  <a:lnTo>
                    <a:pt x="2361273" y="9398"/>
                  </a:lnTo>
                  <a:lnTo>
                    <a:pt x="2363711" y="7874"/>
                  </a:lnTo>
                  <a:close/>
                </a:path>
                <a:path w="2597784" h="49529">
                  <a:moveTo>
                    <a:pt x="2370696" y="9779"/>
                  </a:moveTo>
                  <a:lnTo>
                    <a:pt x="2367508" y="10045"/>
                  </a:lnTo>
                  <a:lnTo>
                    <a:pt x="2364117" y="10223"/>
                  </a:lnTo>
                  <a:lnTo>
                    <a:pt x="2360485" y="10248"/>
                  </a:lnTo>
                  <a:lnTo>
                    <a:pt x="2360130" y="10629"/>
                  </a:lnTo>
                  <a:lnTo>
                    <a:pt x="2360066" y="10883"/>
                  </a:lnTo>
                  <a:lnTo>
                    <a:pt x="2361438" y="10756"/>
                  </a:lnTo>
                  <a:lnTo>
                    <a:pt x="2365705" y="11277"/>
                  </a:lnTo>
                  <a:lnTo>
                    <a:pt x="2368258" y="10617"/>
                  </a:lnTo>
                  <a:lnTo>
                    <a:pt x="2370696" y="9779"/>
                  </a:lnTo>
                  <a:close/>
                </a:path>
                <a:path w="2597784" h="49529">
                  <a:moveTo>
                    <a:pt x="2370963" y="2413"/>
                  </a:moveTo>
                  <a:lnTo>
                    <a:pt x="2361654" y="1130"/>
                  </a:lnTo>
                  <a:lnTo>
                    <a:pt x="2365794" y="0"/>
                  </a:lnTo>
                  <a:lnTo>
                    <a:pt x="2359355" y="330"/>
                  </a:lnTo>
                  <a:lnTo>
                    <a:pt x="2348915" y="3352"/>
                  </a:lnTo>
                  <a:lnTo>
                    <a:pt x="2354173" y="2552"/>
                  </a:lnTo>
                  <a:lnTo>
                    <a:pt x="2359787" y="2755"/>
                  </a:lnTo>
                  <a:lnTo>
                    <a:pt x="2367026" y="4267"/>
                  </a:lnTo>
                  <a:lnTo>
                    <a:pt x="2370963" y="2413"/>
                  </a:lnTo>
                  <a:close/>
                </a:path>
                <a:path w="2597784" h="49529">
                  <a:moveTo>
                    <a:pt x="2376995" y="8001"/>
                  </a:moveTo>
                  <a:lnTo>
                    <a:pt x="2375585" y="7416"/>
                  </a:lnTo>
                  <a:lnTo>
                    <a:pt x="2375763" y="7696"/>
                  </a:lnTo>
                  <a:lnTo>
                    <a:pt x="2376360" y="8115"/>
                  </a:lnTo>
                  <a:lnTo>
                    <a:pt x="2376576" y="8077"/>
                  </a:lnTo>
                  <a:lnTo>
                    <a:pt x="2376767" y="8026"/>
                  </a:lnTo>
                  <a:lnTo>
                    <a:pt x="2376995" y="8001"/>
                  </a:lnTo>
                  <a:close/>
                </a:path>
                <a:path w="2597784" h="49529">
                  <a:moveTo>
                    <a:pt x="2377275" y="19418"/>
                  </a:moveTo>
                  <a:lnTo>
                    <a:pt x="2375319" y="17665"/>
                  </a:lnTo>
                  <a:lnTo>
                    <a:pt x="2376449" y="16573"/>
                  </a:lnTo>
                  <a:lnTo>
                    <a:pt x="2360485" y="17919"/>
                  </a:lnTo>
                  <a:lnTo>
                    <a:pt x="2368613" y="20281"/>
                  </a:lnTo>
                  <a:lnTo>
                    <a:pt x="2368207" y="18859"/>
                  </a:lnTo>
                  <a:lnTo>
                    <a:pt x="2377275" y="19418"/>
                  </a:lnTo>
                  <a:close/>
                </a:path>
                <a:path w="2597784" h="49529">
                  <a:moveTo>
                    <a:pt x="2377795" y="8864"/>
                  </a:moveTo>
                  <a:lnTo>
                    <a:pt x="2377262" y="8674"/>
                  </a:lnTo>
                  <a:lnTo>
                    <a:pt x="2376728" y="8382"/>
                  </a:lnTo>
                  <a:lnTo>
                    <a:pt x="2376360" y="8115"/>
                  </a:lnTo>
                  <a:lnTo>
                    <a:pt x="2374163" y="8509"/>
                  </a:lnTo>
                  <a:lnTo>
                    <a:pt x="2372423" y="9169"/>
                  </a:lnTo>
                  <a:lnTo>
                    <a:pt x="2370696" y="9766"/>
                  </a:lnTo>
                  <a:lnTo>
                    <a:pt x="2373299" y="9563"/>
                  </a:lnTo>
                  <a:lnTo>
                    <a:pt x="2375700" y="9271"/>
                  </a:lnTo>
                  <a:lnTo>
                    <a:pt x="2377795" y="8864"/>
                  </a:lnTo>
                  <a:close/>
                </a:path>
                <a:path w="2597784" h="49529">
                  <a:moveTo>
                    <a:pt x="2378849" y="9169"/>
                  </a:moveTo>
                  <a:lnTo>
                    <a:pt x="2378748" y="8712"/>
                  </a:lnTo>
                  <a:lnTo>
                    <a:pt x="2378456" y="8775"/>
                  </a:lnTo>
                  <a:lnTo>
                    <a:pt x="2378062" y="8801"/>
                  </a:lnTo>
                  <a:lnTo>
                    <a:pt x="2377795" y="8864"/>
                  </a:lnTo>
                  <a:lnTo>
                    <a:pt x="2378379" y="9093"/>
                  </a:lnTo>
                  <a:lnTo>
                    <a:pt x="2378849" y="9169"/>
                  </a:lnTo>
                  <a:close/>
                </a:path>
                <a:path w="2597784" h="49529">
                  <a:moveTo>
                    <a:pt x="2396020" y="1638"/>
                  </a:moveTo>
                  <a:lnTo>
                    <a:pt x="2386571" y="5016"/>
                  </a:lnTo>
                  <a:lnTo>
                    <a:pt x="2390711" y="3873"/>
                  </a:lnTo>
                  <a:lnTo>
                    <a:pt x="2396020" y="1638"/>
                  </a:lnTo>
                  <a:close/>
                </a:path>
                <a:path w="2597784" h="49529">
                  <a:moveTo>
                    <a:pt x="2404630" y="8978"/>
                  </a:moveTo>
                  <a:lnTo>
                    <a:pt x="2403906" y="8394"/>
                  </a:lnTo>
                  <a:lnTo>
                    <a:pt x="2402509" y="6870"/>
                  </a:lnTo>
                  <a:lnTo>
                    <a:pt x="2397277" y="6223"/>
                  </a:lnTo>
                  <a:lnTo>
                    <a:pt x="2400922" y="8928"/>
                  </a:lnTo>
                  <a:lnTo>
                    <a:pt x="2396960" y="8877"/>
                  </a:lnTo>
                  <a:lnTo>
                    <a:pt x="2392997" y="8775"/>
                  </a:lnTo>
                  <a:lnTo>
                    <a:pt x="2401087" y="9017"/>
                  </a:lnTo>
                  <a:lnTo>
                    <a:pt x="2400960" y="8953"/>
                  </a:lnTo>
                  <a:lnTo>
                    <a:pt x="2404630" y="8978"/>
                  </a:lnTo>
                  <a:close/>
                </a:path>
                <a:path w="2597784" h="49529">
                  <a:moveTo>
                    <a:pt x="2405557" y="8991"/>
                  </a:moveTo>
                  <a:lnTo>
                    <a:pt x="2405215" y="8991"/>
                  </a:lnTo>
                  <a:lnTo>
                    <a:pt x="2404961" y="8978"/>
                  </a:lnTo>
                  <a:lnTo>
                    <a:pt x="2404630" y="8978"/>
                  </a:lnTo>
                  <a:lnTo>
                    <a:pt x="2404986" y="9245"/>
                  </a:lnTo>
                  <a:lnTo>
                    <a:pt x="2405202" y="9334"/>
                  </a:lnTo>
                  <a:lnTo>
                    <a:pt x="2405557" y="8991"/>
                  </a:lnTo>
                  <a:close/>
                </a:path>
                <a:path w="2597784" h="49529">
                  <a:moveTo>
                    <a:pt x="2410129" y="12382"/>
                  </a:moveTo>
                  <a:lnTo>
                    <a:pt x="2406446" y="12153"/>
                  </a:lnTo>
                  <a:lnTo>
                    <a:pt x="2405265" y="13246"/>
                  </a:lnTo>
                  <a:lnTo>
                    <a:pt x="2410129" y="12382"/>
                  </a:lnTo>
                  <a:close/>
                </a:path>
                <a:path w="2597784" h="49529">
                  <a:moveTo>
                    <a:pt x="2412885" y="16510"/>
                  </a:moveTo>
                  <a:lnTo>
                    <a:pt x="2411768" y="15290"/>
                  </a:lnTo>
                  <a:lnTo>
                    <a:pt x="2410409" y="15659"/>
                  </a:lnTo>
                  <a:lnTo>
                    <a:pt x="2412885" y="16510"/>
                  </a:lnTo>
                  <a:close/>
                </a:path>
                <a:path w="2597784" h="49529">
                  <a:moveTo>
                    <a:pt x="2420797" y="10490"/>
                  </a:moveTo>
                  <a:lnTo>
                    <a:pt x="2410129" y="12382"/>
                  </a:lnTo>
                  <a:lnTo>
                    <a:pt x="2420061" y="13004"/>
                  </a:lnTo>
                  <a:lnTo>
                    <a:pt x="2419870" y="12293"/>
                  </a:lnTo>
                  <a:lnTo>
                    <a:pt x="2418080" y="11239"/>
                  </a:lnTo>
                  <a:lnTo>
                    <a:pt x="2420797" y="10490"/>
                  </a:lnTo>
                  <a:close/>
                </a:path>
                <a:path w="2597784" h="49529">
                  <a:moveTo>
                    <a:pt x="2426843" y="5410"/>
                  </a:moveTo>
                  <a:lnTo>
                    <a:pt x="2426436" y="3987"/>
                  </a:lnTo>
                  <a:lnTo>
                    <a:pt x="2425903" y="4953"/>
                  </a:lnTo>
                  <a:lnTo>
                    <a:pt x="2426843" y="5410"/>
                  </a:lnTo>
                  <a:close/>
                </a:path>
                <a:path w="2597784" h="49529">
                  <a:moveTo>
                    <a:pt x="2429014" y="23571"/>
                  </a:moveTo>
                  <a:lnTo>
                    <a:pt x="2428417" y="23329"/>
                  </a:lnTo>
                  <a:lnTo>
                    <a:pt x="2428443" y="23139"/>
                  </a:lnTo>
                  <a:lnTo>
                    <a:pt x="2428405" y="22936"/>
                  </a:lnTo>
                  <a:lnTo>
                    <a:pt x="2427160" y="23279"/>
                  </a:lnTo>
                  <a:lnTo>
                    <a:pt x="2426690" y="23495"/>
                  </a:lnTo>
                  <a:lnTo>
                    <a:pt x="2429014" y="23571"/>
                  </a:lnTo>
                  <a:close/>
                </a:path>
                <a:path w="2597784" h="49529">
                  <a:moveTo>
                    <a:pt x="2430437" y="8851"/>
                  </a:moveTo>
                  <a:lnTo>
                    <a:pt x="2429903" y="7797"/>
                  </a:lnTo>
                  <a:lnTo>
                    <a:pt x="2420556" y="9448"/>
                  </a:lnTo>
                  <a:lnTo>
                    <a:pt x="2428913" y="9652"/>
                  </a:lnTo>
                  <a:lnTo>
                    <a:pt x="2430437" y="8851"/>
                  </a:lnTo>
                  <a:close/>
                </a:path>
                <a:path w="2597784" h="49529">
                  <a:moveTo>
                    <a:pt x="2436164" y="6680"/>
                  </a:moveTo>
                  <a:lnTo>
                    <a:pt x="2432951" y="6032"/>
                  </a:lnTo>
                  <a:lnTo>
                    <a:pt x="2426893" y="5435"/>
                  </a:lnTo>
                  <a:lnTo>
                    <a:pt x="2429281" y="6565"/>
                  </a:lnTo>
                  <a:lnTo>
                    <a:pt x="2429903" y="7797"/>
                  </a:lnTo>
                  <a:lnTo>
                    <a:pt x="2436164" y="6680"/>
                  </a:lnTo>
                  <a:close/>
                </a:path>
                <a:path w="2597784" h="49529">
                  <a:moveTo>
                    <a:pt x="2437955" y="20967"/>
                  </a:moveTo>
                  <a:lnTo>
                    <a:pt x="2434501" y="20434"/>
                  </a:lnTo>
                  <a:lnTo>
                    <a:pt x="2431783" y="20015"/>
                  </a:lnTo>
                  <a:lnTo>
                    <a:pt x="2429395" y="19646"/>
                  </a:lnTo>
                  <a:lnTo>
                    <a:pt x="2428049" y="20015"/>
                  </a:lnTo>
                  <a:lnTo>
                    <a:pt x="2420340" y="19075"/>
                  </a:lnTo>
                  <a:lnTo>
                    <a:pt x="2412885" y="16510"/>
                  </a:lnTo>
                  <a:lnTo>
                    <a:pt x="2414016" y="17741"/>
                  </a:lnTo>
                  <a:lnTo>
                    <a:pt x="2416010" y="19507"/>
                  </a:lnTo>
                  <a:lnTo>
                    <a:pt x="2421140" y="21920"/>
                  </a:lnTo>
                  <a:lnTo>
                    <a:pt x="2422525" y="21539"/>
                  </a:lnTo>
                  <a:lnTo>
                    <a:pt x="2423693" y="20434"/>
                  </a:lnTo>
                  <a:lnTo>
                    <a:pt x="2428227" y="20726"/>
                  </a:lnTo>
                  <a:lnTo>
                    <a:pt x="2432139" y="21551"/>
                  </a:lnTo>
                  <a:lnTo>
                    <a:pt x="2428202" y="22034"/>
                  </a:lnTo>
                  <a:lnTo>
                    <a:pt x="2428405" y="22936"/>
                  </a:lnTo>
                  <a:lnTo>
                    <a:pt x="2431135" y="22212"/>
                  </a:lnTo>
                  <a:lnTo>
                    <a:pt x="2437955" y="20967"/>
                  </a:lnTo>
                  <a:close/>
                </a:path>
                <a:path w="2597784" h="49529">
                  <a:moveTo>
                    <a:pt x="2445105" y="12230"/>
                  </a:moveTo>
                  <a:lnTo>
                    <a:pt x="2440305" y="13398"/>
                  </a:lnTo>
                  <a:lnTo>
                    <a:pt x="2435949" y="14655"/>
                  </a:lnTo>
                  <a:lnTo>
                    <a:pt x="2434704" y="16078"/>
                  </a:lnTo>
                  <a:lnTo>
                    <a:pt x="2439238" y="17691"/>
                  </a:lnTo>
                  <a:lnTo>
                    <a:pt x="2443188" y="15836"/>
                  </a:lnTo>
                  <a:lnTo>
                    <a:pt x="2436838" y="14516"/>
                  </a:lnTo>
                  <a:lnTo>
                    <a:pt x="2445105" y="12230"/>
                  </a:lnTo>
                  <a:close/>
                </a:path>
                <a:path w="2597784" h="49529">
                  <a:moveTo>
                    <a:pt x="2475522" y="8991"/>
                  </a:moveTo>
                  <a:lnTo>
                    <a:pt x="2474747" y="8547"/>
                  </a:lnTo>
                  <a:lnTo>
                    <a:pt x="2473579" y="8394"/>
                  </a:lnTo>
                  <a:lnTo>
                    <a:pt x="2471128" y="9652"/>
                  </a:lnTo>
                  <a:lnTo>
                    <a:pt x="2475522" y="8991"/>
                  </a:lnTo>
                  <a:close/>
                </a:path>
                <a:path w="2597784" h="49529">
                  <a:moveTo>
                    <a:pt x="2484805" y="7569"/>
                  </a:moveTo>
                  <a:lnTo>
                    <a:pt x="2475522" y="8978"/>
                  </a:lnTo>
                  <a:lnTo>
                    <a:pt x="2476741" y="9702"/>
                  </a:lnTo>
                  <a:lnTo>
                    <a:pt x="2476868" y="11176"/>
                  </a:lnTo>
                  <a:lnTo>
                    <a:pt x="2479776" y="8470"/>
                  </a:lnTo>
                  <a:lnTo>
                    <a:pt x="2479027" y="9804"/>
                  </a:lnTo>
                  <a:lnTo>
                    <a:pt x="2480856" y="8521"/>
                  </a:lnTo>
                  <a:lnTo>
                    <a:pt x="2484805" y="7569"/>
                  </a:lnTo>
                  <a:close/>
                </a:path>
                <a:path w="2597784" h="49529">
                  <a:moveTo>
                    <a:pt x="2484971" y="11201"/>
                  </a:moveTo>
                  <a:lnTo>
                    <a:pt x="2466657" y="14719"/>
                  </a:lnTo>
                  <a:lnTo>
                    <a:pt x="2469616" y="14681"/>
                  </a:lnTo>
                  <a:lnTo>
                    <a:pt x="2484971" y="11201"/>
                  </a:lnTo>
                  <a:close/>
                </a:path>
                <a:path w="2597784" h="49529">
                  <a:moveTo>
                    <a:pt x="2487599" y="4762"/>
                  </a:moveTo>
                  <a:lnTo>
                    <a:pt x="2485834" y="3721"/>
                  </a:lnTo>
                  <a:lnTo>
                    <a:pt x="2478303" y="3479"/>
                  </a:lnTo>
                  <a:lnTo>
                    <a:pt x="2481097" y="2730"/>
                  </a:lnTo>
                  <a:lnTo>
                    <a:pt x="2472423" y="3594"/>
                  </a:lnTo>
                  <a:lnTo>
                    <a:pt x="2474201" y="4622"/>
                  </a:lnTo>
                  <a:lnTo>
                    <a:pt x="2479141" y="6337"/>
                  </a:lnTo>
                  <a:lnTo>
                    <a:pt x="2487599" y="4762"/>
                  </a:lnTo>
                  <a:close/>
                </a:path>
                <a:path w="2597784" h="49529">
                  <a:moveTo>
                    <a:pt x="2503398" y="9385"/>
                  </a:moveTo>
                  <a:lnTo>
                    <a:pt x="2499550" y="8407"/>
                  </a:lnTo>
                  <a:lnTo>
                    <a:pt x="2490076" y="8267"/>
                  </a:lnTo>
                  <a:lnTo>
                    <a:pt x="2494826" y="9258"/>
                  </a:lnTo>
                  <a:lnTo>
                    <a:pt x="2500947" y="9880"/>
                  </a:lnTo>
                  <a:lnTo>
                    <a:pt x="2492451" y="11442"/>
                  </a:lnTo>
                  <a:lnTo>
                    <a:pt x="2501188" y="10591"/>
                  </a:lnTo>
                  <a:lnTo>
                    <a:pt x="2503398" y="9385"/>
                  </a:lnTo>
                  <a:close/>
                </a:path>
                <a:path w="2597784" h="49529">
                  <a:moveTo>
                    <a:pt x="2515235" y="5207"/>
                  </a:moveTo>
                  <a:lnTo>
                    <a:pt x="2504605" y="3848"/>
                  </a:lnTo>
                  <a:lnTo>
                    <a:pt x="2508770" y="5334"/>
                  </a:lnTo>
                  <a:lnTo>
                    <a:pt x="2507500" y="5346"/>
                  </a:lnTo>
                  <a:lnTo>
                    <a:pt x="2505684" y="5346"/>
                  </a:lnTo>
                  <a:lnTo>
                    <a:pt x="2502598" y="5219"/>
                  </a:lnTo>
                  <a:lnTo>
                    <a:pt x="2502573" y="6197"/>
                  </a:lnTo>
                  <a:lnTo>
                    <a:pt x="2501658" y="6527"/>
                  </a:lnTo>
                  <a:lnTo>
                    <a:pt x="2503119" y="6350"/>
                  </a:lnTo>
                  <a:lnTo>
                    <a:pt x="2510193" y="5765"/>
                  </a:lnTo>
                  <a:lnTo>
                    <a:pt x="2509443" y="5575"/>
                  </a:lnTo>
                  <a:lnTo>
                    <a:pt x="2509228" y="5473"/>
                  </a:lnTo>
                  <a:lnTo>
                    <a:pt x="2508834" y="5334"/>
                  </a:lnTo>
                  <a:lnTo>
                    <a:pt x="2515235" y="5207"/>
                  </a:lnTo>
                  <a:close/>
                </a:path>
                <a:path w="2597784" h="49529">
                  <a:moveTo>
                    <a:pt x="2543848" y="19532"/>
                  </a:moveTo>
                  <a:lnTo>
                    <a:pt x="2541092" y="20281"/>
                  </a:lnTo>
                  <a:lnTo>
                    <a:pt x="2531618" y="18300"/>
                  </a:lnTo>
                  <a:lnTo>
                    <a:pt x="2531999" y="19723"/>
                  </a:lnTo>
                  <a:lnTo>
                    <a:pt x="2538349" y="21043"/>
                  </a:lnTo>
                  <a:lnTo>
                    <a:pt x="2543848" y="19532"/>
                  </a:lnTo>
                  <a:close/>
                </a:path>
                <a:path w="2597784" h="49529">
                  <a:moveTo>
                    <a:pt x="2574798" y="13284"/>
                  </a:moveTo>
                  <a:lnTo>
                    <a:pt x="2564333" y="13982"/>
                  </a:lnTo>
                  <a:lnTo>
                    <a:pt x="2553487" y="14859"/>
                  </a:lnTo>
                  <a:lnTo>
                    <a:pt x="2543378" y="15379"/>
                  </a:lnTo>
                  <a:lnTo>
                    <a:pt x="2535123" y="15024"/>
                  </a:lnTo>
                  <a:lnTo>
                    <a:pt x="2541168" y="16852"/>
                  </a:lnTo>
                  <a:lnTo>
                    <a:pt x="2549690" y="16560"/>
                  </a:lnTo>
                  <a:lnTo>
                    <a:pt x="2559164" y="15722"/>
                  </a:lnTo>
                  <a:lnTo>
                    <a:pt x="2568105" y="15900"/>
                  </a:lnTo>
                  <a:lnTo>
                    <a:pt x="2569883" y="16941"/>
                  </a:lnTo>
                  <a:lnTo>
                    <a:pt x="2574798" y="13284"/>
                  </a:lnTo>
                  <a:close/>
                </a:path>
                <a:path w="2597784" h="49529">
                  <a:moveTo>
                    <a:pt x="2597277" y="13995"/>
                  </a:moveTo>
                  <a:lnTo>
                    <a:pt x="2587650" y="16649"/>
                  </a:lnTo>
                  <a:lnTo>
                    <a:pt x="2596121" y="15074"/>
                  </a:lnTo>
                  <a:lnTo>
                    <a:pt x="2597277" y="13995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66983" y="3884472"/>
              <a:ext cx="2124710" cy="41275"/>
            </a:xfrm>
            <a:custGeom>
              <a:avLst/>
              <a:gdLst/>
              <a:ahLst/>
              <a:cxnLst/>
              <a:rect l="l" t="t" r="r" b="b"/>
              <a:pathLst>
                <a:path w="2124709" h="41275">
                  <a:moveTo>
                    <a:pt x="7416" y="6146"/>
                  </a:moveTo>
                  <a:lnTo>
                    <a:pt x="5321" y="2019"/>
                  </a:lnTo>
                  <a:lnTo>
                    <a:pt x="0" y="5753"/>
                  </a:lnTo>
                  <a:lnTo>
                    <a:pt x="5892" y="5219"/>
                  </a:lnTo>
                  <a:lnTo>
                    <a:pt x="7416" y="6146"/>
                  </a:lnTo>
                  <a:close/>
                </a:path>
                <a:path w="2124709" h="41275">
                  <a:moveTo>
                    <a:pt x="24447" y="1346"/>
                  </a:moveTo>
                  <a:lnTo>
                    <a:pt x="15570" y="0"/>
                  </a:lnTo>
                  <a:lnTo>
                    <a:pt x="21297" y="2171"/>
                  </a:lnTo>
                  <a:lnTo>
                    <a:pt x="24447" y="1346"/>
                  </a:lnTo>
                  <a:close/>
                </a:path>
                <a:path w="2124709" h="41275">
                  <a:moveTo>
                    <a:pt x="1002423" y="40919"/>
                  </a:moveTo>
                  <a:lnTo>
                    <a:pt x="997191" y="36118"/>
                  </a:lnTo>
                  <a:lnTo>
                    <a:pt x="998308" y="40767"/>
                  </a:lnTo>
                  <a:lnTo>
                    <a:pt x="1002423" y="40919"/>
                  </a:lnTo>
                  <a:close/>
                </a:path>
                <a:path w="2124709" h="41275">
                  <a:moveTo>
                    <a:pt x="1011415" y="40246"/>
                  </a:moveTo>
                  <a:lnTo>
                    <a:pt x="1007275" y="40093"/>
                  </a:lnTo>
                  <a:lnTo>
                    <a:pt x="1002423" y="40919"/>
                  </a:lnTo>
                  <a:lnTo>
                    <a:pt x="1011415" y="40246"/>
                  </a:lnTo>
                  <a:close/>
                </a:path>
                <a:path w="2124709" h="41275">
                  <a:moveTo>
                    <a:pt x="1101356" y="36093"/>
                  </a:moveTo>
                  <a:lnTo>
                    <a:pt x="1097483" y="32372"/>
                  </a:lnTo>
                  <a:lnTo>
                    <a:pt x="1099286" y="36017"/>
                  </a:lnTo>
                  <a:lnTo>
                    <a:pt x="1101356" y="36093"/>
                  </a:lnTo>
                  <a:close/>
                </a:path>
                <a:path w="2124709" h="41275">
                  <a:moveTo>
                    <a:pt x="1220279" y="38112"/>
                  </a:moveTo>
                  <a:lnTo>
                    <a:pt x="1218895" y="37033"/>
                  </a:lnTo>
                  <a:lnTo>
                    <a:pt x="1212659" y="36791"/>
                  </a:lnTo>
                  <a:lnTo>
                    <a:pt x="1219593" y="39103"/>
                  </a:lnTo>
                  <a:lnTo>
                    <a:pt x="1220279" y="38112"/>
                  </a:lnTo>
                  <a:close/>
                </a:path>
                <a:path w="2124709" h="41275">
                  <a:moveTo>
                    <a:pt x="1773821" y="28105"/>
                  </a:moveTo>
                  <a:lnTo>
                    <a:pt x="1771408" y="28511"/>
                  </a:lnTo>
                  <a:lnTo>
                    <a:pt x="1770278" y="28829"/>
                  </a:lnTo>
                  <a:lnTo>
                    <a:pt x="1769567" y="29095"/>
                  </a:lnTo>
                  <a:lnTo>
                    <a:pt x="1770900" y="28841"/>
                  </a:lnTo>
                  <a:lnTo>
                    <a:pt x="1772323" y="28536"/>
                  </a:lnTo>
                  <a:lnTo>
                    <a:pt x="1773821" y="28105"/>
                  </a:lnTo>
                  <a:close/>
                </a:path>
                <a:path w="2124709" h="41275">
                  <a:moveTo>
                    <a:pt x="1779676" y="30480"/>
                  </a:moveTo>
                  <a:lnTo>
                    <a:pt x="1766252" y="30429"/>
                  </a:lnTo>
                  <a:lnTo>
                    <a:pt x="1769567" y="29108"/>
                  </a:lnTo>
                  <a:lnTo>
                    <a:pt x="1761248" y="30721"/>
                  </a:lnTo>
                  <a:lnTo>
                    <a:pt x="1756867" y="29806"/>
                  </a:lnTo>
                  <a:lnTo>
                    <a:pt x="1760702" y="34061"/>
                  </a:lnTo>
                  <a:lnTo>
                    <a:pt x="1767217" y="34112"/>
                  </a:lnTo>
                  <a:lnTo>
                    <a:pt x="1769059" y="32880"/>
                  </a:lnTo>
                  <a:lnTo>
                    <a:pt x="1770659" y="31724"/>
                  </a:lnTo>
                  <a:lnTo>
                    <a:pt x="1776437" y="32004"/>
                  </a:lnTo>
                  <a:lnTo>
                    <a:pt x="1779676" y="30480"/>
                  </a:lnTo>
                  <a:close/>
                </a:path>
                <a:path w="2124709" h="41275">
                  <a:moveTo>
                    <a:pt x="1918246" y="18529"/>
                  </a:moveTo>
                  <a:lnTo>
                    <a:pt x="1917827" y="12065"/>
                  </a:lnTo>
                  <a:lnTo>
                    <a:pt x="1915287" y="18580"/>
                  </a:lnTo>
                  <a:lnTo>
                    <a:pt x="1918246" y="18529"/>
                  </a:lnTo>
                  <a:close/>
                </a:path>
                <a:path w="2124709" h="41275">
                  <a:moveTo>
                    <a:pt x="2101418" y="24472"/>
                  </a:moveTo>
                  <a:lnTo>
                    <a:pt x="2090712" y="23571"/>
                  </a:lnTo>
                  <a:lnTo>
                    <a:pt x="2087803" y="24523"/>
                  </a:lnTo>
                  <a:lnTo>
                    <a:pt x="2083663" y="25527"/>
                  </a:lnTo>
                  <a:lnTo>
                    <a:pt x="2082507" y="26276"/>
                  </a:lnTo>
                  <a:lnTo>
                    <a:pt x="2088565" y="26466"/>
                  </a:lnTo>
                  <a:lnTo>
                    <a:pt x="2089746" y="25387"/>
                  </a:lnTo>
                  <a:lnTo>
                    <a:pt x="2101418" y="24472"/>
                  </a:lnTo>
                  <a:close/>
                </a:path>
                <a:path w="2124709" h="41275">
                  <a:moveTo>
                    <a:pt x="2124659" y="22656"/>
                  </a:moveTo>
                  <a:lnTo>
                    <a:pt x="2121509" y="21996"/>
                  </a:lnTo>
                  <a:lnTo>
                    <a:pt x="2121293" y="21285"/>
                  </a:lnTo>
                  <a:lnTo>
                    <a:pt x="2119528" y="20243"/>
                  </a:lnTo>
                  <a:lnTo>
                    <a:pt x="2119172" y="24180"/>
                  </a:lnTo>
                  <a:lnTo>
                    <a:pt x="2124659" y="22656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467255" y="3065911"/>
            <a:ext cx="1211580" cy="1522095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sz="3300" spc="-275" dirty="0">
                <a:solidFill>
                  <a:srgbClr val="414042"/>
                </a:solidFill>
                <a:latin typeface="Arial MT"/>
                <a:cs typeface="Arial MT"/>
              </a:rPr>
              <a:t>2D+1B</a:t>
            </a:r>
            <a:endParaRPr sz="3300">
              <a:latin typeface="Arial MT"/>
              <a:cs typeface="Arial MT"/>
            </a:endParaRPr>
          </a:p>
          <a:p>
            <a:pPr marL="24130" marR="5080">
              <a:lnSpc>
                <a:spcPct val="102600"/>
              </a:lnSpc>
              <a:spcBef>
                <a:spcPts val="865"/>
              </a:spcBef>
            </a:pP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60" dirty="0">
                <a:solidFill>
                  <a:srgbClr val="5B5B5D"/>
                </a:solidFill>
                <a:latin typeface="Arial MT"/>
                <a:cs typeface="Arial MT"/>
              </a:rPr>
              <a:t>Útil:  </a:t>
            </a: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Terraza:  </a:t>
            </a: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5B5B5D"/>
                </a:solidFill>
                <a:latin typeface="Arial"/>
                <a:cs typeface="Arial"/>
              </a:rPr>
              <a:t>To</a:t>
            </a:r>
            <a:r>
              <a:rPr sz="1300" b="1" spc="-150" dirty="0">
                <a:solidFill>
                  <a:srgbClr val="5B5B5D"/>
                </a:solidFill>
                <a:latin typeface="Arial"/>
                <a:cs typeface="Arial"/>
              </a:rPr>
              <a:t>t</a:t>
            </a:r>
            <a:r>
              <a:rPr sz="1300" b="1" spc="-85" dirty="0">
                <a:solidFill>
                  <a:srgbClr val="5B5B5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21802" y="3986917"/>
            <a:ext cx="645795" cy="635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48,47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119380">
              <a:lnSpc>
                <a:spcPct val="100000"/>
              </a:lnSpc>
              <a:spcBef>
                <a:spcPts val="40"/>
              </a:spcBef>
            </a:pPr>
            <a:r>
              <a:rPr sz="1300" spc="-95" dirty="0">
                <a:solidFill>
                  <a:srgbClr val="5B5B5D"/>
                </a:solidFill>
                <a:latin typeface="Arial MT"/>
                <a:cs typeface="Arial MT"/>
              </a:rPr>
              <a:t>4,80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45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53,27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19583" y="3986846"/>
            <a:ext cx="645795" cy="635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50,22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45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119380">
              <a:lnSpc>
                <a:spcPct val="100000"/>
              </a:lnSpc>
              <a:spcBef>
                <a:spcPts val="40"/>
              </a:spcBef>
            </a:pPr>
            <a:r>
              <a:rPr sz="1300" spc="-95" dirty="0">
                <a:solidFill>
                  <a:srgbClr val="5B5B5D"/>
                </a:solidFill>
                <a:latin typeface="Arial MT"/>
                <a:cs typeface="Arial MT"/>
              </a:rPr>
              <a:t>4,80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45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55,02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715022" y="3393420"/>
            <a:ext cx="683260" cy="1256665"/>
            <a:chOff x="5715022" y="3393420"/>
            <a:chExt cx="683260" cy="1256665"/>
          </a:xfrm>
        </p:grpSpPr>
        <p:sp>
          <p:nvSpPr>
            <p:cNvPr id="83" name="object 83"/>
            <p:cNvSpPr/>
            <p:nvPr/>
          </p:nvSpPr>
          <p:spPr>
            <a:xfrm>
              <a:off x="6396109" y="3393420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16610" y="3393420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366284" y="6169280"/>
            <a:ext cx="4229735" cy="2577465"/>
            <a:chOff x="3366284" y="6169280"/>
            <a:chExt cx="4229735" cy="2577465"/>
          </a:xfrm>
        </p:grpSpPr>
        <p:pic>
          <p:nvPicPr>
            <p:cNvPr id="86" name="object 8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6675" y="6357505"/>
              <a:ext cx="3959756" cy="222798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366274" y="6185039"/>
              <a:ext cx="4229735" cy="2562225"/>
            </a:xfrm>
            <a:custGeom>
              <a:avLst/>
              <a:gdLst/>
              <a:ahLst/>
              <a:cxnLst/>
              <a:rect l="l" t="t" r="r" b="b"/>
              <a:pathLst>
                <a:path w="4229734" h="2562225">
                  <a:moveTo>
                    <a:pt x="4673" y="2344216"/>
                  </a:moveTo>
                  <a:lnTo>
                    <a:pt x="4546" y="2344420"/>
                  </a:lnTo>
                  <a:lnTo>
                    <a:pt x="4457" y="2349296"/>
                  </a:lnTo>
                  <a:lnTo>
                    <a:pt x="4635" y="2353754"/>
                  </a:lnTo>
                  <a:lnTo>
                    <a:pt x="4673" y="2344216"/>
                  </a:lnTo>
                  <a:close/>
                </a:path>
                <a:path w="4229734" h="2562225">
                  <a:moveTo>
                    <a:pt x="5638" y="2348941"/>
                  </a:moveTo>
                  <a:lnTo>
                    <a:pt x="5143" y="2353145"/>
                  </a:lnTo>
                  <a:lnTo>
                    <a:pt x="4787" y="2354897"/>
                  </a:lnTo>
                  <a:lnTo>
                    <a:pt x="4635" y="2353767"/>
                  </a:lnTo>
                  <a:lnTo>
                    <a:pt x="4038" y="2383663"/>
                  </a:lnTo>
                  <a:lnTo>
                    <a:pt x="4305" y="2374608"/>
                  </a:lnTo>
                  <a:lnTo>
                    <a:pt x="4673" y="2365832"/>
                  </a:lnTo>
                  <a:lnTo>
                    <a:pt x="5130" y="2357285"/>
                  </a:lnTo>
                  <a:lnTo>
                    <a:pt x="5638" y="2348941"/>
                  </a:lnTo>
                  <a:close/>
                </a:path>
                <a:path w="4229734" h="2562225">
                  <a:moveTo>
                    <a:pt x="6451" y="2307056"/>
                  </a:moveTo>
                  <a:lnTo>
                    <a:pt x="5626" y="2304326"/>
                  </a:lnTo>
                  <a:lnTo>
                    <a:pt x="4978" y="2306713"/>
                  </a:lnTo>
                  <a:lnTo>
                    <a:pt x="5372" y="2325801"/>
                  </a:lnTo>
                  <a:lnTo>
                    <a:pt x="6451" y="2307056"/>
                  </a:lnTo>
                  <a:close/>
                </a:path>
                <a:path w="4229734" h="2562225">
                  <a:moveTo>
                    <a:pt x="6769" y="2424404"/>
                  </a:moveTo>
                  <a:lnTo>
                    <a:pt x="6578" y="2416225"/>
                  </a:lnTo>
                  <a:lnTo>
                    <a:pt x="4584" y="2412606"/>
                  </a:lnTo>
                  <a:lnTo>
                    <a:pt x="2692" y="2410231"/>
                  </a:lnTo>
                  <a:lnTo>
                    <a:pt x="2819" y="2405837"/>
                  </a:lnTo>
                  <a:lnTo>
                    <a:pt x="1028" y="2413292"/>
                  </a:lnTo>
                  <a:lnTo>
                    <a:pt x="2882" y="2440343"/>
                  </a:lnTo>
                  <a:lnTo>
                    <a:pt x="5702" y="2454783"/>
                  </a:lnTo>
                  <a:lnTo>
                    <a:pt x="6769" y="2424404"/>
                  </a:lnTo>
                  <a:close/>
                </a:path>
                <a:path w="4229734" h="2562225">
                  <a:moveTo>
                    <a:pt x="8102" y="2321534"/>
                  </a:moveTo>
                  <a:lnTo>
                    <a:pt x="7429" y="2327795"/>
                  </a:lnTo>
                  <a:lnTo>
                    <a:pt x="6781" y="2334463"/>
                  </a:lnTo>
                  <a:lnTo>
                    <a:pt x="6184" y="2341524"/>
                  </a:lnTo>
                  <a:lnTo>
                    <a:pt x="5651" y="2348928"/>
                  </a:lnTo>
                  <a:lnTo>
                    <a:pt x="6108" y="2344851"/>
                  </a:lnTo>
                  <a:lnTo>
                    <a:pt x="6667" y="2339073"/>
                  </a:lnTo>
                  <a:lnTo>
                    <a:pt x="7327" y="2331377"/>
                  </a:lnTo>
                  <a:lnTo>
                    <a:pt x="8102" y="2321534"/>
                  </a:lnTo>
                  <a:close/>
                </a:path>
                <a:path w="4229734" h="2562225">
                  <a:moveTo>
                    <a:pt x="8509" y="2144649"/>
                  </a:moveTo>
                  <a:lnTo>
                    <a:pt x="8445" y="2131555"/>
                  </a:lnTo>
                  <a:lnTo>
                    <a:pt x="8128" y="2146096"/>
                  </a:lnTo>
                  <a:lnTo>
                    <a:pt x="8509" y="2144649"/>
                  </a:lnTo>
                  <a:close/>
                </a:path>
                <a:path w="4229734" h="2562225">
                  <a:moveTo>
                    <a:pt x="11912" y="2136292"/>
                  </a:moveTo>
                  <a:lnTo>
                    <a:pt x="10452" y="2137283"/>
                  </a:lnTo>
                  <a:lnTo>
                    <a:pt x="8559" y="2144433"/>
                  </a:lnTo>
                  <a:lnTo>
                    <a:pt x="8547" y="2153005"/>
                  </a:lnTo>
                  <a:lnTo>
                    <a:pt x="8674" y="2178113"/>
                  </a:lnTo>
                  <a:lnTo>
                    <a:pt x="9144" y="2163673"/>
                  </a:lnTo>
                  <a:lnTo>
                    <a:pt x="9931" y="2153005"/>
                  </a:lnTo>
                  <a:lnTo>
                    <a:pt x="10909" y="2144433"/>
                  </a:lnTo>
                  <a:lnTo>
                    <a:pt x="11912" y="2136292"/>
                  </a:lnTo>
                  <a:close/>
                </a:path>
                <a:path w="4229734" h="2562225">
                  <a:moveTo>
                    <a:pt x="19100" y="1946706"/>
                  </a:moveTo>
                  <a:lnTo>
                    <a:pt x="14173" y="1942820"/>
                  </a:lnTo>
                  <a:lnTo>
                    <a:pt x="16421" y="1969617"/>
                  </a:lnTo>
                  <a:lnTo>
                    <a:pt x="19100" y="1946706"/>
                  </a:lnTo>
                  <a:close/>
                </a:path>
                <a:path w="4229734" h="2562225">
                  <a:moveTo>
                    <a:pt x="22758" y="1880222"/>
                  </a:moveTo>
                  <a:lnTo>
                    <a:pt x="21399" y="1845500"/>
                  </a:lnTo>
                  <a:lnTo>
                    <a:pt x="15925" y="1835010"/>
                  </a:lnTo>
                  <a:lnTo>
                    <a:pt x="22758" y="1880222"/>
                  </a:lnTo>
                  <a:close/>
                </a:path>
                <a:path w="4229734" h="2562225">
                  <a:moveTo>
                    <a:pt x="23545" y="1595056"/>
                  </a:moveTo>
                  <a:lnTo>
                    <a:pt x="23050" y="1585315"/>
                  </a:lnTo>
                  <a:lnTo>
                    <a:pt x="22352" y="1575346"/>
                  </a:lnTo>
                  <a:lnTo>
                    <a:pt x="20599" y="1554391"/>
                  </a:lnTo>
                  <a:lnTo>
                    <a:pt x="21018" y="1564589"/>
                  </a:lnTo>
                  <a:lnTo>
                    <a:pt x="21615" y="1574749"/>
                  </a:lnTo>
                  <a:lnTo>
                    <a:pt x="22440" y="1584896"/>
                  </a:lnTo>
                  <a:lnTo>
                    <a:pt x="23545" y="1595056"/>
                  </a:lnTo>
                  <a:close/>
                </a:path>
                <a:path w="4229734" h="2562225">
                  <a:moveTo>
                    <a:pt x="25057" y="1466075"/>
                  </a:moveTo>
                  <a:lnTo>
                    <a:pt x="22606" y="1461706"/>
                  </a:lnTo>
                  <a:lnTo>
                    <a:pt x="20154" y="1469351"/>
                  </a:lnTo>
                  <a:lnTo>
                    <a:pt x="17970" y="1476794"/>
                  </a:lnTo>
                  <a:lnTo>
                    <a:pt x="16344" y="1471828"/>
                  </a:lnTo>
                  <a:lnTo>
                    <a:pt x="16586" y="1494574"/>
                  </a:lnTo>
                  <a:lnTo>
                    <a:pt x="17564" y="1515808"/>
                  </a:lnTo>
                  <a:lnTo>
                    <a:pt x="18986" y="1535684"/>
                  </a:lnTo>
                  <a:lnTo>
                    <a:pt x="20599" y="1554391"/>
                  </a:lnTo>
                  <a:lnTo>
                    <a:pt x="20370" y="1534706"/>
                  </a:lnTo>
                  <a:lnTo>
                    <a:pt x="20980" y="1513827"/>
                  </a:lnTo>
                  <a:lnTo>
                    <a:pt x="22517" y="1491145"/>
                  </a:lnTo>
                  <a:lnTo>
                    <a:pt x="25057" y="1466075"/>
                  </a:lnTo>
                  <a:close/>
                </a:path>
                <a:path w="4229734" h="2562225">
                  <a:moveTo>
                    <a:pt x="28041" y="1630172"/>
                  </a:moveTo>
                  <a:lnTo>
                    <a:pt x="26365" y="1639709"/>
                  </a:lnTo>
                  <a:lnTo>
                    <a:pt x="24752" y="1650682"/>
                  </a:lnTo>
                  <a:lnTo>
                    <a:pt x="23774" y="1660398"/>
                  </a:lnTo>
                  <a:lnTo>
                    <a:pt x="23990" y="1666176"/>
                  </a:lnTo>
                  <a:lnTo>
                    <a:pt x="25044" y="1657807"/>
                  </a:lnTo>
                  <a:lnTo>
                    <a:pt x="26073" y="1648955"/>
                  </a:lnTo>
                  <a:lnTo>
                    <a:pt x="28041" y="1630172"/>
                  </a:lnTo>
                  <a:close/>
                </a:path>
                <a:path w="4229734" h="2562225">
                  <a:moveTo>
                    <a:pt x="28714" y="1741360"/>
                  </a:moveTo>
                  <a:lnTo>
                    <a:pt x="28676" y="1721637"/>
                  </a:lnTo>
                  <a:lnTo>
                    <a:pt x="27317" y="1737575"/>
                  </a:lnTo>
                  <a:lnTo>
                    <a:pt x="25476" y="1752981"/>
                  </a:lnTo>
                  <a:lnTo>
                    <a:pt x="23025" y="1769694"/>
                  </a:lnTo>
                  <a:lnTo>
                    <a:pt x="19837" y="1789595"/>
                  </a:lnTo>
                  <a:lnTo>
                    <a:pt x="20967" y="1809711"/>
                  </a:lnTo>
                  <a:lnTo>
                    <a:pt x="22161" y="1822069"/>
                  </a:lnTo>
                  <a:lnTo>
                    <a:pt x="23368" y="1828711"/>
                  </a:lnTo>
                  <a:lnTo>
                    <a:pt x="24587" y="1831632"/>
                  </a:lnTo>
                  <a:lnTo>
                    <a:pt x="28155" y="1734591"/>
                  </a:lnTo>
                  <a:lnTo>
                    <a:pt x="28714" y="1741360"/>
                  </a:lnTo>
                  <a:close/>
                </a:path>
                <a:path w="4229734" h="2562225">
                  <a:moveTo>
                    <a:pt x="29387" y="1370723"/>
                  </a:moveTo>
                  <a:lnTo>
                    <a:pt x="27698" y="1350441"/>
                  </a:lnTo>
                  <a:lnTo>
                    <a:pt x="24003" y="1324444"/>
                  </a:lnTo>
                  <a:lnTo>
                    <a:pt x="29387" y="1370723"/>
                  </a:lnTo>
                  <a:close/>
                </a:path>
                <a:path w="4229734" h="2562225">
                  <a:moveTo>
                    <a:pt x="31927" y="2258682"/>
                  </a:moveTo>
                  <a:lnTo>
                    <a:pt x="30657" y="2256879"/>
                  </a:lnTo>
                  <a:lnTo>
                    <a:pt x="29908" y="2253945"/>
                  </a:lnTo>
                  <a:lnTo>
                    <a:pt x="29984" y="2254618"/>
                  </a:lnTo>
                  <a:lnTo>
                    <a:pt x="30683" y="2258110"/>
                  </a:lnTo>
                  <a:lnTo>
                    <a:pt x="31927" y="2258682"/>
                  </a:lnTo>
                  <a:close/>
                </a:path>
                <a:path w="4229734" h="2562225">
                  <a:moveTo>
                    <a:pt x="34099" y="1420812"/>
                  </a:moveTo>
                  <a:lnTo>
                    <a:pt x="34010" y="1418818"/>
                  </a:lnTo>
                  <a:lnTo>
                    <a:pt x="33947" y="1417688"/>
                  </a:lnTo>
                  <a:lnTo>
                    <a:pt x="32588" y="1424482"/>
                  </a:lnTo>
                  <a:lnTo>
                    <a:pt x="33185" y="1423657"/>
                  </a:lnTo>
                  <a:lnTo>
                    <a:pt x="34099" y="1420812"/>
                  </a:lnTo>
                  <a:close/>
                </a:path>
                <a:path w="4229734" h="2562225">
                  <a:moveTo>
                    <a:pt x="34505" y="2047201"/>
                  </a:moveTo>
                  <a:lnTo>
                    <a:pt x="34455" y="2023732"/>
                  </a:lnTo>
                  <a:lnTo>
                    <a:pt x="34290" y="2029498"/>
                  </a:lnTo>
                  <a:lnTo>
                    <a:pt x="30518" y="2029802"/>
                  </a:lnTo>
                  <a:lnTo>
                    <a:pt x="29083" y="2042629"/>
                  </a:lnTo>
                  <a:lnTo>
                    <a:pt x="29184" y="2063800"/>
                  </a:lnTo>
                  <a:lnTo>
                    <a:pt x="30073" y="2089099"/>
                  </a:lnTo>
                  <a:lnTo>
                    <a:pt x="32981" y="2081974"/>
                  </a:lnTo>
                  <a:lnTo>
                    <a:pt x="34239" y="2067318"/>
                  </a:lnTo>
                  <a:lnTo>
                    <a:pt x="34505" y="2047201"/>
                  </a:lnTo>
                  <a:close/>
                </a:path>
                <a:path w="4229734" h="2562225">
                  <a:moveTo>
                    <a:pt x="35280" y="1986051"/>
                  </a:moveTo>
                  <a:lnTo>
                    <a:pt x="33959" y="1986584"/>
                  </a:lnTo>
                  <a:lnTo>
                    <a:pt x="33769" y="1992922"/>
                  </a:lnTo>
                  <a:lnTo>
                    <a:pt x="34150" y="2003348"/>
                  </a:lnTo>
                  <a:lnTo>
                    <a:pt x="34505" y="2016175"/>
                  </a:lnTo>
                  <a:lnTo>
                    <a:pt x="34569" y="2008606"/>
                  </a:lnTo>
                  <a:lnTo>
                    <a:pt x="34709" y="2001024"/>
                  </a:lnTo>
                  <a:lnTo>
                    <a:pt x="34937" y="1993480"/>
                  </a:lnTo>
                  <a:lnTo>
                    <a:pt x="35280" y="1986051"/>
                  </a:lnTo>
                  <a:close/>
                </a:path>
                <a:path w="4229734" h="2562225">
                  <a:moveTo>
                    <a:pt x="36068" y="1498396"/>
                  </a:moveTo>
                  <a:lnTo>
                    <a:pt x="34721" y="1494726"/>
                  </a:lnTo>
                  <a:lnTo>
                    <a:pt x="33235" y="1492681"/>
                  </a:lnTo>
                  <a:lnTo>
                    <a:pt x="31940" y="1496936"/>
                  </a:lnTo>
                  <a:lnTo>
                    <a:pt x="31089" y="1512176"/>
                  </a:lnTo>
                  <a:lnTo>
                    <a:pt x="32016" y="1528305"/>
                  </a:lnTo>
                  <a:lnTo>
                    <a:pt x="32321" y="1545247"/>
                  </a:lnTo>
                  <a:lnTo>
                    <a:pt x="32232" y="1563103"/>
                  </a:lnTo>
                  <a:lnTo>
                    <a:pt x="31953" y="1581975"/>
                  </a:lnTo>
                  <a:lnTo>
                    <a:pt x="33286" y="1561058"/>
                  </a:lnTo>
                  <a:lnTo>
                    <a:pt x="34417" y="1540002"/>
                  </a:lnTo>
                  <a:lnTo>
                    <a:pt x="35356" y="1519047"/>
                  </a:lnTo>
                  <a:lnTo>
                    <a:pt x="36068" y="1498396"/>
                  </a:lnTo>
                  <a:close/>
                </a:path>
                <a:path w="4229734" h="2562225">
                  <a:moveTo>
                    <a:pt x="36576" y="1408696"/>
                  </a:moveTo>
                  <a:lnTo>
                    <a:pt x="35648" y="1409179"/>
                  </a:lnTo>
                  <a:lnTo>
                    <a:pt x="35712" y="1410627"/>
                  </a:lnTo>
                  <a:lnTo>
                    <a:pt x="35814" y="1413840"/>
                  </a:lnTo>
                  <a:lnTo>
                    <a:pt x="36372" y="1410995"/>
                  </a:lnTo>
                  <a:lnTo>
                    <a:pt x="36576" y="1408696"/>
                  </a:lnTo>
                  <a:close/>
                </a:path>
                <a:path w="4229734" h="2562225">
                  <a:moveTo>
                    <a:pt x="36588" y="1448536"/>
                  </a:moveTo>
                  <a:lnTo>
                    <a:pt x="36525" y="1439202"/>
                  </a:lnTo>
                  <a:lnTo>
                    <a:pt x="36372" y="1430261"/>
                  </a:lnTo>
                  <a:lnTo>
                    <a:pt x="36144" y="1421790"/>
                  </a:lnTo>
                  <a:lnTo>
                    <a:pt x="35814" y="1413840"/>
                  </a:lnTo>
                  <a:lnTo>
                    <a:pt x="35356" y="1416405"/>
                  </a:lnTo>
                  <a:lnTo>
                    <a:pt x="34696" y="1418971"/>
                  </a:lnTo>
                  <a:lnTo>
                    <a:pt x="34099" y="1420812"/>
                  </a:lnTo>
                  <a:lnTo>
                    <a:pt x="34556" y="1428496"/>
                  </a:lnTo>
                  <a:lnTo>
                    <a:pt x="35179" y="1435531"/>
                  </a:lnTo>
                  <a:lnTo>
                    <a:pt x="36588" y="1448536"/>
                  </a:lnTo>
                  <a:close/>
                </a:path>
                <a:path w="4229734" h="2562225">
                  <a:moveTo>
                    <a:pt x="37693" y="2230564"/>
                  </a:moveTo>
                  <a:lnTo>
                    <a:pt x="37655" y="2220506"/>
                  </a:lnTo>
                  <a:lnTo>
                    <a:pt x="37274" y="2212378"/>
                  </a:lnTo>
                  <a:lnTo>
                    <a:pt x="36957" y="2231694"/>
                  </a:lnTo>
                  <a:lnTo>
                    <a:pt x="36931" y="2243353"/>
                  </a:lnTo>
                  <a:lnTo>
                    <a:pt x="37084" y="2254300"/>
                  </a:lnTo>
                  <a:lnTo>
                    <a:pt x="37477" y="2242007"/>
                  </a:lnTo>
                  <a:lnTo>
                    <a:pt x="37693" y="2230564"/>
                  </a:lnTo>
                  <a:close/>
                </a:path>
                <a:path w="4229734" h="2562225">
                  <a:moveTo>
                    <a:pt x="38036" y="1467827"/>
                  </a:moveTo>
                  <a:lnTo>
                    <a:pt x="37490" y="1457706"/>
                  </a:lnTo>
                  <a:lnTo>
                    <a:pt x="36601" y="1448536"/>
                  </a:lnTo>
                  <a:lnTo>
                    <a:pt x="36537" y="1472666"/>
                  </a:lnTo>
                  <a:lnTo>
                    <a:pt x="36360" y="1485328"/>
                  </a:lnTo>
                  <a:lnTo>
                    <a:pt x="36068" y="1498396"/>
                  </a:lnTo>
                  <a:lnTo>
                    <a:pt x="36791" y="1500149"/>
                  </a:lnTo>
                  <a:lnTo>
                    <a:pt x="37287" y="1500479"/>
                  </a:lnTo>
                  <a:lnTo>
                    <a:pt x="37223" y="1493774"/>
                  </a:lnTo>
                  <a:lnTo>
                    <a:pt x="38011" y="1479600"/>
                  </a:lnTo>
                  <a:lnTo>
                    <a:pt x="38036" y="1467827"/>
                  </a:lnTo>
                  <a:close/>
                </a:path>
                <a:path w="4229734" h="2562225">
                  <a:moveTo>
                    <a:pt x="38849" y="2268309"/>
                  </a:moveTo>
                  <a:lnTo>
                    <a:pt x="37757" y="2269071"/>
                  </a:lnTo>
                  <a:lnTo>
                    <a:pt x="37325" y="2262428"/>
                  </a:lnTo>
                  <a:lnTo>
                    <a:pt x="37084" y="2254300"/>
                  </a:lnTo>
                  <a:lnTo>
                    <a:pt x="35153" y="2299766"/>
                  </a:lnTo>
                  <a:lnTo>
                    <a:pt x="34810" y="2315006"/>
                  </a:lnTo>
                  <a:lnTo>
                    <a:pt x="35547" y="2320315"/>
                  </a:lnTo>
                  <a:lnTo>
                    <a:pt x="38849" y="2268309"/>
                  </a:lnTo>
                  <a:close/>
                </a:path>
                <a:path w="4229734" h="2562225">
                  <a:moveTo>
                    <a:pt x="39916" y="1282865"/>
                  </a:moveTo>
                  <a:lnTo>
                    <a:pt x="38633" y="1286332"/>
                  </a:lnTo>
                  <a:lnTo>
                    <a:pt x="36906" y="1292466"/>
                  </a:lnTo>
                  <a:lnTo>
                    <a:pt x="35052" y="1302740"/>
                  </a:lnTo>
                  <a:lnTo>
                    <a:pt x="33337" y="1318615"/>
                  </a:lnTo>
                  <a:lnTo>
                    <a:pt x="39268" y="1300886"/>
                  </a:lnTo>
                  <a:lnTo>
                    <a:pt x="37833" y="1339596"/>
                  </a:lnTo>
                  <a:lnTo>
                    <a:pt x="39484" y="1300200"/>
                  </a:lnTo>
                  <a:lnTo>
                    <a:pt x="39293" y="1300784"/>
                  </a:lnTo>
                  <a:lnTo>
                    <a:pt x="39916" y="1282865"/>
                  </a:lnTo>
                  <a:close/>
                </a:path>
                <a:path w="4229734" h="2562225">
                  <a:moveTo>
                    <a:pt x="40703" y="1280109"/>
                  </a:moveTo>
                  <a:lnTo>
                    <a:pt x="40068" y="1278331"/>
                  </a:lnTo>
                  <a:lnTo>
                    <a:pt x="39954" y="1281226"/>
                  </a:lnTo>
                  <a:lnTo>
                    <a:pt x="39903" y="1282852"/>
                  </a:lnTo>
                  <a:lnTo>
                    <a:pt x="40487" y="1281150"/>
                  </a:lnTo>
                  <a:lnTo>
                    <a:pt x="40703" y="1280109"/>
                  </a:lnTo>
                  <a:close/>
                </a:path>
                <a:path w="4229734" h="2562225">
                  <a:moveTo>
                    <a:pt x="41198" y="1159421"/>
                  </a:moveTo>
                  <a:lnTo>
                    <a:pt x="39890" y="1128852"/>
                  </a:lnTo>
                  <a:lnTo>
                    <a:pt x="36918" y="1157630"/>
                  </a:lnTo>
                  <a:lnTo>
                    <a:pt x="35140" y="1170127"/>
                  </a:lnTo>
                  <a:lnTo>
                    <a:pt x="33096" y="1176159"/>
                  </a:lnTo>
                  <a:lnTo>
                    <a:pt x="34950" y="1178801"/>
                  </a:lnTo>
                  <a:lnTo>
                    <a:pt x="38646" y="1162418"/>
                  </a:lnTo>
                  <a:lnTo>
                    <a:pt x="41198" y="1159421"/>
                  </a:lnTo>
                  <a:close/>
                </a:path>
                <a:path w="4229734" h="2562225">
                  <a:moveTo>
                    <a:pt x="43840" y="1180465"/>
                  </a:moveTo>
                  <a:lnTo>
                    <a:pt x="43611" y="1166063"/>
                  </a:lnTo>
                  <a:lnTo>
                    <a:pt x="42659" y="1159776"/>
                  </a:lnTo>
                  <a:lnTo>
                    <a:pt x="41198" y="1159421"/>
                  </a:lnTo>
                  <a:lnTo>
                    <a:pt x="43154" y="1205153"/>
                  </a:lnTo>
                  <a:lnTo>
                    <a:pt x="43840" y="1180465"/>
                  </a:lnTo>
                  <a:close/>
                </a:path>
                <a:path w="4229734" h="2562225">
                  <a:moveTo>
                    <a:pt x="43992" y="1635975"/>
                  </a:moveTo>
                  <a:lnTo>
                    <a:pt x="43738" y="1633131"/>
                  </a:lnTo>
                  <a:lnTo>
                    <a:pt x="43675" y="1632432"/>
                  </a:lnTo>
                  <a:lnTo>
                    <a:pt x="43370" y="1629003"/>
                  </a:lnTo>
                  <a:lnTo>
                    <a:pt x="42633" y="1620926"/>
                  </a:lnTo>
                  <a:lnTo>
                    <a:pt x="40754" y="1610220"/>
                  </a:lnTo>
                  <a:lnTo>
                    <a:pt x="39268" y="1591983"/>
                  </a:lnTo>
                  <a:lnTo>
                    <a:pt x="38595" y="1622374"/>
                  </a:lnTo>
                  <a:lnTo>
                    <a:pt x="38481" y="1623695"/>
                  </a:lnTo>
                  <a:lnTo>
                    <a:pt x="37871" y="1629003"/>
                  </a:lnTo>
                  <a:lnTo>
                    <a:pt x="35775" y="1612760"/>
                  </a:lnTo>
                  <a:lnTo>
                    <a:pt x="34137" y="1612531"/>
                  </a:lnTo>
                  <a:lnTo>
                    <a:pt x="31915" y="1632432"/>
                  </a:lnTo>
                  <a:lnTo>
                    <a:pt x="31775" y="1622374"/>
                  </a:lnTo>
                  <a:lnTo>
                    <a:pt x="31826" y="1591983"/>
                  </a:lnTo>
                  <a:lnTo>
                    <a:pt x="31965" y="1581975"/>
                  </a:lnTo>
                  <a:lnTo>
                    <a:pt x="31064" y="1594446"/>
                  </a:lnTo>
                  <a:lnTo>
                    <a:pt x="30111" y="1606651"/>
                  </a:lnTo>
                  <a:lnTo>
                    <a:pt x="28625" y="1623695"/>
                  </a:lnTo>
                  <a:lnTo>
                    <a:pt x="28041" y="1630172"/>
                  </a:lnTo>
                  <a:lnTo>
                    <a:pt x="28371" y="1628355"/>
                  </a:lnTo>
                  <a:lnTo>
                    <a:pt x="28435" y="1627606"/>
                  </a:lnTo>
                  <a:lnTo>
                    <a:pt x="29324" y="1623695"/>
                  </a:lnTo>
                  <a:lnTo>
                    <a:pt x="29781" y="1622374"/>
                  </a:lnTo>
                  <a:lnTo>
                    <a:pt x="29248" y="1626908"/>
                  </a:lnTo>
                  <a:lnTo>
                    <a:pt x="29298" y="1628863"/>
                  </a:lnTo>
                  <a:lnTo>
                    <a:pt x="30035" y="1629511"/>
                  </a:lnTo>
                  <a:lnTo>
                    <a:pt x="30657" y="1631264"/>
                  </a:lnTo>
                  <a:lnTo>
                    <a:pt x="31242" y="1633131"/>
                  </a:lnTo>
                  <a:lnTo>
                    <a:pt x="30175" y="1645056"/>
                  </a:lnTo>
                  <a:lnTo>
                    <a:pt x="29692" y="1644307"/>
                  </a:lnTo>
                  <a:lnTo>
                    <a:pt x="29298" y="1628863"/>
                  </a:lnTo>
                  <a:lnTo>
                    <a:pt x="29032" y="1628533"/>
                  </a:lnTo>
                  <a:lnTo>
                    <a:pt x="28816" y="1627797"/>
                  </a:lnTo>
                  <a:lnTo>
                    <a:pt x="28511" y="1627695"/>
                  </a:lnTo>
                  <a:lnTo>
                    <a:pt x="28562" y="1676285"/>
                  </a:lnTo>
                  <a:lnTo>
                    <a:pt x="28676" y="1721637"/>
                  </a:lnTo>
                  <a:lnTo>
                    <a:pt x="29552" y="1705648"/>
                  </a:lnTo>
                  <a:lnTo>
                    <a:pt x="30213" y="1686458"/>
                  </a:lnTo>
                  <a:lnTo>
                    <a:pt x="30759" y="1662722"/>
                  </a:lnTo>
                  <a:lnTo>
                    <a:pt x="31064" y="1645056"/>
                  </a:lnTo>
                  <a:lnTo>
                    <a:pt x="31267" y="1633131"/>
                  </a:lnTo>
                  <a:lnTo>
                    <a:pt x="34417" y="1649082"/>
                  </a:lnTo>
                  <a:lnTo>
                    <a:pt x="36969" y="1666849"/>
                  </a:lnTo>
                  <a:lnTo>
                    <a:pt x="39852" y="1676285"/>
                  </a:lnTo>
                  <a:lnTo>
                    <a:pt x="43992" y="1667268"/>
                  </a:lnTo>
                  <a:lnTo>
                    <a:pt x="43992" y="1635975"/>
                  </a:lnTo>
                  <a:close/>
                </a:path>
                <a:path w="4229734" h="2562225">
                  <a:moveTo>
                    <a:pt x="45402" y="919073"/>
                  </a:moveTo>
                  <a:lnTo>
                    <a:pt x="43484" y="877684"/>
                  </a:lnTo>
                  <a:lnTo>
                    <a:pt x="41871" y="888161"/>
                  </a:lnTo>
                  <a:lnTo>
                    <a:pt x="40513" y="901839"/>
                  </a:lnTo>
                  <a:lnTo>
                    <a:pt x="39395" y="911339"/>
                  </a:lnTo>
                  <a:lnTo>
                    <a:pt x="38468" y="909294"/>
                  </a:lnTo>
                  <a:lnTo>
                    <a:pt x="39166" y="932091"/>
                  </a:lnTo>
                  <a:lnTo>
                    <a:pt x="40563" y="939076"/>
                  </a:lnTo>
                  <a:lnTo>
                    <a:pt x="42646" y="933627"/>
                  </a:lnTo>
                  <a:lnTo>
                    <a:pt x="45402" y="919073"/>
                  </a:lnTo>
                  <a:close/>
                </a:path>
                <a:path w="4229734" h="2562225">
                  <a:moveTo>
                    <a:pt x="47625" y="2134438"/>
                  </a:moveTo>
                  <a:lnTo>
                    <a:pt x="45847" y="2149792"/>
                  </a:lnTo>
                  <a:lnTo>
                    <a:pt x="44284" y="2186533"/>
                  </a:lnTo>
                  <a:lnTo>
                    <a:pt x="47625" y="2134438"/>
                  </a:lnTo>
                  <a:close/>
                </a:path>
                <a:path w="4229734" h="2562225">
                  <a:moveTo>
                    <a:pt x="47675" y="774242"/>
                  </a:moveTo>
                  <a:lnTo>
                    <a:pt x="47459" y="763892"/>
                  </a:lnTo>
                  <a:lnTo>
                    <a:pt x="46583" y="770140"/>
                  </a:lnTo>
                  <a:lnTo>
                    <a:pt x="46266" y="778446"/>
                  </a:lnTo>
                  <a:lnTo>
                    <a:pt x="47675" y="774242"/>
                  </a:lnTo>
                  <a:close/>
                </a:path>
                <a:path w="4229734" h="2562225">
                  <a:moveTo>
                    <a:pt x="47828" y="2063216"/>
                  </a:moveTo>
                  <a:lnTo>
                    <a:pt x="41135" y="2074710"/>
                  </a:lnTo>
                  <a:lnTo>
                    <a:pt x="45707" y="2093112"/>
                  </a:lnTo>
                  <a:lnTo>
                    <a:pt x="47828" y="2063216"/>
                  </a:lnTo>
                  <a:close/>
                </a:path>
                <a:path w="4229734" h="2562225">
                  <a:moveTo>
                    <a:pt x="48526" y="1280033"/>
                  </a:moveTo>
                  <a:lnTo>
                    <a:pt x="47510" y="1256245"/>
                  </a:lnTo>
                  <a:lnTo>
                    <a:pt x="46520" y="1274203"/>
                  </a:lnTo>
                  <a:lnTo>
                    <a:pt x="48526" y="1280033"/>
                  </a:lnTo>
                  <a:close/>
                </a:path>
                <a:path w="4229734" h="2562225">
                  <a:moveTo>
                    <a:pt x="49022" y="809193"/>
                  </a:moveTo>
                  <a:lnTo>
                    <a:pt x="48882" y="802093"/>
                  </a:lnTo>
                  <a:lnTo>
                    <a:pt x="48768" y="767562"/>
                  </a:lnTo>
                  <a:lnTo>
                    <a:pt x="47675" y="774242"/>
                  </a:lnTo>
                  <a:lnTo>
                    <a:pt x="46570" y="804545"/>
                  </a:lnTo>
                  <a:lnTo>
                    <a:pt x="48488" y="804722"/>
                  </a:lnTo>
                  <a:lnTo>
                    <a:pt x="49022" y="809193"/>
                  </a:lnTo>
                  <a:close/>
                </a:path>
                <a:path w="4229734" h="2562225">
                  <a:moveTo>
                    <a:pt x="50177" y="1207820"/>
                  </a:moveTo>
                  <a:lnTo>
                    <a:pt x="48729" y="1208722"/>
                  </a:lnTo>
                  <a:lnTo>
                    <a:pt x="46367" y="1217409"/>
                  </a:lnTo>
                  <a:lnTo>
                    <a:pt x="45262" y="1204087"/>
                  </a:lnTo>
                  <a:lnTo>
                    <a:pt x="47510" y="1256245"/>
                  </a:lnTo>
                  <a:lnTo>
                    <a:pt x="50177" y="1207820"/>
                  </a:lnTo>
                  <a:close/>
                </a:path>
                <a:path w="4229734" h="2562225">
                  <a:moveTo>
                    <a:pt x="50863" y="958418"/>
                  </a:moveTo>
                  <a:lnTo>
                    <a:pt x="50165" y="936980"/>
                  </a:lnTo>
                  <a:lnTo>
                    <a:pt x="49174" y="940701"/>
                  </a:lnTo>
                  <a:lnTo>
                    <a:pt x="48704" y="946353"/>
                  </a:lnTo>
                  <a:lnTo>
                    <a:pt x="50863" y="958418"/>
                  </a:lnTo>
                  <a:close/>
                </a:path>
                <a:path w="4229734" h="2562225">
                  <a:moveTo>
                    <a:pt x="54762" y="930490"/>
                  </a:moveTo>
                  <a:lnTo>
                    <a:pt x="49758" y="916114"/>
                  </a:lnTo>
                  <a:lnTo>
                    <a:pt x="50863" y="916597"/>
                  </a:lnTo>
                  <a:lnTo>
                    <a:pt x="50685" y="912495"/>
                  </a:lnTo>
                  <a:lnTo>
                    <a:pt x="49771" y="904049"/>
                  </a:lnTo>
                  <a:lnTo>
                    <a:pt x="48691" y="891514"/>
                  </a:lnTo>
                  <a:lnTo>
                    <a:pt x="50165" y="936980"/>
                  </a:lnTo>
                  <a:lnTo>
                    <a:pt x="51803" y="931037"/>
                  </a:lnTo>
                  <a:lnTo>
                    <a:pt x="54762" y="930490"/>
                  </a:lnTo>
                  <a:close/>
                </a:path>
                <a:path w="4229734" h="2562225">
                  <a:moveTo>
                    <a:pt x="56921" y="1914867"/>
                  </a:moveTo>
                  <a:lnTo>
                    <a:pt x="53708" y="1903336"/>
                  </a:lnTo>
                  <a:lnTo>
                    <a:pt x="51955" y="1878164"/>
                  </a:lnTo>
                  <a:lnTo>
                    <a:pt x="52387" y="1844865"/>
                  </a:lnTo>
                  <a:lnTo>
                    <a:pt x="55765" y="1808975"/>
                  </a:lnTo>
                  <a:lnTo>
                    <a:pt x="51498" y="1787309"/>
                  </a:lnTo>
                  <a:lnTo>
                    <a:pt x="43649" y="1788160"/>
                  </a:lnTo>
                  <a:lnTo>
                    <a:pt x="34290" y="1805330"/>
                  </a:lnTo>
                  <a:lnTo>
                    <a:pt x="25476" y="1832610"/>
                  </a:lnTo>
                  <a:lnTo>
                    <a:pt x="25184" y="1832279"/>
                  </a:lnTo>
                  <a:lnTo>
                    <a:pt x="24892" y="1832051"/>
                  </a:lnTo>
                  <a:lnTo>
                    <a:pt x="24587" y="1831632"/>
                  </a:lnTo>
                  <a:lnTo>
                    <a:pt x="24384" y="1836674"/>
                  </a:lnTo>
                  <a:lnTo>
                    <a:pt x="25107" y="1834045"/>
                  </a:lnTo>
                  <a:lnTo>
                    <a:pt x="25476" y="1832635"/>
                  </a:lnTo>
                  <a:lnTo>
                    <a:pt x="27063" y="1834248"/>
                  </a:lnTo>
                  <a:lnTo>
                    <a:pt x="28575" y="1839963"/>
                  </a:lnTo>
                  <a:lnTo>
                    <a:pt x="29972" y="1854403"/>
                  </a:lnTo>
                  <a:lnTo>
                    <a:pt x="31216" y="1882178"/>
                  </a:lnTo>
                  <a:lnTo>
                    <a:pt x="34137" y="1859191"/>
                  </a:lnTo>
                  <a:lnTo>
                    <a:pt x="37630" y="1827936"/>
                  </a:lnTo>
                  <a:lnTo>
                    <a:pt x="41160" y="1807413"/>
                  </a:lnTo>
                  <a:lnTo>
                    <a:pt x="44132" y="1816620"/>
                  </a:lnTo>
                  <a:lnTo>
                    <a:pt x="43865" y="1852028"/>
                  </a:lnTo>
                  <a:lnTo>
                    <a:pt x="42303" y="1870265"/>
                  </a:lnTo>
                  <a:lnTo>
                    <a:pt x="39928" y="1882368"/>
                  </a:lnTo>
                  <a:lnTo>
                    <a:pt x="37236" y="1899323"/>
                  </a:lnTo>
                  <a:lnTo>
                    <a:pt x="41414" y="1900796"/>
                  </a:lnTo>
                  <a:lnTo>
                    <a:pt x="47967" y="1958289"/>
                  </a:lnTo>
                  <a:lnTo>
                    <a:pt x="53594" y="1966772"/>
                  </a:lnTo>
                  <a:lnTo>
                    <a:pt x="51993" y="1911045"/>
                  </a:lnTo>
                  <a:lnTo>
                    <a:pt x="53136" y="1913394"/>
                  </a:lnTo>
                  <a:lnTo>
                    <a:pt x="54343" y="1918360"/>
                  </a:lnTo>
                  <a:lnTo>
                    <a:pt x="55613" y="1920633"/>
                  </a:lnTo>
                  <a:lnTo>
                    <a:pt x="56921" y="1914867"/>
                  </a:lnTo>
                  <a:close/>
                </a:path>
                <a:path w="4229734" h="2562225">
                  <a:moveTo>
                    <a:pt x="57315" y="1459268"/>
                  </a:moveTo>
                  <a:lnTo>
                    <a:pt x="54419" y="1461198"/>
                  </a:lnTo>
                  <a:lnTo>
                    <a:pt x="55194" y="1437017"/>
                  </a:lnTo>
                  <a:lnTo>
                    <a:pt x="54394" y="1426514"/>
                  </a:lnTo>
                  <a:lnTo>
                    <a:pt x="52755" y="1423276"/>
                  </a:lnTo>
                  <a:lnTo>
                    <a:pt x="51028" y="1420837"/>
                  </a:lnTo>
                  <a:lnTo>
                    <a:pt x="51409" y="1498777"/>
                  </a:lnTo>
                  <a:lnTo>
                    <a:pt x="57315" y="1459268"/>
                  </a:lnTo>
                  <a:close/>
                </a:path>
                <a:path w="4229734" h="2562225">
                  <a:moveTo>
                    <a:pt x="57518" y="854417"/>
                  </a:moveTo>
                  <a:lnTo>
                    <a:pt x="57086" y="811745"/>
                  </a:lnTo>
                  <a:lnTo>
                    <a:pt x="54991" y="800862"/>
                  </a:lnTo>
                  <a:lnTo>
                    <a:pt x="52489" y="819619"/>
                  </a:lnTo>
                  <a:lnTo>
                    <a:pt x="50838" y="865873"/>
                  </a:lnTo>
                  <a:lnTo>
                    <a:pt x="52730" y="848499"/>
                  </a:lnTo>
                  <a:lnTo>
                    <a:pt x="54457" y="835901"/>
                  </a:lnTo>
                  <a:lnTo>
                    <a:pt x="56045" y="835431"/>
                  </a:lnTo>
                  <a:lnTo>
                    <a:pt x="57518" y="854417"/>
                  </a:lnTo>
                  <a:close/>
                </a:path>
                <a:path w="4229734" h="2562225">
                  <a:moveTo>
                    <a:pt x="58648" y="1714588"/>
                  </a:moveTo>
                  <a:lnTo>
                    <a:pt x="58077" y="1707857"/>
                  </a:lnTo>
                  <a:lnTo>
                    <a:pt x="55181" y="1709635"/>
                  </a:lnTo>
                  <a:lnTo>
                    <a:pt x="55092" y="1729079"/>
                  </a:lnTo>
                  <a:lnTo>
                    <a:pt x="55702" y="1741385"/>
                  </a:lnTo>
                  <a:lnTo>
                    <a:pt x="56832" y="1742655"/>
                  </a:lnTo>
                  <a:lnTo>
                    <a:pt x="58305" y="1729003"/>
                  </a:lnTo>
                  <a:lnTo>
                    <a:pt x="57746" y="1722183"/>
                  </a:lnTo>
                  <a:lnTo>
                    <a:pt x="58648" y="1714588"/>
                  </a:lnTo>
                  <a:close/>
                </a:path>
                <a:path w="4229734" h="2562225">
                  <a:moveTo>
                    <a:pt x="60706" y="966076"/>
                  </a:moveTo>
                  <a:lnTo>
                    <a:pt x="55968" y="890905"/>
                  </a:lnTo>
                  <a:lnTo>
                    <a:pt x="60375" y="980528"/>
                  </a:lnTo>
                  <a:lnTo>
                    <a:pt x="60706" y="966076"/>
                  </a:lnTo>
                  <a:close/>
                </a:path>
                <a:path w="4229734" h="2562225">
                  <a:moveTo>
                    <a:pt x="62306" y="1114501"/>
                  </a:moveTo>
                  <a:lnTo>
                    <a:pt x="59893" y="1107516"/>
                  </a:lnTo>
                  <a:lnTo>
                    <a:pt x="57365" y="1107960"/>
                  </a:lnTo>
                  <a:lnTo>
                    <a:pt x="54800" y="1104442"/>
                  </a:lnTo>
                  <a:lnTo>
                    <a:pt x="52247" y="1085557"/>
                  </a:lnTo>
                  <a:lnTo>
                    <a:pt x="53898" y="1109014"/>
                  </a:lnTo>
                  <a:lnTo>
                    <a:pt x="55791" y="1130350"/>
                  </a:lnTo>
                  <a:lnTo>
                    <a:pt x="58432" y="1136523"/>
                  </a:lnTo>
                  <a:lnTo>
                    <a:pt x="62306" y="1114501"/>
                  </a:lnTo>
                  <a:close/>
                </a:path>
                <a:path w="4229734" h="2562225">
                  <a:moveTo>
                    <a:pt x="71234" y="1167676"/>
                  </a:moveTo>
                  <a:lnTo>
                    <a:pt x="70332" y="1155395"/>
                  </a:lnTo>
                  <a:lnTo>
                    <a:pt x="69088" y="1144524"/>
                  </a:lnTo>
                  <a:lnTo>
                    <a:pt x="67297" y="1143965"/>
                  </a:lnTo>
                  <a:lnTo>
                    <a:pt x="64795" y="1162634"/>
                  </a:lnTo>
                  <a:lnTo>
                    <a:pt x="65341" y="1169276"/>
                  </a:lnTo>
                  <a:lnTo>
                    <a:pt x="62318" y="1198422"/>
                  </a:lnTo>
                  <a:lnTo>
                    <a:pt x="58534" y="1225423"/>
                  </a:lnTo>
                  <a:lnTo>
                    <a:pt x="55206" y="1244130"/>
                  </a:lnTo>
                  <a:lnTo>
                    <a:pt x="53543" y="1248422"/>
                  </a:lnTo>
                  <a:lnTo>
                    <a:pt x="57264" y="1240269"/>
                  </a:lnTo>
                  <a:lnTo>
                    <a:pt x="60731" y="1231036"/>
                  </a:lnTo>
                  <a:lnTo>
                    <a:pt x="64274" y="1219161"/>
                  </a:lnTo>
                  <a:lnTo>
                    <a:pt x="68160" y="1203096"/>
                  </a:lnTo>
                  <a:lnTo>
                    <a:pt x="66802" y="1191501"/>
                  </a:lnTo>
                  <a:lnTo>
                    <a:pt x="66421" y="1182230"/>
                  </a:lnTo>
                  <a:lnTo>
                    <a:pt x="66802" y="1168463"/>
                  </a:lnTo>
                  <a:lnTo>
                    <a:pt x="68173" y="1160411"/>
                  </a:lnTo>
                  <a:lnTo>
                    <a:pt x="69164" y="1161262"/>
                  </a:lnTo>
                  <a:lnTo>
                    <a:pt x="70091" y="1165517"/>
                  </a:lnTo>
                  <a:lnTo>
                    <a:pt x="71234" y="1167676"/>
                  </a:lnTo>
                  <a:close/>
                </a:path>
                <a:path w="4229734" h="2562225">
                  <a:moveTo>
                    <a:pt x="72605" y="1164729"/>
                  </a:moveTo>
                  <a:lnTo>
                    <a:pt x="72034" y="1167612"/>
                  </a:lnTo>
                  <a:lnTo>
                    <a:pt x="71653" y="1167472"/>
                  </a:lnTo>
                  <a:lnTo>
                    <a:pt x="71247" y="1167676"/>
                  </a:lnTo>
                  <a:lnTo>
                    <a:pt x="71742" y="1173746"/>
                  </a:lnTo>
                  <a:lnTo>
                    <a:pt x="72123" y="1176058"/>
                  </a:lnTo>
                  <a:lnTo>
                    <a:pt x="72605" y="1164729"/>
                  </a:lnTo>
                  <a:close/>
                </a:path>
                <a:path w="4229734" h="2562225">
                  <a:moveTo>
                    <a:pt x="77127" y="30073"/>
                  </a:moveTo>
                  <a:lnTo>
                    <a:pt x="76847" y="19939"/>
                  </a:lnTo>
                  <a:lnTo>
                    <a:pt x="75158" y="16217"/>
                  </a:lnTo>
                  <a:lnTo>
                    <a:pt x="73113" y="15570"/>
                  </a:lnTo>
                  <a:lnTo>
                    <a:pt x="71767" y="14643"/>
                  </a:lnTo>
                  <a:lnTo>
                    <a:pt x="72898" y="30568"/>
                  </a:lnTo>
                  <a:lnTo>
                    <a:pt x="75057" y="34175"/>
                  </a:lnTo>
                  <a:lnTo>
                    <a:pt x="76911" y="31877"/>
                  </a:lnTo>
                  <a:lnTo>
                    <a:pt x="77127" y="30073"/>
                  </a:lnTo>
                  <a:close/>
                </a:path>
                <a:path w="4229734" h="2562225">
                  <a:moveTo>
                    <a:pt x="79705" y="476885"/>
                  </a:moveTo>
                  <a:lnTo>
                    <a:pt x="73139" y="452742"/>
                  </a:lnTo>
                  <a:lnTo>
                    <a:pt x="73012" y="503847"/>
                  </a:lnTo>
                  <a:lnTo>
                    <a:pt x="73164" y="556768"/>
                  </a:lnTo>
                  <a:lnTo>
                    <a:pt x="72745" y="606107"/>
                  </a:lnTo>
                  <a:lnTo>
                    <a:pt x="70866" y="646404"/>
                  </a:lnTo>
                  <a:lnTo>
                    <a:pt x="75387" y="616966"/>
                  </a:lnTo>
                  <a:lnTo>
                    <a:pt x="76034" y="575398"/>
                  </a:lnTo>
                  <a:lnTo>
                    <a:pt x="75742" y="529120"/>
                  </a:lnTo>
                  <a:lnTo>
                    <a:pt x="77393" y="485559"/>
                  </a:lnTo>
                  <a:lnTo>
                    <a:pt x="79705" y="476885"/>
                  </a:lnTo>
                  <a:close/>
                </a:path>
                <a:path w="4229734" h="2562225">
                  <a:moveTo>
                    <a:pt x="81699" y="390118"/>
                  </a:moveTo>
                  <a:lnTo>
                    <a:pt x="79781" y="348742"/>
                  </a:lnTo>
                  <a:lnTo>
                    <a:pt x="77774" y="343039"/>
                  </a:lnTo>
                  <a:lnTo>
                    <a:pt x="81699" y="390118"/>
                  </a:lnTo>
                  <a:close/>
                </a:path>
                <a:path w="4229734" h="2562225">
                  <a:moveTo>
                    <a:pt x="83350" y="630999"/>
                  </a:moveTo>
                  <a:lnTo>
                    <a:pt x="81102" y="604126"/>
                  </a:lnTo>
                  <a:lnTo>
                    <a:pt x="80962" y="619074"/>
                  </a:lnTo>
                  <a:lnTo>
                    <a:pt x="79781" y="638733"/>
                  </a:lnTo>
                  <a:lnTo>
                    <a:pt x="78930" y="655523"/>
                  </a:lnTo>
                  <a:lnTo>
                    <a:pt x="79781" y="661885"/>
                  </a:lnTo>
                  <a:lnTo>
                    <a:pt x="83350" y="630999"/>
                  </a:lnTo>
                  <a:close/>
                </a:path>
                <a:path w="4229734" h="2562225">
                  <a:moveTo>
                    <a:pt x="426364" y="800"/>
                  </a:moveTo>
                  <a:lnTo>
                    <a:pt x="420128" y="406"/>
                  </a:lnTo>
                  <a:lnTo>
                    <a:pt x="411746" y="127"/>
                  </a:lnTo>
                  <a:lnTo>
                    <a:pt x="400850" y="0"/>
                  </a:lnTo>
                  <a:lnTo>
                    <a:pt x="387108" y="25"/>
                  </a:lnTo>
                  <a:lnTo>
                    <a:pt x="395185" y="76"/>
                  </a:lnTo>
                  <a:lnTo>
                    <a:pt x="426364" y="800"/>
                  </a:lnTo>
                  <a:close/>
                </a:path>
                <a:path w="4229734" h="2562225">
                  <a:moveTo>
                    <a:pt x="522757" y="2523553"/>
                  </a:moveTo>
                  <a:lnTo>
                    <a:pt x="508508" y="2510853"/>
                  </a:lnTo>
                  <a:lnTo>
                    <a:pt x="463473" y="2510853"/>
                  </a:lnTo>
                  <a:lnTo>
                    <a:pt x="428574" y="2523515"/>
                  </a:lnTo>
                  <a:lnTo>
                    <a:pt x="414299" y="2523896"/>
                  </a:lnTo>
                  <a:lnTo>
                    <a:pt x="392963" y="2526106"/>
                  </a:lnTo>
                  <a:lnTo>
                    <a:pt x="386816" y="2527249"/>
                  </a:lnTo>
                  <a:lnTo>
                    <a:pt x="388366" y="2528608"/>
                  </a:lnTo>
                  <a:lnTo>
                    <a:pt x="445185" y="2526246"/>
                  </a:lnTo>
                  <a:lnTo>
                    <a:pt x="445770" y="2524785"/>
                  </a:lnTo>
                  <a:lnTo>
                    <a:pt x="439839" y="2523833"/>
                  </a:lnTo>
                  <a:lnTo>
                    <a:pt x="430542" y="2523553"/>
                  </a:lnTo>
                  <a:lnTo>
                    <a:pt x="522757" y="2523553"/>
                  </a:lnTo>
                  <a:close/>
                </a:path>
                <a:path w="4229734" h="2562225">
                  <a:moveTo>
                    <a:pt x="550227" y="2515946"/>
                  </a:moveTo>
                  <a:lnTo>
                    <a:pt x="528091" y="2523553"/>
                  </a:lnTo>
                  <a:lnTo>
                    <a:pt x="541642" y="2523553"/>
                  </a:lnTo>
                  <a:lnTo>
                    <a:pt x="550227" y="2515946"/>
                  </a:lnTo>
                  <a:close/>
                </a:path>
                <a:path w="4229734" h="2562225">
                  <a:moveTo>
                    <a:pt x="565048" y="2510853"/>
                  </a:moveTo>
                  <a:lnTo>
                    <a:pt x="555980" y="2510853"/>
                  </a:lnTo>
                  <a:lnTo>
                    <a:pt x="550227" y="2515946"/>
                  </a:lnTo>
                  <a:lnTo>
                    <a:pt x="565048" y="2510853"/>
                  </a:lnTo>
                  <a:close/>
                </a:path>
                <a:path w="4229734" h="2562225">
                  <a:moveTo>
                    <a:pt x="862863" y="2517419"/>
                  </a:moveTo>
                  <a:lnTo>
                    <a:pt x="856488" y="2516403"/>
                  </a:lnTo>
                  <a:lnTo>
                    <a:pt x="857567" y="2516594"/>
                  </a:lnTo>
                  <a:lnTo>
                    <a:pt x="861009" y="2517419"/>
                  </a:lnTo>
                  <a:lnTo>
                    <a:pt x="862863" y="2517419"/>
                  </a:lnTo>
                  <a:close/>
                </a:path>
                <a:path w="4229734" h="2562225">
                  <a:moveTo>
                    <a:pt x="1179283" y="2493416"/>
                  </a:moveTo>
                  <a:lnTo>
                    <a:pt x="1178318" y="2492349"/>
                  </a:lnTo>
                  <a:lnTo>
                    <a:pt x="1173721" y="2491473"/>
                  </a:lnTo>
                  <a:lnTo>
                    <a:pt x="1164678" y="2490838"/>
                  </a:lnTo>
                  <a:lnTo>
                    <a:pt x="1150416" y="2490520"/>
                  </a:lnTo>
                  <a:lnTo>
                    <a:pt x="1160462" y="2491130"/>
                  </a:lnTo>
                  <a:lnTo>
                    <a:pt x="1168374" y="2491829"/>
                  </a:lnTo>
                  <a:lnTo>
                    <a:pt x="1174534" y="2492603"/>
                  </a:lnTo>
                  <a:lnTo>
                    <a:pt x="1179283" y="2493416"/>
                  </a:lnTo>
                  <a:close/>
                </a:path>
                <a:path w="4229734" h="2562225">
                  <a:moveTo>
                    <a:pt x="1719592" y="2485453"/>
                  </a:moveTo>
                  <a:lnTo>
                    <a:pt x="1587500" y="2485453"/>
                  </a:lnTo>
                  <a:lnTo>
                    <a:pt x="1573593" y="2498153"/>
                  </a:lnTo>
                  <a:lnTo>
                    <a:pt x="1719592" y="2485453"/>
                  </a:lnTo>
                  <a:close/>
                </a:path>
                <a:path w="4229734" h="2562225">
                  <a:moveTo>
                    <a:pt x="2275649" y="2485453"/>
                  </a:moveTo>
                  <a:lnTo>
                    <a:pt x="2269198" y="2485453"/>
                  </a:lnTo>
                  <a:lnTo>
                    <a:pt x="2269096" y="2486368"/>
                  </a:lnTo>
                  <a:lnTo>
                    <a:pt x="2275649" y="2485453"/>
                  </a:lnTo>
                  <a:close/>
                </a:path>
                <a:path w="4229734" h="2562225">
                  <a:moveTo>
                    <a:pt x="2462326" y="2510853"/>
                  </a:moveTo>
                  <a:lnTo>
                    <a:pt x="2455545" y="2498153"/>
                  </a:lnTo>
                  <a:lnTo>
                    <a:pt x="2460790" y="2485453"/>
                  </a:lnTo>
                  <a:lnTo>
                    <a:pt x="2411298" y="2485453"/>
                  </a:lnTo>
                  <a:lnTo>
                    <a:pt x="2421572" y="2498153"/>
                  </a:lnTo>
                  <a:lnTo>
                    <a:pt x="2365641" y="2498153"/>
                  </a:lnTo>
                  <a:lnTo>
                    <a:pt x="2344115" y="2485453"/>
                  </a:lnTo>
                  <a:lnTo>
                    <a:pt x="2313406" y="2485453"/>
                  </a:lnTo>
                  <a:lnTo>
                    <a:pt x="2307463" y="2498153"/>
                  </a:lnTo>
                  <a:lnTo>
                    <a:pt x="2267661" y="2498153"/>
                  </a:lnTo>
                  <a:lnTo>
                    <a:pt x="2269096" y="2486368"/>
                  </a:lnTo>
                  <a:lnTo>
                    <a:pt x="2191626" y="2497163"/>
                  </a:lnTo>
                  <a:lnTo>
                    <a:pt x="2182355" y="2485453"/>
                  </a:lnTo>
                  <a:lnTo>
                    <a:pt x="2103399" y="2485453"/>
                  </a:lnTo>
                  <a:lnTo>
                    <a:pt x="2042426" y="2498153"/>
                  </a:lnTo>
                  <a:lnTo>
                    <a:pt x="2001126" y="2498153"/>
                  </a:lnTo>
                  <a:lnTo>
                    <a:pt x="1990369" y="2501481"/>
                  </a:lnTo>
                  <a:lnTo>
                    <a:pt x="1990369" y="2540279"/>
                  </a:lnTo>
                  <a:lnTo>
                    <a:pt x="1981758" y="2540597"/>
                  </a:lnTo>
                  <a:lnTo>
                    <a:pt x="1967039" y="2540685"/>
                  </a:lnTo>
                  <a:lnTo>
                    <a:pt x="1953844" y="2540355"/>
                  </a:lnTo>
                  <a:lnTo>
                    <a:pt x="1942503" y="2539733"/>
                  </a:lnTo>
                  <a:lnTo>
                    <a:pt x="1947354" y="2536253"/>
                  </a:lnTo>
                  <a:lnTo>
                    <a:pt x="1986749" y="2536253"/>
                  </a:lnTo>
                  <a:lnTo>
                    <a:pt x="1990369" y="2540279"/>
                  </a:lnTo>
                  <a:lnTo>
                    <a:pt x="1990369" y="2501481"/>
                  </a:lnTo>
                  <a:lnTo>
                    <a:pt x="1959991" y="2510853"/>
                  </a:lnTo>
                  <a:lnTo>
                    <a:pt x="1908632" y="2510853"/>
                  </a:lnTo>
                  <a:lnTo>
                    <a:pt x="1912823" y="2498153"/>
                  </a:lnTo>
                  <a:lnTo>
                    <a:pt x="1849983" y="2498153"/>
                  </a:lnTo>
                  <a:lnTo>
                    <a:pt x="1805051" y="2510853"/>
                  </a:lnTo>
                  <a:lnTo>
                    <a:pt x="1747608" y="2523553"/>
                  </a:lnTo>
                  <a:lnTo>
                    <a:pt x="1682229" y="2536253"/>
                  </a:lnTo>
                  <a:lnTo>
                    <a:pt x="1595450" y="2536253"/>
                  </a:lnTo>
                  <a:lnTo>
                    <a:pt x="1629613" y="2523553"/>
                  </a:lnTo>
                  <a:lnTo>
                    <a:pt x="1676120" y="2523553"/>
                  </a:lnTo>
                  <a:lnTo>
                    <a:pt x="1728571" y="2510853"/>
                  </a:lnTo>
                  <a:lnTo>
                    <a:pt x="1780603" y="2498153"/>
                  </a:lnTo>
                  <a:lnTo>
                    <a:pt x="1825828" y="2485453"/>
                  </a:lnTo>
                  <a:lnTo>
                    <a:pt x="1719592" y="2485453"/>
                  </a:lnTo>
                  <a:lnTo>
                    <a:pt x="1707476" y="2498153"/>
                  </a:lnTo>
                  <a:lnTo>
                    <a:pt x="1667814" y="2498153"/>
                  </a:lnTo>
                  <a:lnTo>
                    <a:pt x="1609153" y="2510853"/>
                  </a:lnTo>
                  <a:lnTo>
                    <a:pt x="1532572" y="2510853"/>
                  </a:lnTo>
                  <a:lnTo>
                    <a:pt x="1539671" y="2498153"/>
                  </a:lnTo>
                  <a:lnTo>
                    <a:pt x="1550962" y="2498153"/>
                  </a:lnTo>
                  <a:lnTo>
                    <a:pt x="1556016" y="2485453"/>
                  </a:lnTo>
                  <a:lnTo>
                    <a:pt x="1536547" y="2498153"/>
                  </a:lnTo>
                  <a:lnTo>
                    <a:pt x="1460322" y="2498153"/>
                  </a:lnTo>
                  <a:lnTo>
                    <a:pt x="1497215" y="2485453"/>
                  </a:lnTo>
                  <a:lnTo>
                    <a:pt x="1456829" y="2498153"/>
                  </a:lnTo>
                  <a:lnTo>
                    <a:pt x="1327289" y="2498153"/>
                  </a:lnTo>
                  <a:lnTo>
                    <a:pt x="1305280" y="2485453"/>
                  </a:lnTo>
                  <a:lnTo>
                    <a:pt x="1277340" y="2485453"/>
                  </a:lnTo>
                  <a:lnTo>
                    <a:pt x="1298917" y="2498153"/>
                  </a:lnTo>
                  <a:lnTo>
                    <a:pt x="1309497" y="2510853"/>
                  </a:lnTo>
                  <a:lnTo>
                    <a:pt x="1308862" y="2523553"/>
                  </a:lnTo>
                  <a:lnTo>
                    <a:pt x="1296771" y="2536253"/>
                  </a:lnTo>
                  <a:lnTo>
                    <a:pt x="1232916" y="2536253"/>
                  </a:lnTo>
                  <a:lnTo>
                    <a:pt x="1187500" y="2523553"/>
                  </a:lnTo>
                  <a:lnTo>
                    <a:pt x="1148638" y="2523553"/>
                  </a:lnTo>
                  <a:lnTo>
                    <a:pt x="1165606" y="2510853"/>
                  </a:lnTo>
                  <a:lnTo>
                    <a:pt x="1183576" y="2510853"/>
                  </a:lnTo>
                  <a:lnTo>
                    <a:pt x="1179283" y="2498153"/>
                  </a:lnTo>
                  <a:lnTo>
                    <a:pt x="1167104" y="2498153"/>
                  </a:lnTo>
                  <a:lnTo>
                    <a:pt x="1157617" y="2510853"/>
                  </a:lnTo>
                  <a:lnTo>
                    <a:pt x="1149654" y="2510853"/>
                  </a:lnTo>
                  <a:lnTo>
                    <a:pt x="1140599" y="2498153"/>
                  </a:lnTo>
                  <a:lnTo>
                    <a:pt x="1090714" y="2498153"/>
                  </a:lnTo>
                  <a:lnTo>
                    <a:pt x="1064577" y="2510853"/>
                  </a:lnTo>
                  <a:lnTo>
                    <a:pt x="974305" y="2510853"/>
                  </a:lnTo>
                  <a:lnTo>
                    <a:pt x="950328" y="2523553"/>
                  </a:lnTo>
                  <a:lnTo>
                    <a:pt x="913663" y="2523553"/>
                  </a:lnTo>
                  <a:lnTo>
                    <a:pt x="874572" y="2536253"/>
                  </a:lnTo>
                  <a:lnTo>
                    <a:pt x="877443" y="2523553"/>
                  </a:lnTo>
                  <a:lnTo>
                    <a:pt x="584479" y="2523553"/>
                  </a:lnTo>
                  <a:lnTo>
                    <a:pt x="573671" y="2510853"/>
                  </a:lnTo>
                  <a:lnTo>
                    <a:pt x="565048" y="2510853"/>
                  </a:lnTo>
                  <a:lnTo>
                    <a:pt x="552462" y="2523553"/>
                  </a:lnTo>
                  <a:lnTo>
                    <a:pt x="535495" y="2529662"/>
                  </a:lnTo>
                  <a:lnTo>
                    <a:pt x="535495" y="2551887"/>
                  </a:lnTo>
                  <a:lnTo>
                    <a:pt x="518896" y="2550376"/>
                  </a:lnTo>
                  <a:lnTo>
                    <a:pt x="517347" y="2550337"/>
                  </a:lnTo>
                  <a:lnTo>
                    <a:pt x="523062" y="2548953"/>
                  </a:lnTo>
                  <a:lnTo>
                    <a:pt x="535495" y="2551887"/>
                  </a:lnTo>
                  <a:lnTo>
                    <a:pt x="535495" y="2529662"/>
                  </a:lnTo>
                  <a:lnTo>
                    <a:pt x="517144" y="2536253"/>
                  </a:lnTo>
                  <a:lnTo>
                    <a:pt x="463372" y="2536253"/>
                  </a:lnTo>
                  <a:lnTo>
                    <a:pt x="395439" y="2548953"/>
                  </a:lnTo>
                  <a:lnTo>
                    <a:pt x="347573" y="2548953"/>
                  </a:lnTo>
                  <a:lnTo>
                    <a:pt x="350189" y="2536253"/>
                  </a:lnTo>
                  <a:lnTo>
                    <a:pt x="287375" y="2536253"/>
                  </a:lnTo>
                  <a:lnTo>
                    <a:pt x="246100" y="2548953"/>
                  </a:lnTo>
                  <a:lnTo>
                    <a:pt x="80073" y="2548953"/>
                  </a:lnTo>
                  <a:lnTo>
                    <a:pt x="88417" y="2536253"/>
                  </a:lnTo>
                  <a:lnTo>
                    <a:pt x="228714" y="2536253"/>
                  </a:lnTo>
                  <a:lnTo>
                    <a:pt x="203873" y="2523553"/>
                  </a:lnTo>
                  <a:lnTo>
                    <a:pt x="174752" y="2523553"/>
                  </a:lnTo>
                  <a:lnTo>
                    <a:pt x="36372" y="2536253"/>
                  </a:lnTo>
                  <a:lnTo>
                    <a:pt x="39268" y="2460053"/>
                  </a:lnTo>
                  <a:lnTo>
                    <a:pt x="40144" y="2447353"/>
                  </a:lnTo>
                  <a:lnTo>
                    <a:pt x="41084" y="2434653"/>
                  </a:lnTo>
                  <a:lnTo>
                    <a:pt x="42075" y="2409253"/>
                  </a:lnTo>
                  <a:lnTo>
                    <a:pt x="43141" y="2396553"/>
                  </a:lnTo>
                  <a:lnTo>
                    <a:pt x="41910" y="2383853"/>
                  </a:lnTo>
                  <a:lnTo>
                    <a:pt x="40601" y="2371153"/>
                  </a:lnTo>
                  <a:lnTo>
                    <a:pt x="38989" y="2358453"/>
                  </a:lnTo>
                  <a:lnTo>
                    <a:pt x="36880" y="2358453"/>
                  </a:lnTo>
                  <a:lnTo>
                    <a:pt x="36779" y="2396553"/>
                  </a:lnTo>
                  <a:lnTo>
                    <a:pt x="33108" y="2396553"/>
                  </a:lnTo>
                  <a:lnTo>
                    <a:pt x="31051" y="2383853"/>
                  </a:lnTo>
                  <a:lnTo>
                    <a:pt x="30264" y="2371153"/>
                  </a:lnTo>
                  <a:lnTo>
                    <a:pt x="29476" y="2358453"/>
                  </a:lnTo>
                  <a:lnTo>
                    <a:pt x="27241" y="2371153"/>
                  </a:lnTo>
                  <a:lnTo>
                    <a:pt x="25209" y="2333053"/>
                  </a:lnTo>
                  <a:lnTo>
                    <a:pt x="23507" y="2294953"/>
                  </a:lnTo>
                  <a:lnTo>
                    <a:pt x="23215" y="2256853"/>
                  </a:lnTo>
                  <a:lnTo>
                    <a:pt x="25425" y="2206053"/>
                  </a:lnTo>
                  <a:lnTo>
                    <a:pt x="33578" y="2193353"/>
                  </a:lnTo>
                  <a:lnTo>
                    <a:pt x="31699" y="2206053"/>
                  </a:lnTo>
                  <a:lnTo>
                    <a:pt x="29972" y="2218753"/>
                  </a:lnTo>
                  <a:lnTo>
                    <a:pt x="29006" y="2244153"/>
                  </a:lnTo>
                  <a:lnTo>
                    <a:pt x="29451" y="2256853"/>
                  </a:lnTo>
                  <a:lnTo>
                    <a:pt x="30327" y="2231453"/>
                  </a:lnTo>
                  <a:lnTo>
                    <a:pt x="34112" y="2193353"/>
                  </a:lnTo>
                  <a:lnTo>
                    <a:pt x="35801" y="2167953"/>
                  </a:lnTo>
                  <a:lnTo>
                    <a:pt x="36639" y="2155253"/>
                  </a:lnTo>
                  <a:lnTo>
                    <a:pt x="33769" y="2117153"/>
                  </a:lnTo>
                  <a:lnTo>
                    <a:pt x="26974" y="2167953"/>
                  </a:lnTo>
                  <a:lnTo>
                    <a:pt x="26187" y="2155253"/>
                  </a:lnTo>
                  <a:lnTo>
                    <a:pt x="24587" y="2129853"/>
                  </a:lnTo>
                  <a:lnTo>
                    <a:pt x="22085" y="2091753"/>
                  </a:lnTo>
                  <a:lnTo>
                    <a:pt x="20840" y="2040953"/>
                  </a:lnTo>
                  <a:lnTo>
                    <a:pt x="22225" y="2002853"/>
                  </a:lnTo>
                  <a:lnTo>
                    <a:pt x="18554" y="2015553"/>
                  </a:lnTo>
                  <a:lnTo>
                    <a:pt x="17995" y="2028253"/>
                  </a:lnTo>
                  <a:lnTo>
                    <a:pt x="17106" y="2028253"/>
                  </a:lnTo>
                  <a:lnTo>
                    <a:pt x="12433" y="2053653"/>
                  </a:lnTo>
                  <a:lnTo>
                    <a:pt x="16395" y="2053653"/>
                  </a:lnTo>
                  <a:lnTo>
                    <a:pt x="17106" y="2079053"/>
                  </a:lnTo>
                  <a:lnTo>
                    <a:pt x="16230" y="2117153"/>
                  </a:lnTo>
                  <a:lnTo>
                    <a:pt x="15468" y="2142553"/>
                  </a:lnTo>
                  <a:lnTo>
                    <a:pt x="16484" y="2167953"/>
                  </a:lnTo>
                  <a:lnTo>
                    <a:pt x="20942" y="2155253"/>
                  </a:lnTo>
                  <a:lnTo>
                    <a:pt x="14795" y="2180653"/>
                  </a:lnTo>
                  <a:lnTo>
                    <a:pt x="11899" y="2206053"/>
                  </a:lnTo>
                  <a:lnTo>
                    <a:pt x="9207" y="2244153"/>
                  </a:lnTo>
                  <a:lnTo>
                    <a:pt x="3695" y="2282253"/>
                  </a:lnTo>
                  <a:lnTo>
                    <a:pt x="7543" y="2282253"/>
                  </a:lnTo>
                  <a:lnTo>
                    <a:pt x="6438" y="2307653"/>
                  </a:lnTo>
                  <a:lnTo>
                    <a:pt x="7124" y="2320353"/>
                  </a:lnTo>
                  <a:lnTo>
                    <a:pt x="8382" y="2320353"/>
                  </a:lnTo>
                  <a:lnTo>
                    <a:pt x="8089" y="2333053"/>
                  </a:lnTo>
                  <a:lnTo>
                    <a:pt x="8483" y="2320353"/>
                  </a:lnTo>
                  <a:lnTo>
                    <a:pt x="8801" y="2333053"/>
                  </a:lnTo>
                  <a:lnTo>
                    <a:pt x="8610" y="2320353"/>
                  </a:lnTo>
                  <a:lnTo>
                    <a:pt x="9753" y="2320353"/>
                  </a:lnTo>
                  <a:lnTo>
                    <a:pt x="10922" y="2307653"/>
                  </a:lnTo>
                  <a:lnTo>
                    <a:pt x="12103" y="2307653"/>
                  </a:lnTo>
                  <a:lnTo>
                    <a:pt x="13271" y="2294953"/>
                  </a:lnTo>
                  <a:lnTo>
                    <a:pt x="15900" y="2320353"/>
                  </a:lnTo>
                  <a:lnTo>
                    <a:pt x="16802" y="2358453"/>
                  </a:lnTo>
                  <a:lnTo>
                    <a:pt x="17157" y="2396553"/>
                  </a:lnTo>
                  <a:lnTo>
                    <a:pt x="18122" y="2434653"/>
                  </a:lnTo>
                  <a:lnTo>
                    <a:pt x="16789" y="2447353"/>
                  </a:lnTo>
                  <a:lnTo>
                    <a:pt x="15659" y="2434653"/>
                  </a:lnTo>
                  <a:lnTo>
                    <a:pt x="12331" y="2434653"/>
                  </a:lnTo>
                  <a:lnTo>
                    <a:pt x="15709" y="2472753"/>
                  </a:lnTo>
                  <a:lnTo>
                    <a:pt x="14249" y="2472753"/>
                  </a:lnTo>
                  <a:lnTo>
                    <a:pt x="13525" y="2485453"/>
                  </a:lnTo>
                  <a:lnTo>
                    <a:pt x="11277" y="2485453"/>
                  </a:lnTo>
                  <a:lnTo>
                    <a:pt x="7010" y="2523553"/>
                  </a:lnTo>
                  <a:lnTo>
                    <a:pt x="5219" y="2536253"/>
                  </a:lnTo>
                  <a:lnTo>
                    <a:pt x="4318" y="2536253"/>
                  </a:lnTo>
                  <a:lnTo>
                    <a:pt x="3797" y="2536253"/>
                  </a:lnTo>
                  <a:lnTo>
                    <a:pt x="2870" y="2523553"/>
                  </a:lnTo>
                  <a:lnTo>
                    <a:pt x="2565" y="2485453"/>
                  </a:lnTo>
                  <a:lnTo>
                    <a:pt x="0" y="2561653"/>
                  </a:lnTo>
                  <a:lnTo>
                    <a:pt x="5041" y="2561653"/>
                  </a:lnTo>
                  <a:lnTo>
                    <a:pt x="6858" y="2561653"/>
                  </a:lnTo>
                  <a:lnTo>
                    <a:pt x="470369" y="2561653"/>
                  </a:lnTo>
                  <a:lnTo>
                    <a:pt x="507377" y="2552738"/>
                  </a:lnTo>
                  <a:lnTo>
                    <a:pt x="513130" y="2553068"/>
                  </a:lnTo>
                  <a:lnTo>
                    <a:pt x="531749" y="2553868"/>
                  </a:lnTo>
                  <a:lnTo>
                    <a:pt x="545553" y="2554262"/>
                  </a:lnTo>
                  <a:lnTo>
                    <a:pt x="576999" y="2561653"/>
                  </a:lnTo>
                  <a:lnTo>
                    <a:pt x="1192631" y="2561653"/>
                  </a:lnTo>
                  <a:lnTo>
                    <a:pt x="1230884" y="2548953"/>
                  </a:lnTo>
                  <a:lnTo>
                    <a:pt x="1352435" y="2548953"/>
                  </a:lnTo>
                  <a:lnTo>
                    <a:pt x="1398892" y="2536253"/>
                  </a:lnTo>
                  <a:lnTo>
                    <a:pt x="1454238" y="2548953"/>
                  </a:lnTo>
                  <a:lnTo>
                    <a:pt x="1749132" y="2548953"/>
                  </a:lnTo>
                  <a:lnTo>
                    <a:pt x="1800263" y="2536253"/>
                  </a:lnTo>
                  <a:lnTo>
                    <a:pt x="1848827" y="2548953"/>
                  </a:lnTo>
                  <a:lnTo>
                    <a:pt x="1865249" y="2536253"/>
                  </a:lnTo>
                  <a:lnTo>
                    <a:pt x="1893074" y="2536253"/>
                  </a:lnTo>
                  <a:lnTo>
                    <a:pt x="1905571" y="2548953"/>
                  </a:lnTo>
                  <a:lnTo>
                    <a:pt x="1929663" y="2548953"/>
                  </a:lnTo>
                  <a:lnTo>
                    <a:pt x="1942452" y="2539784"/>
                  </a:lnTo>
                  <a:lnTo>
                    <a:pt x="1989264" y="2546299"/>
                  </a:lnTo>
                  <a:lnTo>
                    <a:pt x="1996325" y="2546858"/>
                  </a:lnTo>
                  <a:lnTo>
                    <a:pt x="1998230" y="2548953"/>
                  </a:lnTo>
                  <a:lnTo>
                    <a:pt x="2023122" y="2548953"/>
                  </a:lnTo>
                  <a:lnTo>
                    <a:pt x="2020036" y="2536253"/>
                  </a:lnTo>
                  <a:lnTo>
                    <a:pt x="2268829" y="2536253"/>
                  </a:lnTo>
                  <a:lnTo>
                    <a:pt x="2295563" y="2523553"/>
                  </a:lnTo>
                  <a:lnTo>
                    <a:pt x="2376525" y="2523553"/>
                  </a:lnTo>
                  <a:lnTo>
                    <a:pt x="2389276" y="2536253"/>
                  </a:lnTo>
                  <a:lnTo>
                    <a:pt x="2454478" y="2523553"/>
                  </a:lnTo>
                  <a:lnTo>
                    <a:pt x="2461501" y="2523553"/>
                  </a:lnTo>
                  <a:lnTo>
                    <a:pt x="2462326" y="2510853"/>
                  </a:lnTo>
                  <a:close/>
                </a:path>
                <a:path w="4229734" h="2562225">
                  <a:moveTo>
                    <a:pt x="2500858" y="2477681"/>
                  </a:moveTo>
                  <a:lnTo>
                    <a:pt x="2500122" y="2477224"/>
                  </a:lnTo>
                  <a:lnTo>
                    <a:pt x="2498585" y="2477414"/>
                  </a:lnTo>
                  <a:lnTo>
                    <a:pt x="2497683" y="2477516"/>
                  </a:lnTo>
                  <a:lnTo>
                    <a:pt x="2499944" y="2477630"/>
                  </a:lnTo>
                  <a:lnTo>
                    <a:pt x="2500858" y="2477681"/>
                  </a:lnTo>
                  <a:close/>
                </a:path>
                <a:path w="4229734" h="2562225">
                  <a:moveTo>
                    <a:pt x="2577198" y="2472398"/>
                  </a:moveTo>
                  <a:lnTo>
                    <a:pt x="2554948" y="2476423"/>
                  </a:lnTo>
                  <a:lnTo>
                    <a:pt x="2536075" y="2478189"/>
                  </a:lnTo>
                  <a:lnTo>
                    <a:pt x="2518676" y="2478379"/>
                  </a:lnTo>
                  <a:lnTo>
                    <a:pt x="2500858" y="2477681"/>
                  </a:lnTo>
                  <a:lnTo>
                    <a:pt x="2526512" y="2493327"/>
                  </a:lnTo>
                  <a:lnTo>
                    <a:pt x="2577198" y="2472398"/>
                  </a:lnTo>
                  <a:close/>
                </a:path>
                <a:path w="4229734" h="2562225">
                  <a:moveTo>
                    <a:pt x="2631262" y="2485453"/>
                  </a:moveTo>
                  <a:lnTo>
                    <a:pt x="2625521" y="2485453"/>
                  </a:lnTo>
                  <a:lnTo>
                    <a:pt x="2623756" y="2487142"/>
                  </a:lnTo>
                  <a:lnTo>
                    <a:pt x="2631262" y="2485453"/>
                  </a:lnTo>
                  <a:close/>
                </a:path>
                <a:path w="4229734" h="2562225">
                  <a:moveTo>
                    <a:pt x="3362858" y="2472753"/>
                  </a:moveTo>
                  <a:lnTo>
                    <a:pt x="3362414" y="2472753"/>
                  </a:lnTo>
                  <a:lnTo>
                    <a:pt x="3362858" y="2472753"/>
                  </a:lnTo>
                  <a:close/>
                </a:path>
                <a:path w="4229734" h="2562225">
                  <a:moveTo>
                    <a:pt x="3388918" y="161353"/>
                  </a:moveTo>
                  <a:lnTo>
                    <a:pt x="3379355" y="158330"/>
                  </a:lnTo>
                  <a:lnTo>
                    <a:pt x="3382772" y="161353"/>
                  </a:lnTo>
                  <a:lnTo>
                    <a:pt x="3388918" y="161353"/>
                  </a:lnTo>
                  <a:close/>
                </a:path>
                <a:path w="4229734" h="2562225">
                  <a:moveTo>
                    <a:pt x="3651923" y="2485453"/>
                  </a:moveTo>
                  <a:lnTo>
                    <a:pt x="3649345" y="2472753"/>
                  </a:lnTo>
                  <a:lnTo>
                    <a:pt x="3646030" y="2472753"/>
                  </a:lnTo>
                  <a:lnTo>
                    <a:pt x="3640531" y="2485453"/>
                  </a:lnTo>
                  <a:lnTo>
                    <a:pt x="3623335" y="2485453"/>
                  </a:lnTo>
                  <a:lnTo>
                    <a:pt x="3603637" y="2472753"/>
                  </a:lnTo>
                  <a:lnTo>
                    <a:pt x="3446221" y="2472753"/>
                  </a:lnTo>
                  <a:lnTo>
                    <a:pt x="3406305" y="2485453"/>
                  </a:lnTo>
                  <a:lnTo>
                    <a:pt x="3381133" y="2485453"/>
                  </a:lnTo>
                  <a:lnTo>
                    <a:pt x="3362477" y="2472804"/>
                  </a:lnTo>
                  <a:lnTo>
                    <a:pt x="3244443" y="2485453"/>
                  </a:lnTo>
                  <a:lnTo>
                    <a:pt x="3364331" y="2485453"/>
                  </a:lnTo>
                  <a:lnTo>
                    <a:pt x="3318408" y="2498153"/>
                  </a:lnTo>
                  <a:lnTo>
                    <a:pt x="3222536" y="2498153"/>
                  </a:lnTo>
                  <a:lnTo>
                    <a:pt x="3217900" y="2485453"/>
                  </a:lnTo>
                  <a:lnTo>
                    <a:pt x="3244443" y="2485453"/>
                  </a:lnTo>
                  <a:lnTo>
                    <a:pt x="3241129" y="2472753"/>
                  </a:lnTo>
                  <a:lnTo>
                    <a:pt x="3188258" y="2472753"/>
                  </a:lnTo>
                  <a:lnTo>
                    <a:pt x="3183648" y="2485453"/>
                  </a:lnTo>
                  <a:lnTo>
                    <a:pt x="2677147" y="2485453"/>
                  </a:lnTo>
                  <a:lnTo>
                    <a:pt x="2633980" y="2498153"/>
                  </a:lnTo>
                  <a:lnTo>
                    <a:pt x="2612174" y="2498153"/>
                  </a:lnTo>
                  <a:lnTo>
                    <a:pt x="2623756" y="2487142"/>
                  </a:lnTo>
                  <a:lnTo>
                    <a:pt x="2461501" y="2523553"/>
                  </a:lnTo>
                  <a:lnTo>
                    <a:pt x="2492552" y="2523553"/>
                  </a:lnTo>
                  <a:lnTo>
                    <a:pt x="2490876" y="2536253"/>
                  </a:lnTo>
                  <a:lnTo>
                    <a:pt x="2524734" y="2536253"/>
                  </a:lnTo>
                  <a:lnTo>
                    <a:pt x="2555633" y="2523553"/>
                  </a:lnTo>
                  <a:lnTo>
                    <a:pt x="3305505" y="2523553"/>
                  </a:lnTo>
                  <a:lnTo>
                    <a:pt x="3293745" y="2536253"/>
                  </a:lnTo>
                  <a:lnTo>
                    <a:pt x="3437750" y="2536253"/>
                  </a:lnTo>
                  <a:lnTo>
                    <a:pt x="3474478" y="2525090"/>
                  </a:lnTo>
                  <a:lnTo>
                    <a:pt x="3469259" y="2536253"/>
                  </a:lnTo>
                  <a:lnTo>
                    <a:pt x="3531489" y="2536253"/>
                  </a:lnTo>
                  <a:lnTo>
                    <a:pt x="3560838" y="2523553"/>
                  </a:lnTo>
                  <a:lnTo>
                    <a:pt x="3575126" y="2523553"/>
                  </a:lnTo>
                  <a:lnTo>
                    <a:pt x="3581412" y="2510853"/>
                  </a:lnTo>
                  <a:lnTo>
                    <a:pt x="3596589" y="2510853"/>
                  </a:lnTo>
                  <a:lnTo>
                    <a:pt x="3602609" y="2498153"/>
                  </a:lnTo>
                  <a:lnTo>
                    <a:pt x="3588537" y="2498153"/>
                  </a:lnTo>
                  <a:lnTo>
                    <a:pt x="3603294" y="2485453"/>
                  </a:lnTo>
                  <a:lnTo>
                    <a:pt x="3620693" y="2492552"/>
                  </a:lnTo>
                  <a:lnTo>
                    <a:pt x="3611956" y="2494686"/>
                  </a:lnTo>
                  <a:lnTo>
                    <a:pt x="3622725" y="2493391"/>
                  </a:lnTo>
                  <a:lnTo>
                    <a:pt x="3634422" y="2498153"/>
                  </a:lnTo>
                  <a:lnTo>
                    <a:pt x="3643160" y="2490914"/>
                  </a:lnTo>
                  <a:lnTo>
                    <a:pt x="3644188" y="2490787"/>
                  </a:lnTo>
                  <a:lnTo>
                    <a:pt x="3643452" y="2490673"/>
                  </a:lnTo>
                  <a:lnTo>
                    <a:pt x="3649751" y="2485453"/>
                  </a:lnTo>
                  <a:lnTo>
                    <a:pt x="3651923" y="2485453"/>
                  </a:lnTo>
                  <a:close/>
                </a:path>
                <a:path w="4229734" h="2562225">
                  <a:moveTo>
                    <a:pt x="3677361" y="2471432"/>
                  </a:moveTo>
                  <a:lnTo>
                    <a:pt x="3664356" y="2470442"/>
                  </a:lnTo>
                  <a:lnTo>
                    <a:pt x="3668801" y="2471432"/>
                  </a:lnTo>
                  <a:lnTo>
                    <a:pt x="3670033" y="2472563"/>
                  </a:lnTo>
                  <a:lnTo>
                    <a:pt x="3671087" y="2473706"/>
                  </a:lnTo>
                  <a:lnTo>
                    <a:pt x="3677247" y="2472613"/>
                  </a:lnTo>
                  <a:lnTo>
                    <a:pt x="3677361" y="2471432"/>
                  </a:lnTo>
                  <a:close/>
                </a:path>
                <a:path w="4229734" h="2562225">
                  <a:moveTo>
                    <a:pt x="3711486" y="2470899"/>
                  </a:moveTo>
                  <a:lnTo>
                    <a:pt x="3703243" y="2470061"/>
                  </a:lnTo>
                  <a:lnTo>
                    <a:pt x="3693261" y="2469261"/>
                  </a:lnTo>
                  <a:lnTo>
                    <a:pt x="3681399" y="2468499"/>
                  </a:lnTo>
                  <a:lnTo>
                    <a:pt x="3667493" y="2467762"/>
                  </a:lnTo>
                  <a:lnTo>
                    <a:pt x="3711486" y="2470899"/>
                  </a:lnTo>
                  <a:close/>
                </a:path>
                <a:path w="4229734" h="2562225">
                  <a:moveTo>
                    <a:pt x="3917010" y="135953"/>
                  </a:moveTo>
                  <a:lnTo>
                    <a:pt x="3908641" y="123253"/>
                  </a:lnTo>
                  <a:lnTo>
                    <a:pt x="3905847" y="125069"/>
                  </a:lnTo>
                  <a:lnTo>
                    <a:pt x="3917010" y="135953"/>
                  </a:lnTo>
                  <a:close/>
                </a:path>
                <a:path w="4229734" h="2562225">
                  <a:moveTo>
                    <a:pt x="4138803" y="1636674"/>
                  </a:moveTo>
                  <a:lnTo>
                    <a:pt x="4137609" y="1628978"/>
                  </a:lnTo>
                  <a:lnTo>
                    <a:pt x="4136682" y="1625803"/>
                  </a:lnTo>
                  <a:lnTo>
                    <a:pt x="4136415" y="1632559"/>
                  </a:lnTo>
                  <a:lnTo>
                    <a:pt x="4138803" y="1636674"/>
                  </a:lnTo>
                  <a:close/>
                </a:path>
                <a:path w="4229734" h="2562225">
                  <a:moveTo>
                    <a:pt x="4140200" y="1304353"/>
                  </a:moveTo>
                  <a:lnTo>
                    <a:pt x="4139793" y="1304353"/>
                  </a:lnTo>
                  <a:lnTo>
                    <a:pt x="4140022" y="1307236"/>
                  </a:lnTo>
                  <a:lnTo>
                    <a:pt x="4140200" y="1304353"/>
                  </a:lnTo>
                  <a:close/>
                </a:path>
                <a:path w="4229734" h="2562225">
                  <a:moveTo>
                    <a:pt x="4140466" y="1466900"/>
                  </a:moveTo>
                  <a:lnTo>
                    <a:pt x="4139565" y="1443977"/>
                  </a:lnTo>
                  <a:lnTo>
                    <a:pt x="4139755" y="1454823"/>
                  </a:lnTo>
                  <a:lnTo>
                    <a:pt x="4140085" y="1461795"/>
                  </a:lnTo>
                  <a:lnTo>
                    <a:pt x="4140466" y="1466900"/>
                  </a:lnTo>
                  <a:close/>
                </a:path>
                <a:path w="4229734" h="2562225">
                  <a:moveTo>
                    <a:pt x="4154906" y="561975"/>
                  </a:moveTo>
                  <a:lnTo>
                    <a:pt x="4149890" y="535139"/>
                  </a:lnTo>
                  <a:lnTo>
                    <a:pt x="4149915" y="556488"/>
                  </a:lnTo>
                  <a:lnTo>
                    <a:pt x="4151058" y="562952"/>
                  </a:lnTo>
                  <a:lnTo>
                    <a:pt x="4152862" y="562229"/>
                  </a:lnTo>
                  <a:lnTo>
                    <a:pt x="4154906" y="561975"/>
                  </a:lnTo>
                  <a:close/>
                </a:path>
                <a:path w="4229734" h="2562225">
                  <a:moveTo>
                    <a:pt x="4155948" y="564476"/>
                  </a:moveTo>
                  <a:lnTo>
                    <a:pt x="4155605" y="563118"/>
                  </a:lnTo>
                  <a:lnTo>
                    <a:pt x="4155262" y="562394"/>
                  </a:lnTo>
                  <a:lnTo>
                    <a:pt x="4154906" y="561975"/>
                  </a:lnTo>
                  <a:lnTo>
                    <a:pt x="4155821" y="566940"/>
                  </a:lnTo>
                  <a:lnTo>
                    <a:pt x="4155948" y="564476"/>
                  </a:lnTo>
                  <a:close/>
                </a:path>
                <a:path w="4229734" h="2562225">
                  <a:moveTo>
                    <a:pt x="4197477" y="1533410"/>
                  </a:moveTo>
                  <a:lnTo>
                    <a:pt x="4196791" y="1519389"/>
                  </a:lnTo>
                  <a:lnTo>
                    <a:pt x="4195800" y="1513370"/>
                  </a:lnTo>
                  <a:lnTo>
                    <a:pt x="4194568" y="1513763"/>
                  </a:lnTo>
                  <a:lnTo>
                    <a:pt x="4195076" y="1523326"/>
                  </a:lnTo>
                  <a:lnTo>
                    <a:pt x="4195711" y="1530108"/>
                  </a:lnTo>
                  <a:lnTo>
                    <a:pt x="4196499" y="1533613"/>
                  </a:lnTo>
                  <a:lnTo>
                    <a:pt x="4197477" y="1533410"/>
                  </a:lnTo>
                  <a:close/>
                </a:path>
                <a:path w="4229734" h="2562225">
                  <a:moveTo>
                    <a:pt x="4224617" y="212153"/>
                  </a:moveTo>
                  <a:lnTo>
                    <a:pt x="4174960" y="212153"/>
                  </a:lnTo>
                  <a:lnTo>
                    <a:pt x="4170388" y="212153"/>
                  </a:lnTo>
                  <a:lnTo>
                    <a:pt x="4169714" y="212153"/>
                  </a:lnTo>
                  <a:lnTo>
                    <a:pt x="4170603" y="224853"/>
                  </a:lnTo>
                  <a:lnTo>
                    <a:pt x="4171416" y="250253"/>
                  </a:lnTo>
                  <a:lnTo>
                    <a:pt x="4171683" y="262953"/>
                  </a:lnTo>
                  <a:lnTo>
                    <a:pt x="4168089" y="262953"/>
                  </a:lnTo>
                  <a:lnTo>
                    <a:pt x="4164736" y="250253"/>
                  </a:lnTo>
                  <a:lnTo>
                    <a:pt x="4162044" y="237553"/>
                  </a:lnTo>
                  <a:lnTo>
                    <a:pt x="4160380" y="212153"/>
                  </a:lnTo>
                  <a:lnTo>
                    <a:pt x="4163606" y="313753"/>
                  </a:lnTo>
                  <a:lnTo>
                    <a:pt x="4161510" y="326453"/>
                  </a:lnTo>
                  <a:lnTo>
                    <a:pt x="4158996" y="339153"/>
                  </a:lnTo>
                  <a:lnTo>
                    <a:pt x="4156633" y="351853"/>
                  </a:lnTo>
                  <a:lnTo>
                    <a:pt x="4154957" y="351853"/>
                  </a:lnTo>
                  <a:lnTo>
                    <a:pt x="4154132" y="402653"/>
                  </a:lnTo>
                  <a:lnTo>
                    <a:pt x="4155960" y="453453"/>
                  </a:lnTo>
                  <a:lnTo>
                    <a:pt x="4157548" y="516953"/>
                  </a:lnTo>
                  <a:lnTo>
                    <a:pt x="4155948" y="567753"/>
                  </a:lnTo>
                  <a:lnTo>
                    <a:pt x="4156583" y="580453"/>
                  </a:lnTo>
                  <a:lnTo>
                    <a:pt x="4157141" y="580453"/>
                  </a:lnTo>
                  <a:lnTo>
                    <a:pt x="4157599" y="593153"/>
                  </a:lnTo>
                  <a:lnTo>
                    <a:pt x="4157929" y="593153"/>
                  </a:lnTo>
                  <a:lnTo>
                    <a:pt x="4155275" y="656653"/>
                  </a:lnTo>
                  <a:lnTo>
                    <a:pt x="4152430" y="707453"/>
                  </a:lnTo>
                  <a:lnTo>
                    <a:pt x="4151020" y="758253"/>
                  </a:lnTo>
                  <a:lnTo>
                    <a:pt x="4152658" y="821753"/>
                  </a:lnTo>
                  <a:lnTo>
                    <a:pt x="4142663" y="859853"/>
                  </a:lnTo>
                  <a:lnTo>
                    <a:pt x="4143806" y="885253"/>
                  </a:lnTo>
                  <a:lnTo>
                    <a:pt x="4146245" y="885253"/>
                  </a:lnTo>
                  <a:lnTo>
                    <a:pt x="4149331" y="872553"/>
                  </a:lnTo>
                  <a:lnTo>
                    <a:pt x="4152468" y="859853"/>
                  </a:lnTo>
                  <a:lnTo>
                    <a:pt x="4154995" y="872553"/>
                  </a:lnTo>
                  <a:lnTo>
                    <a:pt x="4156278" y="910653"/>
                  </a:lnTo>
                  <a:lnTo>
                    <a:pt x="4155414" y="948753"/>
                  </a:lnTo>
                  <a:lnTo>
                    <a:pt x="4148163" y="948753"/>
                  </a:lnTo>
                  <a:lnTo>
                    <a:pt x="4144924" y="961453"/>
                  </a:lnTo>
                  <a:lnTo>
                    <a:pt x="4148086" y="999553"/>
                  </a:lnTo>
                  <a:lnTo>
                    <a:pt x="4150830" y="1037653"/>
                  </a:lnTo>
                  <a:lnTo>
                    <a:pt x="4151236" y="1088453"/>
                  </a:lnTo>
                  <a:lnTo>
                    <a:pt x="4147362" y="1139253"/>
                  </a:lnTo>
                  <a:lnTo>
                    <a:pt x="4146969" y="1126553"/>
                  </a:lnTo>
                  <a:lnTo>
                    <a:pt x="4147197" y="1113853"/>
                  </a:lnTo>
                  <a:lnTo>
                    <a:pt x="4147616" y="1088453"/>
                  </a:lnTo>
                  <a:lnTo>
                    <a:pt x="4147769" y="1075753"/>
                  </a:lnTo>
                  <a:lnTo>
                    <a:pt x="4141609" y="1126553"/>
                  </a:lnTo>
                  <a:lnTo>
                    <a:pt x="4138231" y="1088453"/>
                  </a:lnTo>
                  <a:lnTo>
                    <a:pt x="4136682" y="1050353"/>
                  </a:lnTo>
                  <a:lnTo>
                    <a:pt x="4134878" y="1050353"/>
                  </a:lnTo>
                  <a:lnTo>
                    <a:pt x="4130700" y="1063053"/>
                  </a:lnTo>
                  <a:lnTo>
                    <a:pt x="4137088" y="1088453"/>
                  </a:lnTo>
                  <a:lnTo>
                    <a:pt x="4138130" y="1151953"/>
                  </a:lnTo>
                  <a:lnTo>
                    <a:pt x="4137393" y="1202753"/>
                  </a:lnTo>
                  <a:lnTo>
                    <a:pt x="4138434" y="1266253"/>
                  </a:lnTo>
                  <a:lnTo>
                    <a:pt x="4144810" y="1291653"/>
                  </a:lnTo>
                  <a:lnTo>
                    <a:pt x="4140657" y="1315491"/>
                  </a:lnTo>
                  <a:lnTo>
                    <a:pt x="4140022" y="1307236"/>
                  </a:lnTo>
                  <a:lnTo>
                    <a:pt x="4137761" y="1342453"/>
                  </a:lnTo>
                  <a:lnTo>
                    <a:pt x="4141622" y="1367853"/>
                  </a:lnTo>
                  <a:lnTo>
                    <a:pt x="4146486" y="1393253"/>
                  </a:lnTo>
                  <a:lnTo>
                    <a:pt x="4147058" y="1444053"/>
                  </a:lnTo>
                  <a:lnTo>
                    <a:pt x="4145394" y="1456753"/>
                  </a:lnTo>
                  <a:lnTo>
                    <a:pt x="4143591" y="1482153"/>
                  </a:lnTo>
                  <a:lnTo>
                    <a:pt x="4141876" y="1482153"/>
                  </a:lnTo>
                  <a:lnTo>
                    <a:pt x="4140466" y="1469453"/>
                  </a:lnTo>
                  <a:lnTo>
                    <a:pt x="4143184" y="1545653"/>
                  </a:lnTo>
                  <a:lnTo>
                    <a:pt x="4142295" y="1558353"/>
                  </a:lnTo>
                  <a:lnTo>
                    <a:pt x="4141152" y="1558353"/>
                  </a:lnTo>
                  <a:lnTo>
                    <a:pt x="4140301" y="1545653"/>
                  </a:lnTo>
                  <a:lnTo>
                    <a:pt x="4140289" y="1532953"/>
                  </a:lnTo>
                  <a:lnTo>
                    <a:pt x="4139285" y="1647253"/>
                  </a:lnTo>
                  <a:lnTo>
                    <a:pt x="4138803" y="1647253"/>
                  </a:lnTo>
                  <a:lnTo>
                    <a:pt x="4140733" y="1659953"/>
                  </a:lnTo>
                  <a:lnTo>
                    <a:pt x="4142765" y="1672653"/>
                  </a:lnTo>
                  <a:lnTo>
                    <a:pt x="4144607" y="1698053"/>
                  </a:lnTo>
                  <a:lnTo>
                    <a:pt x="4145991" y="1710753"/>
                  </a:lnTo>
                  <a:lnTo>
                    <a:pt x="4144416" y="1723453"/>
                  </a:lnTo>
                  <a:lnTo>
                    <a:pt x="4143781" y="1710753"/>
                  </a:lnTo>
                  <a:lnTo>
                    <a:pt x="4143298" y="1710753"/>
                  </a:lnTo>
                  <a:lnTo>
                    <a:pt x="4142155" y="1698053"/>
                  </a:lnTo>
                  <a:lnTo>
                    <a:pt x="4145013" y="1761553"/>
                  </a:lnTo>
                  <a:lnTo>
                    <a:pt x="4141647" y="1761553"/>
                  </a:lnTo>
                  <a:lnTo>
                    <a:pt x="4139222" y="1748853"/>
                  </a:lnTo>
                  <a:lnTo>
                    <a:pt x="4138015" y="1723453"/>
                  </a:lnTo>
                  <a:lnTo>
                    <a:pt x="4138320" y="1698053"/>
                  </a:lnTo>
                  <a:lnTo>
                    <a:pt x="4136898" y="1702892"/>
                  </a:lnTo>
                  <a:lnTo>
                    <a:pt x="4136898" y="1850453"/>
                  </a:lnTo>
                  <a:lnTo>
                    <a:pt x="4135577" y="1863153"/>
                  </a:lnTo>
                  <a:lnTo>
                    <a:pt x="4133596" y="1888553"/>
                  </a:lnTo>
                  <a:lnTo>
                    <a:pt x="4132618" y="1875853"/>
                  </a:lnTo>
                  <a:lnTo>
                    <a:pt x="4131640" y="1850453"/>
                  </a:lnTo>
                  <a:lnTo>
                    <a:pt x="4131564" y="1837753"/>
                  </a:lnTo>
                  <a:lnTo>
                    <a:pt x="4133278" y="1825053"/>
                  </a:lnTo>
                  <a:lnTo>
                    <a:pt x="4136491" y="1837753"/>
                  </a:lnTo>
                  <a:lnTo>
                    <a:pt x="4136898" y="1850453"/>
                  </a:lnTo>
                  <a:lnTo>
                    <a:pt x="4136898" y="1702892"/>
                  </a:lnTo>
                  <a:lnTo>
                    <a:pt x="4130852" y="1723453"/>
                  </a:lnTo>
                  <a:lnTo>
                    <a:pt x="4131437" y="1761553"/>
                  </a:lnTo>
                  <a:lnTo>
                    <a:pt x="4133113" y="1799653"/>
                  </a:lnTo>
                  <a:lnTo>
                    <a:pt x="4128859" y="1863153"/>
                  </a:lnTo>
                  <a:lnTo>
                    <a:pt x="4127919" y="1812353"/>
                  </a:lnTo>
                  <a:lnTo>
                    <a:pt x="4122089" y="1837753"/>
                  </a:lnTo>
                  <a:lnTo>
                    <a:pt x="4119016" y="1863153"/>
                  </a:lnTo>
                  <a:lnTo>
                    <a:pt x="4116501" y="1901253"/>
                  </a:lnTo>
                  <a:lnTo>
                    <a:pt x="4112399" y="1952053"/>
                  </a:lnTo>
                  <a:lnTo>
                    <a:pt x="4116768" y="1926653"/>
                  </a:lnTo>
                  <a:lnTo>
                    <a:pt x="4123169" y="1888553"/>
                  </a:lnTo>
                  <a:lnTo>
                    <a:pt x="4129443" y="1863153"/>
                  </a:lnTo>
                  <a:lnTo>
                    <a:pt x="4133443" y="1888553"/>
                  </a:lnTo>
                  <a:lnTo>
                    <a:pt x="4132338" y="1901253"/>
                  </a:lnTo>
                  <a:lnTo>
                    <a:pt x="4131729" y="1913953"/>
                  </a:lnTo>
                  <a:lnTo>
                    <a:pt x="4131945" y="1939353"/>
                  </a:lnTo>
                  <a:lnTo>
                    <a:pt x="4133304" y="1964753"/>
                  </a:lnTo>
                  <a:lnTo>
                    <a:pt x="4129862" y="1964753"/>
                  </a:lnTo>
                  <a:lnTo>
                    <a:pt x="4128236" y="1990153"/>
                  </a:lnTo>
                  <a:lnTo>
                    <a:pt x="4127652" y="2015553"/>
                  </a:lnTo>
                  <a:lnTo>
                    <a:pt x="4127322" y="2040953"/>
                  </a:lnTo>
                  <a:lnTo>
                    <a:pt x="4119270" y="2040953"/>
                  </a:lnTo>
                  <a:lnTo>
                    <a:pt x="4120756" y="2066353"/>
                  </a:lnTo>
                  <a:lnTo>
                    <a:pt x="4122928" y="2079053"/>
                  </a:lnTo>
                  <a:lnTo>
                    <a:pt x="4125430" y="2091753"/>
                  </a:lnTo>
                  <a:lnTo>
                    <a:pt x="4127868" y="2104453"/>
                  </a:lnTo>
                  <a:lnTo>
                    <a:pt x="4125658" y="2129853"/>
                  </a:lnTo>
                  <a:lnTo>
                    <a:pt x="4122229" y="2155253"/>
                  </a:lnTo>
                  <a:lnTo>
                    <a:pt x="4118114" y="2167953"/>
                  </a:lnTo>
                  <a:lnTo>
                    <a:pt x="4113834" y="2180653"/>
                  </a:lnTo>
                  <a:lnTo>
                    <a:pt x="4113606" y="2206053"/>
                  </a:lnTo>
                  <a:lnTo>
                    <a:pt x="4115384" y="2206053"/>
                  </a:lnTo>
                  <a:lnTo>
                    <a:pt x="4118279" y="2193353"/>
                  </a:lnTo>
                  <a:lnTo>
                    <a:pt x="4121378" y="2180653"/>
                  </a:lnTo>
                  <a:lnTo>
                    <a:pt x="4123779" y="2180653"/>
                  </a:lnTo>
                  <a:lnTo>
                    <a:pt x="4124566" y="2218753"/>
                  </a:lnTo>
                  <a:lnTo>
                    <a:pt x="4122305" y="2269553"/>
                  </a:lnTo>
                  <a:lnTo>
                    <a:pt x="4122051" y="2307653"/>
                  </a:lnTo>
                  <a:lnTo>
                    <a:pt x="4123220" y="2358453"/>
                  </a:lnTo>
                  <a:lnTo>
                    <a:pt x="4125264" y="2409253"/>
                  </a:lnTo>
                  <a:lnTo>
                    <a:pt x="4122851" y="2434653"/>
                  </a:lnTo>
                  <a:lnTo>
                    <a:pt x="4121099" y="2421953"/>
                  </a:lnTo>
                  <a:lnTo>
                    <a:pt x="4117784" y="2421953"/>
                  </a:lnTo>
                  <a:lnTo>
                    <a:pt x="4120553" y="2447353"/>
                  </a:lnTo>
                  <a:lnTo>
                    <a:pt x="4122026" y="2447353"/>
                  </a:lnTo>
                  <a:lnTo>
                    <a:pt x="4123525" y="2460053"/>
                  </a:lnTo>
                  <a:lnTo>
                    <a:pt x="4124452" y="2460053"/>
                  </a:lnTo>
                  <a:lnTo>
                    <a:pt x="4126712" y="2472753"/>
                  </a:lnTo>
                  <a:lnTo>
                    <a:pt x="3821214" y="2472753"/>
                  </a:lnTo>
                  <a:lnTo>
                    <a:pt x="3777272" y="2485453"/>
                  </a:lnTo>
                  <a:lnTo>
                    <a:pt x="3711486" y="2472753"/>
                  </a:lnTo>
                  <a:lnTo>
                    <a:pt x="3728974" y="2485453"/>
                  </a:lnTo>
                  <a:lnTo>
                    <a:pt x="3716223" y="2485453"/>
                  </a:lnTo>
                  <a:lnTo>
                    <a:pt x="3684295" y="2498153"/>
                  </a:lnTo>
                  <a:lnTo>
                    <a:pt x="3685857" y="2498153"/>
                  </a:lnTo>
                  <a:lnTo>
                    <a:pt x="3599624" y="2510853"/>
                  </a:lnTo>
                  <a:lnTo>
                    <a:pt x="3692702" y="2510853"/>
                  </a:lnTo>
                  <a:lnTo>
                    <a:pt x="3665829" y="2523553"/>
                  </a:lnTo>
                  <a:lnTo>
                    <a:pt x="3827335" y="2523553"/>
                  </a:lnTo>
                  <a:lnTo>
                    <a:pt x="3853700" y="2510853"/>
                  </a:lnTo>
                  <a:lnTo>
                    <a:pt x="4161612" y="2510853"/>
                  </a:lnTo>
                  <a:lnTo>
                    <a:pt x="4163872" y="2472753"/>
                  </a:lnTo>
                  <a:lnTo>
                    <a:pt x="4164800" y="2447353"/>
                  </a:lnTo>
                  <a:lnTo>
                    <a:pt x="4165054" y="2434653"/>
                  </a:lnTo>
                  <a:lnTo>
                    <a:pt x="4164774" y="2421953"/>
                  </a:lnTo>
                  <a:lnTo>
                    <a:pt x="4164584" y="2421953"/>
                  </a:lnTo>
                  <a:lnTo>
                    <a:pt x="4164444" y="2409253"/>
                  </a:lnTo>
                  <a:lnTo>
                    <a:pt x="4164876" y="2396553"/>
                  </a:lnTo>
                  <a:lnTo>
                    <a:pt x="4166349" y="2371153"/>
                  </a:lnTo>
                  <a:lnTo>
                    <a:pt x="4168330" y="2345753"/>
                  </a:lnTo>
                  <a:lnTo>
                    <a:pt x="4169308" y="2333053"/>
                  </a:lnTo>
                  <a:lnTo>
                    <a:pt x="4163060" y="2345753"/>
                  </a:lnTo>
                  <a:lnTo>
                    <a:pt x="4159173" y="2320353"/>
                  </a:lnTo>
                  <a:lnTo>
                    <a:pt x="4162895" y="2269553"/>
                  </a:lnTo>
                  <a:lnTo>
                    <a:pt x="4168368" y="2218753"/>
                  </a:lnTo>
                  <a:lnTo>
                    <a:pt x="4169079" y="2193353"/>
                  </a:lnTo>
                  <a:lnTo>
                    <a:pt x="4169778" y="2167953"/>
                  </a:lnTo>
                  <a:lnTo>
                    <a:pt x="4165727" y="2193353"/>
                  </a:lnTo>
                  <a:lnTo>
                    <a:pt x="4166285" y="2180653"/>
                  </a:lnTo>
                  <a:lnTo>
                    <a:pt x="4167403" y="2155253"/>
                  </a:lnTo>
                  <a:lnTo>
                    <a:pt x="4174794" y="2117153"/>
                  </a:lnTo>
                  <a:lnTo>
                    <a:pt x="4183342" y="2079053"/>
                  </a:lnTo>
                  <a:lnTo>
                    <a:pt x="4188447" y="2040953"/>
                  </a:lnTo>
                  <a:lnTo>
                    <a:pt x="4189793" y="2040953"/>
                  </a:lnTo>
                  <a:lnTo>
                    <a:pt x="4190555" y="2066353"/>
                  </a:lnTo>
                  <a:lnTo>
                    <a:pt x="4193603" y="2028253"/>
                  </a:lnTo>
                  <a:lnTo>
                    <a:pt x="4192168" y="2015553"/>
                  </a:lnTo>
                  <a:lnTo>
                    <a:pt x="4188434" y="2015553"/>
                  </a:lnTo>
                  <a:lnTo>
                    <a:pt x="4184561" y="2002853"/>
                  </a:lnTo>
                  <a:lnTo>
                    <a:pt x="4182707" y="1977453"/>
                  </a:lnTo>
                  <a:lnTo>
                    <a:pt x="4189958" y="1977453"/>
                  </a:lnTo>
                  <a:lnTo>
                    <a:pt x="4193082" y="1964753"/>
                  </a:lnTo>
                  <a:lnTo>
                    <a:pt x="4195203" y="1939353"/>
                  </a:lnTo>
                  <a:lnTo>
                    <a:pt x="4195394" y="1913953"/>
                  </a:lnTo>
                  <a:lnTo>
                    <a:pt x="4194289" y="1888553"/>
                  </a:lnTo>
                  <a:lnTo>
                    <a:pt x="4192613" y="1850453"/>
                  </a:lnTo>
                  <a:lnTo>
                    <a:pt x="4191927" y="1825053"/>
                  </a:lnTo>
                  <a:lnTo>
                    <a:pt x="4190911" y="1786953"/>
                  </a:lnTo>
                  <a:lnTo>
                    <a:pt x="4192270" y="1761553"/>
                  </a:lnTo>
                  <a:lnTo>
                    <a:pt x="4192955" y="1748853"/>
                  </a:lnTo>
                  <a:lnTo>
                    <a:pt x="4194327" y="1723453"/>
                  </a:lnTo>
                  <a:lnTo>
                    <a:pt x="4191622" y="1736153"/>
                  </a:lnTo>
                  <a:lnTo>
                    <a:pt x="4189095" y="1748853"/>
                  </a:lnTo>
                  <a:lnTo>
                    <a:pt x="4186936" y="1736153"/>
                  </a:lnTo>
                  <a:lnTo>
                    <a:pt x="4185310" y="1723453"/>
                  </a:lnTo>
                  <a:lnTo>
                    <a:pt x="4187647" y="1672653"/>
                  </a:lnTo>
                  <a:lnTo>
                    <a:pt x="4192041" y="1621853"/>
                  </a:lnTo>
                  <a:lnTo>
                    <a:pt x="4194683" y="1571053"/>
                  </a:lnTo>
                  <a:lnTo>
                    <a:pt x="4193705" y="1558353"/>
                  </a:lnTo>
                  <a:lnTo>
                    <a:pt x="4191736" y="1532953"/>
                  </a:lnTo>
                  <a:lnTo>
                    <a:pt x="4192803" y="1520253"/>
                  </a:lnTo>
                  <a:lnTo>
                    <a:pt x="4194556" y="1520253"/>
                  </a:lnTo>
                  <a:lnTo>
                    <a:pt x="4193502" y="1482153"/>
                  </a:lnTo>
                  <a:lnTo>
                    <a:pt x="4192511" y="1431353"/>
                  </a:lnTo>
                  <a:lnTo>
                    <a:pt x="4190898" y="1393253"/>
                  </a:lnTo>
                  <a:lnTo>
                    <a:pt x="4187952" y="1367853"/>
                  </a:lnTo>
                  <a:lnTo>
                    <a:pt x="4195305" y="1329753"/>
                  </a:lnTo>
                  <a:lnTo>
                    <a:pt x="4195788" y="1317053"/>
                  </a:lnTo>
                  <a:lnTo>
                    <a:pt x="4197235" y="1278953"/>
                  </a:lnTo>
                  <a:lnTo>
                    <a:pt x="4196334" y="1215453"/>
                  </a:lnTo>
                  <a:lnTo>
                    <a:pt x="4195216" y="1164653"/>
                  </a:lnTo>
                  <a:lnTo>
                    <a:pt x="4196080" y="1139253"/>
                  </a:lnTo>
                  <a:lnTo>
                    <a:pt x="4196511" y="1126553"/>
                  </a:lnTo>
                  <a:lnTo>
                    <a:pt x="4202823" y="1101153"/>
                  </a:lnTo>
                  <a:lnTo>
                    <a:pt x="4204614" y="986853"/>
                  </a:lnTo>
                  <a:lnTo>
                    <a:pt x="4206519" y="986853"/>
                  </a:lnTo>
                  <a:lnTo>
                    <a:pt x="4207624" y="936053"/>
                  </a:lnTo>
                  <a:lnTo>
                    <a:pt x="4206722" y="897953"/>
                  </a:lnTo>
                  <a:lnTo>
                    <a:pt x="4204487" y="872553"/>
                  </a:lnTo>
                  <a:lnTo>
                    <a:pt x="4203039" y="859853"/>
                  </a:lnTo>
                  <a:lnTo>
                    <a:pt x="4201591" y="847153"/>
                  </a:lnTo>
                  <a:lnTo>
                    <a:pt x="4202849" y="834453"/>
                  </a:lnTo>
                  <a:lnTo>
                    <a:pt x="4204982" y="834453"/>
                  </a:lnTo>
                  <a:lnTo>
                    <a:pt x="4205821" y="847153"/>
                  </a:lnTo>
                  <a:lnTo>
                    <a:pt x="4206443" y="834453"/>
                  </a:lnTo>
                  <a:lnTo>
                    <a:pt x="4208894" y="783653"/>
                  </a:lnTo>
                  <a:lnTo>
                    <a:pt x="4210278" y="745553"/>
                  </a:lnTo>
                  <a:lnTo>
                    <a:pt x="4209973" y="707453"/>
                  </a:lnTo>
                  <a:lnTo>
                    <a:pt x="4208005" y="669353"/>
                  </a:lnTo>
                  <a:lnTo>
                    <a:pt x="4204360" y="618553"/>
                  </a:lnTo>
                  <a:lnTo>
                    <a:pt x="4210888" y="605853"/>
                  </a:lnTo>
                  <a:lnTo>
                    <a:pt x="4210824" y="580453"/>
                  </a:lnTo>
                  <a:lnTo>
                    <a:pt x="4212907" y="542353"/>
                  </a:lnTo>
                  <a:lnTo>
                    <a:pt x="4215993" y="491553"/>
                  </a:lnTo>
                  <a:lnTo>
                    <a:pt x="4218940" y="440753"/>
                  </a:lnTo>
                  <a:lnTo>
                    <a:pt x="4220603" y="377253"/>
                  </a:lnTo>
                  <a:lnTo>
                    <a:pt x="4219829" y="313753"/>
                  </a:lnTo>
                  <a:lnTo>
                    <a:pt x="4220515" y="313753"/>
                  </a:lnTo>
                  <a:lnTo>
                    <a:pt x="4221683" y="326453"/>
                  </a:lnTo>
                  <a:lnTo>
                    <a:pt x="4222356" y="326453"/>
                  </a:lnTo>
                  <a:lnTo>
                    <a:pt x="4221912" y="313753"/>
                  </a:lnTo>
                  <a:lnTo>
                    <a:pt x="4221988" y="288353"/>
                  </a:lnTo>
                  <a:lnTo>
                    <a:pt x="4222483" y="262953"/>
                  </a:lnTo>
                  <a:lnTo>
                    <a:pt x="4223321" y="237553"/>
                  </a:lnTo>
                  <a:lnTo>
                    <a:pt x="4224617" y="212153"/>
                  </a:lnTo>
                  <a:close/>
                </a:path>
                <a:path w="4229734" h="2562225">
                  <a:moveTo>
                    <a:pt x="4229151" y="123253"/>
                  </a:moveTo>
                  <a:lnTo>
                    <a:pt x="4144200" y="110553"/>
                  </a:lnTo>
                  <a:lnTo>
                    <a:pt x="4037215" y="110553"/>
                  </a:lnTo>
                  <a:lnTo>
                    <a:pt x="4025023" y="123253"/>
                  </a:lnTo>
                  <a:lnTo>
                    <a:pt x="3985641" y="123253"/>
                  </a:lnTo>
                  <a:lnTo>
                    <a:pt x="3977881" y="135953"/>
                  </a:lnTo>
                  <a:lnTo>
                    <a:pt x="3917010" y="135953"/>
                  </a:lnTo>
                  <a:lnTo>
                    <a:pt x="3889044" y="135953"/>
                  </a:lnTo>
                  <a:lnTo>
                    <a:pt x="3905847" y="125069"/>
                  </a:lnTo>
                  <a:lnTo>
                    <a:pt x="3903980" y="123253"/>
                  </a:lnTo>
                  <a:lnTo>
                    <a:pt x="3804767" y="123253"/>
                  </a:lnTo>
                  <a:lnTo>
                    <a:pt x="3782250" y="110553"/>
                  </a:lnTo>
                  <a:lnTo>
                    <a:pt x="3582047" y="110553"/>
                  </a:lnTo>
                  <a:lnTo>
                    <a:pt x="3532543" y="97853"/>
                  </a:lnTo>
                  <a:lnTo>
                    <a:pt x="3288754" y="97853"/>
                  </a:lnTo>
                  <a:lnTo>
                    <a:pt x="3240773" y="85153"/>
                  </a:lnTo>
                  <a:lnTo>
                    <a:pt x="3145650" y="85153"/>
                  </a:lnTo>
                  <a:lnTo>
                    <a:pt x="3168967" y="97853"/>
                  </a:lnTo>
                  <a:lnTo>
                    <a:pt x="3086531" y="97853"/>
                  </a:lnTo>
                  <a:lnTo>
                    <a:pt x="3084411" y="85153"/>
                  </a:lnTo>
                  <a:lnTo>
                    <a:pt x="3046907" y="85153"/>
                  </a:lnTo>
                  <a:lnTo>
                    <a:pt x="3036392" y="97853"/>
                  </a:lnTo>
                  <a:lnTo>
                    <a:pt x="3001949" y="85153"/>
                  </a:lnTo>
                  <a:lnTo>
                    <a:pt x="2879788" y="85153"/>
                  </a:lnTo>
                  <a:lnTo>
                    <a:pt x="2874645" y="72453"/>
                  </a:lnTo>
                  <a:lnTo>
                    <a:pt x="2766263" y="72453"/>
                  </a:lnTo>
                  <a:lnTo>
                    <a:pt x="2802039" y="85153"/>
                  </a:lnTo>
                  <a:lnTo>
                    <a:pt x="2664764" y="85153"/>
                  </a:lnTo>
                  <a:lnTo>
                    <a:pt x="2598166" y="72453"/>
                  </a:lnTo>
                  <a:lnTo>
                    <a:pt x="2165756" y="72453"/>
                  </a:lnTo>
                  <a:lnTo>
                    <a:pt x="2122525" y="59753"/>
                  </a:lnTo>
                  <a:lnTo>
                    <a:pt x="2066290" y="59753"/>
                  </a:lnTo>
                  <a:lnTo>
                    <a:pt x="2019020" y="47053"/>
                  </a:lnTo>
                  <a:lnTo>
                    <a:pt x="2021611" y="59753"/>
                  </a:lnTo>
                  <a:lnTo>
                    <a:pt x="1892871" y="59753"/>
                  </a:lnTo>
                  <a:lnTo>
                    <a:pt x="1877834" y="47053"/>
                  </a:lnTo>
                  <a:lnTo>
                    <a:pt x="1582686" y="47053"/>
                  </a:lnTo>
                  <a:lnTo>
                    <a:pt x="1529245" y="34353"/>
                  </a:lnTo>
                  <a:lnTo>
                    <a:pt x="1477124" y="34353"/>
                  </a:lnTo>
                  <a:lnTo>
                    <a:pt x="1481315" y="47053"/>
                  </a:lnTo>
                  <a:lnTo>
                    <a:pt x="1465834" y="47053"/>
                  </a:lnTo>
                  <a:lnTo>
                    <a:pt x="1389773" y="34353"/>
                  </a:lnTo>
                  <a:lnTo>
                    <a:pt x="1006360" y="34353"/>
                  </a:lnTo>
                  <a:lnTo>
                    <a:pt x="955179" y="21653"/>
                  </a:lnTo>
                  <a:lnTo>
                    <a:pt x="647306" y="21653"/>
                  </a:lnTo>
                  <a:lnTo>
                    <a:pt x="596112" y="8953"/>
                  </a:lnTo>
                  <a:lnTo>
                    <a:pt x="430149" y="8953"/>
                  </a:lnTo>
                  <a:lnTo>
                    <a:pt x="429475" y="21653"/>
                  </a:lnTo>
                  <a:lnTo>
                    <a:pt x="309194" y="8953"/>
                  </a:lnTo>
                  <a:lnTo>
                    <a:pt x="194691" y="8953"/>
                  </a:lnTo>
                  <a:lnTo>
                    <a:pt x="220421" y="21653"/>
                  </a:lnTo>
                  <a:lnTo>
                    <a:pt x="254266" y="34353"/>
                  </a:lnTo>
                  <a:lnTo>
                    <a:pt x="267931" y="47053"/>
                  </a:lnTo>
                  <a:lnTo>
                    <a:pt x="401447" y="47053"/>
                  </a:lnTo>
                  <a:lnTo>
                    <a:pt x="455256" y="59753"/>
                  </a:lnTo>
                  <a:lnTo>
                    <a:pt x="511035" y="47053"/>
                  </a:lnTo>
                  <a:lnTo>
                    <a:pt x="517105" y="47053"/>
                  </a:lnTo>
                  <a:lnTo>
                    <a:pt x="511263" y="59753"/>
                  </a:lnTo>
                  <a:lnTo>
                    <a:pt x="762533" y="59753"/>
                  </a:lnTo>
                  <a:lnTo>
                    <a:pt x="810107" y="72453"/>
                  </a:lnTo>
                  <a:lnTo>
                    <a:pt x="967244" y="72453"/>
                  </a:lnTo>
                  <a:lnTo>
                    <a:pt x="967524" y="59753"/>
                  </a:lnTo>
                  <a:lnTo>
                    <a:pt x="1002817" y="72453"/>
                  </a:lnTo>
                  <a:lnTo>
                    <a:pt x="1174838" y="72453"/>
                  </a:lnTo>
                  <a:lnTo>
                    <a:pt x="1223441" y="85153"/>
                  </a:lnTo>
                  <a:lnTo>
                    <a:pt x="1341208" y="85153"/>
                  </a:lnTo>
                  <a:lnTo>
                    <a:pt x="1381887" y="97853"/>
                  </a:lnTo>
                  <a:lnTo>
                    <a:pt x="2116975" y="97853"/>
                  </a:lnTo>
                  <a:lnTo>
                    <a:pt x="2112505" y="110553"/>
                  </a:lnTo>
                  <a:lnTo>
                    <a:pt x="2132304" y="97853"/>
                  </a:lnTo>
                  <a:lnTo>
                    <a:pt x="2203043" y="97853"/>
                  </a:lnTo>
                  <a:lnTo>
                    <a:pt x="2198408" y="110553"/>
                  </a:lnTo>
                  <a:lnTo>
                    <a:pt x="2326335" y="110553"/>
                  </a:lnTo>
                  <a:lnTo>
                    <a:pt x="2359952" y="97853"/>
                  </a:lnTo>
                  <a:lnTo>
                    <a:pt x="2378164" y="110553"/>
                  </a:lnTo>
                  <a:lnTo>
                    <a:pt x="2410803" y="110553"/>
                  </a:lnTo>
                  <a:lnTo>
                    <a:pt x="2432685" y="97853"/>
                  </a:lnTo>
                  <a:lnTo>
                    <a:pt x="2468727" y="97853"/>
                  </a:lnTo>
                  <a:lnTo>
                    <a:pt x="2452763" y="110553"/>
                  </a:lnTo>
                  <a:lnTo>
                    <a:pt x="2451252" y="110553"/>
                  </a:lnTo>
                  <a:lnTo>
                    <a:pt x="2520480" y="123253"/>
                  </a:lnTo>
                  <a:lnTo>
                    <a:pt x="2652230" y="123253"/>
                  </a:lnTo>
                  <a:lnTo>
                    <a:pt x="2623248" y="110553"/>
                  </a:lnTo>
                  <a:lnTo>
                    <a:pt x="2740647" y="110553"/>
                  </a:lnTo>
                  <a:lnTo>
                    <a:pt x="2773667" y="123253"/>
                  </a:lnTo>
                  <a:lnTo>
                    <a:pt x="2818307" y="123253"/>
                  </a:lnTo>
                  <a:lnTo>
                    <a:pt x="2882747" y="135953"/>
                  </a:lnTo>
                  <a:lnTo>
                    <a:pt x="3042856" y="135953"/>
                  </a:lnTo>
                  <a:lnTo>
                    <a:pt x="3053245" y="123253"/>
                  </a:lnTo>
                  <a:lnTo>
                    <a:pt x="3088322" y="123253"/>
                  </a:lnTo>
                  <a:lnTo>
                    <a:pt x="3084131" y="123609"/>
                  </a:lnTo>
                  <a:lnTo>
                    <a:pt x="3082785" y="123964"/>
                  </a:lnTo>
                  <a:lnTo>
                    <a:pt x="3088665" y="123850"/>
                  </a:lnTo>
                  <a:lnTo>
                    <a:pt x="3099524" y="123355"/>
                  </a:lnTo>
                  <a:lnTo>
                    <a:pt x="3098812" y="123253"/>
                  </a:lnTo>
                  <a:lnTo>
                    <a:pt x="3114154" y="123253"/>
                  </a:lnTo>
                  <a:lnTo>
                    <a:pt x="3099511" y="135953"/>
                  </a:lnTo>
                  <a:lnTo>
                    <a:pt x="3086785" y="135953"/>
                  </a:lnTo>
                  <a:lnTo>
                    <a:pt x="3083039" y="148653"/>
                  </a:lnTo>
                  <a:lnTo>
                    <a:pt x="3117570" y="135953"/>
                  </a:lnTo>
                  <a:lnTo>
                    <a:pt x="3158045" y="135953"/>
                  </a:lnTo>
                  <a:lnTo>
                    <a:pt x="3203791" y="148653"/>
                  </a:lnTo>
                  <a:lnTo>
                    <a:pt x="3254146" y="135953"/>
                  </a:lnTo>
                  <a:lnTo>
                    <a:pt x="3249371" y="148653"/>
                  </a:lnTo>
                  <a:lnTo>
                    <a:pt x="3348825" y="148653"/>
                  </a:lnTo>
                  <a:lnTo>
                    <a:pt x="3379355" y="158330"/>
                  </a:lnTo>
                  <a:lnTo>
                    <a:pt x="3368433" y="148653"/>
                  </a:lnTo>
                  <a:lnTo>
                    <a:pt x="3477907" y="148653"/>
                  </a:lnTo>
                  <a:lnTo>
                    <a:pt x="3501720" y="161353"/>
                  </a:lnTo>
                  <a:lnTo>
                    <a:pt x="3728897" y="161353"/>
                  </a:lnTo>
                  <a:lnTo>
                    <a:pt x="3758196" y="148653"/>
                  </a:lnTo>
                  <a:lnTo>
                    <a:pt x="3758336" y="161353"/>
                  </a:lnTo>
                  <a:lnTo>
                    <a:pt x="3839400" y="161353"/>
                  </a:lnTo>
                  <a:lnTo>
                    <a:pt x="3857206" y="148653"/>
                  </a:lnTo>
                  <a:lnTo>
                    <a:pt x="3896042" y="161353"/>
                  </a:lnTo>
                  <a:lnTo>
                    <a:pt x="3906342" y="161353"/>
                  </a:lnTo>
                  <a:lnTo>
                    <a:pt x="3894709" y="174053"/>
                  </a:lnTo>
                  <a:lnTo>
                    <a:pt x="4029100" y="174053"/>
                  </a:lnTo>
                  <a:lnTo>
                    <a:pt x="4038219" y="161353"/>
                  </a:lnTo>
                  <a:lnTo>
                    <a:pt x="4105579" y="161353"/>
                  </a:lnTo>
                  <a:lnTo>
                    <a:pt x="4112323" y="174053"/>
                  </a:lnTo>
                  <a:lnTo>
                    <a:pt x="4171556" y="174053"/>
                  </a:lnTo>
                  <a:lnTo>
                    <a:pt x="4172280" y="186753"/>
                  </a:lnTo>
                  <a:lnTo>
                    <a:pt x="4173004" y="186753"/>
                  </a:lnTo>
                  <a:lnTo>
                    <a:pt x="4174071" y="199453"/>
                  </a:lnTo>
                  <a:lnTo>
                    <a:pt x="4174528" y="199453"/>
                  </a:lnTo>
                  <a:lnTo>
                    <a:pt x="4225264" y="199453"/>
                  </a:lnTo>
                  <a:lnTo>
                    <a:pt x="4229151" y="123253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75431" y="6169291"/>
              <a:ext cx="4032250" cy="2544445"/>
            </a:xfrm>
            <a:custGeom>
              <a:avLst/>
              <a:gdLst/>
              <a:ahLst/>
              <a:cxnLst/>
              <a:rect l="l" t="t" r="r" b="b"/>
              <a:pathLst>
                <a:path w="4032250" h="2544445">
                  <a:moveTo>
                    <a:pt x="36182" y="11074"/>
                  </a:moveTo>
                  <a:lnTo>
                    <a:pt x="26238" y="2527"/>
                  </a:lnTo>
                  <a:lnTo>
                    <a:pt x="0" y="9194"/>
                  </a:lnTo>
                  <a:lnTo>
                    <a:pt x="8750" y="9156"/>
                  </a:lnTo>
                  <a:lnTo>
                    <a:pt x="18999" y="9321"/>
                  </a:lnTo>
                  <a:lnTo>
                    <a:pt x="28790" y="9880"/>
                  </a:lnTo>
                  <a:lnTo>
                    <a:pt x="36182" y="11074"/>
                  </a:lnTo>
                  <a:close/>
                </a:path>
                <a:path w="4032250" h="2544445">
                  <a:moveTo>
                    <a:pt x="119583" y="4013"/>
                  </a:moveTo>
                  <a:lnTo>
                    <a:pt x="76365" y="0"/>
                  </a:lnTo>
                  <a:lnTo>
                    <a:pt x="104178" y="5194"/>
                  </a:lnTo>
                  <a:lnTo>
                    <a:pt x="119583" y="4013"/>
                  </a:lnTo>
                  <a:close/>
                </a:path>
                <a:path w="4032250" h="2544445">
                  <a:moveTo>
                    <a:pt x="133934" y="2525242"/>
                  </a:moveTo>
                  <a:lnTo>
                    <a:pt x="107162" y="2528544"/>
                  </a:lnTo>
                  <a:lnTo>
                    <a:pt x="116357" y="2529484"/>
                  </a:lnTo>
                  <a:lnTo>
                    <a:pt x="122237" y="2530538"/>
                  </a:lnTo>
                  <a:lnTo>
                    <a:pt x="132283" y="2533142"/>
                  </a:lnTo>
                  <a:lnTo>
                    <a:pt x="133934" y="2525242"/>
                  </a:lnTo>
                  <a:close/>
                </a:path>
                <a:path w="4032250" h="2544445">
                  <a:moveTo>
                    <a:pt x="312826" y="2519375"/>
                  </a:moveTo>
                  <a:lnTo>
                    <a:pt x="283273" y="2519273"/>
                  </a:lnTo>
                  <a:lnTo>
                    <a:pt x="271881" y="2520937"/>
                  </a:lnTo>
                  <a:lnTo>
                    <a:pt x="256336" y="2522550"/>
                  </a:lnTo>
                  <a:lnTo>
                    <a:pt x="251663" y="2523985"/>
                  </a:lnTo>
                  <a:lnTo>
                    <a:pt x="272884" y="2525153"/>
                  </a:lnTo>
                  <a:lnTo>
                    <a:pt x="287020" y="2523121"/>
                  </a:lnTo>
                  <a:lnTo>
                    <a:pt x="307200" y="2520924"/>
                  </a:lnTo>
                  <a:lnTo>
                    <a:pt x="312826" y="2519375"/>
                  </a:lnTo>
                  <a:close/>
                </a:path>
                <a:path w="4032250" h="2544445">
                  <a:moveTo>
                    <a:pt x="336613" y="2540533"/>
                  </a:moveTo>
                  <a:lnTo>
                    <a:pt x="330682" y="2539581"/>
                  </a:lnTo>
                  <a:lnTo>
                    <a:pt x="319697" y="2539250"/>
                  </a:lnTo>
                  <a:lnTo>
                    <a:pt x="305142" y="2539644"/>
                  </a:lnTo>
                  <a:lnTo>
                    <a:pt x="283806" y="2541854"/>
                  </a:lnTo>
                  <a:lnTo>
                    <a:pt x="277660" y="2542997"/>
                  </a:lnTo>
                  <a:lnTo>
                    <a:pt x="279209" y="2544356"/>
                  </a:lnTo>
                  <a:lnTo>
                    <a:pt x="336029" y="2541994"/>
                  </a:lnTo>
                  <a:lnTo>
                    <a:pt x="336613" y="2540533"/>
                  </a:lnTo>
                  <a:close/>
                </a:path>
                <a:path w="4032250" h="2544445">
                  <a:moveTo>
                    <a:pt x="1129334" y="2527071"/>
                  </a:moveTo>
                  <a:lnTo>
                    <a:pt x="1114869" y="2527312"/>
                  </a:lnTo>
                  <a:lnTo>
                    <a:pt x="1117079" y="2540228"/>
                  </a:lnTo>
                  <a:lnTo>
                    <a:pt x="1129334" y="2527071"/>
                  </a:lnTo>
                  <a:close/>
                </a:path>
                <a:path w="4032250" h="2544445">
                  <a:moveTo>
                    <a:pt x="1840598" y="2499334"/>
                  </a:moveTo>
                  <a:lnTo>
                    <a:pt x="1834083" y="2499906"/>
                  </a:lnTo>
                  <a:lnTo>
                    <a:pt x="1827187" y="2500592"/>
                  </a:lnTo>
                  <a:lnTo>
                    <a:pt x="1819859" y="2501493"/>
                  </a:lnTo>
                  <a:lnTo>
                    <a:pt x="1831632" y="2500579"/>
                  </a:lnTo>
                  <a:lnTo>
                    <a:pt x="1837156" y="2499906"/>
                  </a:lnTo>
                  <a:lnTo>
                    <a:pt x="1840598" y="2499334"/>
                  </a:lnTo>
                  <a:close/>
                </a:path>
                <a:path w="4032250" h="2544445">
                  <a:moveTo>
                    <a:pt x="1890699" y="2493645"/>
                  </a:moveTo>
                  <a:lnTo>
                    <a:pt x="1883829" y="2489022"/>
                  </a:lnTo>
                  <a:lnTo>
                    <a:pt x="1851964" y="2489212"/>
                  </a:lnTo>
                  <a:lnTo>
                    <a:pt x="1842985" y="2491752"/>
                  </a:lnTo>
                  <a:lnTo>
                    <a:pt x="1835226" y="2494153"/>
                  </a:lnTo>
                  <a:lnTo>
                    <a:pt x="1807019" y="2493848"/>
                  </a:lnTo>
                  <a:lnTo>
                    <a:pt x="1807883" y="2495677"/>
                  </a:lnTo>
                  <a:lnTo>
                    <a:pt x="1839963" y="2497759"/>
                  </a:lnTo>
                  <a:lnTo>
                    <a:pt x="1840598" y="2499334"/>
                  </a:lnTo>
                  <a:lnTo>
                    <a:pt x="1867128" y="2497378"/>
                  </a:lnTo>
                  <a:lnTo>
                    <a:pt x="1884476" y="2495956"/>
                  </a:lnTo>
                  <a:lnTo>
                    <a:pt x="1890699" y="2493645"/>
                  </a:lnTo>
                  <a:close/>
                </a:path>
                <a:path w="4032250" h="2544445">
                  <a:moveTo>
                    <a:pt x="4010533" y="1981276"/>
                  </a:moveTo>
                  <a:lnTo>
                    <a:pt x="4005148" y="2015020"/>
                  </a:lnTo>
                  <a:lnTo>
                    <a:pt x="4007053" y="2018360"/>
                  </a:lnTo>
                  <a:lnTo>
                    <a:pt x="4008450" y="2012607"/>
                  </a:lnTo>
                  <a:lnTo>
                    <a:pt x="4009352" y="2004936"/>
                  </a:lnTo>
                  <a:lnTo>
                    <a:pt x="4009974" y="1994700"/>
                  </a:lnTo>
                  <a:lnTo>
                    <a:pt x="4010533" y="1981276"/>
                  </a:lnTo>
                  <a:close/>
                </a:path>
                <a:path w="4032250" h="2544445">
                  <a:moveTo>
                    <a:pt x="4029875" y="936472"/>
                  </a:moveTo>
                  <a:lnTo>
                    <a:pt x="4026001" y="934847"/>
                  </a:lnTo>
                  <a:lnTo>
                    <a:pt x="4025735" y="950493"/>
                  </a:lnTo>
                  <a:lnTo>
                    <a:pt x="4025887" y="983145"/>
                  </a:lnTo>
                  <a:lnTo>
                    <a:pt x="4025608" y="998829"/>
                  </a:lnTo>
                  <a:lnTo>
                    <a:pt x="4026839" y="969594"/>
                  </a:lnTo>
                  <a:lnTo>
                    <a:pt x="4029202" y="948423"/>
                  </a:lnTo>
                  <a:lnTo>
                    <a:pt x="4029875" y="936472"/>
                  </a:lnTo>
                  <a:close/>
                </a:path>
                <a:path w="4032250" h="2544445">
                  <a:moveTo>
                    <a:pt x="4031958" y="1419301"/>
                  </a:moveTo>
                  <a:lnTo>
                    <a:pt x="4024465" y="1427924"/>
                  </a:lnTo>
                  <a:lnTo>
                    <a:pt x="4024084" y="1438021"/>
                  </a:lnTo>
                  <a:lnTo>
                    <a:pt x="4031958" y="1419301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9" name="Imagen 8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B31480E-E8BE-54E4-E0BE-F63EEABD48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231" y="8969519"/>
            <a:ext cx="2041540" cy="896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6" y="503581"/>
            <a:ext cx="3137302" cy="27701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421" y="422578"/>
            <a:ext cx="3869093" cy="28863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12" y="5137182"/>
            <a:ext cx="4449319" cy="31937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649" y="5471097"/>
            <a:ext cx="2183768" cy="290578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01313" y="3548100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8" y="7355"/>
                </a:lnTo>
                <a:lnTo>
                  <a:pt x="59077" y="27836"/>
                </a:lnTo>
                <a:lnTo>
                  <a:pt x="27841" y="59069"/>
                </a:lnTo>
                <a:lnTo>
                  <a:pt x="7356" y="98677"/>
                </a:lnTo>
                <a:lnTo>
                  <a:pt x="0" y="144284"/>
                </a:lnTo>
                <a:lnTo>
                  <a:pt x="7356" y="189892"/>
                </a:lnTo>
                <a:lnTo>
                  <a:pt x="27841" y="229500"/>
                </a:lnTo>
                <a:lnTo>
                  <a:pt x="59077" y="260732"/>
                </a:lnTo>
                <a:lnTo>
                  <a:pt x="98688" y="281214"/>
                </a:lnTo>
                <a:lnTo>
                  <a:pt x="144297" y="288569"/>
                </a:lnTo>
                <a:lnTo>
                  <a:pt x="189900" y="281214"/>
                </a:lnTo>
                <a:lnTo>
                  <a:pt x="229507" y="260732"/>
                </a:lnTo>
                <a:lnTo>
                  <a:pt x="260741" y="229500"/>
                </a:lnTo>
                <a:lnTo>
                  <a:pt x="281225" y="189892"/>
                </a:lnTo>
                <a:lnTo>
                  <a:pt x="288582" y="144284"/>
                </a:lnTo>
                <a:lnTo>
                  <a:pt x="281225" y="98677"/>
                </a:lnTo>
                <a:lnTo>
                  <a:pt x="260741" y="59069"/>
                </a:lnTo>
                <a:lnTo>
                  <a:pt x="229507" y="27836"/>
                </a:lnTo>
                <a:lnTo>
                  <a:pt x="189900" y="7355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8543" y="3535161"/>
            <a:ext cx="15557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67629" y="3548100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310" y="0"/>
                </a:moveTo>
                <a:lnTo>
                  <a:pt x="98695" y="7355"/>
                </a:lnTo>
                <a:lnTo>
                  <a:pt x="59080" y="27836"/>
                </a:lnTo>
                <a:lnTo>
                  <a:pt x="27842" y="59069"/>
                </a:lnTo>
                <a:lnTo>
                  <a:pt x="7356" y="98677"/>
                </a:lnTo>
                <a:lnTo>
                  <a:pt x="0" y="144284"/>
                </a:lnTo>
                <a:lnTo>
                  <a:pt x="7356" y="189892"/>
                </a:lnTo>
                <a:lnTo>
                  <a:pt x="27842" y="229500"/>
                </a:lnTo>
                <a:lnTo>
                  <a:pt x="59080" y="260732"/>
                </a:lnTo>
                <a:lnTo>
                  <a:pt x="98695" y="281214"/>
                </a:lnTo>
                <a:lnTo>
                  <a:pt x="144310" y="288569"/>
                </a:lnTo>
                <a:lnTo>
                  <a:pt x="189912" y="281214"/>
                </a:lnTo>
                <a:lnTo>
                  <a:pt x="229519" y="260732"/>
                </a:lnTo>
                <a:lnTo>
                  <a:pt x="260754" y="229500"/>
                </a:lnTo>
                <a:lnTo>
                  <a:pt x="281238" y="189892"/>
                </a:lnTo>
                <a:lnTo>
                  <a:pt x="288594" y="144284"/>
                </a:lnTo>
                <a:lnTo>
                  <a:pt x="281238" y="98677"/>
                </a:lnTo>
                <a:lnTo>
                  <a:pt x="260754" y="59069"/>
                </a:lnTo>
                <a:lnTo>
                  <a:pt x="229519" y="27836"/>
                </a:lnTo>
                <a:lnTo>
                  <a:pt x="189912" y="7355"/>
                </a:lnTo>
                <a:lnTo>
                  <a:pt x="144310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95134" y="3535168"/>
            <a:ext cx="2546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20" dirty="0">
                <a:solidFill>
                  <a:srgbClr val="FFFFFF"/>
                </a:solidFill>
                <a:latin typeface="Arial"/>
                <a:cs typeface="Arial"/>
              </a:rPr>
              <a:t>B1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3890" y="3472385"/>
            <a:ext cx="2808605" cy="1256665"/>
            <a:chOff x="183890" y="3472385"/>
            <a:chExt cx="2808605" cy="1256665"/>
          </a:xfrm>
        </p:grpSpPr>
        <p:sp>
          <p:nvSpPr>
            <p:cNvPr id="11" name="object 11"/>
            <p:cNvSpPr/>
            <p:nvPr/>
          </p:nvSpPr>
          <p:spPr>
            <a:xfrm>
              <a:off x="196723" y="3955833"/>
              <a:ext cx="2795905" cy="49530"/>
            </a:xfrm>
            <a:custGeom>
              <a:avLst/>
              <a:gdLst/>
              <a:ahLst/>
              <a:cxnLst/>
              <a:rect l="l" t="t" r="r" b="b"/>
              <a:pathLst>
                <a:path w="2795905" h="49529">
                  <a:moveTo>
                    <a:pt x="57124" y="12217"/>
                  </a:moveTo>
                  <a:lnTo>
                    <a:pt x="55562" y="12026"/>
                  </a:lnTo>
                  <a:lnTo>
                    <a:pt x="52959" y="12052"/>
                  </a:lnTo>
                  <a:lnTo>
                    <a:pt x="50558" y="12255"/>
                  </a:lnTo>
                  <a:lnTo>
                    <a:pt x="53924" y="12255"/>
                  </a:lnTo>
                  <a:lnTo>
                    <a:pt x="57124" y="12217"/>
                  </a:lnTo>
                  <a:close/>
                </a:path>
                <a:path w="2795905" h="49529">
                  <a:moveTo>
                    <a:pt x="78473" y="34226"/>
                  </a:moveTo>
                  <a:lnTo>
                    <a:pt x="72199" y="34785"/>
                  </a:lnTo>
                  <a:lnTo>
                    <a:pt x="74625" y="36182"/>
                  </a:lnTo>
                  <a:lnTo>
                    <a:pt x="78473" y="34226"/>
                  </a:lnTo>
                  <a:close/>
                </a:path>
                <a:path w="2795905" h="49529">
                  <a:moveTo>
                    <a:pt x="80619" y="34023"/>
                  </a:moveTo>
                  <a:lnTo>
                    <a:pt x="79476" y="33705"/>
                  </a:lnTo>
                  <a:lnTo>
                    <a:pt x="78473" y="34226"/>
                  </a:lnTo>
                  <a:lnTo>
                    <a:pt x="80619" y="34023"/>
                  </a:lnTo>
                  <a:close/>
                </a:path>
                <a:path w="2795905" h="49529">
                  <a:moveTo>
                    <a:pt x="259283" y="40233"/>
                  </a:moveTo>
                  <a:lnTo>
                    <a:pt x="258749" y="40106"/>
                  </a:lnTo>
                  <a:lnTo>
                    <a:pt x="258114" y="40043"/>
                  </a:lnTo>
                  <a:lnTo>
                    <a:pt x="257644" y="39903"/>
                  </a:lnTo>
                  <a:lnTo>
                    <a:pt x="257479" y="40271"/>
                  </a:lnTo>
                  <a:lnTo>
                    <a:pt x="258203" y="40297"/>
                  </a:lnTo>
                  <a:lnTo>
                    <a:pt x="259283" y="40233"/>
                  </a:lnTo>
                  <a:close/>
                </a:path>
                <a:path w="2795905" h="49529">
                  <a:moveTo>
                    <a:pt x="599567" y="13068"/>
                  </a:moveTo>
                  <a:lnTo>
                    <a:pt x="598474" y="12814"/>
                  </a:lnTo>
                  <a:lnTo>
                    <a:pt x="597420" y="13322"/>
                  </a:lnTo>
                  <a:lnTo>
                    <a:pt x="597547" y="13322"/>
                  </a:lnTo>
                  <a:lnTo>
                    <a:pt x="599567" y="13068"/>
                  </a:lnTo>
                  <a:close/>
                </a:path>
                <a:path w="2795905" h="49529">
                  <a:moveTo>
                    <a:pt x="647001" y="32854"/>
                  </a:moveTo>
                  <a:lnTo>
                    <a:pt x="646696" y="32766"/>
                  </a:lnTo>
                  <a:lnTo>
                    <a:pt x="646315" y="32715"/>
                  </a:lnTo>
                  <a:lnTo>
                    <a:pt x="645985" y="32588"/>
                  </a:lnTo>
                  <a:lnTo>
                    <a:pt x="641210" y="33731"/>
                  </a:lnTo>
                  <a:lnTo>
                    <a:pt x="643305" y="33553"/>
                  </a:lnTo>
                  <a:lnTo>
                    <a:pt x="647001" y="32854"/>
                  </a:lnTo>
                  <a:close/>
                </a:path>
                <a:path w="2795905" h="49529">
                  <a:moveTo>
                    <a:pt x="755865" y="42532"/>
                  </a:moveTo>
                  <a:lnTo>
                    <a:pt x="745515" y="42037"/>
                  </a:lnTo>
                  <a:lnTo>
                    <a:pt x="751192" y="43040"/>
                  </a:lnTo>
                  <a:lnTo>
                    <a:pt x="755865" y="42532"/>
                  </a:lnTo>
                  <a:close/>
                </a:path>
                <a:path w="2795905" h="49529">
                  <a:moveTo>
                    <a:pt x="914958" y="42659"/>
                  </a:moveTo>
                  <a:lnTo>
                    <a:pt x="904976" y="43802"/>
                  </a:lnTo>
                  <a:lnTo>
                    <a:pt x="914958" y="42659"/>
                  </a:lnTo>
                  <a:close/>
                </a:path>
                <a:path w="2795905" h="49529">
                  <a:moveTo>
                    <a:pt x="986231" y="45300"/>
                  </a:moveTo>
                  <a:lnTo>
                    <a:pt x="982167" y="43878"/>
                  </a:lnTo>
                  <a:lnTo>
                    <a:pt x="982903" y="42506"/>
                  </a:lnTo>
                  <a:lnTo>
                    <a:pt x="977011" y="45313"/>
                  </a:lnTo>
                  <a:lnTo>
                    <a:pt x="986231" y="45300"/>
                  </a:lnTo>
                  <a:close/>
                </a:path>
                <a:path w="2795905" h="49529">
                  <a:moveTo>
                    <a:pt x="1155560" y="41389"/>
                  </a:moveTo>
                  <a:lnTo>
                    <a:pt x="1149197" y="41389"/>
                  </a:lnTo>
                  <a:lnTo>
                    <a:pt x="1146860" y="41389"/>
                  </a:lnTo>
                  <a:lnTo>
                    <a:pt x="1146581" y="41770"/>
                  </a:lnTo>
                  <a:lnTo>
                    <a:pt x="1144371" y="41770"/>
                  </a:lnTo>
                  <a:lnTo>
                    <a:pt x="1152906" y="42532"/>
                  </a:lnTo>
                  <a:lnTo>
                    <a:pt x="1155560" y="41389"/>
                  </a:lnTo>
                  <a:close/>
                </a:path>
                <a:path w="2795905" h="49529">
                  <a:moveTo>
                    <a:pt x="1182433" y="39585"/>
                  </a:moveTo>
                  <a:lnTo>
                    <a:pt x="1177391" y="40297"/>
                  </a:lnTo>
                  <a:lnTo>
                    <a:pt x="1179766" y="40081"/>
                  </a:lnTo>
                  <a:lnTo>
                    <a:pt x="1181303" y="39839"/>
                  </a:lnTo>
                  <a:lnTo>
                    <a:pt x="1182433" y="39585"/>
                  </a:lnTo>
                  <a:close/>
                </a:path>
                <a:path w="2795905" h="49529">
                  <a:moveTo>
                    <a:pt x="1197470" y="11023"/>
                  </a:moveTo>
                  <a:lnTo>
                    <a:pt x="1196809" y="10350"/>
                  </a:lnTo>
                  <a:lnTo>
                    <a:pt x="1193723" y="10858"/>
                  </a:lnTo>
                  <a:lnTo>
                    <a:pt x="1192390" y="11404"/>
                  </a:lnTo>
                  <a:lnTo>
                    <a:pt x="1192491" y="12026"/>
                  </a:lnTo>
                  <a:lnTo>
                    <a:pt x="1195666" y="11557"/>
                  </a:lnTo>
                  <a:lnTo>
                    <a:pt x="1197470" y="11023"/>
                  </a:lnTo>
                  <a:close/>
                </a:path>
                <a:path w="2795905" h="49529">
                  <a:moveTo>
                    <a:pt x="1201381" y="38849"/>
                  </a:moveTo>
                  <a:lnTo>
                    <a:pt x="1196682" y="38976"/>
                  </a:lnTo>
                  <a:lnTo>
                    <a:pt x="1201115" y="39230"/>
                  </a:lnTo>
                  <a:lnTo>
                    <a:pt x="1201381" y="38849"/>
                  </a:lnTo>
                  <a:close/>
                </a:path>
                <a:path w="2795905" h="49529">
                  <a:moveTo>
                    <a:pt x="1219860" y="38519"/>
                  </a:moveTo>
                  <a:lnTo>
                    <a:pt x="1218171" y="39204"/>
                  </a:lnTo>
                  <a:lnTo>
                    <a:pt x="1217472" y="39700"/>
                  </a:lnTo>
                  <a:lnTo>
                    <a:pt x="1218958" y="39751"/>
                  </a:lnTo>
                  <a:lnTo>
                    <a:pt x="1219860" y="38519"/>
                  </a:lnTo>
                  <a:close/>
                </a:path>
                <a:path w="2795905" h="49529">
                  <a:moveTo>
                    <a:pt x="1237742" y="35445"/>
                  </a:moveTo>
                  <a:lnTo>
                    <a:pt x="1231455" y="35166"/>
                  </a:lnTo>
                  <a:lnTo>
                    <a:pt x="1232979" y="36182"/>
                  </a:lnTo>
                  <a:lnTo>
                    <a:pt x="1237742" y="35445"/>
                  </a:lnTo>
                  <a:close/>
                </a:path>
                <a:path w="2795905" h="49529">
                  <a:moveTo>
                    <a:pt x="1240370" y="35547"/>
                  </a:moveTo>
                  <a:lnTo>
                    <a:pt x="1238948" y="35255"/>
                  </a:lnTo>
                  <a:lnTo>
                    <a:pt x="1237742" y="35445"/>
                  </a:lnTo>
                  <a:lnTo>
                    <a:pt x="1240370" y="35547"/>
                  </a:lnTo>
                  <a:close/>
                </a:path>
                <a:path w="2795905" h="49529">
                  <a:moveTo>
                    <a:pt x="1264297" y="40767"/>
                  </a:moveTo>
                  <a:lnTo>
                    <a:pt x="1262278" y="40576"/>
                  </a:lnTo>
                  <a:lnTo>
                    <a:pt x="1263027" y="41135"/>
                  </a:lnTo>
                  <a:lnTo>
                    <a:pt x="1264297" y="40767"/>
                  </a:lnTo>
                  <a:close/>
                </a:path>
                <a:path w="2795905" h="49529">
                  <a:moveTo>
                    <a:pt x="1513141" y="36537"/>
                  </a:moveTo>
                  <a:lnTo>
                    <a:pt x="1503451" y="34759"/>
                  </a:lnTo>
                  <a:lnTo>
                    <a:pt x="1505623" y="35382"/>
                  </a:lnTo>
                  <a:lnTo>
                    <a:pt x="1508747" y="35979"/>
                  </a:lnTo>
                  <a:lnTo>
                    <a:pt x="1513141" y="36537"/>
                  </a:lnTo>
                  <a:close/>
                </a:path>
                <a:path w="2795905" h="49529">
                  <a:moveTo>
                    <a:pt x="1525447" y="23355"/>
                  </a:moveTo>
                  <a:lnTo>
                    <a:pt x="1523314" y="23914"/>
                  </a:lnTo>
                  <a:lnTo>
                    <a:pt x="1518335" y="25146"/>
                  </a:lnTo>
                  <a:lnTo>
                    <a:pt x="1519758" y="25692"/>
                  </a:lnTo>
                  <a:lnTo>
                    <a:pt x="1520482" y="25984"/>
                  </a:lnTo>
                  <a:lnTo>
                    <a:pt x="1523949" y="24168"/>
                  </a:lnTo>
                  <a:lnTo>
                    <a:pt x="1525447" y="23355"/>
                  </a:lnTo>
                  <a:close/>
                </a:path>
                <a:path w="2795905" h="49529">
                  <a:moveTo>
                    <a:pt x="1644675" y="36347"/>
                  </a:moveTo>
                  <a:lnTo>
                    <a:pt x="1634045" y="35928"/>
                  </a:lnTo>
                  <a:lnTo>
                    <a:pt x="1643176" y="36817"/>
                  </a:lnTo>
                  <a:lnTo>
                    <a:pt x="1644675" y="36347"/>
                  </a:lnTo>
                  <a:close/>
                </a:path>
                <a:path w="2795905" h="49529">
                  <a:moveTo>
                    <a:pt x="1648574" y="35115"/>
                  </a:moveTo>
                  <a:lnTo>
                    <a:pt x="1644675" y="36347"/>
                  </a:lnTo>
                  <a:lnTo>
                    <a:pt x="1647012" y="36436"/>
                  </a:lnTo>
                  <a:lnTo>
                    <a:pt x="1648574" y="35115"/>
                  </a:lnTo>
                  <a:close/>
                </a:path>
                <a:path w="2795905" h="49529">
                  <a:moveTo>
                    <a:pt x="1770354" y="37071"/>
                  </a:moveTo>
                  <a:lnTo>
                    <a:pt x="1764741" y="29133"/>
                  </a:lnTo>
                  <a:lnTo>
                    <a:pt x="1753514" y="39357"/>
                  </a:lnTo>
                  <a:lnTo>
                    <a:pt x="1760753" y="35928"/>
                  </a:lnTo>
                  <a:lnTo>
                    <a:pt x="1764880" y="36347"/>
                  </a:lnTo>
                  <a:lnTo>
                    <a:pt x="1770354" y="37071"/>
                  </a:lnTo>
                  <a:close/>
                </a:path>
                <a:path w="2795905" h="49529">
                  <a:moveTo>
                    <a:pt x="1771065" y="37160"/>
                  </a:moveTo>
                  <a:lnTo>
                    <a:pt x="1770837" y="37134"/>
                  </a:lnTo>
                  <a:lnTo>
                    <a:pt x="1770557" y="37096"/>
                  </a:lnTo>
                  <a:lnTo>
                    <a:pt x="1770354" y="37071"/>
                  </a:lnTo>
                  <a:lnTo>
                    <a:pt x="1770519" y="37299"/>
                  </a:lnTo>
                  <a:lnTo>
                    <a:pt x="1770748" y="37274"/>
                  </a:lnTo>
                  <a:lnTo>
                    <a:pt x="1771065" y="37160"/>
                  </a:lnTo>
                  <a:close/>
                </a:path>
                <a:path w="2795905" h="49529">
                  <a:moveTo>
                    <a:pt x="1813648" y="37071"/>
                  </a:moveTo>
                  <a:lnTo>
                    <a:pt x="1808734" y="35788"/>
                  </a:lnTo>
                  <a:lnTo>
                    <a:pt x="1808518" y="36055"/>
                  </a:lnTo>
                  <a:lnTo>
                    <a:pt x="1813648" y="37071"/>
                  </a:lnTo>
                  <a:close/>
                </a:path>
                <a:path w="2795905" h="49529">
                  <a:moveTo>
                    <a:pt x="1822970" y="36182"/>
                  </a:moveTo>
                  <a:lnTo>
                    <a:pt x="1822894" y="35941"/>
                  </a:lnTo>
                  <a:lnTo>
                    <a:pt x="1820024" y="36944"/>
                  </a:lnTo>
                  <a:lnTo>
                    <a:pt x="1822970" y="36182"/>
                  </a:lnTo>
                  <a:close/>
                </a:path>
                <a:path w="2795905" h="49529">
                  <a:moveTo>
                    <a:pt x="1893709" y="8686"/>
                  </a:moveTo>
                  <a:lnTo>
                    <a:pt x="1886356" y="6337"/>
                  </a:lnTo>
                  <a:lnTo>
                    <a:pt x="1878139" y="2705"/>
                  </a:lnTo>
                  <a:lnTo>
                    <a:pt x="1879041" y="5524"/>
                  </a:lnTo>
                  <a:lnTo>
                    <a:pt x="1881289" y="8280"/>
                  </a:lnTo>
                  <a:lnTo>
                    <a:pt x="1886432" y="7785"/>
                  </a:lnTo>
                  <a:lnTo>
                    <a:pt x="1890356" y="8102"/>
                  </a:lnTo>
                  <a:lnTo>
                    <a:pt x="1893709" y="8686"/>
                  </a:lnTo>
                  <a:close/>
                </a:path>
                <a:path w="2795905" h="49529">
                  <a:moveTo>
                    <a:pt x="1983079" y="10528"/>
                  </a:moveTo>
                  <a:lnTo>
                    <a:pt x="1979650" y="9766"/>
                  </a:lnTo>
                  <a:lnTo>
                    <a:pt x="1974799" y="9512"/>
                  </a:lnTo>
                  <a:lnTo>
                    <a:pt x="1983079" y="10528"/>
                  </a:lnTo>
                  <a:close/>
                </a:path>
                <a:path w="2795905" h="49529">
                  <a:moveTo>
                    <a:pt x="2197417" y="7759"/>
                  </a:moveTo>
                  <a:lnTo>
                    <a:pt x="2191778" y="6578"/>
                  </a:lnTo>
                  <a:lnTo>
                    <a:pt x="2185314" y="5854"/>
                  </a:lnTo>
                  <a:lnTo>
                    <a:pt x="2179104" y="7772"/>
                  </a:lnTo>
                  <a:lnTo>
                    <a:pt x="2180221" y="8039"/>
                  </a:lnTo>
                  <a:lnTo>
                    <a:pt x="2181314" y="8191"/>
                  </a:lnTo>
                  <a:lnTo>
                    <a:pt x="2182457" y="8420"/>
                  </a:lnTo>
                  <a:lnTo>
                    <a:pt x="2187092" y="7962"/>
                  </a:lnTo>
                  <a:lnTo>
                    <a:pt x="2191753" y="7581"/>
                  </a:lnTo>
                  <a:lnTo>
                    <a:pt x="2197417" y="7759"/>
                  </a:lnTo>
                  <a:close/>
                </a:path>
                <a:path w="2795905" h="49529">
                  <a:moveTo>
                    <a:pt x="2198674" y="29705"/>
                  </a:moveTo>
                  <a:lnTo>
                    <a:pt x="2197544" y="29565"/>
                  </a:lnTo>
                  <a:lnTo>
                    <a:pt x="2197189" y="30086"/>
                  </a:lnTo>
                  <a:lnTo>
                    <a:pt x="2198154" y="29921"/>
                  </a:lnTo>
                  <a:lnTo>
                    <a:pt x="2198674" y="29705"/>
                  </a:lnTo>
                  <a:close/>
                </a:path>
                <a:path w="2795905" h="49529">
                  <a:moveTo>
                    <a:pt x="2199360" y="29718"/>
                  </a:moveTo>
                  <a:lnTo>
                    <a:pt x="2198154" y="29921"/>
                  </a:lnTo>
                  <a:lnTo>
                    <a:pt x="2194420" y="31483"/>
                  </a:lnTo>
                  <a:lnTo>
                    <a:pt x="2197404" y="30721"/>
                  </a:lnTo>
                  <a:lnTo>
                    <a:pt x="2199360" y="29718"/>
                  </a:lnTo>
                  <a:close/>
                </a:path>
                <a:path w="2795905" h="49529">
                  <a:moveTo>
                    <a:pt x="2201837" y="29298"/>
                  </a:moveTo>
                  <a:lnTo>
                    <a:pt x="2200122" y="29324"/>
                  </a:lnTo>
                  <a:lnTo>
                    <a:pt x="2199360" y="29718"/>
                  </a:lnTo>
                  <a:lnTo>
                    <a:pt x="2201837" y="29298"/>
                  </a:lnTo>
                  <a:close/>
                </a:path>
                <a:path w="2795905" h="49529">
                  <a:moveTo>
                    <a:pt x="2227300" y="29197"/>
                  </a:moveTo>
                  <a:lnTo>
                    <a:pt x="2222690" y="27546"/>
                  </a:lnTo>
                  <a:lnTo>
                    <a:pt x="2214613" y="27673"/>
                  </a:lnTo>
                  <a:lnTo>
                    <a:pt x="2205342" y="28689"/>
                  </a:lnTo>
                  <a:lnTo>
                    <a:pt x="2201837" y="29298"/>
                  </a:lnTo>
                  <a:lnTo>
                    <a:pt x="2206510" y="29197"/>
                  </a:lnTo>
                  <a:lnTo>
                    <a:pt x="2209647" y="30975"/>
                  </a:lnTo>
                  <a:lnTo>
                    <a:pt x="2205151" y="31496"/>
                  </a:lnTo>
                  <a:lnTo>
                    <a:pt x="2200211" y="32118"/>
                  </a:lnTo>
                  <a:lnTo>
                    <a:pt x="2201697" y="34277"/>
                  </a:lnTo>
                  <a:lnTo>
                    <a:pt x="2204758" y="32626"/>
                  </a:lnTo>
                  <a:lnTo>
                    <a:pt x="2211387" y="31356"/>
                  </a:lnTo>
                  <a:lnTo>
                    <a:pt x="2219579" y="30340"/>
                  </a:lnTo>
                  <a:lnTo>
                    <a:pt x="2227300" y="29197"/>
                  </a:lnTo>
                  <a:close/>
                </a:path>
                <a:path w="2795905" h="49529">
                  <a:moveTo>
                    <a:pt x="2238095" y="22593"/>
                  </a:moveTo>
                  <a:lnTo>
                    <a:pt x="2236178" y="21539"/>
                  </a:lnTo>
                  <a:lnTo>
                    <a:pt x="2223643" y="22453"/>
                  </a:lnTo>
                  <a:lnTo>
                    <a:pt x="2222360" y="23545"/>
                  </a:lnTo>
                  <a:lnTo>
                    <a:pt x="2225789" y="24206"/>
                  </a:lnTo>
                  <a:lnTo>
                    <a:pt x="2230450" y="23774"/>
                  </a:lnTo>
                  <a:lnTo>
                    <a:pt x="2233447" y="23012"/>
                  </a:lnTo>
                  <a:lnTo>
                    <a:pt x="2238095" y="22593"/>
                  </a:lnTo>
                  <a:close/>
                </a:path>
                <a:path w="2795905" h="49529">
                  <a:moveTo>
                    <a:pt x="2271141" y="24472"/>
                  </a:moveTo>
                  <a:lnTo>
                    <a:pt x="2264041" y="23609"/>
                  </a:lnTo>
                  <a:lnTo>
                    <a:pt x="2269134" y="24625"/>
                  </a:lnTo>
                  <a:lnTo>
                    <a:pt x="2271141" y="24472"/>
                  </a:lnTo>
                  <a:close/>
                </a:path>
                <a:path w="2795905" h="49529">
                  <a:moveTo>
                    <a:pt x="2274062" y="30251"/>
                  </a:moveTo>
                  <a:lnTo>
                    <a:pt x="2270671" y="29591"/>
                  </a:lnTo>
                  <a:lnTo>
                    <a:pt x="2270455" y="28879"/>
                  </a:lnTo>
                  <a:lnTo>
                    <a:pt x="2268524" y="27838"/>
                  </a:lnTo>
                  <a:lnTo>
                    <a:pt x="2268156" y="31775"/>
                  </a:lnTo>
                  <a:lnTo>
                    <a:pt x="2274062" y="30251"/>
                  </a:lnTo>
                  <a:close/>
                </a:path>
                <a:path w="2795905" h="49529">
                  <a:moveTo>
                    <a:pt x="2339886" y="9982"/>
                  </a:moveTo>
                  <a:lnTo>
                    <a:pt x="2338705" y="6324"/>
                  </a:lnTo>
                  <a:lnTo>
                    <a:pt x="2332926" y="7620"/>
                  </a:lnTo>
                  <a:lnTo>
                    <a:pt x="2329764" y="9232"/>
                  </a:lnTo>
                  <a:lnTo>
                    <a:pt x="2336469" y="9321"/>
                  </a:lnTo>
                  <a:lnTo>
                    <a:pt x="2339886" y="9982"/>
                  </a:lnTo>
                  <a:close/>
                </a:path>
                <a:path w="2795905" h="49529">
                  <a:moveTo>
                    <a:pt x="2340533" y="7073"/>
                  </a:moveTo>
                  <a:lnTo>
                    <a:pt x="2339098" y="6286"/>
                  </a:lnTo>
                  <a:lnTo>
                    <a:pt x="2338616" y="6019"/>
                  </a:lnTo>
                  <a:lnTo>
                    <a:pt x="2338705" y="6324"/>
                  </a:lnTo>
                  <a:lnTo>
                    <a:pt x="2338870" y="6286"/>
                  </a:lnTo>
                  <a:lnTo>
                    <a:pt x="2340533" y="7073"/>
                  </a:lnTo>
                  <a:close/>
                </a:path>
                <a:path w="2795905" h="49529">
                  <a:moveTo>
                    <a:pt x="2353106" y="7632"/>
                  </a:moveTo>
                  <a:lnTo>
                    <a:pt x="2352167" y="7454"/>
                  </a:lnTo>
                  <a:lnTo>
                    <a:pt x="2351773" y="7302"/>
                  </a:lnTo>
                  <a:lnTo>
                    <a:pt x="2352040" y="7200"/>
                  </a:lnTo>
                  <a:lnTo>
                    <a:pt x="2350643" y="7251"/>
                  </a:lnTo>
                  <a:lnTo>
                    <a:pt x="2348687" y="7302"/>
                  </a:lnTo>
                  <a:lnTo>
                    <a:pt x="2348141" y="7315"/>
                  </a:lnTo>
                  <a:lnTo>
                    <a:pt x="2350668" y="7442"/>
                  </a:lnTo>
                  <a:lnTo>
                    <a:pt x="2353106" y="7632"/>
                  </a:lnTo>
                  <a:close/>
                </a:path>
                <a:path w="2795905" h="49529">
                  <a:moveTo>
                    <a:pt x="2356751" y="7023"/>
                  </a:moveTo>
                  <a:lnTo>
                    <a:pt x="2352776" y="6896"/>
                  </a:lnTo>
                  <a:lnTo>
                    <a:pt x="2352040" y="7200"/>
                  </a:lnTo>
                  <a:lnTo>
                    <a:pt x="2356751" y="7023"/>
                  </a:lnTo>
                  <a:close/>
                </a:path>
                <a:path w="2795905" h="49529">
                  <a:moveTo>
                    <a:pt x="2359152" y="8458"/>
                  </a:moveTo>
                  <a:lnTo>
                    <a:pt x="2357374" y="8115"/>
                  </a:lnTo>
                  <a:lnTo>
                    <a:pt x="2355329" y="7835"/>
                  </a:lnTo>
                  <a:lnTo>
                    <a:pt x="2353094" y="7645"/>
                  </a:lnTo>
                  <a:lnTo>
                    <a:pt x="2354084" y="7848"/>
                  </a:lnTo>
                  <a:lnTo>
                    <a:pt x="2355913" y="8115"/>
                  </a:lnTo>
                  <a:lnTo>
                    <a:pt x="2359152" y="8458"/>
                  </a:lnTo>
                  <a:close/>
                </a:path>
                <a:path w="2795905" h="49529">
                  <a:moveTo>
                    <a:pt x="2362924" y="6972"/>
                  </a:moveTo>
                  <a:lnTo>
                    <a:pt x="2362403" y="6680"/>
                  </a:lnTo>
                  <a:lnTo>
                    <a:pt x="2358199" y="7162"/>
                  </a:lnTo>
                  <a:lnTo>
                    <a:pt x="2359825" y="7289"/>
                  </a:lnTo>
                  <a:lnTo>
                    <a:pt x="2361107" y="7353"/>
                  </a:lnTo>
                  <a:lnTo>
                    <a:pt x="2362327" y="7429"/>
                  </a:lnTo>
                  <a:lnTo>
                    <a:pt x="2362924" y="6972"/>
                  </a:lnTo>
                  <a:close/>
                </a:path>
                <a:path w="2795905" h="49529">
                  <a:moveTo>
                    <a:pt x="2374150" y="21958"/>
                  </a:moveTo>
                  <a:lnTo>
                    <a:pt x="2367076" y="21856"/>
                  </a:lnTo>
                  <a:lnTo>
                    <a:pt x="2359329" y="21221"/>
                  </a:lnTo>
                  <a:lnTo>
                    <a:pt x="2359596" y="22161"/>
                  </a:lnTo>
                  <a:lnTo>
                    <a:pt x="2371077" y="23037"/>
                  </a:lnTo>
                  <a:lnTo>
                    <a:pt x="2370912" y="22504"/>
                  </a:lnTo>
                  <a:lnTo>
                    <a:pt x="2372360" y="22186"/>
                  </a:lnTo>
                  <a:lnTo>
                    <a:pt x="2374150" y="21958"/>
                  </a:lnTo>
                  <a:close/>
                </a:path>
                <a:path w="2795905" h="49529">
                  <a:moveTo>
                    <a:pt x="2374214" y="18351"/>
                  </a:moveTo>
                  <a:lnTo>
                    <a:pt x="2374036" y="18402"/>
                  </a:lnTo>
                  <a:lnTo>
                    <a:pt x="2373274" y="18796"/>
                  </a:lnTo>
                  <a:lnTo>
                    <a:pt x="2373160" y="19431"/>
                  </a:lnTo>
                  <a:lnTo>
                    <a:pt x="2373553" y="18770"/>
                  </a:lnTo>
                  <a:lnTo>
                    <a:pt x="2374214" y="18351"/>
                  </a:lnTo>
                  <a:close/>
                </a:path>
                <a:path w="2795905" h="49529">
                  <a:moveTo>
                    <a:pt x="2383396" y="21424"/>
                  </a:moveTo>
                  <a:lnTo>
                    <a:pt x="2377097" y="21564"/>
                  </a:lnTo>
                  <a:lnTo>
                    <a:pt x="2374150" y="21958"/>
                  </a:lnTo>
                  <a:lnTo>
                    <a:pt x="2377833" y="22021"/>
                  </a:lnTo>
                  <a:lnTo>
                    <a:pt x="2381339" y="21958"/>
                  </a:lnTo>
                  <a:lnTo>
                    <a:pt x="2383396" y="21424"/>
                  </a:lnTo>
                  <a:close/>
                </a:path>
                <a:path w="2795905" h="49529">
                  <a:moveTo>
                    <a:pt x="2400008" y="7632"/>
                  </a:moveTo>
                  <a:lnTo>
                    <a:pt x="2399766" y="6908"/>
                  </a:lnTo>
                  <a:lnTo>
                    <a:pt x="2398941" y="6477"/>
                  </a:lnTo>
                  <a:lnTo>
                    <a:pt x="2398128" y="6045"/>
                  </a:lnTo>
                  <a:lnTo>
                    <a:pt x="2390762" y="6616"/>
                  </a:lnTo>
                  <a:lnTo>
                    <a:pt x="2395728" y="6477"/>
                  </a:lnTo>
                  <a:lnTo>
                    <a:pt x="2397506" y="7150"/>
                  </a:lnTo>
                  <a:lnTo>
                    <a:pt x="2400008" y="7632"/>
                  </a:lnTo>
                  <a:close/>
                </a:path>
                <a:path w="2795905" h="49529">
                  <a:moveTo>
                    <a:pt x="2400630" y="25438"/>
                  </a:moveTo>
                  <a:lnTo>
                    <a:pt x="2397226" y="24777"/>
                  </a:lnTo>
                  <a:lnTo>
                    <a:pt x="2389136" y="24549"/>
                  </a:lnTo>
                  <a:lnTo>
                    <a:pt x="2400630" y="25438"/>
                  </a:lnTo>
                  <a:close/>
                </a:path>
                <a:path w="2795905" h="49529">
                  <a:moveTo>
                    <a:pt x="2401024" y="5829"/>
                  </a:moveTo>
                  <a:lnTo>
                    <a:pt x="2397810" y="5880"/>
                  </a:lnTo>
                  <a:lnTo>
                    <a:pt x="2398128" y="6045"/>
                  </a:lnTo>
                  <a:lnTo>
                    <a:pt x="2401024" y="5829"/>
                  </a:lnTo>
                  <a:close/>
                </a:path>
                <a:path w="2795905" h="49529">
                  <a:moveTo>
                    <a:pt x="2416340" y="24485"/>
                  </a:moveTo>
                  <a:lnTo>
                    <a:pt x="2413762" y="21310"/>
                  </a:lnTo>
                  <a:lnTo>
                    <a:pt x="2409723" y="23876"/>
                  </a:lnTo>
                  <a:lnTo>
                    <a:pt x="2416340" y="24485"/>
                  </a:lnTo>
                  <a:close/>
                </a:path>
                <a:path w="2795905" h="49529">
                  <a:moveTo>
                    <a:pt x="2425801" y="13627"/>
                  </a:moveTo>
                  <a:lnTo>
                    <a:pt x="2410523" y="16002"/>
                  </a:lnTo>
                  <a:lnTo>
                    <a:pt x="2411323" y="18580"/>
                  </a:lnTo>
                  <a:lnTo>
                    <a:pt x="2417762" y="17703"/>
                  </a:lnTo>
                  <a:lnTo>
                    <a:pt x="2424950" y="17233"/>
                  </a:lnTo>
                  <a:lnTo>
                    <a:pt x="2424099" y="17259"/>
                  </a:lnTo>
                  <a:lnTo>
                    <a:pt x="2423680" y="17233"/>
                  </a:lnTo>
                  <a:lnTo>
                    <a:pt x="2425801" y="13627"/>
                  </a:lnTo>
                  <a:close/>
                </a:path>
                <a:path w="2795905" h="49529">
                  <a:moveTo>
                    <a:pt x="2427338" y="10731"/>
                  </a:moveTo>
                  <a:lnTo>
                    <a:pt x="2427173" y="10655"/>
                  </a:lnTo>
                  <a:lnTo>
                    <a:pt x="2418880" y="6718"/>
                  </a:lnTo>
                  <a:lnTo>
                    <a:pt x="2417241" y="9131"/>
                  </a:lnTo>
                  <a:lnTo>
                    <a:pt x="2406675" y="9385"/>
                  </a:lnTo>
                  <a:lnTo>
                    <a:pt x="2397048" y="9766"/>
                  </a:lnTo>
                  <a:lnTo>
                    <a:pt x="2398179" y="12306"/>
                  </a:lnTo>
                  <a:lnTo>
                    <a:pt x="2391321" y="9639"/>
                  </a:lnTo>
                  <a:lnTo>
                    <a:pt x="2384666" y="8750"/>
                  </a:lnTo>
                  <a:lnTo>
                    <a:pt x="2379522" y="8115"/>
                  </a:lnTo>
                  <a:lnTo>
                    <a:pt x="2377465" y="7861"/>
                  </a:lnTo>
                  <a:lnTo>
                    <a:pt x="2368943" y="5702"/>
                  </a:lnTo>
                  <a:lnTo>
                    <a:pt x="2369350" y="6972"/>
                  </a:lnTo>
                  <a:lnTo>
                    <a:pt x="2373401" y="8115"/>
                  </a:lnTo>
                  <a:lnTo>
                    <a:pt x="2362327" y="7480"/>
                  </a:lnTo>
                  <a:lnTo>
                    <a:pt x="2361831" y="7861"/>
                  </a:lnTo>
                  <a:lnTo>
                    <a:pt x="2360650" y="8369"/>
                  </a:lnTo>
                  <a:lnTo>
                    <a:pt x="2359888" y="8623"/>
                  </a:lnTo>
                  <a:lnTo>
                    <a:pt x="2359152" y="8496"/>
                  </a:lnTo>
                  <a:lnTo>
                    <a:pt x="2359533" y="8623"/>
                  </a:lnTo>
                  <a:lnTo>
                    <a:pt x="2359761" y="8623"/>
                  </a:lnTo>
                  <a:lnTo>
                    <a:pt x="2359291" y="8877"/>
                  </a:lnTo>
                  <a:lnTo>
                    <a:pt x="2359990" y="8750"/>
                  </a:lnTo>
                  <a:lnTo>
                    <a:pt x="2362619" y="9258"/>
                  </a:lnTo>
                  <a:lnTo>
                    <a:pt x="2364765" y="9893"/>
                  </a:lnTo>
                  <a:lnTo>
                    <a:pt x="2365641" y="10655"/>
                  </a:lnTo>
                  <a:lnTo>
                    <a:pt x="2359609" y="12433"/>
                  </a:lnTo>
                  <a:lnTo>
                    <a:pt x="2351265" y="13449"/>
                  </a:lnTo>
                  <a:lnTo>
                    <a:pt x="2342832" y="14084"/>
                  </a:lnTo>
                  <a:lnTo>
                    <a:pt x="2336558" y="15100"/>
                  </a:lnTo>
                  <a:lnTo>
                    <a:pt x="2329980" y="14465"/>
                  </a:lnTo>
                  <a:lnTo>
                    <a:pt x="2339302" y="13576"/>
                  </a:lnTo>
                  <a:lnTo>
                    <a:pt x="2335720" y="12179"/>
                  </a:lnTo>
                  <a:lnTo>
                    <a:pt x="2326817" y="14465"/>
                  </a:lnTo>
                  <a:lnTo>
                    <a:pt x="2324912" y="13195"/>
                  </a:lnTo>
                  <a:lnTo>
                    <a:pt x="2324722" y="13068"/>
                  </a:lnTo>
                  <a:lnTo>
                    <a:pt x="2323960" y="12560"/>
                  </a:lnTo>
                  <a:lnTo>
                    <a:pt x="2322131" y="11798"/>
                  </a:lnTo>
                  <a:lnTo>
                    <a:pt x="2319693" y="10782"/>
                  </a:lnTo>
                  <a:lnTo>
                    <a:pt x="2318816" y="9766"/>
                  </a:lnTo>
                  <a:lnTo>
                    <a:pt x="2318499" y="9385"/>
                  </a:lnTo>
                  <a:lnTo>
                    <a:pt x="2321674" y="8750"/>
                  </a:lnTo>
                  <a:lnTo>
                    <a:pt x="2324849" y="8115"/>
                  </a:lnTo>
                  <a:lnTo>
                    <a:pt x="2310904" y="7988"/>
                  </a:lnTo>
                  <a:lnTo>
                    <a:pt x="2304288" y="6972"/>
                  </a:lnTo>
                  <a:lnTo>
                    <a:pt x="2300135" y="6604"/>
                  </a:lnTo>
                  <a:lnTo>
                    <a:pt x="2300135" y="9766"/>
                  </a:lnTo>
                  <a:lnTo>
                    <a:pt x="2299893" y="9893"/>
                  </a:lnTo>
                  <a:lnTo>
                    <a:pt x="2292070" y="8750"/>
                  </a:lnTo>
                  <a:lnTo>
                    <a:pt x="2294801" y="9131"/>
                  </a:lnTo>
                  <a:lnTo>
                    <a:pt x="2300135" y="9766"/>
                  </a:lnTo>
                  <a:lnTo>
                    <a:pt x="2300135" y="6604"/>
                  </a:lnTo>
                  <a:lnTo>
                    <a:pt x="2297214" y="6337"/>
                  </a:lnTo>
                  <a:lnTo>
                    <a:pt x="2290368" y="6337"/>
                  </a:lnTo>
                  <a:lnTo>
                    <a:pt x="2284450" y="6972"/>
                  </a:lnTo>
                  <a:lnTo>
                    <a:pt x="2277872" y="6337"/>
                  </a:lnTo>
                  <a:lnTo>
                    <a:pt x="2267839" y="10020"/>
                  </a:lnTo>
                  <a:lnTo>
                    <a:pt x="2268855" y="9639"/>
                  </a:lnTo>
                  <a:lnTo>
                    <a:pt x="2273579" y="7861"/>
                  </a:lnTo>
                  <a:lnTo>
                    <a:pt x="2251710" y="9639"/>
                  </a:lnTo>
                  <a:lnTo>
                    <a:pt x="2251506" y="8877"/>
                  </a:lnTo>
                  <a:lnTo>
                    <a:pt x="2235085" y="9385"/>
                  </a:lnTo>
                  <a:lnTo>
                    <a:pt x="2218131" y="10528"/>
                  </a:lnTo>
                  <a:lnTo>
                    <a:pt x="2212225" y="10579"/>
                  </a:lnTo>
                  <a:lnTo>
                    <a:pt x="2213241" y="9423"/>
                  </a:lnTo>
                  <a:lnTo>
                    <a:pt x="2206904" y="8356"/>
                  </a:lnTo>
                  <a:lnTo>
                    <a:pt x="2201862" y="7899"/>
                  </a:lnTo>
                  <a:lnTo>
                    <a:pt x="2197417" y="7759"/>
                  </a:lnTo>
                  <a:lnTo>
                    <a:pt x="2205050" y="9347"/>
                  </a:lnTo>
                  <a:lnTo>
                    <a:pt x="2208301" y="10604"/>
                  </a:lnTo>
                  <a:lnTo>
                    <a:pt x="2200605" y="10655"/>
                  </a:lnTo>
                  <a:lnTo>
                    <a:pt x="2192070" y="9639"/>
                  </a:lnTo>
                  <a:lnTo>
                    <a:pt x="2182457" y="8496"/>
                  </a:lnTo>
                  <a:lnTo>
                    <a:pt x="2176894" y="9004"/>
                  </a:lnTo>
                  <a:lnTo>
                    <a:pt x="2170836" y="9385"/>
                  </a:lnTo>
                  <a:lnTo>
                    <a:pt x="2163851" y="9639"/>
                  </a:lnTo>
                  <a:lnTo>
                    <a:pt x="2155545" y="9258"/>
                  </a:lnTo>
                  <a:lnTo>
                    <a:pt x="2153170" y="6845"/>
                  </a:lnTo>
                  <a:lnTo>
                    <a:pt x="2144801" y="6845"/>
                  </a:lnTo>
                  <a:lnTo>
                    <a:pt x="2135187" y="6210"/>
                  </a:lnTo>
                  <a:lnTo>
                    <a:pt x="2126551" y="5956"/>
                  </a:lnTo>
                  <a:lnTo>
                    <a:pt x="2121179" y="6845"/>
                  </a:lnTo>
                  <a:lnTo>
                    <a:pt x="2109609" y="3797"/>
                  </a:lnTo>
                  <a:lnTo>
                    <a:pt x="2092731" y="3543"/>
                  </a:lnTo>
                  <a:lnTo>
                    <a:pt x="2074672" y="4305"/>
                  </a:lnTo>
                  <a:lnTo>
                    <a:pt x="2059533" y="4305"/>
                  </a:lnTo>
                  <a:lnTo>
                    <a:pt x="2058911" y="7480"/>
                  </a:lnTo>
                  <a:lnTo>
                    <a:pt x="2050478" y="7607"/>
                  </a:lnTo>
                  <a:lnTo>
                    <a:pt x="2041880" y="7988"/>
                  </a:lnTo>
                  <a:lnTo>
                    <a:pt x="2032762" y="8623"/>
                  </a:lnTo>
                  <a:lnTo>
                    <a:pt x="2022805" y="9512"/>
                  </a:lnTo>
                  <a:lnTo>
                    <a:pt x="2023668" y="12306"/>
                  </a:lnTo>
                  <a:lnTo>
                    <a:pt x="2013419" y="13068"/>
                  </a:lnTo>
                  <a:lnTo>
                    <a:pt x="2001227" y="12306"/>
                  </a:lnTo>
                  <a:lnTo>
                    <a:pt x="1992210" y="11544"/>
                  </a:lnTo>
                  <a:lnTo>
                    <a:pt x="1987715" y="11163"/>
                  </a:lnTo>
                  <a:lnTo>
                    <a:pt x="1973516" y="10655"/>
                  </a:lnTo>
                  <a:lnTo>
                    <a:pt x="1974748" y="9563"/>
                  </a:lnTo>
                  <a:lnTo>
                    <a:pt x="1965604" y="8496"/>
                  </a:lnTo>
                  <a:lnTo>
                    <a:pt x="1947862" y="9893"/>
                  </a:lnTo>
                  <a:lnTo>
                    <a:pt x="1930514" y="11544"/>
                  </a:lnTo>
                  <a:lnTo>
                    <a:pt x="1914232" y="10528"/>
                  </a:lnTo>
                  <a:lnTo>
                    <a:pt x="1909064" y="11544"/>
                  </a:lnTo>
                  <a:lnTo>
                    <a:pt x="1907819" y="11417"/>
                  </a:lnTo>
                  <a:lnTo>
                    <a:pt x="1905342" y="11163"/>
                  </a:lnTo>
                  <a:lnTo>
                    <a:pt x="1901710" y="10401"/>
                  </a:lnTo>
                  <a:lnTo>
                    <a:pt x="1902637" y="10401"/>
                  </a:lnTo>
                  <a:lnTo>
                    <a:pt x="1902993" y="10274"/>
                  </a:lnTo>
                  <a:lnTo>
                    <a:pt x="1900885" y="10274"/>
                  </a:lnTo>
                  <a:lnTo>
                    <a:pt x="1896262" y="9258"/>
                  </a:lnTo>
                  <a:lnTo>
                    <a:pt x="1893709" y="8750"/>
                  </a:lnTo>
                  <a:lnTo>
                    <a:pt x="1895868" y="9385"/>
                  </a:lnTo>
                  <a:lnTo>
                    <a:pt x="1897938" y="10020"/>
                  </a:lnTo>
                  <a:lnTo>
                    <a:pt x="1899742" y="10274"/>
                  </a:lnTo>
                  <a:lnTo>
                    <a:pt x="1895767" y="10274"/>
                  </a:lnTo>
                  <a:lnTo>
                    <a:pt x="1889734" y="10655"/>
                  </a:lnTo>
                  <a:lnTo>
                    <a:pt x="1883816" y="11417"/>
                  </a:lnTo>
                  <a:lnTo>
                    <a:pt x="1881301" y="8369"/>
                  </a:lnTo>
                  <a:lnTo>
                    <a:pt x="1879930" y="8369"/>
                  </a:lnTo>
                  <a:lnTo>
                    <a:pt x="1874113" y="7353"/>
                  </a:lnTo>
                  <a:lnTo>
                    <a:pt x="1875256" y="9893"/>
                  </a:lnTo>
                  <a:lnTo>
                    <a:pt x="1878355" y="12179"/>
                  </a:lnTo>
                  <a:lnTo>
                    <a:pt x="1875383" y="12687"/>
                  </a:lnTo>
                  <a:lnTo>
                    <a:pt x="1872627" y="13335"/>
                  </a:lnTo>
                  <a:lnTo>
                    <a:pt x="1870532" y="13957"/>
                  </a:lnTo>
                  <a:lnTo>
                    <a:pt x="1866988" y="12560"/>
                  </a:lnTo>
                  <a:lnTo>
                    <a:pt x="1866023" y="12179"/>
                  </a:lnTo>
                  <a:lnTo>
                    <a:pt x="1860207" y="12306"/>
                  </a:lnTo>
                  <a:lnTo>
                    <a:pt x="1854073" y="12560"/>
                  </a:lnTo>
                  <a:lnTo>
                    <a:pt x="1848586" y="10401"/>
                  </a:lnTo>
                  <a:lnTo>
                    <a:pt x="1842211" y="11925"/>
                  </a:lnTo>
                  <a:lnTo>
                    <a:pt x="1831835" y="13068"/>
                  </a:lnTo>
                  <a:lnTo>
                    <a:pt x="1821611" y="14719"/>
                  </a:lnTo>
                  <a:lnTo>
                    <a:pt x="1815706" y="17767"/>
                  </a:lnTo>
                  <a:lnTo>
                    <a:pt x="1815503" y="17005"/>
                  </a:lnTo>
                  <a:lnTo>
                    <a:pt x="1813763" y="16751"/>
                  </a:lnTo>
                  <a:lnTo>
                    <a:pt x="1816963" y="16624"/>
                  </a:lnTo>
                  <a:lnTo>
                    <a:pt x="1803768" y="15481"/>
                  </a:lnTo>
                  <a:lnTo>
                    <a:pt x="1797862" y="17005"/>
                  </a:lnTo>
                  <a:lnTo>
                    <a:pt x="1795056" y="13068"/>
                  </a:lnTo>
                  <a:lnTo>
                    <a:pt x="1780667" y="18275"/>
                  </a:lnTo>
                  <a:lnTo>
                    <a:pt x="1779206" y="17894"/>
                  </a:lnTo>
                  <a:lnTo>
                    <a:pt x="1771929" y="15989"/>
                  </a:lnTo>
                  <a:lnTo>
                    <a:pt x="1768284" y="14592"/>
                  </a:lnTo>
                  <a:lnTo>
                    <a:pt x="1776971" y="11544"/>
                  </a:lnTo>
                  <a:lnTo>
                    <a:pt x="1765198" y="13830"/>
                  </a:lnTo>
                  <a:lnTo>
                    <a:pt x="1758378" y="14719"/>
                  </a:lnTo>
                  <a:lnTo>
                    <a:pt x="1752155" y="15608"/>
                  </a:lnTo>
                  <a:lnTo>
                    <a:pt x="1742135" y="17894"/>
                  </a:lnTo>
                  <a:lnTo>
                    <a:pt x="1742998" y="15354"/>
                  </a:lnTo>
                  <a:lnTo>
                    <a:pt x="1736623" y="15481"/>
                  </a:lnTo>
                  <a:lnTo>
                    <a:pt x="1726438" y="18783"/>
                  </a:lnTo>
                  <a:lnTo>
                    <a:pt x="1725955" y="18529"/>
                  </a:lnTo>
                  <a:lnTo>
                    <a:pt x="1645602" y="13576"/>
                  </a:lnTo>
                  <a:lnTo>
                    <a:pt x="1615427" y="11671"/>
                  </a:lnTo>
                  <a:lnTo>
                    <a:pt x="1615744" y="14338"/>
                  </a:lnTo>
                  <a:lnTo>
                    <a:pt x="1613954" y="14084"/>
                  </a:lnTo>
                  <a:lnTo>
                    <a:pt x="1601457" y="12306"/>
                  </a:lnTo>
                  <a:lnTo>
                    <a:pt x="1596961" y="14084"/>
                  </a:lnTo>
                  <a:lnTo>
                    <a:pt x="1594827" y="12306"/>
                  </a:lnTo>
                  <a:lnTo>
                    <a:pt x="1592275" y="11798"/>
                  </a:lnTo>
                  <a:lnTo>
                    <a:pt x="1589735" y="11290"/>
                  </a:lnTo>
                  <a:lnTo>
                    <a:pt x="1594180" y="10147"/>
                  </a:lnTo>
                  <a:lnTo>
                    <a:pt x="1595666" y="9766"/>
                  </a:lnTo>
                  <a:lnTo>
                    <a:pt x="1583194" y="10147"/>
                  </a:lnTo>
                  <a:lnTo>
                    <a:pt x="1573009" y="9639"/>
                  </a:lnTo>
                  <a:lnTo>
                    <a:pt x="1563916" y="9766"/>
                  </a:lnTo>
                  <a:lnTo>
                    <a:pt x="1554695" y="11798"/>
                  </a:lnTo>
                  <a:lnTo>
                    <a:pt x="1552562" y="10147"/>
                  </a:lnTo>
                  <a:lnTo>
                    <a:pt x="1555191" y="9766"/>
                  </a:lnTo>
                  <a:lnTo>
                    <a:pt x="1558709" y="9258"/>
                  </a:lnTo>
                  <a:lnTo>
                    <a:pt x="1556791" y="8242"/>
                  </a:lnTo>
                  <a:lnTo>
                    <a:pt x="1550860" y="9766"/>
                  </a:lnTo>
                  <a:lnTo>
                    <a:pt x="1547025" y="7734"/>
                  </a:lnTo>
                  <a:lnTo>
                    <a:pt x="1551660" y="7226"/>
                  </a:lnTo>
                  <a:lnTo>
                    <a:pt x="1554607" y="6464"/>
                  </a:lnTo>
                  <a:lnTo>
                    <a:pt x="1544599" y="6604"/>
                  </a:lnTo>
                  <a:lnTo>
                    <a:pt x="1544599" y="31102"/>
                  </a:lnTo>
                  <a:lnTo>
                    <a:pt x="1542034" y="32118"/>
                  </a:lnTo>
                  <a:lnTo>
                    <a:pt x="1538058" y="31610"/>
                  </a:lnTo>
                  <a:lnTo>
                    <a:pt x="1533563" y="30467"/>
                  </a:lnTo>
                  <a:lnTo>
                    <a:pt x="1536827" y="30213"/>
                  </a:lnTo>
                  <a:lnTo>
                    <a:pt x="1540510" y="30340"/>
                  </a:lnTo>
                  <a:lnTo>
                    <a:pt x="1544599" y="31102"/>
                  </a:lnTo>
                  <a:lnTo>
                    <a:pt x="1544599" y="6604"/>
                  </a:lnTo>
                  <a:lnTo>
                    <a:pt x="1535518" y="6718"/>
                  </a:lnTo>
                  <a:lnTo>
                    <a:pt x="1533563" y="12306"/>
                  </a:lnTo>
                  <a:lnTo>
                    <a:pt x="1532216" y="17259"/>
                  </a:lnTo>
                  <a:lnTo>
                    <a:pt x="1522539" y="14846"/>
                  </a:lnTo>
                  <a:lnTo>
                    <a:pt x="1517713" y="15227"/>
                  </a:lnTo>
                  <a:lnTo>
                    <a:pt x="1510728" y="18529"/>
                  </a:lnTo>
                  <a:lnTo>
                    <a:pt x="1507375" y="16878"/>
                  </a:lnTo>
                  <a:lnTo>
                    <a:pt x="1505762" y="16370"/>
                  </a:lnTo>
                  <a:lnTo>
                    <a:pt x="1504962" y="16116"/>
                  </a:lnTo>
                  <a:lnTo>
                    <a:pt x="1501749" y="15100"/>
                  </a:lnTo>
                  <a:lnTo>
                    <a:pt x="1513611" y="14465"/>
                  </a:lnTo>
                  <a:lnTo>
                    <a:pt x="1504416" y="14084"/>
                  </a:lnTo>
                  <a:lnTo>
                    <a:pt x="1490637" y="13703"/>
                  </a:lnTo>
                  <a:lnTo>
                    <a:pt x="1478000" y="14211"/>
                  </a:lnTo>
                  <a:lnTo>
                    <a:pt x="1472184" y="16116"/>
                  </a:lnTo>
                  <a:lnTo>
                    <a:pt x="1470088" y="15100"/>
                  </a:lnTo>
                  <a:lnTo>
                    <a:pt x="1462862" y="15862"/>
                  </a:lnTo>
                  <a:lnTo>
                    <a:pt x="1461096" y="16370"/>
                  </a:lnTo>
                  <a:lnTo>
                    <a:pt x="1445501" y="15989"/>
                  </a:lnTo>
                  <a:lnTo>
                    <a:pt x="1439049" y="15989"/>
                  </a:lnTo>
                  <a:lnTo>
                    <a:pt x="1430121" y="16116"/>
                  </a:lnTo>
                  <a:lnTo>
                    <a:pt x="1434198" y="16751"/>
                  </a:lnTo>
                  <a:lnTo>
                    <a:pt x="1429651" y="19037"/>
                  </a:lnTo>
                  <a:lnTo>
                    <a:pt x="1424432" y="19164"/>
                  </a:lnTo>
                  <a:lnTo>
                    <a:pt x="1418069" y="18656"/>
                  </a:lnTo>
                  <a:lnTo>
                    <a:pt x="1410119" y="18402"/>
                  </a:lnTo>
                  <a:lnTo>
                    <a:pt x="1410474" y="17894"/>
                  </a:lnTo>
                  <a:lnTo>
                    <a:pt x="1402245" y="17132"/>
                  </a:lnTo>
                  <a:lnTo>
                    <a:pt x="1396758" y="16624"/>
                  </a:lnTo>
                  <a:lnTo>
                    <a:pt x="1391069" y="17005"/>
                  </a:lnTo>
                  <a:lnTo>
                    <a:pt x="1385443" y="17132"/>
                  </a:lnTo>
                  <a:lnTo>
                    <a:pt x="1371942" y="15608"/>
                  </a:lnTo>
                  <a:lnTo>
                    <a:pt x="1373390" y="18656"/>
                  </a:lnTo>
                  <a:lnTo>
                    <a:pt x="1368386" y="20815"/>
                  </a:lnTo>
                  <a:lnTo>
                    <a:pt x="1358633" y="19545"/>
                  </a:lnTo>
                  <a:lnTo>
                    <a:pt x="1355763" y="19037"/>
                  </a:lnTo>
                  <a:lnTo>
                    <a:pt x="1346441" y="17386"/>
                  </a:lnTo>
                  <a:lnTo>
                    <a:pt x="1334096" y="17259"/>
                  </a:lnTo>
                  <a:lnTo>
                    <a:pt x="1339697" y="19037"/>
                  </a:lnTo>
                  <a:lnTo>
                    <a:pt x="1332268" y="18529"/>
                  </a:lnTo>
                  <a:lnTo>
                    <a:pt x="1328788" y="17259"/>
                  </a:lnTo>
                  <a:lnTo>
                    <a:pt x="1328445" y="17132"/>
                  </a:lnTo>
                  <a:lnTo>
                    <a:pt x="1323568" y="15354"/>
                  </a:lnTo>
                  <a:lnTo>
                    <a:pt x="1321612" y="14465"/>
                  </a:lnTo>
                  <a:lnTo>
                    <a:pt x="1317955" y="12814"/>
                  </a:lnTo>
                  <a:lnTo>
                    <a:pt x="1314869" y="11417"/>
                  </a:lnTo>
                  <a:lnTo>
                    <a:pt x="1307426" y="9258"/>
                  </a:lnTo>
                  <a:lnTo>
                    <a:pt x="1305572" y="8750"/>
                  </a:lnTo>
                  <a:lnTo>
                    <a:pt x="1310360" y="8369"/>
                  </a:lnTo>
                  <a:lnTo>
                    <a:pt x="1312964" y="7988"/>
                  </a:lnTo>
                  <a:lnTo>
                    <a:pt x="1302816" y="6972"/>
                  </a:lnTo>
                  <a:lnTo>
                    <a:pt x="1301051" y="8623"/>
                  </a:lnTo>
                  <a:lnTo>
                    <a:pt x="1300353" y="11163"/>
                  </a:lnTo>
                  <a:lnTo>
                    <a:pt x="1293418" y="12814"/>
                  </a:lnTo>
                  <a:lnTo>
                    <a:pt x="1290713" y="10909"/>
                  </a:lnTo>
                  <a:lnTo>
                    <a:pt x="1290358" y="10655"/>
                  </a:lnTo>
                  <a:lnTo>
                    <a:pt x="1297368" y="7353"/>
                  </a:lnTo>
                  <a:lnTo>
                    <a:pt x="1286179" y="6972"/>
                  </a:lnTo>
                  <a:lnTo>
                    <a:pt x="1278509" y="7353"/>
                  </a:lnTo>
                  <a:lnTo>
                    <a:pt x="1265923" y="9385"/>
                  </a:lnTo>
                  <a:lnTo>
                    <a:pt x="1251521" y="10909"/>
                  </a:lnTo>
                  <a:lnTo>
                    <a:pt x="1238389" y="9893"/>
                  </a:lnTo>
                  <a:lnTo>
                    <a:pt x="1245108" y="13195"/>
                  </a:lnTo>
                  <a:lnTo>
                    <a:pt x="1237373" y="14465"/>
                  </a:lnTo>
                  <a:lnTo>
                    <a:pt x="1227201" y="13830"/>
                  </a:lnTo>
                  <a:lnTo>
                    <a:pt x="1223619" y="13322"/>
                  </a:lnTo>
                  <a:lnTo>
                    <a:pt x="1215567" y="12179"/>
                  </a:lnTo>
                  <a:lnTo>
                    <a:pt x="1204163" y="11417"/>
                  </a:lnTo>
                  <a:lnTo>
                    <a:pt x="1194638" y="13322"/>
                  </a:lnTo>
                  <a:lnTo>
                    <a:pt x="1193126" y="12941"/>
                  </a:lnTo>
                  <a:lnTo>
                    <a:pt x="1192555" y="12433"/>
                  </a:lnTo>
                  <a:lnTo>
                    <a:pt x="1192504" y="12052"/>
                  </a:lnTo>
                  <a:lnTo>
                    <a:pt x="1183995" y="13068"/>
                  </a:lnTo>
                  <a:lnTo>
                    <a:pt x="1173695" y="14084"/>
                  </a:lnTo>
                  <a:lnTo>
                    <a:pt x="1164082" y="15354"/>
                  </a:lnTo>
                  <a:lnTo>
                    <a:pt x="1157605" y="17132"/>
                  </a:lnTo>
                  <a:lnTo>
                    <a:pt x="1154315" y="16116"/>
                  </a:lnTo>
                  <a:lnTo>
                    <a:pt x="1153490" y="15862"/>
                  </a:lnTo>
                  <a:lnTo>
                    <a:pt x="1145273" y="13322"/>
                  </a:lnTo>
                  <a:lnTo>
                    <a:pt x="1108989" y="15862"/>
                  </a:lnTo>
                  <a:lnTo>
                    <a:pt x="1102652" y="13068"/>
                  </a:lnTo>
                  <a:lnTo>
                    <a:pt x="1101496" y="12560"/>
                  </a:lnTo>
                  <a:lnTo>
                    <a:pt x="1073619" y="13068"/>
                  </a:lnTo>
                  <a:lnTo>
                    <a:pt x="1074356" y="12052"/>
                  </a:lnTo>
                  <a:lnTo>
                    <a:pt x="1062977" y="12179"/>
                  </a:lnTo>
                  <a:lnTo>
                    <a:pt x="1054836" y="12941"/>
                  </a:lnTo>
                  <a:lnTo>
                    <a:pt x="1048854" y="14465"/>
                  </a:lnTo>
                  <a:lnTo>
                    <a:pt x="1043978" y="16116"/>
                  </a:lnTo>
                  <a:lnTo>
                    <a:pt x="1039863" y="15481"/>
                  </a:lnTo>
                  <a:lnTo>
                    <a:pt x="1042860" y="14592"/>
                  </a:lnTo>
                  <a:lnTo>
                    <a:pt x="1043216" y="14084"/>
                  </a:lnTo>
                  <a:lnTo>
                    <a:pt x="1027417" y="13068"/>
                  </a:lnTo>
                  <a:lnTo>
                    <a:pt x="1016419" y="13195"/>
                  </a:lnTo>
                  <a:lnTo>
                    <a:pt x="1006208" y="14465"/>
                  </a:lnTo>
                  <a:lnTo>
                    <a:pt x="992784" y="17259"/>
                  </a:lnTo>
                  <a:lnTo>
                    <a:pt x="990511" y="14211"/>
                  </a:lnTo>
                  <a:lnTo>
                    <a:pt x="981735" y="14211"/>
                  </a:lnTo>
                  <a:lnTo>
                    <a:pt x="967689" y="12941"/>
                  </a:lnTo>
                  <a:lnTo>
                    <a:pt x="966279" y="12814"/>
                  </a:lnTo>
                  <a:lnTo>
                    <a:pt x="947166" y="11798"/>
                  </a:lnTo>
                  <a:lnTo>
                    <a:pt x="927366" y="12941"/>
                  </a:lnTo>
                  <a:lnTo>
                    <a:pt x="927608" y="12560"/>
                  </a:lnTo>
                  <a:lnTo>
                    <a:pt x="928141" y="11925"/>
                  </a:lnTo>
                  <a:lnTo>
                    <a:pt x="930160" y="11544"/>
                  </a:lnTo>
                  <a:lnTo>
                    <a:pt x="907148" y="11925"/>
                  </a:lnTo>
                  <a:lnTo>
                    <a:pt x="883704" y="9893"/>
                  </a:lnTo>
                  <a:lnTo>
                    <a:pt x="863676" y="9512"/>
                  </a:lnTo>
                  <a:lnTo>
                    <a:pt x="850887" y="14211"/>
                  </a:lnTo>
                  <a:lnTo>
                    <a:pt x="831938" y="17005"/>
                  </a:lnTo>
                  <a:lnTo>
                    <a:pt x="841870" y="18275"/>
                  </a:lnTo>
                  <a:lnTo>
                    <a:pt x="840574" y="20180"/>
                  </a:lnTo>
                  <a:lnTo>
                    <a:pt x="836561" y="22212"/>
                  </a:lnTo>
                  <a:lnTo>
                    <a:pt x="838377" y="23990"/>
                  </a:lnTo>
                  <a:lnTo>
                    <a:pt x="830592" y="23736"/>
                  </a:lnTo>
                  <a:lnTo>
                    <a:pt x="823772" y="22339"/>
                  </a:lnTo>
                  <a:lnTo>
                    <a:pt x="821690" y="21196"/>
                  </a:lnTo>
                  <a:lnTo>
                    <a:pt x="820991" y="20815"/>
                  </a:lnTo>
                  <a:lnTo>
                    <a:pt x="825309" y="19926"/>
                  </a:lnTo>
                  <a:lnTo>
                    <a:pt x="827151" y="20434"/>
                  </a:lnTo>
                  <a:lnTo>
                    <a:pt x="826643" y="19926"/>
                  </a:lnTo>
                  <a:lnTo>
                    <a:pt x="824992" y="18275"/>
                  </a:lnTo>
                  <a:lnTo>
                    <a:pt x="824242" y="17513"/>
                  </a:lnTo>
                  <a:lnTo>
                    <a:pt x="813638" y="16624"/>
                  </a:lnTo>
                  <a:lnTo>
                    <a:pt x="802335" y="16116"/>
                  </a:lnTo>
                  <a:lnTo>
                    <a:pt x="800912" y="15608"/>
                  </a:lnTo>
                  <a:lnTo>
                    <a:pt x="797344" y="14338"/>
                  </a:lnTo>
                  <a:lnTo>
                    <a:pt x="761403" y="13957"/>
                  </a:lnTo>
                  <a:lnTo>
                    <a:pt x="691108" y="11671"/>
                  </a:lnTo>
                  <a:lnTo>
                    <a:pt x="663829" y="11176"/>
                  </a:lnTo>
                  <a:lnTo>
                    <a:pt x="663829" y="33388"/>
                  </a:lnTo>
                  <a:lnTo>
                    <a:pt x="658977" y="35801"/>
                  </a:lnTo>
                  <a:lnTo>
                    <a:pt x="648982" y="36309"/>
                  </a:lnTo>
                  <a:lnTo>
                    <a:pt x="636943" y="36690"/>
                  </a:lnTo>
                  <a:lnTo>
                    <a:pt x="635482" y="36918"/>
                  </a:lnTo>
                  <a:lnTo>
                    <a:pt x="636498" y="33896"/>
                  </a:lnTo>
                  <a:lnTo>
                    <a:pt x="636803" y="33007"/>
                  </a:lnTo>
                  <a:lnTo>
                    <a:pt x="616013" y="34150"/>
                  </a:lnTo>
                  <a:lnTo>
                    <a:pt x="624852" y="32499"/>
                  </a:lnTo>
                  <a:lnTo>
                    <a:pt x="634276" y="30467"/>
                  </a:lnTo>
                  <a:lnTo>
                    <a:pt x="645121" y="29070"/>
                  </a:lnTo>
                  <a:lnTo>
                    <a:pt x="658266" y="29832"/>
                  </a:lnTo>
                  <a:lnTo>
                    <a:pt x="656755" y="30848"/>
                  </a:lnTo>
                  <a:lnTo>
                    <a:pt x="650976" y="32118"/>
                  </a:lnTo>
                  <a:lnTo>
                    <a:pt x="647001" y="32880"/>
                  </a:lnTo>
                  <a:lnTo>
                    <a:pt x="652691" y="34404"/>
                  </a:lnTo>
                  <a:lnTo>
                    <a:pt x="657936" y="31864"/>
                  </a:lnTo>
                  <a:lnTo>
                    <a:pt x="663829" y="33388"/>
                  </a:lnTo>
                  <a:lnTo>
                    <a:pt x="663829" y="11176"/>
                  </a:lnTo>
                  <a:lnTo>
                    <a:pt x="656894" y="11036"/>
                  </a:lnTo>
                  <a:lnTo>
                    <a:pt x="662089" y="15608"/>
                  </a:lnTo>
                  <a:lnTo>
                    <a:pt x="646328" y="15354"/>
                  </a:lnTo>
                  <a:lnTo>
                    <a:pt x="645299" y="15100"/>
                  </a:lnTo>
                  <a:lnTo>
                    <a:pt x="642200" y="14338"/>
                  </a:lnTo>
                  <a:lnTo>
                    <a:pt x="640778" y="11798"/>
                  </a:lnTo>
                  <a:lnTo>
                    <a:pt x="652018" y="11925"/>
                  </a:lnTo>
                  <a:lnTo>
                    <a:pt x="651738" y="11798"/>
                  </a:lnTo>
                  <a:lnTo>
                    <a:pt x="646112" y="9258"/>
                  </a:lnTo>
                  <a:lnTo>
                    <a:pt x="633171" y="14084"/>
                  </a:lnTo>
                  <a:lnTo>
                    <a:pt x="632841" y="15100"/>
                  </a:lnTo>
                  <a:lnTo>
                    <a:pt x="629488" y="14465"/>
                  </a:lnTo>
                  <a:lnTo>
                    <a:pt x="624789" y="13576"/>
                  </a:lnTo>
                  <a:lnTo>
                    <a:pt x="628040" y="11798"/>
                  </a:lnTo>
                  <a:lnTo>
                    <a:pt x="634149" y="10274"/>
                  </a:lnTo>
                  <a:lnTo>
                    <a:pt x="634695" y="9639"/>
                  </a:lnTo>
                  <a:lnTo>
                    <a:pt x="625525" y="10020"/>
                  </a:lnTo>
                  <a:lnTo>
                    <a:pt x="627583" y="10528"/>
                  </a:lnTo>
                  <a:lnTo>
                    <a:pt x="620153" y="12433"/>
                  </a:lnTo>
                  <a:lnTo>
                    <a:pt x="619493" y="14465"/>
                  </a:lnTo>
                  <a:lnTo>
                    <a:pt x="605980" y="14211"/>
                  </a:lnTo>
                  <a:lnTo>
                    <a:pt x="603529" y="13957"/>
                  </a:lnTo>
                  <a:lnTo>
                    <a:pt x="597496" y="13335"/>
                  </a:lnTo>
                  <a:lnTo>
                    <a:pt x="592518" y="13957"/>
                  </a:lnTo>
                  <a:lnTo>
                    <a:pt x="594499" y="13195"/>
                  </a:lnTo>
                  <a:lnTo>
                    <a:pt x="596442" y="12306"/>
                  </a:lnTo>
                  <a:lnTo>
                    <a:pt x="598474" y="12814"/>
                  </a:lnTo>
                  <a:lnTo>
                    <a:pt x="599503" y="12306"/>
                  </a:lnTo>
                  <a:lnTo>
                    <a:pt x="601586" y="11290"/>
                  </a:lnTo>
                  <a:lnTo>
                    <a:pt x="598233" y="11163"/>
                  </a:lnTo>
                  <a:lnTo>
                    <a:pt x="598233" y="11036"/>
                  </a:lnTo>
                  <a:lnTo>
                    <a:pt x="598246" y="10782"/>
                  </a:lnTo>
                  <a:lnTo>
                    <a:pt x="597115" y="10655"/>
                  </a:lnTo>
                  <a:lnTo>
                    <a:pt x="593051" y="11036"/>
                  </a:lnTo>
                  <a:lnTo>
                    <a:pt x="573201" y="10655"/>
                  </a:lnTo>
                  <a:lnTo>
                    <a:pt x="581139" y="14338"/>
                  </a:lnTo>
                  <a:lnTo>
                    <a:pt x="574649" y="15100"/>
                  </a:lnTo>
                  <a:lnTo>
                    <a:pt x="569658" y="15354"/>
                  </a:lnTo>
                  <a:lnTo>
                    <a:pt x="568020" y="16116"/>
                  </a:lnTo>
                  <a:lnTo>
                    <a:pt x="571639" y="18275"/>
                  </a:lnTo>
                  <a:lnTo>
                    <a:pt x="560768" y="16370"/>
                  </a:lnTo>
                  <a:lnTo>
                    <a:pt x="554253" y="15227"/>
                  </a:lnTo>
                  <a:lnTo>
                    <a:pt x="532803" y="14592"/>
                  </a:lnTo>
                  <a:lnTo>
                    <a:pt x="528510" y="14465"/>
                  </a:lnTo>
                  <a:lnTo>
                    <a:pt x="503745" y="14592"/>
                  </a:lnTo>
                  <a:lnTo>
                    <a:pt x="489280" y="13957"/>
                  </a:lnTo>
                  <a:lnTo>
                    <a:pt x="480021" y="15481"/>
                  </a:lnTo>
                  <a:lnTo>
                    <a:pt x="470535" y="16243"/>
                  </a:lnTo>
                  <a:lnTo>
                    <a:pt x="460527" y="16370"/>
                  </a:lnTo>
                  <a:lnTo>
                    <a:pt x="449719" y="16243"/>
                  </a:lnTo>
                  <a:lnTo>
                    <a:pt x="453466" y="17005"/>
                  </a:lnTo>
                  <a:lnTo>
                    <a:pt x="455714" y="21196"/>
                  </a:lnTo>
                  <a:lnTo>
                    <a:pt x="442709" y="20688"/>
                  </a:lnTo>
                  <a:lnTo>
                    <a:pt x="441388" y="17640"/>
                  </a:lnTo>
                  <a:lnTo>
                    <a:pt x="440829" y="16370"/>
                  </a:lnTo>
                  <a:lnTo>
                    <a:pt x="431279" y="14846"/>
                  </a:lnTo>
                  <a:lnTo>
                    <a:pt x="418858" y="13703"/>
                  </a:lnTo>
                  <a:lnTo>
                    <a:pt x="408381" y="10782"/>
                  </a:lnTo>
                  <a:lnTo>
                    <a:pt x="406793" y="12814"/>
                  </a:lnTo>
                  <a:lnTo>
                    <a:pt x="395262" y="13576"/>
                  </a:lnTo>
                  <a:lnTo>
                    <a:pt x="384733" y="14719"/>
                  </a:lnTo>
                  <a:lnTo>
                    <a:pt x="386156" y="17640"/>
                  </a:lnTo>
                  <a:lnTo>
                    <a:pt x="381342" y="16751"/>
                  </a:lnTo>
                  <a:lnTo>
                    <a:pt x="380911" y="15862"/>
                  </a:lnTo>
                  <a:lnTo>
                    <a:pt x="380796" y="15608"/>
                  </a:lnTo>
                  <a:lnTo>
                    <a:pt x="380669" y="14719"/>
                  </a:lnTo>
                  <a:lnTo>
                    <a:pt x="380606" y="13957"/>
                  </a:lnTo>
                  <a:lnTo>
                    <a:pt x="379488" y="13449"/>
                  </a:lnTo>
                  <a:lnTo>
                    <a:pt x="377266" y="12433"/>
                  </a:lnTo>
                  <a:lnTo>
                    <a:pt x="356984" y="13449"/>
                  </a:lnTo>
                  <a:lnTo>
                    <a:pt x="335140" y="12687"/>
                  </a:lnTo>
                  <a:lnTo>
                    <a:pt x="312153" y="11544"/>
                  </a:lnTo>
                  <a:lnTo>
                    <a:pt x="288442" y="11417"/>
                  </a:lnTo>
                  <a:lnTo>
                    <a:pt x="287947" y="12560"/>
                  </a:lnTo>
                  <a:lnTo>
                    <a:pt x="293293" y="14211"/>
                  </a:lnTo>
                  <a:lnTo>
                    <a:pt x="286448" y="15862"/>
                  </a:lnTo>
                  <a:lnTo>
                    <a:pt x="269595" y="10274"/>
                  </a:lnTo>
                  <a:lnTo>
                    <a:pt x="263296" y="10782"/>
                  </a:lnTo>
                  <a:lnTo>
                    <a:pt x="263791" y="16751"/>
                  </a:lnTo>
                  <a:lnTo>
                    <a:pt x="263042" y="16497"/>
                  </a:lnTo>
                  <a:lnTo>
                    <a:pt x="260438" y="15608"/>
                  </a:lnTo>
                  <a:lnTo>
                    <a:pt x="252260" y="12814"/>
                  </a:lnTo>
                  <a:lnTo>
                    <a:pt x="256324" y="15227"/>
                  </a:lnTo>
                  <a:lnTo>
                    <a:pt x="252095" y="15608"/>
                  </a:lnTo>
                  <a:lnTo>
                    <a:pt x="221665" y="14465"/>
                  </a:lnTo>
                  <a:lnTo>
                    <a:pt x="204762" y="13830"/>
                  </a:lnTo>
                  <a:lnTo>
                    <a:pt x="156819" y="14465"/>
                  </a:lnTo>
                  <a:lnTo>
                    <a:pt x="108699" y="14211"/>
                  </a:lnTo>
                  <a:lnTo>
                    <a:pt x="60820" y="9766"/>
                  </a:lnTo>
                  <a:lnTo>
                    <a:pt x="69418" y="11925"/>
                  </a:lnTo>
                  <a:lnTo>
                    <a:pt x="63690" y="12179"/>
                  </a:lnTo>
                  <a:lnTo>
                    <a:pt x="57124" y="12306"/>
                  </a:lnTo>
                  <a:lnTo>
                    <a:pt x="61391" y="12814"/>
                  </a:lnTo>
                  <a:lnTo>
                    <a:pt x="57023" y="14973"/>
                  </a:lnTo>
                  <a:lnTo>
                    <a:pt x="57861" y="16497"/>
                  </a:lnTo>
                  <a:lnTo>
                    <a:pt x="53835" y="15862"/>
                  </a:lnTo>
                  <a:lnTo>
                    <a:pt x="31280" y="12306"/>
                  </a:lnTo>
                  <a:lnTo>
                    <a:pt x="24739" y="14211"/>
                  </a:lnTo>
                  <a:lnTo>
                    <a:pt x="5372" y="14846"/>
                  </a:lnTo>
                  <a:lnTo>
                    <a:pt x="0" y="16624"/>
                  </a:lnTo>
                  <a:lnTo>
                    <a:pt x="8420" y="15862"/>
                  </a:lnTo>
                  <a:lnTo>
                    <a:pt x="6121" y="19672"/>
                  </a:lnTo>
                  <a:lnTo>
                    <a:pt x="11849" y="23736"/>
                  </a:lnTo>
                  <a:lnTo>
                    <a:pt x="19380" y="28054"/>
                  </a:lnTo>
                  <a:lnTo>
                    <a:pt x="22453" y="32499"/>
                  </a:lnTo>
                  <a:lnTo>
                    <a:pt x="33223" y="31356"/>
                  </a:lnTo>
                  <a:lnTo>
                    <a:pt x="46240" y="33515"/>
                  </a:lnTo>
                  <a:lnTo>
                    <a:pt x="60769" y="35293"/>
                  </a:lnTo>
                  <a:lnTo>
                    <a:pt x="76073" y="32753"/>
                  </a:lnTo>
                  <a:lnTo>
                    <a:pt x="79476" y="33705"/>
                  </a:lnTo>
                  <a:lnTo>
                    <a:pt x="79844" y="33515"/>
                  </a:lnTo>
                  <a:lnTo>
                    <a:pt x="86131" y="33007"/>
                  </a:lnTo>
                  <a:lnTo>
                    <a:pt x="97802" y="34150"/>
                  </a:lnTo>
                  <a:lnTo>
                    <a:pt x="96494" y="34785"/>
                  </a:lnTo>
                  <a:lnTo>
                    <a:pt x="118211" y="34912"/>
                  </a:lnTo>
                  <a:lnTo>
                    <a:pt x="136804" y="35801"/>
                  </a:lnTo>
                  <a:lnTo>
                    <a:pt x="180149" y="38468"/>
                  </a:lnTo>
                  <a:lnTo>
                    <a:pt x="177419" y="35547"/>
                  </a:lnTo>
                  <a:lnTo>
                    <a:pt x="185331" y="35941"/>
                  </a:lnTo>
                  <a:lnTo>
                    <a:pt x="187007" y="36817"/>
                  </a:lnTo>
                  <a:lnTo>
                    <a:pt x="190703" y="37579"/>
                  </a:lnTo>
                  <a:lnTo>
                    <a:pt x="191198" y="35547"/>
                  </a:lnTo>
                  <a:lnTo>
                    <a:pt x="184035" y="35166"/>
                  </a:lnTo>
                  <a:lnTo>
                    <a:pt x="176720" y="34658"/>
                  </a:lnTo>
                  <a:lnTo>
                    <a:pt x="176733" y="33007"/>
                  </a:lnTo>
                  <a:lnTo>
                    <a:pt x="176733" y="32753"/>
                  </a:lnTo>
                  <a:lnTo>
                    <a:pt x="176745" y="32245"/>
                  </a:lnTo>
                  <a:lnTo>
                    <a:pt x="190004" y="35039"/>
                  </a:lnTo>
                  <a:lnTo>
                    <a:pt x="220865" y="35941"/>
                  </a:lnTo>
                  <a:lnTo>
                    <a:pt x="228307" y="36182"/>
                  </a:lnTo>
                  <a:lnTo>
                    <a:pt x="239649" y="39357"/>
                  </a:lnTo>
                  <a:lnTo>
                    <a:pt x="244411" y="38849"/>
                  </a:lnTo>
                  <a:lnTo>
                    <a:pt x="243484" y="36436"/>
                  </a:lnTo>
                  <a:lnTo>
                    <a:pt x="248246" y="35928"/>
                  </a:lnTo>
                  <a:lnTo>
                    <a:pt x="251485" y="37833"/>
                  </a:lnTo>
                  <a:lnTo>
                    <a:pt x="253784" y="35928"/>
                  </a:lnTo>
                  <a:lnTo>
                    <a:pt x="254558" y="35293"/>
                  </a:lnTo>
                  <a:lnTo>
                    <a:pt x="262534" y="35801"/>
                  </a:lnTo>
                  <a:lnTo>
                    <a:pt x="266560" y="38087"/>
                  </a:lnTo>
                  <a:lnTo>
                    <a:pt x="266865" y="39738"/>
                  </a:lnTo>
                  <a:lnTo>
                    <a:pt x="264922" y="39484"/>
                  </a:lnTo>
                  <a:lnTo>
                    <a:pt x="261353" y="40119"/>
                  </a:lnTo>
                  <a:lnTo>
                    <a:pt x="259283" y="40246"/>
                  </a:lnTo>
                  <a:lnTo>
                    <a:pt x="268262" y="41135"/>
                  </a:lnTo>
                  <a:lnTo>
                    <a:pt x="278193" y="40881"/>
                  </a:lnTo>
                  <a:lnTo>
                    <a:pt x="286854" y="40246"/>
                  </a:lnTo>
                  <a:lnTo>
                    <a:pt x="292011" y="40246"/>
                  </a:lnTo>
                  <a:lnTo>
                    <a:pt x="286804" y="39738"/>
                  </a:lnTo>
                  <a:lnTo>
                    <a:pt x="280314" y="39103"/>
                  </a:lnTo>
                  <a:lnTo>
                    <a:pt x="306362" y="38341"/>
                  </a:lnTo>
                  <a:lnTo>
                    <a:pt x="333692" y="38341"/>
                  </a:lnTo>
                  <a:lnTo>
                    <a:pt x="360794" y="37833"/>
                  </a:lnTo>
                  <a:lnTo>
                    <a:pt x="386207" y="35928"/>
                  </a:lnTo>
                  <a:lnTo>
                    <a:pt x="385102" y="35293"/>
                  </a:lnTo>
                  <a:lnTo>
                    <a:pt x="383768" y="34531"/>
                  </a:lnTo>
                  <a:lnTo>
                    <a:pt x="397598" y="33642"/>
                  </a:lnTo>
                  <a:lnTo>
                    <a:pt x="406146" y="34150"/>
                  </a:lnTo>
                  <a:lnTo>
                    <a:pt x="415137" y="35039"/>
                  </a:lnTo>
                  <a:lnTo>
                    <a:pt x="430301" y="34925"/>
                  </a:lnTo>
                  <a:lnTo>
                    <a:pt x="429336" y="35293"/>
                  </a:lnTo>
                  <a:lnTo>
                    <a:pt x="430682" y="34912"/>
                  </a:lnTo>
                  <a:lnTo>
                    <a:pt x="434733" y="33769"/>
                  </a:lnTo>
                  <a:lnTo>
                    <a:pt x="436168" y="33642"/>
                  </a:lnTo>
                  <a:lnTo>
                    <a:pt x="441921" y="33134"/>
                  </a:lnTo>
                  <a:lnTo>
                    <a:pt x="449275" y="33261"/>
                  </a:lnTo>
                  <a:lnTo>
                    <a:pt x="448259" y="34531"/>
                  </a:lnTo>
                  <a:lnTo>
                    <a:pt x="455345" y="36944"/>
                  </a:lnTo>
                  <a:lnTo>
                    <a:pt x="453161" y="38341"/>
                  </a:lnTo>
                  <a:lnTo>
                    <a:pt x="466699" y="36690"/>
                  </a:lnTo>
                  <a:lnTo>
                    <a:pt x="471893" y="35547"/>
                  </a:lnTo>
                  <a:lnTo>
                    <a:pt x="475386" y="33896"/>
                  </a:lnTo>
                  <a:lnTo>
                    <a:pt x="477507" y="33134"/>
                  </a:lnTo>
                  <a:lnTo>
                    <a:pt x="479971" y="32245"/>
                  </a:lnTo>
                  <a:lnTo>
                    <a:pt x="482447" y="31356"/>
                  </a:lnTo>
                  <a:lnTo>
                    <a:pt x="483857" y="30848"/>
                  </a:lnTo>
                  <a:lnTo>
                    <a:pt x="487895" y="33134"/>
                  </a:lnTo>
                  <a:lnTo>
                    <a:pt x="493890" y="31102"/>
                  </a:lnTo>
                  <a:lnTo>
                    <a:pt x="493991" y="30848"/>
                  </a:lnTo>
                  <a:lnTo>
                    <a:pt x="494385" y="29959"/>
                  </a:lnTo>
                  <a:lnTo>
                    <a:pt x="507822" y="29324"/>
                  </a:lnTo>
                  <a:lnTo>
                    <a:pt x="504317" y="30848"/>
                  </a:lnTo>
                  <a:lnTo>
                    <a:pt x="506437" y="32245"/>
                  </a:lnTo>
                  <a:lnTo>
                    <a:pt x="508304" y="33769"/>
                  </a:lnTo>
                  <a:lnTo>
                    <a:pt x="504063" y="35547"/>
                  </a:lnTo>
                  <a:lnTo>
                    <a:pt x="522693" y="37071"/>
                  </a:lnTo>
                  <a:lnTo>
                    <a:pt x="537184" y="35928"/>
                  </a:lnTo>
                  <a:lnTo>
                    <a:pt x="548817" y="35166"/>
                  </a:lnTo>
                  <a:lnTo>
                    <a:pt x="558876" y="37960"/>
                  </a:lnTo>
                  <a:lnTo>
                    <a:pt x="560362" y="35166"/>
                  </a:lnTo>
                  <a:lnTo>
                    <a:pt x="560641" y="34658"/>
                  </a:lnTo>
                  <a:lnTo>
                    <a:pt x="552437" y="33515"/>
                  </a:lnTo>
                  <a:lnTo>
                    <a:pt x="543153" y="33388"/>
                  </a:lnTo>
                  <a:lnTo>
                    <a:pt x="541718" y="32880"/>
                  </a:lnTo>
                  <a:lnTo>
                    <a:pt x="540969" y="31229"/>
                  </a:lnTo>
                  <a:lnTo>
                    <a:pt x="545896" y="29832"/>
                  </a:lnTo>
                  <a:lnTo>
                    <a:pt x="549757" y="29324"/>
                  </a:lnTo>
                  <a:lnTo>
                    <a:pt x="553618" y="28816"/>
                  </a:lnTo>
                  <a:lnTo>
                    <a:pt x="561251" y="28689"/>
                  </a:lnTo>
                  <a:lnTo>
                    <a:pt x="567804" y="30086"/>
                  </a:lnTo>
                  <a:lnTo>
                    <a:pt x="575132" y="32880"/>
                  </a:lnTo>
                  <a:lnTo>
                    <a:pt x="585025" y="35674"/>
                  </a:lnTo>
                  <a:lnTo>
                    <a:pt x="599249" y="36944"/>
                  </a:lnTo>
                  <a:lnTo>
                    <a:pt x="596988" y="36944"/>
                  </a:lnTo>
                  <a:lnTo>
                    <a:pt x="596836" y="37325"/>
                  </a:lnTo>
                  <a:lnTo>
                    <a:pt x="594588" y="37325"/>
                  </a:lnTo>
                  <a:lnTo>
                    <a:pt x="600925" y="37706"/>
                  </a:lnTo>
                  <a:lnTo>
                    <a:pt x="607377" y="37198"/>
                  </a:lnTo>
                  <a:lnTo>
                    <a:pt x="614184" y="36817"/>
                  </a:lnTo>
                  <a:lnTo>
                    <a:pt x="621601" y="37833"/>
                  </a:lnTo>
                  <a:lnTo>
                    <a:pt x="623112" y="36817"/>
                  </a:lnTo>
                  <a:lnTo>
                    <a:pt x="627062" y="34150"/>
                  </a:lnTo>
                  <a:lnTo>
                    <a:pt x="627443" y="33896"/>
                  </a:lnTo>
                  <a:lnTo>
                    <a:pt x="633653" y="37185"/>
                  </a:lnTo>
                  <a:lnTo>
                    <a:pt x="625932" y="38341"/>
                  </a:lnTo>
                  <a:lnTo>
                    <a:pt x="632142" y="38849"/>
                  </a:lnTo>
                  <a:lnTo>
                    <a:pt x="639368" y="38087"/>
                  </a:lnTo>
                  <a:lnTo>
                    <a:pt x="644258" y="37960"/>
                  </a:lnTo>
                  <a:lnTo>
                    <a:pt x="643470" y="40246"/>
                  </a:lnTo>
                  <a:lnTo>
                    <a:pt x="651040" y="37325"/>
                  </a:lnTo>
                  <a:lnTo>
                    <a:pt x="659968" y="37325"/>
                  </a:lnTo>
                  <a:lnTo>
                    <a:pt x="670064" y="37706"/>
                  </a:lnTo>
                  <a:lnTo>
                    <a:pt x="672287" y="37325"/>
                  </a:lnTo>
                  <a:lnTo>
                    <a:pt x="681151" y="35801"/>
                  </a:lnTo>
                  <a:lnTo>
                    <a:pt x="680135" y="38722"/>
                  </a:lnTo>
                  <a:lnTo>
                    <a:pt x="682561" y="38341"/>
                  </a:lnTo>
                  <a:lnTo>
                    <a:pt x="687603" y="36944"/>
                  </a:lnTo>
                  <a:lnTo>
                    <a:pt x="692061" y="36944"/>
                  </a:lnTo>
                  <a:lnTo>
                    <a:pt x="683983" y="40881"/>
                  </a:lnTo>
                  <a:lnTo>
                    <a:pt x="693153" y="39865"/>
                  </a:lnTo>
                  <a:lnTo>
                    <a:pt x="702094" y="40881"/>
                  </a:lnTo>
                  <a:lnTo>
                    <a:pt x="710958" y="42151"/>
                  </a:lnTo>
                  <a:lnTo>
                    <a:pt x="719848" y="42024"/>
                  </a:lnTo>
                  <a:lnTo>
                    <a:pt x="708279" y="41389"/>
                  </a:lnTo>
                  <a:lnTo>
                    <a:pt x="706374" y="39865"/>
                  </a:lnTo>
                  <a:lnTo>
                    <a:pt x="707161" y="37960"/>
                  </a:lnTo>
                  <a:lnTo>
                    <a:pt x="705180" y="36944"/>
                  </a:lnTo>
                  <a:lnTo>
                    <a:pt x="703694" y="36182"/>
                  </a:lnTo>
                  <a:lnTo>
                    <a:pt x="715911" y="35801"/>
                  </a:lnTo>
                  <a:lnTo>
                    <a:pt x="719988" y="35674"/>
                  </a:lnTo>
                  <a:lnTo>
                    <a:pt x="728395" y="38341"/>
                  </a:lnTo>
                  <a:lnTo>
                    <a:pt x="737501" y="41643"/>
                  </a:lnTo>
                  <a:lnTo>
                    <a:pt x="745515" y="42037"/>
                  </a:lnTo>
                  <a:lnTo>
                    <a:pt x="738339" y="40754"/>
                  </a:lnTo>
                  <a:lnTo>
                    <a:pt x="745642" y="39357"/>
                  </a:lnTo>
                  <a:lnTo>
                    <a:pt x="752195" y="39992"/>
                  </a:lnTo>
                  <a:lnTo>
                    <a:pt x="760857" y="41135"/>
                  </a:lnTo>
                  <a:lnTo>
                    <a:pt x="764895" y="42659"/>
                  </a:lnTo>
                  <a:lnTo>
                    <a:pt x="774128" y="41897"/>
                  </a:lnTo>
                  <a:lnTo>
                    <a:pt x="772909" y="40754"/>
                  </a:lnTo>
                  <a:lnTo>
                    <a:pt x="769543" y="39357"/>
                  </a:lnTo>
                  <a:lnTo>
                    <a:pt x="769239" y="39230"/>
                  </a:lnTo>
                  <a:lnTo>
                    <a:pt x="771105" y="37833"/>
                  </a:lnTo>
                  <a:lnTo>
                    <a:pt x="778865" y="41389"/>
                  </a:lnTo>
                  <a:lnTo>
                    <a:pt x="781278" y="37833"/>
                  </a:lnTo>
                  <a:lnTo>
                    <a:pt x="782320" y="36309"/>
                  </a:lnTo>
                  <a:lnTo>
                    <a:pt x="787869" y="35674"/>
                  </a:lnTo>
                  <a:lnTo>
                    <a:pt x="792314" y="35166"/>
                  </a:lnTo>
                  <a:lnTo>
                    <a:pt x="792391" y="38214"/>
                  </a:lnTo>
                  <a:lnTo>
                    <a:pt x="804811" y="38087"/>
                  </a:lnTo>
                  <a:lnTo>
                    <a:pt x="808520" y="36055"/>
                  </a:lnTo>
                  <a:lnTo>
                    <a:pt x="809929" y="35166"/>
                  </a:lnTo>
                  <a:lnTo>
                    <a:pt x="811745" y="34023"/>
                  </a:lnTo>
                  <a:lnTo>
                    <a:pt x="822706" y="34150"/>
                  </a:lnTo>
                  <a:lnTo>
                    <a:pt x="812812" y="38468"/>
                  </a:lnTo>
                  <a:lnTo>
                    <a:pt x="825017" y="37325"/>
                  </a:lnTo>
                  <a:lnTo>
                    <a:pt x="822502" y="40754"/>
                  </a:lnTo>
                  <a:lnTo>
                    <a:pt x="831024" y="39484"/>
                  </a:lnTo>
                  <a:lnTo>
                    <a:pt x="837819" y="38976"/>
                  </a:lnTo>
                  <a:lnTo>
                    <a:pt x="844562" y="39230"/>
                  </a:lnTo>
                  <a:lnTo>
                    <a:pt x="852932" y="39865"/>
                  </a:lnTo>
                  <a:lnTo>
                    <a:pt x="851687" y="38976"/>
                  </a:lnTo>
                  <a:lnTo>
                    <a:pt x="849909" y="37706"/>
                  </a:lnTo>
                  <a:lnTo>
                    <a:pt x="850430" y="37325"/>
                  </a:lnTo>
                  <a:lnTo>
                    <a:pt x="854633" y="34277"/>
                  </a:lnTo>
                  <a:lnTo>
                    <a:pt x="866165" y="34150"/>
                  </a:lnTo>
                  <a:lnTo>
                    <a:pt x="869048" y="35420"/>
                  </a:lnTo>
                  <a:lnTo>
                    <a:pt x="868946" y="36309"/>
                  </a:lnTo>
                  <a:lnTo>
                    <a:pt x="870445" y="36690"/>
                  </a:lnTo>
                  <a:lnTo>
                    <a:pt x="878103" y="36690"/>
                  </a:lnTo>
                  <a:lnTo>
                    <a:pt x="874407" y="38595"/>
                  </a:lnTo>
                  <a:lnTo>
                    <a:pt x="870369" y="41008"/>
                  </a:lnTo>
                  <a:lnTo>
                    <a:pt x="863269" y="38214"/>
                  </a:lnTo>
                  <a:lnTo>
                    <a:pt x="862533" y="39230"/>
                  </a:lnTo>
                  <a:lnTo>
                    <a:pt x="859624" y="40119"/>
                  </a:lnTo>
                  <a:lnTo>
                    <a:pt x="858875" y="41135"/>
                  </a:lnTo>
                  <a:lnTo>
                    <a:pt x="865860" y="42024"/>
                  </a:lnTo>
                  <a:lnTo>
                    <a:pt x="873417" y="42151"/>
                  </a:lnTo>
                  <a:lnTo>
                    <a:pt x="886066" y="41516"/>
                  </a:lnTo>
                  <a:lnTo>
                    <a:pt x="881062" y="41262"/>
                  </a:lnTo>
                  <a:lnTo>
                    <a:pt x="880122" y="41008"/>
                  </a:lnTo>
                  <a:lnTo>
                    <a:pt x="879665" y="40881"/>
                  </a:lnTo>
                  <a:lnTo>
                    <a:pt x="903338" y="36563"/>
                  </a:lnTo>
                  <a:lnTo>
                    <a:pt x="907072" y="37706"/>
                  </a:lnTo>
                  <a:lnTo>
                    <a:pt x="901179" y="39484"/>
                  </a:lnTo>
                  <a:lnTo>
                    <a:pt x="905979" y="39230"/>
                  </a:lnTo>
                  <a:lnTo>
                    <a:pt x="909307" y="37833"/>
                  </a:lnTo>
                  <a:lnTo>
                    <a:pt x="916343" y="37579"/>
                  </a:lnTo>
                  <a:lnTo>
                    <a:pt x="914615" y="39865"/>
                  </a:lnTo>
                  <a:lnTo>
                    <a:pt x="914590" y="40373"/>
                  </a:lnTo>
                  <a:lnTo>
                    <a:pt x="914946" y="42570"/>
                  </a:lnTo>
                  <a:lnTo>
                    <a:pt x="927544" y="41008"/>
                  </a:lnTo>
                  <a:lnTo>
                    <a:pt x="929043" y="42151"/>
                  </a:lnTo>
                  <a:lnTo>
                    <a:pt x="939114" y="44056"/>
                  </a:lnTo>
                  <a:lnTo>
                    <a:pt x="936193" y="44945"/>
                  </a:lnTo>
                  <a:lnTo>
                    <a:pt x="946518" y="44818"/>
                  </a:lnTo>
                  <a:lnTo>
                    <a:pt x="958291" y="43294"/>
                  </a:lnTo>
                  <a:lnTo>
                    <a:pt x="970838" y="41897"/>
                  </a:lnTo>
                  <a:lnTo>
                    <a:pt x="983335" y="42024"/>
                  </a:lnTo>
                  <a:lnTo>
                    <a:pt x="983157" y="42138"/>
                  </a:lnTo>
                  <a:lnTo>
                    <a:pt x="982992" y="42316"/>
                  </a:lnTo>
                  <a:lnTo>
                    <a:pt x="982903" y="42506"/>
                  </a:lnTo>
                  <a:lnTo>
                    <a:pt x="983996" y="41986"/>
                  </a:lnTo>
                  <a:lnTo>
                    <a:pt x="983805" y="41960"/>
                  </a:lnTo>
                  <a:lnTo>
                    <a:pt x="983627" y="41973"/>
                  </a:lnTo>
                  <a:lnTo>
                    <a:pt x="984313" y="41516"/>
                  </a:lnTo>
                  <a:lnTo>
                    <a:pt x="986053" y="41135"/>
                  </a:lnTo>
                  <a:lnTo>
                    <a:pt x="987221" y="41008"/>
                  </a:lnTo>
                  <a:lnTo>
                    <a:pt x="989571" y="40754"/>
                  </a:lnTo>
                  <a:lnTo>
                    <a:pt x="1012418" y="42278"/>
                  </a:lnTo>
                  <a:lnTo>
                    <a:pt x="1024356" y="42405"/>
                  </a:lnTo>
                  <a:lnTo>
                    <a:pt x="1037437" y="40881"/>
                  </a:lnTo>
                  <a:lnTo>
                    <a:pt x="1047915" y="45326"/>
                  </a:lnTo>
                  <a:lnTo>
                    <a:pt x="1052169" y="44056"/>
                  </a:lnTo>
                  <a:lnTo>
                    <a:pt x="1049261" y="42037"/>
                  </a:lnTo>
                  <a:lnTo>
                    <a:pt x="1048689" y="40881"/>
                  </a:lnTo>
                  <a:lnTo>
                    <a:pt x="1048639" y="40754"/>
                  </a:lnTo>
                  <a:lnTo>
                    <a:pt x="1048131" y="39738"/>
                  </a:lnTo>
                  <a:lnTo>
                    <a:pt x="1057808" y="38087"/>
                  </a:lnTo>
                  <a:lnTo>
                    <a:pt x="1066101" y="38087"/>
                  </a:lnTo>
                  <a:lnTo>
                    <a:pt x="1068146" y="39611"/>
                  </a:lnTo>
                  <a:lnTo>
                    <a:pt x="1068108" y="41643"/>
                  </a:lnTo>
                  <a:lnTo>
                    <a:pt x="1070165" y="43167"/>
                  </a:lnTo>
                  <a:lnTo>
                    <a:pt x="1077620" y="41135"/>
                  </a:lnTo>
                  <a:lnTo>
                    <a:pt x="1086916" y="39357"/>
                  </a:lnTo>
                  <a:lnTo>
                    <a:pt x="1097559" y="38595"/>
                  </a:lnTo>
                  <a:lnTo>
                    <a:pt x="1109052" y="39992"/>
                  </a:lnTo>
                  <a:lnTo>
                    <a:pt x="1103871" y="40754"/>
                  </a:lnTo>
                  <a:lnTo>
                    <a:pt x="1099807" y="40119"/>
                  </a:lnTo>
                  <a:lnTo>
                    <a:pt x="1094955" y="40500"/>
                  </a:lnTo>
                  <a:lnTo>
                    <a:pt x="1106893" y="42913"/>
                  </a:lnTo>
                  <a:lnTo>
                    <a:pt x="1097114" y="45072"/>
                  </a:lnTo>
                  <a:lnTo>
                    <a:pt x="1090472" y="46215"/>
                  </a:lnTo>
                  <a:lnTo>
                    <a:pt x="1088644" y="47231"/>
                  </a:lnTo>
                  <a:lnTo>
                    <a:pt x="1093266" y="49009"/>
                  </a:lnTo>
                  <a:lnTo>
                    <a:pt x="1101255" y="45199"/>
                  </a:lnTo>
                  <a:lnTo>
                    <a:pt x="1133360" y="43421"/>
                  </a:lnTo>
                  <a:lnTo>
                    <a:pt x="1138936" y="40754"/>
                  </a:lnTo>
                  <a:lnTo>
                    <a:pt x="1141336" y="39611"/>
                  </a:lnTo>
                  <a:lnTo>
                    <a:pt x="1148626" y="41262"/>
                  </a:lnTo>
                  <a:lnTo>
                    <a:pt x="1155865" y="41262"/>
                  </a:lnTo>
                  <a:lnTo>
                    <a:pt x="1159700" y="39611"/>
                  </a:lnTo>
                  <a:lnTo>
                    <a:pt x="1162062" y="38595"/>
                  </a:lnTo>
                  <a:lnTo>
                    <a:pt x="1163243" y="38087"/>
                  </a:lnTo>
                  <a:lnTo>
                    <a:pt x="1164424" y="37579"/>
                  </a:lnTo>
                  <a:lnTo>
                    <a:pt x="1175461" y="36690"/>
                  </a:lnTo>
                  <a:lnTo>
                    <a:pt x="1182331" y="37325"/>
                  </a:lnTo>
                  <a:lnTo>
                    <a:pt x="1187119" y="38595"/>
                  </a:lnTo>
                  <a:lnTo>
                    <a:pt x="1182446" y="39611"/>
                  </a:lnTo>
                  <a:lnTo>
                    <a:pt x="1197749" y="37579"/>
                  </a:lnTo>
                  <a:lnTo>
                    <a:pt x="1202207" y="37706"/>
                  </a:lnTo>
                  <a:lnTo>
                    <a:pt x="1201381" y="38849"/>
                  </a:lnTo>
                  <a:lnTo>
                    <a:pt x="1220038" y="38341"/>
                  </a:lnTo>
                  <a:lnTo>
                    <a:pt x="1219873" y="38595"/>
                  </a:lnTo>
                  <a:lnTo>
                    <a:pt x="1220470" y="38341"/>
                  </a:lnTo>
                  <a:lnTo>
                    <a:pt x="1222286" y="37579"/>
                  </a:lnTo>
                  <a:lnTo>
                    <a:pt x="1234427" y="34277"/>
                  </a:lnTo>
                  <a:lnTo>
                    <a:pt x="1238948" y="35255"/>
                  </a:lnTo>
                  <a:lnTo>
                    <a:pt x="1245108" y="34277"/>
                  </a:lnTo>
                  <a:lnTo>
                    <a:pt x="1245920" y="34150"/>
                  </a:lnTo>
                  <a:lnTo>
                    <a:pt x="1251178" y="36309"/>
                  </a:lnTo>
                  <a:lnTo>
                    <a:pt x="1240459" y="38595"/>
                  </a:lnTo>
                  <a:lnTo>
                    <a:pt x="1231531" y="38214"/>
                  </a:lnTo>
                  <a:lnTo>
                    <a:pt x="1238707" y="41643"/>
                  </a:lnTo>
                  <a:lnTo>
                    <a:pt x="1244676" y="41008"/>
                  </a:lnTo>
                  <a:lnTo>
                    <a:pt x="1253274" y="39738"/>
                  </a:lnTo>
                  <a:lnTo>
                    <a:pt x="1262278" y="40576"/>
                  </a:lnTo>
                  <a:lnTo>
                    <a:pt x="1261173" y="39738"/>
                  </a:lnTo>
                  <a:lnTo>
                    <a:pt x="1260500" y="39230"/>
                  </a:lnTo>
                  <a:lnTo>
                    <a:pt x="1261224" y="38595"/>
                  </a:lnTo>
                  <a:lnTo>
                    <a:pt x="1264450" y="35801"/>
                  </a:lnTo>
                  <a:lnTo>
                    <a:pt x="1267485" y="37452"/>
                  </a:lnTo>
                  <a:lnTo>
                    <a:pt x="1273378" y="38468"/>
                  </a:lnTo>
                  <a:lnTo>
                    <a:pt x="1269923" y="39103"/>
                  </a:lnTo>
                  <a:lnTo>
                    <a:pt x="1264297" y="40767"/>
                  </a:lnTo>
                  <a:lnTo>
                    <a:pt x="1268323" y="41135"/>
                  </a:lnTo>
                  <a:lnTo>
                    <a:pt x="1256106" y="42151"/>
                  </a:lnTo>
                  <a:lnTo>
                    <a:pt x="1262367" y="44818"/>
                  </a:lnTo>
                  <a:lnTo>
                    <a:pt x="1269492" y="45961"/>
                  </a:lnTo>
                  <a:lnTo>
                    <a:pt x="1277721" y="46850"/>
                  </a:lnTo>
                  <a:lnTo>
                    <a:pt x="1287322" y="48374"/>
                  </a:lnTo>
                  <a:lnTo>
                    <a:pt x="1274038" y="43675"/>
                  </a:lnTo>
                  <a:lnTo>
                    <a:pt x="1269466" y="40754"/>
                  </a:lnTo>
                  <a:lnTo>
                    <a:pt x="1273721" y="38468"/>
                  </a:lnTo>
                  <a:lnTo>
                    <a:pt x="1277683" y="39230"/>
                  </a:lnTo>
                  <a:lnTo>
                    <a:pt x="1282890" y="39484"/>
                  </a:lnTo>
                  <a:lnTo>
                    <a:pt x="1287208" y="38468"/>
                  </a:lnTo>
                  <a:lnTo>
                    <a:pt x="1290459" y="37706"/>
                  </a:lnTo>
                  <a:lnTo>
                    <a:pt x="1290523" y="40754"/>
                  </a:lnTo>
                  <a:lnTo>
                    <a:pt x="1297914" y="39992"/>
                  </a:lnTo>
                  <a:lnTo>
                    <a:pt x="1307172" y="39865"/>
                  </a:lnTo>
                  <a:lnTo>
                    <a:pt x="1306550" y="43929"/>
                  </a:lnTo>
                  <a:lnTo>
                    <a:pt x="1316545" y="42786"/>
                  </a:lnTo>
                  <a:lnTo>
                    <a:pt x="1315758" y="40754"/>
                  </a:lnTo>
                  <a:lnTo>
                    <a:pt x="1318501" y="39865"/>
                  </a:lnTo>
                  <a:lnTo>
                    <a:pt x="1321650" y="38849"/>
                  </a:lnTo>
                  <a:lnTo>
                    <a:pt x="1332788" y="39230"/>
                  </a:lnTo>
                  <a:lnTo>
                    <a:pt x="1335100" y="42405"/>
                  </a:lnTo>
                  <a:lnTo>
                    <a:pt x="1337729" y="45072"/>
                  </a:lnTo>
                  <a:lnTo>
                    <a:pt x="1343660" y="44564"/>
                  </a:lnTo>
                  <a:lnTo>
                    <a:pt x="1340891" y="42659"/>
                  </a:lnTo>
                  <a:lnTo>
                    <a:pt x="1338757" y="40627"/>
                  </a:lnTo>
                  <a:lnTo>
                    <a:pt x="1346542" y="39230"/>
                  </a:lnTo>
                  <a:lnTo>
                    <a:pt x="1357020" y="39865"/>
                  </a:lnTo>
                  <a:lnTo>
                    <a:pt x="1366951" y="39484"/>
                  </a:lnTo>
                  <a:lnTo>
                    <a:pt x="1369275" y="39230"/>
                  </a:lnTo>
                  <a:lnTo>
                    <a:pt x="1372768" y="38849"/>
                  </a:lnTo>
                  <a:lnTo>
                    <a:pt x="1377429" y="38341"/>
                  </a:lnTo>
                  <a:lnTo>
                    <a:pt x="1382090" y="37706"/>
                  </a:lnTo>
                  <a:lnTo>
                    <a:pt x="1389557" y="36690"/>
                  </a:lnTo>
                  <a:lnTo>
                    <a:pt x="1393723" y="37706"/>
                  </a:lnTo>
                  <a:lnTo>
                    <a:pt x="1393024" y="38595"/>
                  </a:lnTo>
                  <a:lnTo>
                    <a:pt x="1391069" y="39484"/>
                  </a:lnTo>
                  <a:lnTo>
                    <a:pt x="1391488" y="40373"/>
                  </a:lnTo>
                  <a:lnTo>
                    <a:pt x="1400683" y="37071"/>
                  </a:lnTo>
                  <a:lnTo>
                    <a:pt x="1402943" y="37198"/>
                  </a:lnTo>
                  <a:lnTo>
                    <a:pt x="1401851" y="38722"/>
                  </a:lnTo>
                  <a:lnTo>
                    <a:pt x="1405407" y="37579"/>
                  </a:lnTo>
                  <a:lnTo>
                    <a:pt x="1405801" y="37071"/>
                  </a:lnTo>
                  <a:lnTo>
                    <a:pt x="1406105" y="36690"/>
                  </a:lnTo>
                  <a:lnTo>
                    <a:pt x="1406601" y="36055"/>
                  </a:lnTo>
                  <a:lnTo>
                    <a:pt x="1406969" y="35801"/>
                  </a:lnTo>
                  <a:lnTo>
                    <a:pt x="1408620" y="34658"/>
                  </a:lnTo>
                  <a:lnTo>
                    <a:pt x="1411312" y="34150"/>
                  </a:lnTo>
                  <a:lnTo>
                    <a:pt x="1411998" y="34023"/>
                  </a:lnTo>
                  <a:lnTo>
                    <a:pt x="1414691" y="33515"/>
                  </a:lnTo>
                  <a:lnTo>
                    <a:pt x="1420228" y="32626"/>
                  </a:lnTo>
                  <a:lnTo>
                    <a:pt x="1430337" y="34531"/>
                  </a:lnTo>
                  <a:lnTo>
                    <a:pt x="1442656" y="36309"/>
                  </a:lnTo>
                  <a:lnTo>
                    <a:pt x="1454848" y="35039"/>
                  </a:lnTo>
                  <a:lnTo>
                    <a:pt x="1458569" y="36182"/>
                  </a:lnTo>
                  <a:lnTo>
                    <a:pt x="1453045" y="37452"/>
                  </a:lnTo>
                  <a:lnTo>
                    <a:pt x="1454188" y="39103"/>
                  </a:lnTo>
                  <a:lnTo>
                    <a:pt x="1472971" y="36055"/>
                  </a:lnTo>
                  <a:lnTo>
                    <a:pt x="1477543" y="35039"/>
                  </a:lnTo>
                  <a:lnTo>
                    <a:pt x="1479270" y="34658"/>
                  </a:lnTo>
                  <a:lnTo>
                    <a:pt x="1487017" y="32626"/>
                  </a:lnTo>
                  <a:lnTo>
                    <a:pt x="1488960" y="32118"/>
                  </a:lnTo>
                  <a:lnTo>
                    <a:pt x="1503464" y="34785"/>
                  </a:lnTo>
                  <a:lnTo>
                    <a:pt x="1499616" y="32499"/>
                  </a:lnTo>
                  <a:lnTo>
                    <a:pt x="1500035" y="32118"/>
                  </a:lnTo>
                  <a:lnTo>
                    <a:pt x="1500314" y="31864"/>
                  </a:lnTo>
                  <a:lnTo>
                    <a:pt x="1502435" y="29959"/>
                  </a:lnTo>
                  <a:lnTo>
                    <a:pt x="1505026" y="29070"/>
                  </a:lnTo>
                  <a:lnTo>
                    <a:pt x="1506143" y="28689"/>
                  </a:lnTo>
                  <a:lnTo>
                    <a:pt x="1509483" y="27546"/>
                  </a:lnTo>
                  <a:lnTo>
                    <a:pt x="1518335" y="25133"/>
                  </a:lnTo>
                  <a:lnTo>
                    <a:pt x="1515237" y="23990"/>
                  </a:lnTo>
                  <a:lnTo>
                    <a:pt x="1514551" y="23736"/>
                  </a:lnTo>
                  <a:lnTo>
                    <a:pt x="1511325" y="22466"/>
                  </a:lnTo>
                  <a:lnTo>
                    <a:pt x="1509166" y="21831"/>
                  </a:lnTo>
                  <a:lnTo>
                    <a:pt x="1518107" y="20815"/>
                  </a:lnTo>
                  <a:lnTo>
                    <a:pt x="1528178" y="19672"/>
                  </a:lnTo>
                  <a:lnTo>
                    <a:pt x="1530477" y="20307"/>
                  </a:lnTo>
                  <a:lnTo>
                    <a:pt x="1528572" y="21704"/>
                  </a:lnTo>
                  <a:lnTo>
                    <a:pt x="1525460" y="23342"/>
                  </a:lnTo>
                  <a:lnTo>
                    <a:pt x="1528940" y="22466"/>
                  </a:lnTo>
                  <a:lnTo>
                    <a:pt x="1535734" y="23863"/>
                  </a:lnTo>
                  <a:lnTo>
                    <a:pt x="1532216" y="26276"/>
                  </a:lnTo>
                  <a:lnTo>
                    <a:pt x="1527340" y="28562"/>
                  </a:lnTo>
                  <a:lnTo>
                    <a:pt x="1525016" y="27673"/>
                  </a:lnTo>
                  <a:lnTo>
                    <a:pt x="1520482" y="26022"/>
                  </a:lnTo>
                  <a:lnTo>
                    <a:pt x="1515795" y="28435"/>
                  </a:lnTo>
                  <a:lnTo>
                    <a:pt x="1511388" y="31229"/>
                  </a:lnTo>
                  <a:lnTo>
                    <a:pt x="1512328" y="33566"/>
                  </a:lnTo>
                  <a:lnTo>
                    <a:pt x="1511007" y="34074"/>
                  </a:lnTo>
                  <a:lnTo>
                    <a:pt x="1510969" y="34671"/>
                  </a:lnTo>
                  <a:lnTo>
                    <a:pt x="1513840" y="35217"/>
                  </a:lnTo>
                  <a:lnTo>
                    <a:pt x="1512862" y="34696"/>
                  </a:lnTo>
                  <a:lnTo>
                    <a:pt x="1512595" y="34137"/>
                  </a:lnTo>
                  <a:lnTo>
                    <a:pt x="1512392" y="33642"/>
                  </a:lnTo>
                  <a:lnTo>
                    <a:pt x="1513611" y="33134"/>
                  </a:lnTo>
                  <a:lnTo>
                    <a:pt x="1515986" y="32753"/>
                  </a:lnTo>
                  <a:lnTo>
                    <a:pt x="1518602" y="32499"/>
                  </a:lnTo>
                  <a:lnTo>
                    <a:pt x="1517383" y="33134"/>
                  </a:lnTo>
                  <a:lnTo>
                    <a:pt x="1516595" y="33769"/>
                  </a:lnTo>
                  <a:lnTo>
                    <a:pt x="1517319" y="34277"/>
                  </a:lnTo>
                  <a:lnTo>
                    <a:pt x="1517802" y="34658"/>
                  </a:lnTo>
                  <a:lnTo>
                    <a:pt x="1519796" y="33769"/>
                  </a:lnTo>
                  <a:lnTo>
                    <a:pt x="1522895" y="32626"/>
                  </a:lnTo>
                  <a:lnTo>
                    <a:pt x="1527225" y="37198"/>
                  </a:lnTo>
                  <a:lnTo>
                    <a:pt x="1528279" y="35420"/>
                  </a:lnTo>
                  <a:lnTo>
                    <a:pt x="1553159" y="38214"/>
                  </a:lnTo>
                  <a:lnTo>
                    <a:pt x="1563166" y="35420"/>
                  </a:lnTo>
                  <a:lnTo>
                    <a:pt x="1573187" y="32626"/>
                  </a:lnTo>
                  <a:lnTo>
                    <a:pt x="1573644" y="32499"/>
                  </a:lnTo>
                  <a:lnTo>
                    <a:pt x="1575003" y="32118"/>
                  </a:lnTo>
                  <a:lnTo>
                    <a:pt x="1580007" y="30721"/>
                  </a:lnTo>
                  <a:lnTo>
                    <a:pt x="1582331" y="30213"/>
                  </a:lnTo>
                  <a:lnTo>
                    <a:pt x="1589874" y="28562"/>
                  </a:lnTo>
                  <a:lnTo>
                    <a:pt x="1595678" y="27292"/>
                  </a:lnTo>
                  <a:lnTo>
                    <a:pt x="1614716" y="25133"/>
                  </a:lnTo>
                  <a:lnTo>
                    <a:pt x="1607705" y="28435"/>
                  </a:lnTo>
                  <a:lnTo>
                    <a:pt x="1613204" y="30467"/>
                  </a:lnTo>
                  <a:lnTo>
                    <a:pt x="1612823" y="34531"/>
                  </a:lnTo>
                  <a:lnTo>
                    <a:pt x="1605915" y="33007"/>
                  </a:lnTo>
                  <a:lnTo>
                    <a:pt x="1597152" y="33642"/>
                  </a:lnTo>
                  <a:lnTo>
                    <a:pt x="1587093" y="35039"/>
                  </a:lnTo>
                  <a:lnTo>
                    <a:pt x="1576285" y="35420"/>
                  </a:lnTo>
                  <a:lnTo>
                    <a:pt x="1583931" y="35801"/>
                  </a:lnTo>
                  <a:lnTo>
                    <a:pt x="1582254" y="37706"/>
                  </a:lnTo>
                  <a:lnTo>
                    <a:pt x="1580311" y="38341"/>
                  </a:lnTo>
                  <a:lnTo>
                    <a:pt x="1606423" y="34531"/>
                  </a:lnTo>
                  <a:lnTo>
                    <a:pt x="1605838" y="37833"/>
                  </a:lnTo>
                  <a:lnTo>
                    <a:pt x="1611972" y="36944"/>
                  </a:lnTo>
                  <a:lnTo>
                    <a:pt x="1618805" y="38341"/>
                  </a:lnTo>
                  <a:lnTo>
                    <a:pt x="1619224" y="36944"/>
                  </a:lnTo>
                  <a:lnTo>
                    <a:pt x="1619834" y="34912"/>
                  </a:lnTo>
                  <a:lnTo>
                    <a:pt x="1627924" y="33515"/>
                  </a:lnTo>
                  <a:lnTo>
                    <a:pt x="1638973" y="33007"/>
                  </a:lnTo>
                  <a:lnTo>
                    <a:pt x="1648891" y="32118"/>
                  </a:lnTo>
                  <a:lnTo>
                    <a:pt x="1649564" y="34277"/>
                  </a:lnTo>
                  <a:lnTo>
                    <a:pt x="1648574" y="35115"/>
                  </a:lnTo>
                  <a:lnTo>
                    <a:pt x="1650403" y="34531"/>
                  </a:lnTo>
                  <a:lnTo>
                    <a:pt x="1657210" y="32118"/>
                  </a:lnTo>
                  <a:lnTo>
                    <a:pt x="1657565" y="31991"/>
                  </a:lnTo>
                  <a:lnTo>
                    <a:pt x="1666570" y="32499"/>
                  </a:lnTo>
                  <a:lnTo>
                    <a:pt x="1663407" y="32626"/>
                  </a:lnTo>
                  <a:lnTo>
                    <a:pt x="1661706" y="32245"/>
                  </a:lnTo>
                  <a:lnTo>
                    <a:pt x="1660448" y="33388"/>
                  </a:lnTo>
                  <a:lnTo>
                    <a:pt x="1666468" y="32626"/>
                  </a:lnTo>
                  <a:lnTo>
                    <a:pt x="1667484" y="32499"/>
                  </a:lnTo>
                  <a:lnTo>
                    <a:pt x="1675422" y="32626"/>
                  </a:lnTo>
                  <a:lnTo>
                    <a:pt x="1681187" y="33515"/>
                  </a:lnTo>
                  <a:lnTo>
                    <a:pt x="1681670" y="34785"/>
                  </a:lnTo>
                  <a:lnTo>
                    <a:pt x="1678508" y="34785"/>
                  </a:lnTo>
                  <a:lnTo>
                    <a:pt x="1697418" y="35039"/>
                  </a:lnTo>
                  <a:lnTo>
                    <a:pt x="1718767" y="34531"/>
                  </a:lnTo>
                  <a:lnTo>
                    <a:pt x="1736775" y="32753"/>
                  </a:lnTo>
                  <a:lnTo>
                    <a:pt x="1737448" y="32499"/>
                  </a:lnTo>
                  <a:lnTo>
                    <a:pt x="1738807" y="31991"/>
                  </a:lnTo>
                  <a:lnTo>
                    <a:pt x="1745627" y="29451"/>
                  </a:lnTo>
                  <a:lnTo>
                    <a:pt x="1745780" y="30340"/>
                  </a:lnTo>
                  <a:lnTo>
                    <a:pt x="1742884" y="36055"/>
                  </a:lnTo>
                  <a:lnTo>
                    <a:pt x="1741614" y="37071"/>
                  </a:lnTo>
                  <a:lnTo>
                    <a:pt x="1757349" y="29451"/>
                  </a:lnTo>
                  <a:lnTo>
                    <a:pt x="1766265" y="25133"/>
                  </a:lnTo>
                  <a:lnTo>
                    <a:pt x="1771777" y="22466"/>
                  </a:lnTo>
                  <a:lnTo>
                    <a:pt x="1777542" y="19672"/>
                  </a:lnTo>
                  <a:lnTo>
                    <a:pt x="1778584" y="19164"/>
                  </a:lnTo>
                  <a:lnTo>
                    <a:pt x="1779117" y="18910"/>
                  </a:lnTo>
                  <a:lnTo>
                    <a:pt x="1778977" y="23609"/>
                  </a:lnTo>
                  <a:lnTo>
                    <a:pt x="1780171" y="28054"/>
                  </a:lnTo>
                  <a:lnTo>
                    <a:pt x="1780273" y="29298"/>
                  </a:lnTo>
                  <a:lnTo>
                    <a:pt x="1779206" y="33896"/>
                  </a:lnTo>
                  <a:lnTo>
                    <a:pt x="1771065" y="37198"/>
                  </a:lnTo>
                  <a:lnTo>
                    <a:pt x="1776069" y="37833"/>
                  </a:lnTo>
                  <a:lnTo>
                    <a:pt x="1782254" y="38722"/>
                  </a:lnTo>
                  <a:lnTo>
                    <a:pt x="1792808" y="37071"/>
                  </a:lnTo>
                  <a:lnTo>
                    <a:pt x="1789404" y="36309"/>
                  </a:lnTo>
                  <a:lnTo>
                    <a:pt x="1784299" y="30340"/>
                  </a:lnTo>
                  <a:lnTo>
                    <a:pt x="1788960" y="29832"/>
                  </a:lnTo>
                  <a:lnTo>
                    <a:pt x="1795995" y="32626"/>
                  </a:lnTo>
                  <a:lnTo>
                    <a:pt x="1800186" y="33769"/>
                  </a:lnTo>
                  <a:lnTo>
                    <a:pt x="1804936" y="34785"/>
                  </a:lnTo>
                  <a:lnTo>
                    <a:pt x="1808734" y="35788"/>
                  </a:lnTo>
                  <a:lnTo>
                    <a:pt x="1813420" y="29832"/>
                  </a:lnTo>
                  <a:lnTo>
                    <a:pt x="1814220" y="28816"/>
                  </a:lnTo>
                  <a:lnTo>
                    <a:pt x="1822297" y="29070"/>
                  </a:lnTo>
                  <a:lnTo>
                    <a:pt x="1821243" y="29921"/>
                  </a:lnTo>
                  <a:lnTo>
                    <a:pt x="1821116" y="30340"/>
                  </a:lnTo>
                  <a:lnTo>
                    <a:pt x="1822894" y="35941"/>
                  </a:lnTo>
                  <a:lnTo>
                    <a:pt x="1835467" y="31496"/>
                  </a:lnTo>
                  <a:lnTo>
                    <a:pt x="1839252" y="35801"/>
                  </a:lnTo>
                  <a:lnTo>
                    <a:pt x="1843760" y="37833"/>
                  </a:lnTo>
                  <a:lnTo>
                    <a:pt x="1845678" y="37325"/>
                  </a:lnTo>
                  <a:lnTo>
                    <a:pt x="1852358" y="37325"/>
                  </a:lnTo>
                  <a:lnTo>
                    <a:pt x="1860423" y="37452"/>
                  </a:lnTo>
                  <a:lnTo>
                    <a:pt x="1866531" y="37325"/>
                  </a:lnTo>
                  <a:lnTo>
                    <a:pt x="1857997" y="35674"/>
                  </a:lnTo>
                  <a:lnTo>
                    <a:pt x="1871446" y="34531"/>
                  </a:lnTo>
                  <a:lnTo>
                    <a:pt x="1880565" y="31102"/>
                  </a:lnTo>
                  <a:lnTo>
                    <a:pt x="1883803" y="29832"/>
                  </a:lnTo>
                  <a:lnTo>
                    <a:pt x="1886407" y="28816"/>
                  </a:lnTo>
                  <a:lnTo>
                    <a:pt x="1889645" y="27546"/>
                  </a:lnTo>
                  <a:lnTo>
                    <a:pt x="1902993" y="26022"/>
                  </a:lnTo>
                  <a:lnTo>
                    <a:pt x="1900262" y="27419"/>
                  </a:lnTo>
                  <a:lnTo>
                    <a:pt x="1896262" y="35039"/>
                  </a:lnTo>
                  <a:lnTo>
                    <a:pt x="1907717" y="35928"/>
                  </a:lnTo>
                  <a:lnTo>
                    <a:pt x="1914080" y="31483"/>
                  </a:lnTo>
                  <a:lnTo>
                    <a:pt x="1922805" y="26022"/>
                  </a:lnTo>
                  <a:lnTo>
                    <a:pt x="1923821" y="25387"/>
                  </a:lnTo>
                  <a:lnTo>
                    <a:pt x="1936508" y="19418"/>
                  </a:lnTo>
                  <a:lnTo>
                    <a:pt x="1938426" y="18910"/>
                  </a:lnTo>
                  <a:lnTo>
                    <a:pt x="1938909" y="18783"/>
                  </a:lnTo>
                  <a:lnTo>
                    <a:pt x="1940839" y="18275"/>
                  </a:lnTo>
                  <a:lnTo>
                    <a:pt x="1942757" y="17767"/>
                  </a:lnTo>
                  <a:lnTo>
                    <a:pt x="1950935" y="15608"/>
                  </a:lnTo>
                  <a:lnTo>
                    <a:pt x="1954771" y="17640"/>
                  </a:lnTo>
                  <a:lnTo>
                    <a:pt x="1967661" y="15608"/>
                  </a:lnTo>
                  <a:lnTo>
                    <a:pt x="1931962" y="32372"/>
                  </a:lnTo>
                  <a:lnTo>
                    <a:pt x="1919185" y="36817"/>
                  </a:lnTo>
                  <a:lnTo>
                    <a:pt x="1923338" y="37960"/>
                  </a:lnTo>
                  <a:lnTo>
                    <a:pt x="1925154" y="38722"/>
                  </a:lnTo>
                  <a:lnTo>
                    <a:pt x="1927758" y="39103"/>
                  </a:lnTo>
                  <a:lnTo>
                    <a:pt x="1934298" y="39103"/>
                  </a:lnTo>
                  <a:lnTo>
                    <a:pt x="1938794" y="41135"/>
                  </a:lnTo>
                  <a:lnTo>
                    <a:pt x="1927352" y="42151"/>
                  </a:lnTo>
                  <a:lnTo>
                    <a:pt x="1923605" y="42151"/>
                  </a:lnTo>
                  <a:lnTo>
                    <a:pt x="1953260" y="43548"/>
                  </a:lnTo>
                  <a:lnTo>
                    <a:pt x="1956231" y="41008"/>
                  </a:lnTo>
                  <a:lnTo>
                    <a:pt x="1960092" y="40119"/>
                  </a:lnTo>
                  <a:lnTo>
                    <a:pt x="1963966" y="39230"/>
                  </a:lnTo>
                  <a:lnTo>
                    <a:pt x="1971725" y="37706"/>
                  </a:lnTo>
                  <a:lnTo>
                    <a:pt x="1974799" y="35674"/>
                  </a:lnTo>
                  <a:lnTo>
                    <a:pt x="1942592" y="40119"/>
                  </a:lnTo>
                  <a:lnTo>
                    <a:pt x="1945284" y="36436"/>
                  </a:lnTo>
                  <a:lnTo>
                    <a:pt x="1954047" y="32499"/>
                  </a:lnTo>
                  <a:lnTo>
                    <a:pt x="1966988" y="29578"/>
                  </a:lnTo>
                  <a:lnTo>
                    <a:pt x="1982228" y="28689"/>
                  </a:lnTo>
                  <a:lnTo>
                    <a:pt x="1987575" y="30340"/>
                  </a:lnTo>
                  <a:lnTo>
                    <a:pt x="1978431" y="36182"/>
                  </a:lnTo>
                  <a:lnTo>
                    <a:pt x="1978317" y="36563"/>
                  </a:lnTo>
                  <a:lnTo>
                    <a:pt x="1978672" y="37706"/>
                  </a:lnTo>
                  <a:lnTo>
                    <a:pt x="1981403" y="36309"/>
                  </a:lnTo>
                  <a:lnTo>
                    <a:pt x="1998611" y="34912"/>
                  </a:lnTo>
                  <a:lnTo>
                    <a:pt x="2000554" y="35928"/>
                  </a:lnTo>
                  <a:lnTo>
                    <a:pt x="1991626" y="38214"/>
                  </a:lnTo>
                  <a:lnTo>
                    <a:pt x="1999767" y="38087"/>
                  </a:lnTo>
                  <a:lnTo>
                    <a:pt x="2007311" y="36563"/>
                  </a:lnTo>
                  <a:lnTo>
                    <a:pt x="2015312" y="35420"/>
                  </a:lnTo>
                  <a:lnTo>
                    <a:pt x="2024786" y="36690"/>
                  </a:lnTo>
                  <a:lnTo>
                    <a:pt x="2029637" y="36944"/>
                  </a:lnTo>
                  <a:lnTo>
                    <a:pt x="2039264" y="42151"/>
                  </a:lnTo>
                  <a:lnTo>
                    <a:pt x="2040013" y="39865"/>
                  </a:lnTo>
                  <a:lnTo>
                    <a:pt x="2039988" y="39484"/>
                  </a:lnTo>
                  <a:lnTo>
                    <a:pt x="2036292" y="35420"/>
                  </a:lnTo>
                  <a:lnTo>
                    <a:pt x="2035835" y="34912"/>
                  </a:lnTo>
                  <a:lnTo>
                    <a:pt x="2035365" y="34404"/>
                  </a:lnTo>
                  <a:lnTo>
                    <a:pt x="2033485" y="28689"/>
                  </a:lnTo>
                  <a:lnTo>
                    <a:pt x="2033155" y="27673"/>
                  </a:lnTo>
                  <a:lnTo>
                    <a:pt x="2033244" y="20561"/>
                  </a:lnTo>
                  <a:lnTo>
                    <a:pt x="2035924" y="15989"/>
                  </a:lnTo>
                  <a:lnTo>
                    <a:pt x="2040712" y="16878"/>
                  </a:lnTo>
                  <a:lnTo>
                    <a:pt x="2049995" y="18783"/>
                  </a:lnTo>
                  <a:lnTo>
                    <a:pt x="2059990" y="21069"/>
                  </a:lnTo>
                  <a:lnTo>
                    <a:pt x="2066937" y="23101"/>
                  </a:lnTo>
                  <a:lnTo>
                    <a:pt x="2068537" y="26149"/>
                  </a:lnTo>
                  <a:lnTo>
                    <a:pt x="2064169" y="29959"/>
                  </a:lnTo>
                  <a:lnTo>
                    <a:pt x="2060956" y="32626"/>
                  </a:lnTo>
                  <a:lnTo>
                    <a:pt x="2060854" y="32880"/>
                  </a:lnTo>
                  <a:lnTo>
                    <a:pt x="2061718" y="35496"/>
                  </a:lnTo>
                  <a:lnTo>
                    <a:pt x="2061565" y="36182"/>
                  </a:lnTo>
                  <a:lnTo>
                    <a:pt x="2063064" y="36804"/>
                  </a:lnTo>
                  <a:lnTo>
                    <a:pt x="2068106" y="37007"/>
                  </a:lnTo>
                  <a:lnTo>
                    <a:pt x="2064804" y="36563"/>
                  </a:lnTo>
                  <a:lnTo>
                    <a:pt x="2062975" y="36004"/>
                  </a:lnTo>
                  <a:lnTo>
                    <a:pt x="2061768" y="35433"/>
                  </a:lnTo>
                  <a:lnTo>
                    <a:pt x="2062035" y="34277"/>
                  </a:lnTo>
                  <a:lnTo>
                    <a:pt x="2066442" y="32880"/>
                  </a:lnTo>
                  <a:lnTo>
                    <a:pt x="2068296" y="32372"/>
                  </a:lnTo>
                  <a:lnTo>
                    <a:pt x="2073389" y="33388"/>
                  </a:lnTo>
                  <a:lnTo>
                    <a:pt x="2066188" y="36055"/>
                  </a:lnTo>
                  <a:lnTo>
                    <a:pt x="2077250" y="35547"/>
                  </a:lnTo>
                  <a:lnTo>
                    <a:pt x="2081276" y="33642"/>
                  </a:lnTo>
                  <a:lnTo>
                    <a:pt x="2089213" y="33515"/>
                  </a:lnTo>
                  <a:lnTo>
                    <a:pt x="2084552" y="32372"/>
                  </a:lnTo>
                  <a:lnTo>
                    <a:pt x="2082482" y="31864"/>
                  </a:lnTo>
                  <a:lnTo>
                    <a:pt x="2093315" y="30594"/>
                  </a:lnTo>
                  <a:lnTo>
                    <a:pt x="2093988" y="32753"/>
                  </a:lnTo>
                  <a:lnTo>
                    <a:pt x="2106714" y="32499"/>
                  </a:lnTo>
                  <a:lnTo>
                    <a:pt x="2106892" y="30594"/>
                  </a:lnTo>
                  <a:lnTo>
                    <a:pt x="2106955" y="29832"/>
                  </a:lnTo>
                  <a:lnTo>
                    <a:pt x="2112251" y="26530"/>
                  </a:lnTo>
                  <a:lnTo>
                    <a:pt x="2120354" y="23609"/>
                  </a:lnTo>
                  <a:lnTo>
                    <a:pt x="2128977" y="21831"/>
                  </a:lnTo>
                  <a:lnTo>
                    <a:pt x="2128342" y="22847"/>
                  </a:lnTo>
                  <a:lnTo>
                    <a:pt x="2130768" y="24371"/>
                  </a:lnTo>
                  <a:lnTo>
                    <a:pt x="2131771" y="24917"/>
                  </a:lnTo>
                  <a:lnTo>
                    <a:pt x="2131542" y="24904"/>
                  </a:lnTo>
                  <a:lnTo>
                    <a:pt x="2132952" y="25450"/>
                  </a:lnTo>
                  <a:lnTo>
                    <a:pt x="2132711" y="25349"/>
                  </a:lnTo>
                  <a:lnTo>
                    <a:pt x="2132114" y="25019"/>
                  </a:lnTo>
                  <a:lnTo>
                    <a:pt x="2146973" y="25514"/>
                  </a:lnTo>
                  <a:lnTo>
                    <a:pt x="2172589" y="27038"/>
                  </a:lnTo>
                  <a:lnTo>
                    <a:pt x="2186775" y="27419"/>
                  </a:lnTo>
                  <a:lnTo>
                    <a:pt x="2188680" y="28435"/>
                  </a:lnTo>
                  <a:lnTo>
                    <a:pt x="2197544" y="29565"/>
                  </a:lnTo>
                  <a:lnTo>
                    <a:pt x="2199970" y="26022"/>
                  </a:lnTo>
                  <a:lnTo>
                    <a:pt x="2207780" y="22212"/>
                  </a:lnTo>
                  <a:lnTo>
                    <a:pt x="2209203" y="21831"/>
                  </a:lnTo>
                  <a:lnTo>
                    <a:pt x="2219642" y="19037"/>
                  </a:lnTo>
                  <a:lnTo>
                    <a:pt x="2234628" y="16624"/>
                  </a:lnTo>
                  <a:lnTo>
                    <a:pt x="2243099" y="16624"/>
                  </a:lnTo>
                  <a:lnTo>
                    <a:pt x="2245182" y="17767"/>
                  </a:lnTo>
                  <a:lnTo>
                    <a:pt x="2244598" y="19037"/>
                  </a:lnTo>
                  <a:lnTo>
                    <a:pt x="2245068" y="19291"/>
                  </a:lnTo>
                  <a:lnTo>
                    <a:pt x="2263419" y="18275"/>
                  </a:lnTo>
                  <a:lnTo>
                    <a:pt x="2269845" y="16624"/>
                  </a:lnTo>
                  <a:lnTo>
                    <a:pt x="2272322" y="15989"/>
                  </a:lnTo>
                  <a:lnTo>
                    <a:pt x="2274290" y="15481"/>
                  </a:lnTo>
                  <a:lnTo>
                    <a:pt x="2275382" y="15227"/>
                  </a:lnTo>
                  <a:lnTo>
                    <a:pt x="2280856" y="13957"/>
                  </a:lnTo>
                  <a:lnTo>
                    <a:pt x="2284145" y="13195"/>
                  </a:lnTo>
                  <a:lnTo>
                    <a:pt x="2299411" y="13830"/>
                  </a:lnTo>
                  <a:lnTo>
                    <a:pt x="2310066" y="17259"/>
                  </a:lnTo>
                  <a:lnTo>
                    <a:pt x="2299893" y="20688"/>
                  </a:lnTo>
                  <a:lnTo>
                    <a:pt x="2302256" y="23101"/>
                  </a:lnTo>
                  <a:lnTo>
                    <a:pt x="2292832" y="23355"/>
                  </a:lnTo>
                  <a:lnTo>
                    <a:pt x="2285060" y="22466"/>
                  </a:lnTo>
                  <a:lnTo>
                    <a:pt x="2278126" y="21450"/>
                  </a:lnTo>
                  <a:lnTo>
                    <a:pt x="2271255" y="21069"/>
                  </a:lnTo>
                  <a:lnTo>
                    <a:pt x="2282939" y="22720"/>
                  </a:lnTo>
                  <a:lnTo>
                    <a:pt x="2278481" y="23863"/>
                  </a:lnTo>
                  <a:lnTo>
                    <a:pt x="2271141" y="24472"/>
                  </a:lnTo>
                  <a:lnTo>
                    <a:pt x="2276716" y="25133"/>
                  </a:lnTo>
                  <a:lnTo>
                    <a:pt x="2321852" y="25768"/>
                  </a:lnTo>
                  <a:lnTo>
                    <a:pt x="2343531" y="27038"/>
                  </a:lnTo>
                  <a:lnTo>
                    <a:pt x="2347963" y="26022"/>
                  </a:lnTo>
                  <a:lnTo>
                    <a:pt x="2355608" y="24752"/>
                  </a:lnTo>
                  <a:lnTo>
                    <a:pt x="2353297" y="23863"/>
                  </a:lnTo>
                  <a:lnTo>
                    <a:pt x="2351976" y="23355"/>
                  </a:lnTo>
                  <a:lnTo>
                    <a:pt x="2344089" y="23863"/>
                  </a:lnTo>
                  <a:lnTo>
                    <a:pt x="2343835" y="23355"/>
                  </a:lnTo>
                  <a:lnTo>
                    <a:pt x="2343200" y="22085"/>
                  </a:lnTo>
                  <a:lnTo>
                    <a:pt x="2351379" y="19672"/>
                  </a:lnTo>
                  <a:lnTo>
                    <a:pt x="2348954" y="18783"/>
                  </a:lnTo>
                  <a:lnTo>
                    <a:pt x="2357158" y="17259"/>
                  </a:lnTo>
                  <a:lnTo>
                    <a:pt x="2365997" y="15735"/>
                  </a:lnTo>
                  <a:lnTo>
                    <a:pt x="2374049" y="15100"/>
                  </a:lnTo>
                  <a:lnTo>
                    <a:pt x="2375662" y="14973"/>
                  </a:lnTo>
                  <a:lnTo>
                    <a:pt x="2386292" y="15354"/>
                  </a:lnTo>
                  <a:lnTo>
                    <a:pt x="2388222" y="18084"/>
                  </a:lnTo>
                  <a:lnTo>
                    <a:pt x="2379345" y="17005"/>
                  </a:lnTo>
                  <a:lnTo>
                    <a:pt x="2375166" y="18148"/>
                  </a:lnTo>
                  <a:lnTo>
                    <a:pt x="2381453" y="18148"/>
                  </a:lnTo>
                  <a:lnTo>
                    <a:pt x="2389746" y="19418"/>
                  </a:lnTo>
                  <a:lnTo>
                    <a:pt x="2398166" y="20180"/>
                  </a:lnTo>
                  <a:lnTo>
                    <a:pt x="2401252" y="19291"/>
                  </a:lnTo>
                  <a:lnTo>
                    <a:pt x="2404795" y="18275"/>
                  </a:lnTo>
                  <a:lnTo>
                    <a:pt x="2394356" y="15608"/>
                  </a:lnTo>
                  <a:lnTo>
                    <a:pt x="2397366" y="14973"/>
                  </a:lnTo>
                  <a:lnTo>
                    <a:pt x="2410041" y="12306"/>
                  </a:lnTo>
                  <a:lnTo>
                    <a:pt x="2411857" y="11925"/>
                  </a:lnTo>
                  <a:lnTo>
                    <a:pt x="2421445" y="10655"/>
                  </a:lnTo>
                  <a:lnTo>
                    <a:pt x="2427338" y="10731"/>
                  </a:lnTo>
                  <a:close/>
                </a:path>
                <a:path w="2795905" h="49529">
                  <a:moveTo>
                    <a:pt x="2428252" y="11163"/>
                  </a:moveTo>
                  <a:lnTo>
                    <a:pt x="2427960" y="10744"/>
                  </a:lnTo>
                  <a:lnTo>
                    <a:pt x="2427338" y="10731"/>
                  </a:lnTo>
                  <a:lnTo>
                    <a:pt x="2428252" y="11163"/>
                  </a:lnTo>
                  <a:close/>
                </a:path>
                <a:path w="2795905" h="49529">
                  <a:moveTo>
                    <a:pt x="2431300" y="10782"/>
                  </a:moveTo>
                  <a:lnTo>
                    <a:pt x="2425293" y="6845"/>
                  </a:lnTo>
                  <a:lnTo>
                    <a:pt x="2427960" y="10744"/>
                  </a:lnTo>
                  <a:lnTo>
                    <a:pt x="2431300" y="10782"/>
                  </a:lnTo>
                  <a:close/>
                </a:path>
                <a:path w="2795905" h="49529">
                  <a:moveTo>
                    <a:pt x="2434094" y="15633"/>
                  </a:moveTo>
                  <a:lnTo>
                    <a:pt x="2430564" y="16776"/>
                  </a:lnTo>
                  <a:lnTo>
                    <a:pt x="2426614" y="17145"/>
                  </a:lnTo>
                  <a:lnTo>
                    <a:pt x="2428824" y="17018"/>
                  </a:lnTo>
                  <a:lnTo>
                    <a:pt x="2431084" y="16954"/>
                  </a:lnTo>
                  <a:lnTo>
                    <a:pt x="2433243" y="17081"/>
                  </a:lnTo>
                  <a:lnTo>
                    <a:pt x="2434094" y="15633"/>
                  </a:lnTo>
                  <a:close/>
                </a:path>
                <a:path w="2795905" h="49529">
                  <a:moveTo>
                    <a:pt x="2442629" y="5892"/>
                  </a:moveTo>
                  <a:lnTo>
                    <a:pt x="2436749" y="7404"/>
                  </a:lnTo>
                  <a:lnTo>
                    <a:pt x="2441816" y="8407"/>
                  </a:lnTo>
                  <a:lnTo>
                    <a:pt x="2442629" y="5892"/>
                  </a:lnTo>
                  <a:close/>
                </a:path>
                <a:path w="2795905" h="49529">
                  <a:moveTo>
                    <a:pt x="2449614" y="25171"/>
                  </a:moveTo>
                  <a:lnTo>
                    <a:pt x="2445677" y="26187"/>
                  </a:lnTo>
                  <a:lnTo>
                    <a:pt x="2449080" y="26835"/>
                  </a:lnTo>
                  <a:lnTo>
                    <a:pt x="2449614" y="25171"/>
                  </a:lnTo>
                  <a:close/>
                </a:path>
                <a:path w="2795905" h="49529">
                  <a:moveTo>
                    <a:pt x="2450122" y="25031"/>
                  </a:moveTo>
                  <a:lnTo>
                    <a:pt x="2449893" y="24320"/>
                  </a:lnTo>
                  <a:lnTo>
                    <a:pt x="2449614" y="25171"/>
                  </a:lnTo>
                  <a:lnTo>
                    <a:pt x="2450122" y="25031"/>
                  </a:lnTo>
                  <a:close/>
                </a:path>
                <a:path w="2795905" h="49529">
                  <a:moveTo>
                    <a:pt x="2466416" y="5168"/>
                  </a:moveTo>
                  <a:lnTo>
                    <a:pt x="2456484" y="9258"/>
                  </a:lnTo>
                  <a:lnTo>
                    <a:pt x="2464130" y="8064"/>
                  </a:lnTo>
                  <a:lnTo>
                    <a:pt x="2466416" y="5168"/>
                  </a:lnTo>
                  <a:close/>
                </a:path>
                <a:path w="2795905" h="49529">
                  <a:moveTo>
                    <a:pt x="2477160" y="22250"/>
                  </a:moveTo>
                  <a:lnTo>
                    <a:pt x="2477147" y="21996"/>
                  </a:lnTo>
                  <a:lnTo>
                    <a:pt x="2477033" y="20294"/>
                  </a:lnTo>
                  <a:lnTo>
                    <a:pt x="2476919" y="18338"/>
                  </a:lnTo>
                  <a:lnTo>
                    <a:pt x="2473071" y="13906"/>
                  </a:lnTo>
                  <a:lnTo>
                    <a:pt x="2467000" y="9918"/>
                  </a:lnTo>
                  <a:lnTo>
                    <a:pt x="2467076" y="9753"/>
                  </a:lnTo>
                  <a:lnTo>
                    <a:pt x="2467127" y="9613"/>
                  </a:lnTo>
                  <a:lnTo>
                    <a:pt x="2467216" y="9448"/>
                  </a:lnTo>
                  <a:lnTo>
                    <a:pt x="2466111" y="9423"/>
                  </a:lnTo>
                  <a:lnTo>
                    <a:pt x="2466416" y="9575"/>
                  </a:lnTo>
                  <a:lnTo>
                    <a:pt x="2466695" y="9753"/>
                  </a:lnTo>
                  <a:lnTo>
                    <a:pt x="2466987" y="9918"/>
                  </a:lnTo>
                  <a:lnTo>
                    <a:pt x="2466695" y="11010"/>
                  </a:lnTo>
                  <a:lnTo>
                    <a:pt x="2466695" y="12014"/>
                  </a:lnTo>
                  <a:lnTo>
                    <a:pt x="2456129" y="13512"/>
                  </a:lnTo>
                  <a:lnTo>
                    <a:pt x="2461209" y="14630"/>
                  </a:lnTo>
                  <a:lnTo>
                    <a:pt x="2468118" y="15925"/>
                  </a:lnTo>
                  <a:lnTo>
                    <a:pt x="2472652" y="17386"/>
                  </a:lnTo>
                  <a:lnTo>
                    <a:pt x="2470645" y="18999"/>
                  </a:lnTo>
                  <a:lnTo>
                    <a:pt x="2456662" y="20294"/>
                  </a:lnTo>
                  <a:lnTo>
                    <a:pt x="2459190" y="18110"/>
                  </a:lnTo>
                  <a:lnTo>
                    <a:pt x="2452382" y="16776"/>
                  </a:lnTo>
                  <a:lnTo>
                    <a:pt x="2452078" y="18884"/>
                  </a:lnTo>
                  <a:lnTo>
                    <a:pt x="2446020" y="20815"/>
                  </a:lnTo>
                  <a:lnTo>
                    <a:pt x="2439454" y="23012"/>
                  </a:lnTo>
                  <a:lnTo>
                    <a:pt x="2437625" y="25946"/>
                  </a:lnTo>
                  <a:lnTo>
                    <a:pt x="2449893" y="24320"/>
                  </a:lnTo>
                  <a:lnTo>
                    <a:pt x="2461984" y="21996"/>
                  </a:lnTo>
                  <a:lnTo>
                    <a:pt x="2472410" y="24701"/>
                  </a:lnTo>
                  <a:lnTo>
                    <a:pt x="2477160" y="22250"/>
                  </a:lnTo>
                  <a:close/>
                </a:path>
                <a:path w="2795905" h="49529">
                  <a:moveTo>
                    <a:pt x="2491486" y="9867"/>
                  </a:moveTo>
                  <a:lnTo>
                    <a:pt x="2486520" y="9423"/>
                  </a:lnTo>
                  <a:lnTo>
                    <a:pt x="2482977" y="8420"/>
                  </a:lnTo>
                  <a:lnTo>
                    <a:pt x="2476449" y="6451"/>
                  </a:lnTo>
                  <a:lnTo>
                    <a:pt x="2469210" y="7683"/>
                  </a:lnTo>
                  <a:lnTo>
                    <a:pt x="2467711" y="8610"/>
                  </a:lnTo>
                  <a:lnTo>
                    <a:pt x="2467216" y="9448"/>
                  </a:lnTo>
                  <a:lnTo>
                    <a:pt x="2488615" y="9804"/>
                  </a:lnTo>
                  <a:lnTo>
                    <a:pt x="2487130" y="10172"/>
                  </a:lnTo>
                  <a:lnTo>
                    <a:pt x="2491486" y="9867"/>
                  </a:lnTo>
                  <a:close/>
                </a:path>
                <a:path w="2795905" h="49529">
                  <a:moveTo>
                    <a:pt x="2494699" y="24358"/>
                  </a:moveTo>
                  <a:lnTo>
                    <a:pt x="2494292" y="22923"/>
                  </a:lnTo>
                  <a:lnTo>
                    <a:pt x="2487904" y="23025"/>
                  </a:lnTo>
                  <a:lnTo>
                    <a:pt x="2483434" y="24168"/>
                  </a:lnTo>
                  <a:lnTo>
                    <a:pt x="2490051" y="24777"/>
                  </a:lnTo>
                  <a:lnTo>
                    <a:pt x="2491549" y="24396"/>
                  </a:lnTo>
                  <a:lnTo>
                    <a:pt x="2493226" y="24739"/>
                  </a:lnTo>
                  <a:lnTo>
                    <a:pt x="2494699" y="24358"/>
                  </a:lnTo>
                  <a:close/>
                </a:path>
                <a:path w="2795905" h="49529">
                  <a:moveTo>
                    <a:pt x="2511641" y="8191"/>
                  </a:moveTo>
                  <a:lnTo>
                    <a:pt x="2509291" y="7327"/>
                  </a:lnTo>
                  <a:lnTo>
                    <a:pt x="2504516" y="5981"/>
                  </a:lnTo>
                  <a:lnTo>
                    <a:pt x="2503678" y="6692"/>
                  </a:lnTo>
                  <a:lnTo>
                    <a:pt x="2506065" y="7264"/>
                  </a:lnTo>
                  <a:lnTo>
                    <a:pt x="2508783" y="7747"/>
                  </a:lnTo>
                  <a:lnTo>
                    <a:pt x="2511641" y="8191"/>
                  </a:lnTo>
                  <a:close/>
                </a:path>
                <a:path w="2795905" h="49529">
                  <a:moveTo>
                    <a:pt x="2520124" y="13233"/>
                  </a:moveTo>
                  <a:lnTo>
                    <a:pt x="2512123" y="13258"/>
                  </a:lnTo>
                  <a:lnTo>
                    <a:pt x="2513495" y="12534"/>
                  </a:lnTo>
                  <a:lnTo>
                    <a:pt x="2515946" y="11391"/>
                  </a:lnTo>
                  <a:lnTo>
                    <a:pt x="2511171" y="10160"/>
                  </a:lnTo>
                  <a:lnTo>
                    <a:pt x="2513901" y="9842"/>
                  </a:lnTo>
                  <a:lnTo>
                    <a:pt x="2510980" y="9855"/>
                  </a:lnTo>
                  <a:lnTo>
                    <a:pt x="2507602" y="12585"/>
                  </a:lnTo>
                  <a:lnTo>
                    <a:pt x="2497163" y="13741"/>
                  </a:lnTo>
                  <a:lnTo>
                    <a:pt x="2503563" y="16713"/>
                  </a:lnTo>
                  <a:lnTo>
                    <a:pt x="2516327" y="16510"/>
                  </a:lnTo>
                  <a:lnTo>
                    <a:pt x="2512504" y="14414"/>
                  </a:lnTo>
                  <a:lnTo>
                    <a:pt x="2519984" y="13258"/>
                  </a:lnTo>
                  <a:lnTo>
                    <a:pt x="2520124" y="13233"/>
                  </a:lnTo>
                  <a:close/>
                </a:path>
                <a:path w="2795905" h="49529">
                  <a:moveTo>
                    <a:pt x="2522283" y="9436"/>
                  </a:moveTo>
                  <a:lnTo>
                    <a:pt x="2518575" y="9105"/>
                  </a:lnTo>
                  <a:lnTo>
                    <a:pt x="2517165" y="8940"/>
                  </a:lnTo>
                  <a:lnTo>
                    <a:pt x="2514993" y="8686"/>
                  </a:lnTo>
                  <a:lnTo>
                    <a:pt x="2512669" y="8343"/>
                  </a:lnTo>
                  <a:lnTo>
                    <a:pt x="2511641" y="8191"/>
                  </a:lnTo>
                  <a:lnTo>
                    <a:pt x="2512110" y="8356"/>
                  </a:lnTo>
                  <a:lnTo>
                    <a:pt x="2513063" y="8737"/>
                  </a:lnTo>
                  <a:lnTo>
                    <a:pt x="2513368" y="8940"/>
                  </a:lnTo>
                  <a:lnTo>
                    <a:pt x="2512352" y="8737"/>
                  </a:lnTo>
                  <a:lnTo>
                    <a:pt x="2512047" y="8788"/>
                  </a:lnTo>
                  <a:lnTo>
                    <a:pt x="2511806" y="9118"/>
                  </a:lnTo>
                  <a:lnTo>
                    <a:pt x="2511691" y="9271"/>
                  </a:lnTo>
                  <a:lnTo>
                    <a:pt x="2511006" y="9829"/>
                  </a:lnTo>
                  <a:lnTo>
                    <a:pt x="2505037" y="9271"/>
                  </a:lnTo>
                  <a:lnTo>
                    <a:pt x="2510129" y="9105"/>
                  </a:lnTo>
                  <a:lnTo>
                    <a:pt x="2511933" y="8788"/>
                  </a:lnTo>
                  <a:lnTo>
                    <a:pt x="2511996" y="8661"/>
                  </a:lnTo>
                  <a:lnTo>
                    <a:pt x="2512161" y="8534"/>
                  </a:lnTo>
                  <a:lnTo>
                    <a:pt x="2512110" y="8356"/>
                  </a:lnTo>
                  <a:lnTo>
                    <a:pt x="2491486" y="9855"/>
                  </a:lnTo>
                  <a:lnTo>
                    <a:pt x="2495854" y="10236"/>
                  </a:lnTo>
                  <a:lnTo>
                    <a:pt x="2501315" y="10160"/>
                  </a:lnTo>
                  <a:lnTo>
                    <a:pt x="2510980" y="9855"/>
                  </a:lnTo>
                  <a:lnTo>
                    <a:pt x="2513901" y="9842"/>
                  </a:lnTo>
                  <a:lnTo>
                    <a:pt x="2515209" y="9690"/>
                  </a:lnTo>
                  <a:lnTo>
                    <a:pt x="2522270" y="9448"/>
                  </a:lnTo>
                  <a:close/>
                </a:path>
                <a:path w="2795905" h="49529">
                  <a:moveTo>
                    <a:pt x="2528278" y="3352"/>
                  </a:moveTo>
                  <a:lnTo>
                    <a:pt x="2525280" y="3784"/>
                  </a:lnTo>
                  <a:lnTo>
                    <a:pt x="2522321" y="4394"/>
                  </a:lnTo>
                  <a:lnTo>
                    <a:pt x="2519337" y="5435"/>
                  </a:lnTo>
                  <a:lnTo>
                    <a:pt x="2522169" y="4991"/>
                  </a:lnTo>
                  <a:lnTo>
                    <a:pt x="2525090" y="4191"/>
                  </a:lnTo>
                  <a:lnTo>
                    <a:pt x="2528278" y="3352"/>
                  </a:lnTo>
                  <a:close/>
                </a:path>
                <a:path w="2795905" h="49529">
                  <a:moveTo>
                    <a:pt x="2551722" y="9779"/>
                  </a:moveTo>
                  <a:lnTo>
                    <a:pt x="2548280" y="10058"/>
                  </a:lnTo>
                  <a:lnTo>
                    <a:pt x="2544648" y="10223"/>
                  </a:lnTo>
                  <a:lnTo>
                    <a:pt x="2540724" y="10248"/>
                  </a:lnTo>
                  <a:lnTo>
                    <a:pt x="2541574" y="9410"/>
                  </a:lnTo>
                  <a:lnTo>
                    <a:pt x="2544216" y="7886"/>
                  </a:lnTo>
                  <a:lnTo>
                    <a:pt x="2537650" y="7975"/>
                  </a:lnTo>
                  <a:lnTo>
                    <a:pt x="2533040" y="9156"/>
                  </a:lnTo>
                  <a:lnTo>
                    <a:pt x="2527973" y="9258"/>
                  </a:lnTo>
                  <a:lnTo>
                    <a:pt x="2522270" y="9448"/>
                  </a:lnTo>
                  <a:lnTo>
                    <a:pt x="2528392" y="9982"/>
                  </a:lnTo>
                  <a:lnTo>
                    <a:pt x="2534716" y="10274"/>
                  </a:lnTo>
                  <a:lnTo>
                    <a:pt x="2540711" y="10261"/>
                  </a:lnTo>
                  <a:lnTo>
                    <a:pt x="2540355" y="10642"/>
                  </a:lnTo>
                  <a:lnTo>
                    <a:pt x="2540279" y="10896"/>
                  </a:lnTo>
                  <a:lnTo>
                    <a:pt x="2541752" y="10756"/>
                  </a:lnTo>
                  <a:lnTo>
                    <a:pt x="2546350" y="11290"/>
                  </a:lnTo>
                  <a:lnTo>
                    <a:pt x="2549093" y="10617"/>
                  </a:lnTo>
                  <a:lnTo>
                    <a:pt x="2551722" y="9779"/>
                  </a:lnTo>
                  <a:close/>
                </a:path>
                <a:path w="2795905" h="49529">
                  <a:moveTo>
                    <a:pt x="2551988" y="2413"/>
                  </a:moveTo>
                  <a:lnTo>
                    <a:pt x="2541981" y="1130"/>
                  </a:lnTo>
                  <a:lnTo>
                    <a:pt x="2546451" y="0"/>
                  </a:lnTo>
                  <a:lnTo>
                    <a:pt x="2539530" y="330"/>
                  </a:lnTo>
                  <a:lnTo>
                    <a:pt x="2528278" y="3340"/>
                  </a:lnTo>
                  <a:lnTo>
                    <a:pt x="2533942" y="2552"/>
                  </a:lnTo>
                  <a:lnTo>
                    <a:pt x="2539974" y="2755"/>
                  </a:lnTo>
                  <a:lnTo>
                    <a:pt x="2547772" y="4267"/>
                  </a:lnTo>
                  <a:lnTo>
                    <a:pt x="2551988" y="2413"/>
                  </a:lnTo>
                  <a:close/>
                </a:path>
                <a:path w="2795905" h="49529">
                  <a:moveTo>
                    <a:pt x="2558491" y="8001"/>
                  </a:moveTo>
                  <a:lnTo>
                    <a:pt x="2556992" y="7416"/>
                  </a:lnTo>
                  <a:lnTo>
                    <a:pt x="2557170" y="7708"/>
                  </a:lnTo>
                  <a:lnTo>
                    <a:pt x="2557805" y="8128"/>
                  </a:lnTo>
                  <a:lnTo>
                    <a:pt x="2558034" y="8089"/>
                  </a:lnTo>
                  <a:lnTo>
                    <a:pt x="2558237" y="8039"/>
                  </a:lnTo>
                  <a:lnTo>
                    <a:pt x="2558491" y="8001"/>
                  </a:lnTo>
                  <a:close/>
                </a:path>
                <a:path w="2795905" h="49529">
                  <a:moveTo>
                    <a:pt x="2558796" y="19431"/>
                  </a:moveTo>
                  <a:lnTo>
                    <a:pt x="2556687" y="17678"/>
                  </a:lnTo>
                  <a:lnTo>
                    <a:pt x="2557907" y="16586"/>
                  </a:lnTo>
                  <a:lnTo>
                    <a:pt x="2540736" y="17932"/>
                  </a:lnTo>
                  <a:lnTo>
                    <a:pt x="2549487" y="20294"/>
                  </a:lnTo>
                  <a:lnTo>
                    <a:pt x="2549042" y="18872"/>
                  </a:lnTo>
                  <a:lnTo>
                    <a:pt x="2558796" y="19431"/>
                  </a:lnTo>
                  <a:close/>
                </a:path>
                <a:path w="2795905" h="49529">
                  <a:moveTo>
                    <a:pt x="2559354" y="8877"/>
                  </a:moveTo>
                  <a:lnTo>
                    <a:pt x="2558783" y="8686"/>
                  </a:lnTo>
                  <a:lnTo>
                    <a:pt x="2558211" y="8394"/>
                  </a:lnTo>
                  <a:lnTo>
                    <a:pt x="2557805" y="8128"/>
                  </a:lnTo>
                  <a:lnTo>
                    <a:pt x="2555430" y="8521"/>
                  </a:lnTo>
                  <a:lnTo>
                    <a:pt x="2553576" y="9182"/>
                  </a:lnTo>
                  <a:lnTo>
                    <a:pt x="2551722" y="9779"/>
                  </a:lnTo>
                  <a:lnTo>
                    <a:pt x="2554503" y="9563"/>
                  </a:lnTo>
                  <a:lnTo>
                    <a:pt x="2557094" y="9271"/>
                  </a:lnTo>
                  <a:lnTo>
                    <a:pt x="2559354" y="8877"/>
                  </a:lnTo>
                  <a:close/>
                </a:path>
                <a:path w="2795905" h="49529">
                  <a:moveTo>
                    <a:pt x="2560485" y="9182"/>
                  </a:moveTo>
                  <a:lnTo>
                    <a:pt x="2560370" y="8724"/>
                  </a:lnTo>
                  <a:lnTo>
                    <a:pt x="2560066" y="8788"/>
                  </a:lnTo>
                  <a:lnTo>
                    <a:pt x="2559647" y="8813"/>
                  </a:lnTo>
                  <a:lnTo>
                    <a:pt x="2559354" y="8877"/>
                  </a:lnTo>
                  <a:lnTo>
                    <a:pt x="2559989" y="9105"/>
                  </a:lnTo>
                  <a:lnTo>
                    <a:pt x="2560485" y="9182"/>
                  </a:lnTo>
                  <a:close/>
                </a:path>
                <a:path w="2795905" h="49529">
                  <a:moveTo>
                    <a:pt x="2578976" y="1651"/>
                  </a:moveTo>
                  <a:lnTo>
                    <a:pt x="2568803" y="5029"/>
                  </a:lnTo>
                  <a:lnTo>
                    <a:pt x="2573274" y="3886"/>
                  </a:lnTo>
                  <a:lnTo>
                    <a:pt x="2578976" y="1651"/>
                  </a:lnTo>
                  <a:close/>
                </a:path>
                <a:path w="2795905" h="49529">
                  <a:moveTo>
                    <a:pt x="2588247" y="8991"/>
                  </a:moveTo>
                  <a:lnTo>
                    <a:pt x="2587460" y="8407"/>
                  </a:lnTo>
                  <a:lnTo>
                    <a:pt x="2585974" y="6883"/>
                  </a:lnTo>
                  <a:lnTo>
                    <a:pt x="2580322" y="6235"/>
                  </a:lnTo>
                  <a:lnTo>
                    <a:pt x="2584259" y="8940"/>
                  </a:lnTo>
                  <a:lnTo>
                    <a:pt x="2579979" y="8890"/>
                  </a:lnTo>
                  <a:lnTo>
                    <a:pt x="2575725" y="8788"/>
                  </a:lnTo>
                  <a:lnTo>
                    <a:pt x="2584424" y="9029"/>
                  </a:lnTo>
                  <a:lnTo>
                    <a:pt x="2584297" y="8966"/>
                  </a:lnTo>
                  <a:lnTo>
                    <a:pt x="2588247" y="8991"/>
                  </a:lnTo>
                  <a:close/>
                </a:path>
                <a:path w="2795905" h="49529">
                  <a:moveTo>
                    <a:pt x="2589250" y="9004"/>
                  </a:moveTo>
                  <a:lnTo>
                    <a:pt x="2588882" y="9004"/>
                  </a:lnTo>
                  <a:lnTo>
                    <a:pt x="2588603" y="8991"/>
                  </a:lnTo>
                  <a:lnTo>
                    <a:pt x="2588247" y="8991"/>
                  </a:lnTo>
                  <a:lnTo>
                    <a:pt x="2588628" y="9258"/>
                  </a:lnTo>
                  <a:lnTo>
                    <a:pt x="2588857" y="9347"/>
                  </a:lnTo>
                  <a:lnTo>
                    <a:pt x="2589250" y="9004"/>
                  </a:lnTo>
                  <a:close/>
                </a:path>
                <a:path w="2795905" h="49529">
                  <a:moveTo>
                    <a:pt x="2594152" y="12395"/>
                  </a:moveTo>
                  <a:lnTo>
                    <a:pt x="2590190" y="12166"/>
                  </a:lnTo>
                  <a:lnTo>
                    <a:pt x="2588920" y="13258"/>
                  </a:lnTo>
                  <a:lnTo>
                    <a:pt x="2594152" y="12395"/>
                  </a:lnTo>
                  <a:close/>
                </a:path>
                <a:path w="2795905" h="49529">
                  <a:moveTo>
                    <a:pt x="2597112" y="16510"/>
                  </a:moveTo>
                  <a:lnTo>
                    <a:pt x="2595918" y="15290"/>
                  </a:lnTo>
                  <a:lnTo>
                    <a:pt x="2594470" y="15659"/>
                  </a:lnTo>
                  <a:lnTo>
                    <a:pt x="2597112" y="16510"/>
                  </a:lnTo>
                  <a:close/>
                </a:path>
                <a:path w="2795905" h="49529">
                  <a:moveTo>
                    <a:pt x="2605646" y="10502"/>
                  </a:moveTo>
                  <a:lnTo>
                    <a:pt x="2594165" y="12395"/>
                  </a:lnTo>
                  <a:lnTo>
                    <a:pt x="2604859" y="13017"/>
                  </a:lnTo>
                  <a:lnTo>
                    <a:pt x="2604643" y="12293"/>
                  </a:lnTo>
                  <a:lnTo>
                    <a:pt x="2602725" y="11252"/>
                  </a:lnTo>
                  <a:lnTo>
                    <a:pt x="2605646" y="10502"/>
                  </a:lnTo>
                  <a:close/>
                </a:path>
                <a:path w="2795905" h="49529">
                  <a:moveTo>
                    <a:pt x="2612161" y="5422"/>
                  </a:moveTo>
                  <a:lnTo>
                    <a:pt x="2611704" y="4000"/>
                  </a:lnTo>
                  <a:lnTo>
                    <a:pt x="2611145" y="4965"/>
                  </a:lnTo>
                  <a:lnTo>
                    <a:pt x="2612161" y="5422"/>
                  </a:lnTo>
                  <a:close/>
                </a:path>
                <a:path w="2795905" h="49529">
                  <a:moveTo>
                    <a:pt x="2614485" y="23583"/>
                  </a:moveTo>
                  <a:lnTo>
                    <a:pt x="2613850" y="23342"/>
                  </a:lnTo>
                  <a:lnTo>
                    <a:pt x="2613876" y="23139"/>
                  </a:lnTo>
                  <a:lnTo>
                    <a:pt x="2613825" y="22948"/>
                  </a:lnTo>
                  <a:lnTo>
                    <a:pt x="2612504" y="23279"/>
                  </a:lnTo>
                  <a:lnTo>
                    <a:pt x="2611996" y="23507"/>
                  </a:lnTo>
                  <a:lnTo>
                    <a:pt x="2614485" y="23583"/>
                  </a:lnTo>
                  <a:close/>
                </a:path>
                <a:path w="2795905" h="49529">
                  <a:moveTo>
                    <a:pt x="2616022" y="8864"/>
                  </a:moveTo>
                  <a:lnTo>
                    <a:pt x="2615450" y="7810"/>
                  </a:lnTo>
                  <a:lnTo>
                    <a:pt x="2605392" y="9461"/>
                  </a:lnTo>
                  <a:lnTo>
                    <a:pt x="2614371" y="9664"/>
                  </a:lnTo>
                  <a:lnTo>
                    <a:pt x="2616022" y="8864"/>
                  </a:lnTo>
                  <a:close/>
                </a:path>
                <a:path w="2795905" h="49529">
                  <a:moveTo>
                    <a:pt x="2622181" y="6692"/>
                  </a:moveTo>
                  <a:lnTo>
                    <a:pt x="2618727" y="6045"/>
                  </a:lnTo>
                  <a:lnTo>
                    <a:pt x="2612212" y="5435"/>
                  </a:lnTo>
                  <a:lnTo>
                    <a:pt x="2614765" y="6578"/>
                  </a:lnTo>
                  <a:lnTo>
                    <a:pt x="2615450" y="7810"/>
                  </a:lnTo>
                  <a:lnTo>
                    <a:pt x="2622181" y="6692"/>
                  </a:lnTo>
                  <a:close/>
                </a:path>
                <a:path w="2795905" h="49529">
                  <a:moveTo>
                    <a:pt x="2624112" y="20980"/>
                  </a:moveTo>
                  <a:lnTo>
                    <a:pt x="2620429" y="20447"/>
                  </a:lnTo>
                  <a:lnTo>
                    <a:pt x="2617444" y="20015"/>
                  </a:lnTo>
                  <a:lnTo>
                    <a:pt x="2614892" y="19646"/>
                  </a:lnTo>
                  <a:lnTo>
                    <a:pt x="2613444" y="20015"/>
                  </a:lnTo>
                  <a:lnTo>
                    <a:pt x="2605138" y="19075"/>
                  </a:lnTo>
                  <a:lnTo>
                    <a:pt x="2597112" y="16510"/>
                  </a:lnTo>
                  <a:lnTo>
                    <a:pt x="2598331" y="17754"/>
                  </a:lnTo>
                  <a:lnTo>
                    <a:pt x="2600477" y="19507"/>
                  </a:lnTo>
                  <a:lnTo>
                    <a:pt x="2606002" y="21920"/>
                  </a:lnTo>
                  <a:lnTo>
                    <a:pt x="2607500" y="21539"/>
                  </a:lnTo>
                  <a:lnTo>
                    <a:pt x="2608757" y="20447"/>
                  </a:lnTo>
                  <a:lnTo>
                    <a:pt x="2613634" y="20726"/>
                  </a:lnTo>
                  <a:lnTo>
                    <a:pt x="2617863" y="21551"/>
                  </a:lnTo>
                  <a:lnTo>
                    <a:pt x="2613609" y="22034"/>
                  </a:lnTo>
                  <a:lnTo>
                    <a:pt x="2613825" y="22936"/>
                  </a:lnTo>
                  <a:lnTo>
                    <a:pt x="2616771" y="22212"/>
                  </a:lnTo>
                  <a:lnTo>
                    <a:pt x="2624112" y="20980"/>
                  </a:lnTo>
                  <a:close/>
                </a:path>
                <a:path w="2795905" h="49529">
                  <a:moveTo>
                    <a:pt x="2631795" y="12230"/>
                  </a:moveTo>
                  <a:lnTo>
                    <a:pt x="2626639" y="13398"/>
                  </a:lnTo>
                  <a:lnTo>
                    <a:pt x="2621953" y="14668"/>
                  </a:lnTo>
                  <a:lnTo>
                    <a:pt x="2620607" y="16078"/>
                  </a:lnTo>
                  <a:lnTo>
                    <a:pt x="2625483" y="17691"/>
                  </a:lnTo>
                  <a:lnTo>
                    <a:pt x="2629725" y="15824"/>
                  </a:lnTo>
                  <a:lnTo>
                    <a:pt x="2622905" y="14516"/>
                  </a:lnTo>
                  <a:lnTo>
                    <a:pt x="2631795" y="12230"/>
                  </a:lnTo>
                  <a:close/>
                </a:path>
                <a:path w="2795905" h="49529">
                  <a:moveTo>
                    <a:pt x="2664536" y="8991"/>
                  </a:moveTo>
                  <a:lnTo>
                    <a:pt x="2663723" y="8547"/>
                  </a:lnTo>
                  <a:lnTo>
                    <a:pt x="2662466" y="8394"/>
                  </a:lnTo>
                  <a:lnTo>
                    <a:pt x="2659824" y="9652"/>
                  </a:lnTo>
                  <a:lnTo>
                    <a:pt x="2664536" y="8991"/>
                  </a:lnTo>
                  <a:close/>
                </a:path>
                <a:path w="2795905" h="49529">
                  <a:moveTo>
                    <a:pt x="2674543" y="7581"/>
                  </a:moveTo>
                  <a:lnTo>
                    <a:pt x="2664536" y="8991"/>
                  </a:lnTo>
                  <a:lnTo>
                    <a:pt x="2665857" y="9715"/>
                  </a:lnTo>
                  <a:lnTo>
                    <a:pt x="2665996" y="11188"/>
                  </a:lnTo>
                  <a:lnTo>
                    <a:pt x="2669133" y="8483"/>
                  </a:lnTo>
                  <a:lnTo>
                    <a:pt x="2668320" y="9817"/>
                  </a:lnTo>
                  <a:lnTo>
                    <a:pt x="2670289" y="8534"/>
                  </a:lnTo>
                  <a:lnTo>
                    <a:pt x="2674543" y="7581"/>
                  </a:lnTo>
                  <a:close/>
                </a:path>
                <a:path w="2795905" h="49529">
                  <a:moveTo>
                    <a:pt x="2674734" y="11214"/>
                  </a:moveTo>
                  <a:lnTo>
                    <a:pt x="2655011" y="14732"/>
                  </a:lnTo>
                  <a:lnTo>
                    <a:pt x="2658199" y="14693"/>
                  </a:lnTo>
                  <a:lnTo>
                    <a:pt x="2674734" y="11214"/>
                  </a:lnTo>
                  <a:close/>
                </a:path>
                <a:path w="2795905" h="49529">
                  <a:moveTo>
                    <a:pt x="2677553" y="4775"/>
                  </a:moveTo>
                  <a:lnTo>
                    <a:pt x="2675648" y="3733"/>
                  </a:lnTo>
                  <a:lnTo>
                    <a:pt x="2667546" y="3492"/>
                  </a:lnTo>
                  <a:lnTo>
                    <a:pt x="2670556" y="2743"/>
                  </a:lnTo>
                  <a:lnTo>
                    <a:pt x="2661221" y="3606"/>
                  </a:lnTo>
                  <a:lnTo>
                    <a:pt x="2663139" y="4635"/>
                  </a:lnTo>
                  <a:lnTo>
                    <a:pt x="2668447" y="6350"/>
                  </a:lnTo>
                  <a:lnTo>
                    <a:pt x="2677553" y="4775"/>
                  </a:lnTo>
                  <a:close/>
                </a:path>
                <a:path w="2795905" h="49529">
                  <a:moveTo>
                    <a:pt x="2694559" y="9385"/>
                  </a:moveTo>
                  <a:lnTo>
                    <a:pt x="2690406" y="8420"/>
                  </a:lnTo>
                  <a:lnTo>
                    <a:pt x="2680208" y="8267"/>
                  </a:lnTo>
                  <a:lnTo>
                    <a:pt x="2685313" y="9258"/>
                  </a:lnTo>
                  <a:lnTo>
                    <a:pt x="2691917" y="9867"/>
                  </a:lnTo>
                  <a:lnTo>
                    <a:pt x="2682773" y="11442"/>
                  </a:lnTo>
                  <a:lnTo>
                    <a:pt x="2692171" y="10604"/>
                  </a:lnTo>
                  <a:lnTo>
                    <a:pt x="2694559" y="9385"/>
                  </a:lnTo>
                  <a:close/>
                </a:path>
                <a:path w="2795905" h="49529">
                  <a:moveTo>
                    <a:pt x="2701861" y="5778"/>
                  </a:moveTo>
                  <a:lnTo>
                    <a:pt x="2701061" y="5588"/>
                  </a:lnTo>
                  <a:lnTo>
                    <a:pt x="2700832" y="5486"/>
                  </a:lnTo>
                  <a:lnTo>
                    <a:pt x="2700363" y="5334"/>
                  </a:lnTo>
                  <a:lnTo>
                    <a:pt x="2698953" y="5359"/>
                  </a:lnTo>
                  <a:lnTo>
                    <a:pt x="2697010" y="5359"/>
                  </a:lnTo>
                  <a:lnTo>
                    <a:pt x="2693682" y="5232"/>
                  </a:lnTo>
                  <a:lnTo>
                    <a:pt x="2693670" y="6197"/>
                  </a:lnTo>
                  <a:lnTo>
                    <a:pt x="2692692" y="6540"/>
                  </a:lnTo>
                  <a:lnTo>
                    <a:pt x="2694254" y="6362"/>
                  </a:lnTo>
                  <a:lnTo>
                    <a:pt x="2701861" y="5778"/>
                  </a:lnTo>
                  <a:close/>
                </a:path>
                <a:path w="2795905" h="49529">
                  <a:moveTo>
                    <a:pt x="2707297" y="5207"/>
                  </a:moveTo>
                  <a:lnTo>
                    <a:pt x="2695867" y="3848"/>
                  </a:lnTo>
                  <a:lnTo>
                    <a:pt x="2700363" y="5334"/>
                  </a:lnTo>
                  <a:lnTo>
                    <a:pt x="2707297" y="5207"/>
                  </a:lnTo>
                  <a:close/>
                </a:path>
                <a:path w="2795905" h="49529">
                  <a:moveTo>
                    <a:pt x="2735148" y="20281"/>
                  </a:moveTo>
                  <a:lnTo>
                    <a:pt x="2724937" y="18300"/>
                  </a:lnTo>
                  <a:lnTo>
                    <a:pt x="2725356" y="19723"/>
                  </a:lnTo>
                  <a:lnTo>
                    <a:pt x="2732176" y="21043"/>
                  </a:lnTo>
                  <a:lnTo>
                    <a:pt x="2735148" y="20281"/>
                  </a:lnTo>
                  <a:close/>
                </a:path>
                <a:path w="2795905" h="49529">
                  <a:moveTo>
                    <a:pt x="2771381" y="13296"/>
                  </a:moveTo>
                  <a:lnTo>
                    <a:pt x="2760129" y="13995"/>
                  </a:lnTo>
                  <a:lnTo>
                    <a:pt x="2748470" y="14859"/>
                  </a:lnTo>
                  <a:lnTo>
                    <a:pt x="2737599" y="15379"/>
                  </a:lnTo>
                  <a:lnTo>
                    <a:pt x="2728696" y="15036"/>
                  </a:lnTo>
                  <a:lnTo>
                    <a:pt x="2735224" y="16865"/>
                  </a:lnTo>
                  <a:lnTo>
                    <a:pt x="2744381" y="16573"/>
                  </a:lnTo>
                  <a:lnTo>
                    <a:pt x="2754579" y="15735"/>
                  </a:lnTo>
                  <a:lnTo>
                    <a:pt x="2764180" y="15913"/>
                  </a:lnTo>
                  <a:lnTo>
                    <a:pt x="2766110" y="16941"/>
                  </a:lnTo>
                  <a:lnTo>
                    <a:pt x="2771381" y="13296"/>
                  </a:lnTo>
                  <a:close/>
                </a:path>
                <a:path w="2795905" h="49529">
                  <a:moveTo>
                    <a:pt x="2795600" y="14008"/>
                  </a:moveTo>
                  <a:lnTo>
                    <a:pt x="2785237" y="16662"/>
                  </a:lnTo>
                  <a:lnTo>
                    <a:pt x="2794355" y="15087"/>
                  </a:lnTo>
                  <a:lnTo>
                    <a:pt x="2795600" y="14008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883" y="3963441"/>
              <a:ext cx="2287270" cy="41275"/>
            </a:xfrm>
            <a:custGeom>
              <a:avLst/>
              <a:gdLst/>
              <a:ahLst/>
              <a:cxnLst/>
              <a:rect l="l" t="t" r="r" b="b"/>
              <a:pathLst>
                <a:path w="2287270" h="41275">
                  <a:moveTo>
                    <a:pt x="7988" y="6146"/>
                  </a:moveTo>
                  <a:lnTo>
                    <a:pt x="5740" y="2032"/>
                  </a:lnTo>
                  <a:lnTo>
                    <a:pt x="0" y="5753"/>
                  </a:lnTo>
                  <a:lnTo>
                    <a:pt x="6350" y="5219"/>
                  </a:lnTo>
                  <a:lnTo>
                    <a:pt x="7988" y="6146"/>
                  </a:lnTo>
                  <a:close/>
                </a:path>
                <a:path w="2287270" h="41275">
                  <a:moveTo>
                    <a:pt x="26314" y="1346"/>
                  </a:moveTo>
                  <a:lnTo>
                    <a:pt x="16764" y="0"/>
                  </a:lnTo>
                  <a:lnTo>
                    <a:pt x="22923" y="2171"/>
                  </a:lnTo>
                  <a:lnTo>
                    <a:pt x="26314" y="1346"/>
                  </a:lnTo>
                  <a:close/>
                </a:path>
                <a:path w="2287270" h="41275">
                  <a:moveTo>
                    <a:pt x="1079004" y="40919"/>
                  </a:moveTo>
                  <a:lnTo>
                    <a:pt x="1073365" y="36118"/>
                  </a:lnTo>
                  <a:lnTo>
                    <a:pt x="1074559" y="40767"/>
                  </a:lnTo>
                  <a:lnTo>
                    <a:pt x="1079004" y="40919"/>
                  </a:lnTo>
                  <a:close/>
                </a:path>
                <a:path w="2287270" h="41275">
                  <a:moveTo>
                    <a:pt x="1088669" y="40246"/>
                  </a:moveTo>
                  <a:lnTo>
                    <a:pt x="1084224" y="40093"/>
                  </a:lnTo>
                  <a:lnTo>
                    <a:pt x="1079004" y="40919"/>
                  </a:lnTo>
                  <a:lnTo>
                    <a:pt x="1088669" y="40246"/>
                  </a:lnTo>
                  <a:close/>
                </a:path>
                <a:path w="2287270" h="41275">
                  <a:moveTo>
                    <a:pt x="1185468" y="36106"/>
                  </a:moveTo>
                  <a:lnTo>
                    <a:pt x="1181315" y="32372"/>
                  </a:lnTo>
                  <a:lnTo>
                    <a:pt x="1183246" y="36017"/>
                  </a:lnTo>
                  <a:lnTo>
                    <a:pt x="1185468" y="36106"/>
                  </a:lnTo>
                  <a:close/>
                </a:path>
                <a:path w="2287270" h="41275">
                  <a:moveTo>
                    <a:pt x="1313472" y="38112"/>
                  </a:moveTo>
                  <a:lnTo>
                    <a:pt x="1311973" y="37033"/>
                  </a:lnTo>
                  <a:lnTo>
                    <a:pt x="1305267" y="36791"/>
                  </a:lnTo>
                  <a:lnTo>
                    <a:pt x="1312735" y="39103"/>
                  </a:lnTo>
                  <a:lnTo>
                    <a:pt x="1313472" y="38112"/>
                  </a:lnTo>
                  <a:close/>
                </a:path>
                <a:path w="2287270" h="41275">
                  <a:moveTo>
                    <a:pt x="1909279" y="28105"/>
                  </a:moveTo>
                  <a:lnTo>
                    <a:pt x="1906689" y="28511"/>
                  </a:lnTo>
                  <a:lnTo>
                    <a:pt x="1905469" y="28829"/>
                  </a:lnTo>
                  <a:lnTo>
                    <a:pt x="1904707" y="29095"/>
                  </a:lnTo>
                  <a:lnTo>
                    <a:pt x="1906143" y="28841"/>
                  </a:lnTo>
                  <a:lnTo>
                    <a:pt x="1907654" y="28536"/>
                  </a:lnTo>
                  <a:lnTo>
                    <a:pt x="1909279" y="28105"/>
                  </a:lnTo>
                  <a:close/>
                </a:path>
                <a:path w="2287270" h="41275">
                  <a:moveTo>
                    <a:pt x="1915579" y="30467"/>
                  </a:moveTo>
                  <a:lnTo>
                    <a:pt x="1901139" y="30416"/>
                  </a:lnTo>
                  <a:lnTo>
                    <a:pt x="1904707" y="29095"/>
                  </a:lnTo>
                  <a:lnTo>
                    <a:pt x="1895741" y="30708"/>
                  </a:lnTo>
                  <a:lnTo>
                    <a:pt x="1891042" y="29794"/>
                  </a:lnTo>
                  <a:lnTo>
                    <a:pt x="1895157" y="34048"/>
                  </a:lnTo>
                  <a:lnTo>
                    <a:pt x="1902180" y="34112"/>
                  </a:lnTo>
                  <a:lnTo>
                    <a:pt x="1904161" y="32880"/>
                  </a:lnTo>
                  <a:lnTo>
                    <a:pt x="1905876" y="31724"/>
                  </a:lnTo>
                  <a:lnTo>
                    <a:pt x="1912099" y="31991"/>
                  </a:lnTo>
                  <a:lnTo>
                    <a:pt x="1915579" y="30467"/>
                  </a:lnTo>
                  <a:close/>
                </a:path>
                <a:path w="2287270" h="41275">
                  <a:moveTo>
                    <a:pt x="2064740" y="18529"/>
                  </a:moveTo>
                  <a:lnTo>
                    <a:pt x="2064296" y="12065"/>
                  </a:lnTo>
                  <a:lnTo>
                    <a:pt x="2061552" y="18580"/>
                  </a:lnTo>
                  <a:lnTo>
                    <a:pt x="2064740" y="18529"/>
                  </a:lnTo>
                  <a:close/>
                </a:path>
                <a:path w="2287270" h="41275">
                  <a:moveTo>
                    <a:pt x="2255050" y="24244"/>
                  </a:moveTo>
                  <a:lnTo>
                    <a:pt x="2250376" y="23571"/>
                  </a:lnTo>
                  <a:lnTo>
                    <a:pt x="2247239" y="24511"/>
                  </a:lnTo>
                  <a:lnTo>
                    <a:pt x="2242782" y="25514"/>
                  </a:lnTo>
                  <a:lnTo>
                    <a:pt x="2241537" y="26276"/>
                  </a:lnTo>
                  <a:lnTo>
                    <a:pt x="2248065" y="26466"/>
                  </a:lnTo>
                  <a:lnTo>
                    <a:pt x="2250579" y="25679"/>
                  </a:lnTo>
                  <a:lnTo>
                    <a:pt x="2254021" y="24942"/>
                  </a:lnTo>
                  <a:lnTo>
                    <a:pt x="2255050" y="24244"/>
                  </a:lnTo>
                  <a:close/>
                </a:path>
                <a:path w="2287270" h="41275">
                  <a:moveTo>
                    <a:pt x="2286901" y="22644"/>
                  </a:moveTo>
                  <a:lnTo>
                    <a:pt x="2283510" y="21983"/>
                  </a:lnTo>
                  <a:lnTo>
                    <a:pt x="2283295" y="21272"/>
                  </a:lnTo>
                  <a:lnTo>
                    <a:pt x="2281364" y="20231"/>
                  </a:lnTo>
                  <a:lnTo>
                    <a:pt x="2280996" y="24168"/>
                  </a:lnTo>
                  <a:lnTo>
                    <a:pt x="2286901" y="22644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0826" y="3472385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1326" y="3472385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6051" y="3418786"/>
            <a:ext cx="135763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" dirty="0">
                <a:solidFill>
                  <a:srgbClr val="414042"/>
                </a:solidFill>
              </a:rPr>
              <a:t>2D+</a:t>
            </a:r>
            <a:r>
              <a:rPr sz="3300" spc="235" dirty="0">
                <a:solidFill>
                  <a:srgbClr val="414042"/>
                </a:solidFill>
              </a:rPr>
              <a:t>2B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235532" y="4141205"/>
            <a:ext cx="1200150" cy="565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330"/>
              </a:lnSpc>
              <a:spcBef>
                <a:spcPts val="365"/>
              </a:spcBef>
            </a:pP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60" dirty="0">
                <a:solidFill>
                  <a:srgbClr val="5B5B5D"/>
                </a:solidFill>
                <a:latin typeface="Arial MT"/>
                <a:cs typeface="Arial MT"/>
              </a:rPr>
              <a:t>Útil:  </a:t>
            </a: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Terraza:  </a:t>
            </a: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5B5B5D"/>
                </a:solidFill>
                <a:latin typeface="Arial"/>
                <a:cs typeface="Arial"/>
              </a:rPr>
              <a:t>To</a:t>
            </a:r>
            <a:r>
              <a:rPr sz="1300" b="1" spc="-150" dirty="0">
                <a:solidFill>
                  <a:srgbClr val="5B5B5D"/>
                </a:solidFill>
                <a:latin typeface="Arial"/>
                <a:cs typeface="Arial"/>
              </a:rPr>
              <a:t>t</a:t>
            </a:r>
            <a:r>
              <a:rPr sz="1300" b="1" spc="-85" dirty="0">
                <a:solidFill>
                  <a:srgbClr val="5B5B5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201" y="4140529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57,20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119380">
              <a:lnSpc>
                <a:spcPts val="1325"/>
              </a:lnSpc>
            </a:pPr>
            <a:r>
              <a:rPr sz="1300" spc="-95" dirty="0">
                <a:solidFill>
                  <a:srgbClr val="5B5B5D"/>
                </a:solidFill>
                <a:latin typeface="Arial MT"/>
                <a:cs typeface="Arial MT"/>
              </a:rPr>
              <a:t>9,65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66,85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5282" y="4140536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57,31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119380">
              <a:lnSpc>
                <a:spcPts val="1325"/>
              </a:lnSpc>
            </a:pPr>
            <a:r>
              <a:rPr sz="1300" spc="-95" dirty="0">
                <a:solidFill>
                  <a:srgbClr val="5B5B5D"/>
                </a:solidFill>
                <a:latin typeface="Arial MT"/>
                <a:cs typeface="Arial MT"/>
              </a:rPr>
              <a:t>9,65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66,96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3172" y="8650629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3" y="7356"/>
                </a:lnTo>
                <a:lnTo>
                  <a:pt x="59072" y="27841"/>
                </a:lnTo>
                <a:lnTo>
                  <a:pt x="27837" y="59077"/>
                </a:lnTo>
                <a:lnTo>
                  <a:pt x="7355" y="98688"/>
                </a:lnTo>
                <a:lnTo>
                  <a:pt x="0" y="144297"/>
                </a:lnTo>
                <a:lnTo>
                  <a:pt x="7355" y="189900"/>
                </a:lnTo>
                <a:lnTo>
                  <a:pt x="27837" y="229507"/>
                </a:lnTo>
                <a:lnTo>
                  <a:pt x="59072" y="260741"/>
                </a:lnTo>
                <a:lnTo>
                  <a:pt x="98683" y="281225"/>
                </a:lnTo>
                <a:lnTo>
                  <a:pt x="144297" y="288582"/>
                </a:lnTo>
                <a:lnTo>
                  <a:pt x="189900" y="281225"/>
                </a:lnTo>
                <a:lnTo>
                  <a:pt x="229507" y="260741"/>
                </a:lnTo>
                <a:lnTo>
                  <a:pt x="260741" y="229507"/>
                </a:lnTo>
                <a:lnTo>
                  <a:pt x="281225" y="189900"/>
                </a:lnTo>
                <a:lnTo>
                  <a:pt x="288582" y="144297"/>
                </a:lnTo>
                <a:lnTo>
                  <a:pt x="281225" y="98688"/>
                </a:lnTo>
                <a:lnTo>
                  <a:pt x="260741" y="59077"/>
                </a:lnTo>
                <a:lnTo>
                  <a:pt x="229507" y="27841"/>
                </a:lnTo>
                <a:lnTo>
                  <a:pt x="189900" y="7356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10401" y="8637702"/>
            <a:ext cx="1625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09488" y="8650629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8" y="7356"/>
                </a:lnTo>
                <a:lnTo>
                  <a:pt x="59077" y="27841"/>
                </a:lnTo>
                <a:lnTo>
                  <a:pt x="27841" y="59077"/>
                </a:lnTo>
                <a:lnTo>
                  <a:pt x="7356" y="98688"/>
                </a:lnTo>
                <a:lnTo>
                  <a:pt x="0" y="144297"/>
                </a:lnTo>
                <a:lnTo>
                  <a:pt x="7356" y="189900"/>
                </a:lnTo>
                <a:lnTo>
                  <a:pt x="27841" y="229507"/>
                </a:lnTo>
                <a:lnTo>
                  <a:pt x="59077" y="260741"/>
                </a:lnTo>
                <a:lnTo>
                  <a:pt x="98688" y="281225"/>
                </a:lnTo>
                <a:lnTo>
                  <a:pt x="144297" y="288582"/>
                </a:lnTo>
                <a:lnTo>
                  <a:pt x="189906" y="281225"/>
                </a:lnTo>
                <a:lnTo>
                  <a:pt x="229517" y="260741"/>
                </a:lnTo>
                <a:lnTo>
                  <a:pt x="260753" y="229507"/>
                </a:lnTo>
                <a:lnTo>
                  <a:pt x="281238" y="189900"/>
                </a:lnTo>
                <a:lnTo>
                  <a:pt x="288594" y="144297"/>
                </a:lnTo>
                <a:lnTo>
                  <a:pt x="281238" y="98688"/>
                </a:lnTo>
                <a:lnTo>
                  <a:pt x="260753" y="59077"/>
                </a:lnTo>
                <a:lnTo>
                  <a:pt x="229517" y="27841"/>
                </a:lnTo>
                <a:lnTo>
                  <a:pt x="189906" y="7356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36992" y="8637702"/>
            <a:ext cx="2616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95" dirty="0">
                <a:solidFill>
                  <a:srgbClr val="FFFFFF"/>
                </a:solidFill>
                <a:latin typeface="Arial"/>
                <a:cs typeface="Arial"/>
              </a:rPr>
              <a:t>D1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5748" y="8574926"/>
            <a:ext cx="2808605" cy="1256665"/>
            <a:chOff x="825748" y="8574926"/>
            <a:chExt cx="2808605" cy="1256665"/>
          </a:xfrm>
        </p:grpSpPr>
        <p:sp>
          <p:nvSpPr>
            <p:cNvPr id="24" name="object 24"/>
            <p:cNvSpPr/>
            <p:nvPr/>
          </p:nvSpPr>
          <p:spPr>
            <a:xfrm>
              <a:off x="838581" y="9058376"/>
              <a:ext cx="2795905" cy="49530"/>
            </a:xfrm>
            <a:custGeom>
              <a:avLst/>
              <a:gdLst/>
              <a:ahLst/>
              <a:cxnLst/>
              <a:rect l="l" t="t" r="r" b="b"/>
              <a:pathLst>
                <a:path w="2795904" h="49529">
                  <a:moveTo>
                    <a:pt x="57111" y="12204"/>
                  </a:moveTo>
                  <a:lnTo>
                    <a:pt x="55562" y="12026"/>
                  </a:lnTo>
                  <a:lnTo>
                    <a:pt x="52959" y="12039"/>
                  </a:lnTo>
                  <a:lnTo>
                    <a:pt x="50533" y="12255"/>
                  </a:lnTo>
                  <a:lnTo>
                    <a:pt x="53924" y="12242"/>
                  </a:lnTo>
                  <a:lnTo>
                    <a:pt x="57111" y="12204"/>
                  </a:lnTo>
                  <a:close/>
                </a:path>
                <a:path w="2795904" h="49529">
                  <a:moveTo>
                    <a:pt x="78460" y="34213"/>
                  </a:moveTo>
                  <a:lnTo>
                    <a:pt x="72199" y="34785"/>
                  </a:lnTo>
                  <a:lnTo>
                    <a:pt x="74625" y="36182"/>
                  </a:lnTo>
                  <a:lnTo>
                    <a:pt x="78460" y="34213"/>
                  </a:lnTo>
                  <a:close/>
                </a:path>
                <a:path w="2795904" h="49529">
                  <a:moveTo>
                    <a:pt x="80619" y="34023"/>
                  </a:moveTo>
                  <a:lnTo>
                    <a:pt x="79463" y="33705"/>
                  </a:lnTo>
                  <a:lnTo>
                    <a:pt x="78460" y="34213"/>
                  </a:lnTo>
                  <a:lnTo>
                    <a:pt x="80619" y="34023"/>
                  </a:lnTo>
                  <a:close/>
                </a:path>
                <a:path w="2795904" h="49529">
                  <a:moveTo>
                    <a:pt x="259283" y="40220"/>
                  </a:moveTo>
                  <a:lnTo>
                    <a:pt x="258749" y="40093"/>
                  </a:lnTo>
                  <a:lnTo>
                    <a:pt x="258114" y="40043"/>
                  </a:lnTo>
                  <a:lnTo>
                    <a:pt x="257632" y="39890"/>
                  </a:lnTo>
                  <a:lnTo>
                    <a:pt x="257479" y="40259"/>
                  </a:lnTo>
                  <a:lnTo>
                    <a:pt x="258203" y="40284"/>
                  </a:lnTo>
                  <a:lnTo>
                    <a:pt x="259283" y="40220"/>
                  </a:lnTo>
                  <a:close/>
                </a:path>
                <a:path w="2795904" h="49529">
                  <a:moveTo>
                    <a:pt x="599567" y="13068"/>
                  </a:moveTo>
                  <a:lnTo>
                    <a:pt x="598474" y="12801"/>
                  </a:lnTo>
                  <a:lnTo>
                    <a:pt x="597420" y="13322"/>
                  </a:lnTo>
                  <a:lnTo>
                    <a:pt x="597547" y="13322"/>
                  </a:lnTo>
                  <a:lnTo>
                    <a:pt x="599567" y="13068"/>
                  </a:lnTo>
                  <a:close/>
                </a:path>
                <a:path w="2795904" h="49529">
                  <a:moveTo>
                    <a:pt x="647001" y="32842"/>
                  </a:moveTo>
                  <a:lnTo>
                    <a:pt x="646684" y="32753"/>
                  </a:lnTo>
                  <a:lnTo>
                    <a:pt x="646315" y="32702"/>
                  </a:lnTo>
                  <a:lnTo>
                    <a:pt x="645985" y="32575"/>
                  </a:lnTo>
                  <a:lnTo>
                    <a:pt x="641210" y="33731"/>
                  </a:lnTo>
                  <a:lnTo>
                    <a:pt x="643305" y="33540"/>
                  </a:lnTo>
                  <a:lnTo>
                    <a:pt x="647001" y="32842"/>
                  </a:lnTo>
                  <a:close/>
                </a:path>
                <a:path w="2795904" h="49529">
                  <a:moveTo>
                    <a:pt x="755853" y="42532"/>
                  </a:moveTo>
                  <a:lnTo>
                    <a:pt x="745515" y="42037"/>
                  </a:lnTo>
                  <a:lnTo>
                    <a:pt x="751192" y="43040"/>
                  </a:lnTo>
                  <a:lnTo>
                    <a:pt x="755853" y="42532"/>
                  </a:lnTo>
                  <a:close/>
                </a:path>
                <a:path w="2795904" h="49529">
                  <a:moveTo>
                    <a:pt x="914958" y="42659"/>
                  </a:moveTo>
                  <a:lnTo>
                    <a:pt x="904976" y="43802"/>
                  </a:lnTo>
                  <a:lnTo>
                    <a:pt x="914958" y="42659"/>
                  </a:lnTo>
                  <a:close/>
                </a:path>
                <a:path w="2795904" h="49529">
                  <a:moveTo>
                    <a:pt x="986243" y="45300"/>
                  </a:moveTo>
                  <a:lnTo>
                    <a:pt x="982179" y="43878"/>
                  </a:lnTo>
                  <a:lnTo>
                    <a:pt x="982916" y="42506"/>
                  </a:lnTo>
                  <a:lnTo>
                    <a:pt x="977023" y="45313"/>
                  </a:lnTo>
                  <a:lnTo>
                    <a:pt x="986243" y="45300"/>
                  </a:lnTo>
                  <a:close/>
                </a:path>
                <a:path w="2795904" h="49529">
                  <a:moveTo>
                    <a:pt x="1155560" y="41389"/>
                  </a:moveTo>
                  <a:lnTo>
                    <a:pt x="1149197" y="41389"/>
                  </a:lnTo>
                  <a:lnTo>
                    <a:pt x="1146860" y="41389"/>
                  </a:lnTo>
                  <a:lnTo>
                    <a:pt x="1146581" y="41770"/>
                  </a:lnTo>
                  <a:lnTo>
                    <a:pt x="1144371" y="41770"/>
                  </a:lnTo>
                  <a:lnTo>
                    <a:pt x="1152906" y="42532"/>
                  </a:lnTo>
                  <a:lnTo>
                    <a:pt x="1155560" y="41389"/>
                  </a:lnTo>
                  <a:close/>
                </a:path>
                <a:path w="2795904" h="49529">
                  <a:moveTo>
                    <a:pt x="1182420" y="39585"/>
                  </a:moveTo>
                  <a:lnTo>
                    <a:pt x="1177391" y="40297"/>
                  </a:lnTo>
                  <a:lnTo>
                    <a:pt x="1179766" y="40081"/>
                  </a:lnTo>
                  <a:lnTo>
                    <a:pt x="1181303" y="39839"/>
                  </a:lnTo>
                  <a:lnTo>
                    <a:pt x="1182420" y="39585"/>
                  </a:lnTo>
                  <a:close/>
                </a:path>
                <a:path w="2795904" h="49529">
                  <a:moveTo>
                    <a:pt x="1197470" y="11023"/>
                  </a:moveTo>
                  <a:lnTo>
                    <a:pt x="1196809" y="10350"/>
                  </a:lnTo>
                  <a:lnTo>
                    <a:pt x="1193723" y="10845"/>
                  </a:lnTo>
                  <a:lnTo>
                    <a:pt x="1192390" y="11404"/>
                  </a:lnTo>
                  <a:lnTo>
                    <a:pt x="1192491" y="12026"/>
                  </a:lnTo>
                  <a:lnTo>
                    <a:pt x="1195666" y="11557"/>
                  </a:lnTo>
                  <a:lnTo>
                    <a:pt x="1197470" y="11023"/>
                  </a:lnTo>
                  <a:close/>
                </a:path>
                <a:path w="2795904" h="49529">
                  <a:moveTo>
                    <a:pt x="1201381" y="38849"/>
                  </a:moveTo>
                  <a:lnTo>
                    <a:pt x="1196682" y="38976"/>
                  </a:lnTo>
                  <a:lnTo>
                    <a:pt x="1201115" y="39230"/>
                  </a:lnTo>
                  <a:lnTo>
                    <a:pt x="1201381" y="38849"/>
                  </a:lnTo>
                  <a:close/>
                </a:path>
                <a:path w="2795904" h="49529">
                  <a:moveTo>
                    <a:pt x="1219847" y="38506"/>
                  </a:moveTo>
                  <a:lnTo>
                    <a:pt x="1218171" y="39192"/>
                  </a:lnTo>
                  <a:lnTo>
                    <a:pt x="1217472" y="39700"/>
                  </a:lnTo>
                  <a:lnTo>
                    <a:pt x="1218958" y="39751"/>
                  </a:lnTo>
                  <a:lnTo>
                    <a:pt x="1219847" y="38506"/>
                  </a:lnTo>
                  <a:close/>
                </a:path>
                <a:path w="2795904" h="49529">
                  <a:moveTo>
                    <a:pt x="1237742" y="35433"/>
                  </a:moveTo>
                  <a:lnTo>
                    <a:pt x="1231455" y="35166"/>
                  </a:lnTo>
                  <a:lnTo>
                    <a:pt x="1232979" y="36182"/>
                  </a:lnTo>
                  <a:lnTo>
                    <a:pt x="1237742" y="35433"/>
                  </a:lnTo>
                  <a:close/>
                </a:path>
                <a:path w="2795904" h="49529">
                  <a:moveTo>
                    <a:pt x="1240370" y="35547"/>
                  </a:moveTo>
                  <a:lnTo>
                    <a:pt x="1238948" y="35242"/>
                  </a:lnTo>
                  <a:lnTo>
                    <a:pt x="1237742" y="35433"/>
                  </a:lnTo>
                  <a:lnTo>
                    <a:pt x="1240370" y="35547"/>
                  </a:lnTo>
                  <a:close/>
                </a:path>
                <a:path w="2795904" h="49529">
                  <a:moveTo>
                    <a:pt x="1264297" y="40754"/>
                  </a:moveTo>
                  <a:lnTo>
                    <a:pt x="1262278" y="40576"/>
                  </a:lnTo>
                  <a:lnTo>
                    <a:pt x="1263027" y="41135"/>
                  </a:lnTo>
                  <a:lnTo>
                    <a:pt x="1264297" y="40754"/>
                  </a:lnTo>
                  <a:close/>
                </a:path>
                <a:path w="2795904" h="49529">
                  <a:moveTo>
                    <a:pt x="1513141" y="36537"/>
                  </a:moveTo>
                  <a:lnTo>
                    <a:pt x="1503451" y="34759"/>
                  </a:lnTo>
                  <a:lnTo>
                    <a:pt x="1505623" y="35382"/>
                  </a:lnTo>
                  <a:lnTo>
                    <a:pt x="1508734" y="35979"/>
                  </a:lnTo>
                  <a:lnTo>
                    <a:pt x="1513141" y="36537"/>
                  </a:lnTo>
                  <a:close/>
                </a:path>
                <a:path w="2795904" h="49529">
                  <a:moveTo>
                    <a:pt x="1525460" y="23329"/>
                  </a:moveTo>
                  <a:lnTo>
                    <a:pt x="1523314" y="23901"/>
                  </a:lnTo>
                  <a:lnTo>
                    <a:pt x="1518335" y="25133"/>
                  </a:lnTo>
                  <a:lnTo>
                    <a:pt x="1519034" y="25400"/>
                  </a:lnTo>
                  <a:lnTo>
                    <a:pt x="1520482" y="25971"/>
                  </a:lnTo>
                  <a:lnTo>
                    <a:pt x="1523949" y="24155"/>
                  </a:lnTo>
                  <a:lnTo>
                    <a:pt x="1525460" y="23329"/>
                  </a:lnTo>
                  <a:close/>
                </a:path>
                <a:path w="2795904" h="49529">
                  <a:moveTo>
                    <a:pt x="1644675" y="36347"/>
                  </a:moveTo>
                  <a:lnTo>
                    <a:pt x="1634032" y="35928"/>
                  </a:lnTo>
                  <a:lnTo>
                    <a:pt x="1643176" y="36817"/>
                  </a:lnTo>
                  <a:lnTo>
                    <a:pt x="1644675" y="36347"/>
                  </a:lnTo>
                  <a:close/>
                </a:path>
                <a:path w="2795904" h="49529">
                  <a:moveTo>
                    <a:pt x="1648574" y="35102"/>
                  </a:moveTo>
                  <a:lnTo>
                    <a:pt x="1644675" y="36347"/>
                  </a:lnTo>
                  <a:lnTo>
                    <a:pt x="1647012" y="36436"/>
                  </a:lnTo>
                  <a:lnTo>
                    <a:pt x="1648574" y="35102"/>
                  </a:lnTo>
                  <a:close/>
                </a:path>
                <a:path w="2795904" h="49529">
                  <a:moveTo>
                    <a:pt x="1770354" y="37058"/>
                  </a:moveTo>
                  <a:lnTo>
                    <a:pt x="1764741" y="29121"/>
                  </a:lnTo>
                  <a:lnTo>
                    <a:pt x="1753514" y="39344"/>
                  </a:lnTo>
                  <a:lnTo>
                    <a:pt x="1760753" y="35915"/>
                  </a:lnTo>
                  <a:lnTo>
                    <a:pt x="1764880" y="36334"/>
                  </a:lnTo>
                  <a:lnTo>
                    <a:pt x="1770354" y="37058"/>
                  </a:lnTo>
                  <a:close/>
                </a:path>
                <a:path w="2795904" h="49529">
                  <a:moveTo>
                    <a:pt x="1771053" y="37160"/>
                  </a:moveTo>
                  <a:lnTo>
                    <a:pt x="1770824" y="37122"/>
                  </a:lnTo>
                  <a:lnTo>
                    <a:pt x="1770557" y="37084"/>
                  </a:lnTo>
                  <a:lnTo>
                    <a:pt x="1770354" y="37058"/>
                  </a:lnTo>
                  <a:lnTo>
                    <a:pt x="1770519" y="37287"/>
                  </a:lnTo>
                  <a:lnTo>
                    <a:pt x="1770748" y="37261"/>
                  </a:lnTo>
                  <a:lnTo>
                    <a:pt x="1771053" y="37160"/>
                  </a:lnTo>
                  <a:close/>
                </a:path>
                <a:path w="2795904" h="49529">
                  <a:moveTo>
                    <a:pt x="1813648" y="37071"/>
                  </a:moveTo>
                  <a:lnTo>
                    <a:pt x="1808734" y="35775"/>
                  </a:lnTo>
                  <a:lnTo>
                    <a:pt x="1808518" y="36055"/>
                  </a:lnTo>
                  <a:lnTo>
                    <a:pt x="1813648" y="37071"/>
                  </a:lnTo>
                  <a:close/>
                </a:path>
                <a:path w="2795904" h="49529">
                  <a:moveTo>
                    <a:pt x="1822970" y="36182"/>
                  </a:moveTo>
                  <a:lnTo>
                    <a:pt x="1822881" y="35928"/>
                  </a:lnTo>
                  <a:lnTo>
                    <a:pt x="1820011" y="36944"/>
                  </a:lnTo>
                  <a:lnTo>
                    <a:pt x="1822970" y="36182"/>
                  </a:lnTo>
                  <a:close/>
                </a:path>
                <a:path w="2795904" h="49529">
                  <a:moveTo>
                    <a:pt x="1893709" y="8686"/>
                  </a:moveTo>
                  <a:lnTo>
                    <a:pt x="1886356" y="6337"/>
                  </a:lnTo>
                  <a:lnTo>
                    <a:pt x="1878139" y="2692"/>
                  </a:lnTo>
                  <a:lnTo>
                    <a:pt x="1879028" y="5524"/>
                  </a:lnTo>
                  <a:lnTo>
                    <a:pt x="1881289" y="8280"/>
                  </a:lnTo>
                  <a:lnTo>
                    <a:pt x="1886432" y="7785"/>
                  </a:lnTo>
                  <a:lnTo>
                    <a:pt x="1890356" y="8089"/>
                  </a:lnTo>
                  <a:lnTo>
                    <a:pt x="1893709" y="8686"/>
                  </a:lnTo>
                  <a:close/>
                </a:path>
                <a:path w="2795904" h="49529">
                  <a:moveTo>
                    <a:pt x="1983079" y="10528"/>
                  </a:moveTo>
                  <a:lnTo>
                    <a:pt x="1979650" y="9766"/>
                  </a:lnTo>
                  <a:lnTo>
                    <a:pt x="1974799" y="9512"/>
                  </a:lnTo>
                  <a:lnTo>
                    <a:pt x="1983079" y="10528"/>
                  </a:lnTo>
                  <a:close/>
                </a:path>
                <a:path w="2795904" h="49529">
                  <a:moveTo>
                    <a:pt x="2197417" y="7759"/>
                  </a:moveTo>
                  <a:lnTo>
                    <a:pt x="2191778" y="6578"/>
                  </a:lnTo>
                  <a:lnTo>
                    <a:pt x="2185314" y="5854"/>
                  </a:lnTo>
                  <a:lnTo>
                    <a:pt x="2179104" y="7759"/>
                  </a:lnTo>
                  <a:lnTo>
                    <a:pt x="2180221" y="8039"/>
                  </a:lnTo>
                  <a:lnTo>
                    <a:pt x="2181314" y="8178"/>
                  </a:lnTo>
                  <a:lnTo>
                    <a:pt x="2182457" y="8407"/>
                  </a:lnTo>
                  <a:lnTo>
                    <a:pt x="2187092" y="7950"/>
                  </a:lnTo>
                  <a:lnTo>
                    <a:pt x="2191753" y="7569"/>
                  </a:lnTo>
                  <a:lnTo>
                    <a:pt x="2197417" y="7759"/>
                  </a:lnTo>
                  <a:close/>
                </a:path>
                <a:path w="2795904" h="49529">
                  <a:moveTo>
                    <a:pt x="2198662" y="29705"/>
                  </a:moveTo>
                  <a:lnTo>
                    <a:pt x="2197544" y="29565"/>
                  </a:lnTo>
                  <a:lnTo>
                    <a:pt x="2197189" y="30086"/>
                  </a:lnTo>
                  <a:lnTo>
                    <a:pt x="2198141" y="29921"/>
                  </a:lnTo>
                  <a:lnTo>
                    <a:pt x="2198662" y="29705"/>
                  </a:lnTo>
                  <a:close/>
                </a:path>
                <a:path w="2795904" h="49529">
                  <a:moveTo>
                    <a:pt x="2199360" y="29718"/>
                  </a:moveTo>
                  <a:lnTo>
                    <a:pt x="2198141" y="29921"/>
                  </a:lnTo>
                  <a:lnTo>
                    <a:pt x="2194407" y="31483"/>
                  </a:lnTo>
                  <a:lnTo>
                    <a:pt x="2197404" y="30721"/>
                  </a:lnTo>
                  <a:lnTo>
                    <a:pt x="2199360" y="29718"/>
                  </a:lnTo>
                  <a:close/>
                </a:path>
                <a:path w="2795904" h="49529">
                  <a:moveTo>
                    <a:pt x="2201837" y="29286"/>
                  </a:moveTo>
                  <a:lnTo>
                    <a:pt x="2200122" y="29324"/>
                  </a:lnTo>
                  <a:lnTo>
                    <a:pt x="2199360" y="29718"/>
                  </a:lnTo>
                  <a:lnTo>
                    <a:pt x="2201837" y="29286"/>
                  </a:lnTo>
                  <a:close/>
                </a:path>
                <a:path w="2795904" h="49529">
                  <a:moveTo>
                    <a:pt x="2227300" y="29197"/>
                  </a:moveTo>
                  <a:lnTo>
                    <a:pt x="2222690" y="27546"/>
                  </a:lnTo>
                  <a:lnTo>
                    <a:pt x="2214613" y="27673"/>
                  </a:lnTo>
                  <a:lnTo>
                    <a:pt x="2205342" y="28689"/>
                  </a:lnTo>
                  <a:lnTo>
                    <a:pt x="2201837" y="29286"/>
                  </a:lnTo>
                  <a:lnTo>
                    <a:pt x="2206510" y="29197"/>
                  </a:lnTo>
                  <a:lnTo>
                    <a:pt x="2209647" y="30975"/>
                  </a:lnTo>
                  <a:lnTo>
                    <a:pt x="2205139" y="31496"/>
                  </a:lnTo>
                  <a:lnTo>
                    <a:pt x="2200211" y="32118"/>
                  </a:lnTo>
                  <a:lnTo>
                    <a:pt x="2201697" y="34277"/>
                  </a:lnTo>
                  <a:lnTo>
                    <a:pt x="2204758" y="32626"/>
                  </a:lnTo>
                  <a:lnTo>
                    <a:pt x="2211387" y="31356"/>
                  </a:lnTo>
                  <a:lnTo>
                    <a:pt x="2219579" y="30340"/>
                  </a:lnTo>
                  <a:lnTo>
                    <a:pt x="2227300" y="29197"/>
                  </a:lnTo>
                  <a:close/>
                </a:path>
                <a:path w="2795904" h="49529">
                  <a:moveTo>
                    <a:pt x="2238095" y="22593"/>
                  </a:moveTo>
                  <a:lnTo>
                    <a:pt x="2236178" y="21539"/>
                  </a:lnTo>
                  <a:lnTo>
                    <a:pt x="2223643" y="22453"/>
                  </a:lnTo>
                  <a:lnTo>
                    <a:pt x="2222360" y="23545"/>
                  </a:lnTo>
                  <a:lnTo>
                    <a:pt x="2225789" y="24206"/>
                  </a:lnTo>
                  <a:lnTo>
                    <a:pt x="2230450" y="23774"/>
                  </a:lnTo>
                  <a:lnTo>
                    <a:pt x="2233447" y="23012"/>
                  </a:lnTo>
                  <a:lnTo>
                    <a:pt x="2238095" y="22593"/>
                  </a:lnTo>
                  <a:close/>
                </a:path>
                <a:path w="2795904" h="49529">
                  <a:moveTo>
                    <a:pt x="2270836" y="24485"/>
                  </a:moveTo>
                  <a:lnTo>
                    <a:pt x="2264041" y="23736"/>
                  </a:lnTo>
                  <a:lnTo>
                    <a:pt x="2269134" y="24625"/>
                  </a:lnTo>
                  <a:lnTo>
                    <a:pt x="2270836" y="24485"/>
                  </a:lnTo>
                  <a:close/>
                </a:path>
                <a:path w="2795904" h="49529">
                  <a:moveTo>
                    <a:pt x="2274074" y="30251"/>
                  </a:moveTo>
                  <a:lnTo>
                    <a:pt x="2270683" y="29591"/>
                  </a:lnTo>
                  <a:lnTo>
                    <a:pt x="2270455" y="28879"/>
                  </a:lnTo>
                  <a:lnTo>
                    <a:pt x="2268537" y="27838"/>
                  </a:lnTo>
                  <a:lnTo>
                    <a:pt x="2268169" y="31775"/>
                  </a:lnTo>
                  <a:lnTo>
                    <a:pt x="2274074" y="30251"/>
                  </a:lnTo>
                  <a:close/>
                </a:path>
                <a:path w="2795904" h="49529">
                  <a:moveTo>
                    <a:pt x="2339886" y="9969"/>
                  </a:moveTo>
                  <a:lnTo>
                    <a:pt x="2338705" y="6311"/>
                  </a:lnTo>
                  <a:lnTo>
                    <a:pt x="2332926" y="7607"/>
                  </a:lnTo>
                  <a:lnTo>
                    <a:pt x="2329764" y="9232"/>
                  </a:lnTo>
                  <a:lnTo>
                    <a:pt x="2336469" y="9309"/>
                  </a:lnTo>
                  <a:lnTo>
                    <a:pt x="2339886" y="9969"/>
                  </a:lnTo>
                  <a:close/>
                </a:path>
                <a:path w="2795904" h="49529">
                  <a:moveTo>
                    <a:pt x="2340533" y="7061"/>
                  </a:moveTo>
                  <a:lnTo>
                    <a:pt x="2339073" y="6273"/>
                  </a:lnTo>
                  <a:lnTo>
                    <a:pt x="2338616" y="6019"/>
                  </a:lnTo>
                  <a:lnTo>
                    <a:pt x="2338705" y="6311"/>
                  </a:lnTo>
                  <a:lnTo>
                    <a:pt x="2338882" y="6273"/>
                  </a:lnTo>
                  <a:lnTo>
                    <a:pt x="2340533" y="7061"/>
                  </a:lnTo>
                  <a:close/>
                </a:path>
                <a:path w="2795904" h="49529">
                  <a:moveTo>
                    <a:pt x="2353094" y="7632"/>
                  </a:moveTo>
                  <a:lnTo>
                    <a:pt x="2352167" y="7454"/>
                  </a:lnTo>
                  <a:lnTo>
                    <a:pt x="2351773" y="7302"/>
                  </a:lnTo>
                  <a:lnTo>
                    <a:pt x="2352027" y="7200"/>
                  </a:lnTo>
                  <a:lnTo>
                    <a:pt x="2350643" y="7251"/>
                  </a:lnTo>
                  <a:lnTo>
                    <a:pt x="2348687" y="7302"/>
                  </a:lnTo>
                  <a:lnTo>
                    <a:pt x="2348141" y="7315"/>
                  </a:lnTo>
                  <a:lnTo>
                    <a:pt x="2350668" y="7442"/>
                  </a:lnTo>
                  <a:lnTo>
                    <a:pt x="2353094" y="7632"/>
                  </a:lnTo>
                  <a:close/>
                </a:path>
                <a:path w="2795904" h="49529">
                  <a:moveTo>
                    <a:pt x="2356751" y="7023"/>
                  </a:moveTo>
                  <a:lnTo>
                    <a:pt x="2352776" y="6896"/>
                  </a:lnTo>
                  <a:lnTo>
                    <a:pt x="2352027" y="7200"/>
                  </a:lnTo>
                  <a:lnTo>
                    <a:pt x="2356751" y="7023"/>
                  </a:lnTo>
                  <a:close/>
                </a:path>
                <a:path w="2795904" h="49529">
                  <a:moveTo>
                    <a:pt x="2359152" y="8445"/>
                  </a:moveTo>
                  <a:lnTo>
                    <a:pt x="2357361" y="8115"/>
                  </a:lnTo>
                  <a:lnTo>
                    <a:pt x="2355316" y="7823"/>
                  </a:lnTo>
                  <a:lnTo>
                    <a:pt x="2353094" y="7632"/>
                  </a:lnTo>
                  <a:lnTo>
                    <a:pt x="2354084" y="7848"/>
                  </a:lnTo>
                  <a:lnTo>
                    <a:pt x="2355913" y="8115"/>
                  </a:lnTo>
                  <a:lnTo>
                    <a:pt x="2359152" y="8445"/>
                  </a:lnTo>
                  <a:close/>
                </a:path>
                <a:path w="2795904" h="49529">
                  <a:moveTo>
                    <a:pt x="2362924" y="6959"/>
                  </a:moveTo>
                  <a:lnTo>
                    <a:pt x="2362403" y="6667"/>
                  </a:lnTo>
                  <a:lnTo>
                    <a:pt x="2358186" y="7150"/>
                  </a:lnTo>
                  <a:lnTo>
                    <a:pt x="2359825" y="7277"/>
                  </a:lnTo>
                  <a:lnTo>
                    <a:pt x="2361095" y="7340"/>
                  </a:lnTo>
                  <a:lnTo>
                    <a:pt x="2362327" y="7416"/>
                  </a:lnTo>
                  <a:lnTo>
                    <a:pt x="2362924" y="6959"/>
                  </a:lnTo>
                  <a:close/>
                </a:path>
                <a:path w="2795904" h="49529">
                  <a:moveTo>
                    <a:pt x="2374150" y="21945"/>
                  </a:moveTo>
                  <a:lnTo>
                    <a:pt x="2367076" y="21844"/>
                  </a:lnTo>
                  <a:lnTo>
                    <a:pt x="2359329" y="21209"/>
                  </a:lnTo>
                  <a:lnTo>
                    <a:pt x="2359596" y="22148"/>
                  </a:lnTo>
                  <a:lnTo>
                    <a:pt x="2371077" y="23025"/>
                  </a:lnTo>
                  <a:lnTo>
                    <a:pt x="2370912" y="22491"/>
                  </a:lnTo>
                  <a:lnTo>
                    <a:pt x="2372360" y="22186"/>
                  </a:lnTo>
                  <a:lnTo>
                    <a:pt x="2374150" y="21945"/>
                  </a:lnTo>
                  <a:close/>
                </a:path>
                <a:path w="2795904" h="49529">
                  <a:moveTo>
                    <a:pt x="2374214" y="18351"/>
                  </a:moveTo>
                  <a:lnTo>
                    <a:pt x="2374036" y="18402"/>
                  </a:lnTo>
                  <a:lnTo>
                    <a:pt x="2373274" y="18808"/>
                  </a:lnTo>
                  <a:lnTo>
                    <a:pt x="2373160" y="19431"/>
                  </a:lnTo>
                  <a:lnTo>
                    <a:pt x="2373541" y="18770"/>
                  </a:lnTo>
                  <a:lnTo>
                    <a:pt x="2374214" y="18351"/>
                  </a:lnTo>
                  <a:close/>
                </a:path>
                <a:path w="2795904" h="49529">
                  <a:moveTo>
                    <a:pt x="2382609" y="8496"/>
                  </a:moveTo>
                  <a:lnTo>
                    <a:pt x="2379522" y="8115"/>
                  </a:lnTo>
                  <a:lnTo>
                    <a:pt x="2377465" y="7861"/>
                  </a:lnTo>
                  <a:lnTo>
                    <a:pt x="2368943" y="5702"/>
                  </a:lnTo>
                  <a:lnTo>
                    <a:pt x="2369337" y="6972"/>
                  </a:lnTo>
                  <a:lnTo>
                    <a:pt x="2373401" y="8115"/>
                  </a:lnTo>
                  <a:lnTo>
                    <a:pt x="2362327" y="7480"/>
                  </a:lnTo>
                  <a:lnTo>
                    <a:pt x="2361831" y="7861"/>
                  </a:lnTo>
                  <a:lnTo>
                    <a:pt x="2360650" y="8369"/>
                  </a:lnTo>
                  <a:lnTo>
                    <a:pt x="2360269" y="8496"/>
                  </a:lnTo>
                  <a:lnTo>
                    <a:pt x="2382609" y="8496"/>
                  </a:lnTo>
                  <a:close/>
                </a:path>
                <a:path w="2795904" h="49529">
                  <a:moveTo>
                    <a:pt x="2383396" y="21412"/>
                  </a:moveTo>
                  <a:lnTo>
                    <a:pt x="2381389" y="21450"/>
                  </a:lnTo>
                  <a:lnTo>
                    <a:pt x="2377097" y="21564"/>
                  </a:lnTo>
                  <a:lnTo>
                    <a:pt x="2374150" y="21945"/>
                  </a:lnTo>
                  <a:lnTo>
                    <a:pt x="2377833" y="22009"/>
                  </a:lnTo>
                  <a:lnTo>
                    <a:pt x="2381339" y="21945"/>
                  </a:lnTo>
                  <a:lnTo>
                    <a:pt x="2383396" y="21412"/>
                  </a:lnTo>
                  <a:close/>
                </a:path>
                <a:path w="2795904" h="49529">
                  <a:moveTo>
                    <a:pt x="2399995" y="7620"/>
                  </a:moveTo>
                  <a:lnTo>
                    <a:pt x="2399766" y="6896"/>
                  </a:lnTo>
                  <a:lnTo>
                    <a:pt x="2398941" y="6464"/>
                  </a:lnTo>
                  <a:lnTo>
                    <a:pt x="2398141" y="6045"/>
                  </a:lnTo>
                  <a:lnTo>
                    <a:pt x="2390762" y="6616"/>
                  </a:lnTo>
                  <a:lnTo>
                    <a:pt x="2395728" y="6464"/>
                  </a:lnTo>
                  <a:lnTo>
                    <a:pt x="2397493" y="7137"/>
                  </a:lnTo>
                  <a:lnTo>
                    <a:pt x="2399995" y="7620"/>
                  </a:lnTo>
                  <a:close/>
                </a:path>
                <a:path w="2795904" h="49529">
                  <a:moveTo>
                    <a:pt x="2400630" y="25438"/>
                  </a:moveTo>
                  <a:lnTo>
                    <a:pt x="2397226" y="24777"/>
                  </a:lnTo>
                  <a:lnTo>
                    <a:pt x="2389136" y="24536"/>
                  </a:lnTo>
                  <a:lnTo>
                    <a:pt x="2400630" y="25438"/>
                  </a:lnTo>
                  <a:close/>
                </a:path>
                <a:path w="2795904" h="49529">
                  <a:moveTo>
                    <a:pt x="2401024" y="5816"/>
                  </a:moveTo>
                  <a:lnTo>
                    <a:pt x="2397810" y="5867"/>
                  </a:lnTo>
                  <a:lnTo>
                    <a:pt x="2398141" y="6045"/>
                  </a:lnTo>
                  <a:lnTo>
                    <a:pt x="2401024" y="5816"/>
                  </a:lnTo>
                  <a:close/>
                </a:path>
                <a:path w="2795904" h="49529">
                  <a:moveTo>
                    <a:pt x="2416327" y="24485"/>
                  </a:moveTo>
                  <a:lnTo>
                    <a:pt x="2413762" y="21310"/>
                  </a:lnTo>
                  <a:lnTo>
                    <a:pt x="2409723" y="23863"/>
                  </a:lnTo>
                  <a:lnTo>
                    <a:pt x="2416327" y="24485"/>
                  </a:lnTo>
                  <a:close/>
                </a:path>
                <a:path w="2795904" h="49529">
                  <a:moveTo>
                    <a:pt x="2425789" y="13627"/>
                  </a:moveTo>
                  <a:lnTo>
                    <a:pt x="2410510" y="16002"/>
                  </a:lnTo>
                  <a:lnTo>
                    <a:pt x="2411323" y="18580"/>
                  </a:lnTo>
                  <a:lnTo>
                    <a:pt x="2417762" y="17703"/>
                  </a:lnTo>
                  <a:lnTo>
                    <a:pt x="2424950" y="17221"/>
                  </a:lnTo>
                  <a:lnTo>
                    <a:pt x="2424099" y="17259"/>
                  </a:lnTo>
                  <a:lnTo>
                    <a:pt x="2423680" y="17221"/>
                  </a:lnTo>
                  <a:lnTo>
                    <a:pt x="2425789" y="13627"/>
                  </a:lnTo>
                  <a:close/>
                </a:path>
                <a:path w="2795904" h="49529">
                  <a:moveTo>
                    <a:pt x="2427338" y="10731"/>
                  </a:moveTo>
                  <a:lnTo>
                    <a:pt x="2427173" y="10655"/>
                  </a:lnTo>
                  <a:lnTo>
                    <a:pt x="2418880" y="6718"/>
                  </a:lnTo>
                  <a:lnTo>
                    <a:pt x="2417241" y="9131"/>
                  </a:lnTo>
                  <a:lnTo>
                    <a:pt x="2406675" y="9385"/>
                  </a:lnTo>
                  <a:lnTo>
                    <a:pt x="2397048" y="9766"/>
                  </a:lnTo>
                  <a:lnTo>
                    <a:pt x="2398179" y="12306"/>
                  </a:lnTo>
                  <a:lnTo>
                    <a:pt x="2391321" y="9639"/>
                  </a:lnTo>
                  <a:lnTo>
                    <a:pt x="2384666" y="8750"/>
                  </a:lnTo>
                  <a:lnTo>
                    <a:pt x="2383637" y="8623"/>
                  </a:lnTo>
                  <a:lnTo>
                    <a:pt x="2359888" y="8623"/>
                  </a:lnTo>
                  <a:lnTo>
                    <a:pt x="2359761" y="8623"/>
                  </a:lnTo>
                  <a:lnTo>
                    <a:pt x="2359291" y="8864"/>
                  </a:lnTo>
                  <a:lnTo>
                    <a:pt x="2359977" y="8750"/>
                  </a:lnTo>
                  <a:lnTo>
                    <a:pt x="2362619" y="9258"/>
                  </a:lnTo>
                  <a:lnTo>
                    <a:pt x="2364765" y="9893"/>
                  </a:lnTo>
                  <a:lnTo>
                    <a:pt x="2365629" y="10655"/>
                  </a:lnTo>
                  <a:lnTo>
                    <a:pt x="2359596" y="12433"/>
                  </a:lnTo>
                  <a:lnTo>
                    <a:pt x="2351265" y="13449"/>
                  </a:lnTo>
                  <a:lnTo>
                    <a:pt x="2342832" y="14211"/>
                  </a:lnTo>
                  <a:lnTo>
                    <a:pt x="2336558" y="15100"/>
                  </a:lnTo>
                  <a:lnTo>
                    <a:pt x="2329980" y="14465"/>
                  </a:lnTo>
                  <a:lnTo>
                    <a:pt x="2339302" y="13576"/>
                  </a:lnTo>
                  <a:lnTo>
                    <a:pt x="2335720" y="12179"/>
                  </a:lnTo>
                  <a:lnTo>
                    <a:pt x="2326817" y="14465"/>
                  </a:lnTo>
                  <a:lnTo>
                    <a:pt x="2324912" y="13195"/>
                  </a:lnTo>
                  <a:lnTo>
                    <a:pt x="2324722" y="13068"/>
                  </a:lnTo>
                  <a:lnTo>
                    <a:pt x="2323960" y="12560"/>
                  </a:lnTo>
                  <a:lnTo>
                    <a:pt x="2321991" y="11798"/>
                  </a:lnTo>
                  <a:lnTo>
                    <a:pt x="2319693" y="10909"/>
                  </a:lnTo>
                  <a:lnTo>
                    <a:pt x="2318791" y="9766"/>
                  </a:lnTo>
                  <a:lnTo>
                    <a:pt x="2318499" y="9385"/>
                  </a:lnTo>
                  <a:lnTo>
                    <a:pt x="2321674" y="8750"/>
                  </a:lnTo>
                  <a:lnTo>
                    <a:pt x="2324849" y="8115"/>
                  </a:lnTo>
                  <a:lnTo>
                    <a:pt x="2310904" y="7988"/>
                  </a:lnTo>
                  <a:lnTo>
                    <a:pt x="2304288" y="6972"/>
                  </a:lnTo>
                  <a:lnTo>
                    <a:pt x="2300135" y="6604"/>
                  </a:lnTo>
                  <a:lnTo>
                    <a:pt x="2300135" y="9766"/>
                  </a:lnTo>
                  <a:lnTo>
                    <a:pt x="2299766" y="9893"/>
                  </a:lnTo>
                  <a:lnTo>
                    <a:pt x="2292070" y="8750"/>
                  </a:lnTo>
                  <a:lnTo>
                    <a:pt x="2294801" y="9131"/>
                  </a:lnTo>
                  <a:lnTo>
                    <a:pt x="2300135" y="9766"/>
                  </a:lnTo>
                  <a:lnTo>
                    <a:pt x="2300135" y="6604"/>
                  </a:lnTo>
                  <a:lnTo>
                    <a:pt x="2297214" y="6337"/>
                  </a:lnTo>
                  <a:lnTo>
                    <a:pt x="2290368" y="6337"/>
                  </a:lnTo>
                  <a:lnTo>
                    <a:pt x="2284450" y="6972"/>
                  </a:lnTo>
                  <a:lnTo>
                    <a:pt x="2277872" y="6337"/>
                  </a:lnTo>
                  <a:lnTo>
                    <a:pt x="2267839" y="10020"/>
                  </a:lnTo>
                  <a:lnTo>
                    <a:pt x="2268855" y="9639"/>
                  </a:lnTo>
                  <a:lnTo>
                    <a:pt x="2273579" y="7861"/>
                  </a:lnTo>
                  <a:lnTo>
                    <a:pt x="2251710" y="9639"/>
                  </a:lnTo>
                  <a:lnTo>
                    <a:pt x="2251506" y="8877"/>
                  </a:lnTo>
                  <a:lnTo>
                    <a:pt x="2235085" y="9385"/>
                  </a:lnTo>
                  <a:lnTo>
                    <a:pt x="2218131" y="10528"/>
                  </a:lnTo>
                  <a:lnTo>
                    <a:pt x="2212225" y="10579"/>
                  </a:lnTo>
                  <a:lnTo>
                    <a:pt x="2213241" y="9423"/>
                  </a:lnTo>
                  <a:lnTo>
                    <a:pt x="2206891" y="8343"/>
                  </a:lnTo>
                  <a:lnTo>
                    <a:pt x="2201849" y="7886"/>
                  </a:lnTo>
                  <a:lnTo>
                    <a:pt x="2197417" y="7759"/>
                  </a:lnTo>
                  <a:lnTo>
                    <a:pt x="2205050" y="9347"/>
                  </a:lnTo>
                  <a:lnTo>
                    <a:pt x="2208301" y="10604"/>
                  </a:lnTo>
                  <a:lnTo>
                    <a:pt x="2200605" y="10655"/>
                  </a:lnTo>
                  <a:lnTo>
                    <a:pt x="2192070" y="9639"/>
                  </a:lnTo>
                  <a:lnTo>
                    <a:pt x="2182457" y="8496"/>
                  </a:lnTo>
                  <a:lnTo>
                    <a:pt x="2176894" y="9004"/>
                  </a:lnTo>
                  <a:lnTo>
                    <a:pt x="2170836" y="9385"/>
                  </a:lnTo>
                  <a:lnTo>
                    <a:pt x="2163851" y="9639"/>
                  </a:lnTo>
                  <a:lnTo>
                    <a:pt x="2155545" y="9258"/>
                  </a:lnTo>
                  <a:lnTo>
                    <a:pt x="2153170" y="6845"/>
                  </a:lnTo>
                  <a:lnTo>
                    <a:pt x="2144801" y="6845"/>
                  </a:lnTo>
                  <a:lnTo>
                    <a:pt x="2135187" y="6210"/>
                  </a:lnTo>
                  <a:lnTo>
                    <a:pt x="2126551" y="5956"/>
                  </a:lnTo>
                  <a:lnTo>
                    <a:pt x="2121179" y="6845"/>
                  </a:lnTo>
                  <a:lnTo>
                    <a:pt x="2109609" y="3797"/>
                  </a:lnTo>
                  <a:lnTo>
                    <a:pt x="2092731" y="3543"/>
                  </a:lnTo>
                  <a:lnTo>
                    <a:pt x="2074672" y="4305"/>
                  </a:lnTo>
                  <a:lnTo>
                    <a:pt x="2059533" y="4305"/>
                  </a:lnTo>
                  <a:lnTo>
                    <a:pt x="2058911" y="7480"/>
                  </a:lnTo>
                  <a:lnTo>
                    <a:pt x="2050478" y="7607"/>
                  </a:lnTo>
                  <a:lnTo>
                    <a:pt x="2041880" y="7988"/>
                  </a:lnTo>
                  <a:lnTo>
                    <a:pt x="2032762" y="8623"/>
                  </a:lnTo>
                  <a:lnTo>
                    <a:pt x="2022805" y="9512"/>
                  </a:lnTo>
                  <a:lnTo>
                    <a:pt x="2023656" y="12306"/>
                  </a:lnTo>
                  <a:lnTo>
                    <a:pt x="2013419" y="13068"/>
                  </a:lnTo>
                  <a:lnTo>
                    <a:pt x="2001215" y="12306"/>
                  </a:lnTo>
                  <a:lnTo>
                    <a:pt x="1992210" y="11544"/>
                  </a:lnTo>
                  <a:lnTo>
                    <a:pt x="1987702" y="11163"/>
                  </a:lnTo>
                  <a:lnTo>
                    <a:pt x="1973503" y="10655"/>
                  </a:lnTo>
                  <a:lnTo>
                    <a:pt x="1974748" y="9563"/>
                  </a:lnTo>
                  <a:lnTo>
                    <a:pt x="1965604" y="8496"/>
                  </a:lnTo>
                  <a:lnTo>
                    <a:pt x="1947862" y="9893"/>
                  </a:lnTo>
                  <a:lnTo>
                    <a:pt x="1930514" y="11544"/>
                  </a:lnTo>
                  <a:lnTo>
                    <a:pt x="1914232" y="10528"/>
                  </a:lnTo>
                  <a:lnTo>
                    <a:pt x="1909064" y="11544"/>
                  </a:lnTo>
                  <a:lnTo>
                    <a:pt x="1907819" y="11417"/>
                  </a:lnTo>
                  <a:lnTo>
                    <a:pt x="1905330" y="11163"/>
                  </a:lnTo>
                  <a:lnTo>
                    <a:pt x="1901710" y="10401"/>
                  </a:lnTo>
                  <a:lnTo>
                    <a:pt x="1902625" y="10401"/>
                  </a:lnTo>
                  <a:lnTo>
                    <a:pt x="1902993" y="10274"/>
                  </a:lnTo>
                  <a:lnTo>
                    <a:pt x="1900872" y="10274"/>
                  </a:lnTo>
                  <a:lnTo>
                    <a:pt x="1896262" y="9258"/>
                  </a:lnTo>
                  <a:lnTo>
                    <a:pt x="1893709" y="8750"/>
                  </a:lnTo>
                  <a:lnTo>
                    <a:pt x="1895868" y="9385"/>
                  </a:lnTo>
                  <a:lnTo>
                    <a:pt x="1897938" y="10020"/>
                  </a:lnTo>
                  <a:lnTo>
                    <a:pt x="1899742" y="10274"/>
                  </a:lnTo>
                  <a:lnTo>
                    <a:pt x="1895767" y="10274"/>
                  </a:lnTo>
                  <a:lnTo>
                    <a:pt x="1889721" y="10655"/>
                  </a:lnTo>
                  <a:lnTo>
                    <a:pt x="1883816" y="11417"/>
                  </a:lnTo>
                  <a:lnTo>
                    <a:pt x="1881301" y="8369"/>
                  </a:lnTo>
                  <a:lnTo>
                    <a:pt x="1879930" y="8369"/>
                  </a:lnTo>
                  <a:lnTo>
                    <a:pt x="1874113" y="7353"/>
                  </a:lnTo>
                  <a:lnTo>
                    <a:pt x="1875256" y="9893"/>
                  </a:lnTo>
                  <a:lnTo>
                    <a:pt x="1878355" y="12179"/>
                  </a:lnTo>
                  <a:lnTo>
                    <a:pt x="1875383" y="12687"/>
                  </a:lnTo>
                  <a:lnTo>
                    <a:pt x="1872627" y="13322"/>
                  </a:lnTo>
                  <a:lnTo>
                    <a:pt x="1870532" y="13957"/>
                  </a:lnTo>
                  <a:lnTo>
                    <a:pt x="1866988" y="12560"/>
                  </a:lnTo>
                  <a:lnTo>
                    <a:pt x="1866023" y="12179"/>
                  </a:lnTo>
                  <a:lnTo>
                    <a:pt x="1860207" y="12306"/>
                  </a:lnTo>
                  <a:lnTo>
                    <a:pt x="1854073" y="12560"/>
                  </a:lnTo>
                  <a:lnTo>
                    <a:pt x="1848586" y="10401"/>
                  </a:lnTo>
                  <a:lnTo>
                    <a:pt x="1842211" y="11925"/>
                  </a:lnTo>
                  <a:lnTo>
                    <a:pt x="1831835" y="13068"/>
                  </a:lnTo>
                  <a:lnTo>
                    <a:pt x="1821611" y="14719"/>
                  </a:lnTo>
                  <a:lnTo>
                    <a:pt x="1815706" y="17767"/>
                  </a:lnTo>
                  <a:lnTo>
                    <a:pt x="1815503" y="17005"/>
                  </a:lnTo>
                  <a:lnTo>
                    <a:pt x="1813763" y="16751"/>
                  </a:lnTo>
                  <a:lnTo>
                    <a:pt x="1816963" y="16624"/>
                  </a:lnTo>
                  <a:lnTo>
                    <a:pt x="1803768" y="15481"/>
                  </a:lnTo>
                  <a:lnTo>
                    <a:pt x="1797862" y="17005"/>
                  </a:lnTo>
                  <a:lnTo>
                    <a:pt x="1795056" y="13068"/>
                  </a:lnTo>
                  <a:lnTo>
                    <a:pt x="1780667" y="18275"/>
                  </a:lnTo>
                  <a:lnTo>
                    <a:pt x="1779206" y="17894"/>
                  </a:lnTo>
                  <a:lnTo>
                    <a:pt x="1771916" y="15989"/>
                  </a:lnTo>
                  <a:lnTo>
                    <a:pt x="1768284" y="14592"/>
                  </a:lnTo>
                  <a:lnTo>
                    <a:pt x="1776971" y="11544"/>
                  </a:lnTo>
                  <a:lnTo>
                    <a:pt x="1765185" y="13830"/>
                  </a:lnTo>
                  <a:lnTo>
                    <a:pt x="1758365" y="14719"/>
                  </a:lnTo>
                  <a:lnTo>
                    <a:pt x="1752142" y="15608"/>
                  </a:lnTo>
                  <a:lnTo>
                    <a:pt x="1742122" y="17894"/>
                  </a:lnTo>
                  <a:lnTo>
                    <a:pt x="1742998" y="15354"/>
                  </a:lnTo>
                  <a:lnTo>
                    <a:pt x="1736623" y="15481"/>
                  </a:lnTo>
                  <a:lnTo>
                    <a:pt x="1726438" y="18783"/>
                  </a:lnTo>
                  <a:lnTo>
                    <a:pt x="1725955" y="18529"/>
                  </a:lnTo>
                  <a:lnTo>
                    <a:pt x="1645602" y="13576"/>
                  </a:lnTo>
                  <a:lnTo>
                    <a:pt x="1615427" y="11671"/>
                  </a:lnTo>
                  <a:lnTo>
                    <a:pt x="1615732" y="14338"/>
                  </a:lnTo>
                  <a:lnTo>
                    <a:pt x="1613928" y="14084"/>
                  </a:lnTo>
                  <a:lnTo>
                    <a:pt x="1601457" y="12306"/>
                  </a:lnTo>
                  <a:lnTo>
                    <a:pt x="1596961" y="14084"/>
                  </a:lnTo>
                  <a:lnTo>
                    <a:pt x="1594827" y="12306"/>
                  </a:lnTo>
                  <a:lnTo>
                    <a:pt x="1592275" y="11798"/>
                  </a:lnTo>
                  <a:lnTo>
                    <a:pt x="1589735" y="11290"/>
                  </a:lnTo>
                  <a:lnTo>
                    <a:pt x="1594180" y="10147"/>
                  </a:lnTo>
                  <a:lnTo>
                    <a:pt x="1595666" y="9766"/>
                  </a:lnTo>
                  <a:lnTo>
                    <a:pt x="1583194" y="10147"/>
                  </a:lnTo>
                  <a:lnTo>
                    <a:pt x="1573009" y="9639"/>
                  </a:lnTo>
                  <a:lnTo>
                    <a:pt x="1563916" y="9766"/>
                  </a:lnTo>
                  <a:lnTo>
                    <a:pt x="1554695" y="11798"/>
                  </a:lnTo>
                  <a:lnTo>
                    <a:pt x="1552562" y="10147"/>
                  </a:lnTo>
                  <a:lnTo>
                    <a:pt x="1555191" y="9766"/>
                  </a:lnTo>
                  <a:lnTo>
                    <a:pt x="1558696" y="9258"/>
                  </a:lnTo>
                  <a:lnTo>
                    <a:pt x="1556791" y="8242"/>
                  </a:lnTo>
                  <a:lnTo>
                    <a:pt x="1550860" y="9766"/>
                  </a:lnTo>
                  <a:lnTo>
                    <a:pt x="1547012" y="7734"/>
                  </a:lnTo>
                  <a:lnTo>
                    <a:pt x="1551647" y="7226"/>
                  </a:lnTo>
                  <a:lnTo>
                    <a:pt x="1554607" y="6464"/>
                  </a:lnTo>
                  <a:lnTo>
                    <a:pt x="1544599" y="6604"/>
                  </a:lnTo>
                  <a:lnTo>
                    <a:pt x="1544599" y="31102"/>
                  </a:lnTo>
                  <a:lnTo>
                    <a:pt x="1542034" y="32118"/>
                  </a:lnTo>
                  <a:lnTo>
                    <a:pt x="1538058" y="31610"/>
                  </a:lnTo>
                  <a:lnTo>
                    <a:pt x="1533563" y="30467"/>
                  </a:lnTo>
                  <a:lnTo>
                    <a:pt x="1536827" y="30213"/>
                  </a:lnTo>
                  <a:lnTo>
                    <a:pt x="1540510" y="30340"/>
                  </a:lnTo>
                  <a:lnTo>
                    <a:pt x="1544599" y="31102"/>
                  </a:lnTo>
                  <a:lnTo>
                    <a:pt x="1544599" y="6604"/>
                  </a:lnTo>
                  <a:lnTo>
                    <a:pt x="1535518" y="6718"/>
                  </a:lnTo>
                  <a:lnTo>
                    <a:pt x="1533563" y="12306"/>
                  </a:lnTo>
                  <a:lnTo>
                    <a:pt x="1532216" y="17259"/>
                  </a:lnTo>
                  <a:lnTo>
                    <a:pt x="1522539" y="14846"/>
                  </a:lnTo>
                  <a:lnTo>
                    <a:pt x="1517713" y="15227"/>
                  </a:lnTo>
                  <a:lnTo>
                    <a:pt x="1510728" y="18529"/>
                  </a:lnTo>
                  <a:lnTo>
                    <a:pt x="1507375" y="16878"/>
                  </a:lnTo>
                  <a:lnTo>
                    <a:pt x="1505762" y="16370"/>
                  </a:lnTo>
                  <a:lnTo>
                    <a:pt x="1504962" y="16116"/>
                  </a:lnTo>
                  <a:lnTo>
                    <a:pt x="1501749" y="15100"/>
                  </a:lnTo>
                  <a:lnTo>
                    <a:pt x="1513611" y="14465"/>
                  </a:lnTo>
                  <a:lnTo>
                    <a:pt x="1504416" y="14084"/>
                  </a:lnTo>
                  <a:lnTo>
                    <a:pt x="1490637" y="13703"/>
                  </a:lnTo>
                  <a:lnTo>
                    <a:pt x="1478000" y="14211"/>
                  </a:lnTo>
                  <a:lnTo>
                    <a:pt x="1472184" y="16116"/>
                  </a:lnTo>
                  <a:lnTo>
                    <a:pt x="1470088" y="15100"/>
                  </a:lnTo>
                  <a:lnTo>
                    <a:pt x="1462862" y="15862"/>
                  </a:lnTo>
                  <a:lnTo>
                    <a:pt x="1461096" y="16370"/>
                  </a:lnTo>
                  <a:lnTo>
                    <a:pt x="1445501" y="15989"/>
                  </a:lnTo>
                  <a:lnTo>
                    <a:pt x="1439049" y="15989"/>
                  </a:lnTo>
                  <a:lnTo>
                    <a:pt x="1430121" y="16116"/>
                  </a:lnTo>
                  <a:lnTo>
                    <a:pt x="1434198" y="16751"/>
                  </a:lnTo>
                  <a:lnTo>
                    <a:pt x="1429651" y="19037"/>
                  </a:lnTo>
                  <a:lnTo>
                    <a:pt x="1424432" y="19164"/>
                  </a:lnTo>
                  <a:lnTo>
                    <a:pt x="1418069" y="18656"/>
                  </a:lnTo>
                  <a:lnTo>
                    <a:pt x="1410119" y="18402"/>
                  </a:lnTo>
                  <a:lnTo>
                    <a:pt x="1410474" y="17894"/>
                  </a:lnTo>
                  <a:lnTo>
                    <a:pt x="1402245" y="17132"/>
                  </a:lnTo>
                  <a:lnTo>
                    <a:pt x="1396758" y="16624"/>
                  </a:lnTo>
                  <a:lnTo>
                    <a:pt x="1391056" y="17005"/>
                  </a:lnTo>
                  <a:lnTo>
                    <a:pt x="1385443" y="17132"/>
                  </a:lnTo>
                  <a:lnTo>
                    <a:pt x="1371930" y="15608"/>
                  </a:lnTo>
                  <a:lnTo>
                    <a:pt x="1373390" y="18656"/>
                  </a:lnTo>
                  <a:lnTo>
                    <a:pt x="1368386" y="20815"/>
                  </a:lnTo>
                  <a:lnTo>
                    <a:pt x="1358633" y="19545"/>
                  </a:lnTo>
                  <a:lnTo>
                    <a:pt x="1355763" y="19037"/>
                  </a:lnTo>
                  <a:lnTo>
                    <a:pt x="1346441" y="17386"/>
                  </a:lnTo>
                  <a:lnTo>
                    <a:pt x="1334084" y="17259"/>
                  </a:lnTo>
                  <a:lnTo>
                    <a:pt x="1339697" y="19037"/>
                  </a:lnTo>
                  <a:lnTo>
                    <a:pt x="1332268" y="18529"/>
                  </a:lnTo>
                  <a:lnTo>
                    <a:pt x="1329131" y="17386"/>
                  </a:lnTo>
                  <a:lnTo>
                    <a:pt x="1328432" y="17132"/>
                  </a:lnTo>
                  <a:lnTo>
                    <a:pt x="1323568" y="15354"/>
                  </a:lnTo>
                  <a:lnTo>
                    <a:pt x="1321600" y="14465"/>
                  </a:lnTo>
                  <a:lnTo>
                    <a:pt x="1317955" y="12814"/>
                  </a:lnTo>
                  <a:lnTo>
                    <a:pt x="1314856" y="11417"/>
                  </a:lnTo>
                  <a:lnTo>
                    <a:pt x="1307414" y="9258"/>
                  </a:lnTo>
                  <a:lnTo>
                    <a:pt x="1305572" y="8750"/>
                  </a:lnTo>
                  <a:lnTo>
                    <a:pt x="1310360" y="8369"/>
                  </a:lnTo>
                  <a:lnTo>
                    <a:pt x="1312964" y="7988"/>
                  </a:lnTo>
                  <a:lnTo>
                    <a:pt x="1302816" y="6972"/>
                  </a:lnTo>
                  <a:lnTo>
                    <a:pt x="1301051" y="8623"/>
                  </a:lnTo>
                  <a:lnTo>
                    <a:pt x="1300353" y="11163"/>
                  </a:lnTo>
                  <a:lnTo>
                    <a:pt x="1293469" y="12814"/>
                  </a:lnTo>
                  <a:lnTo>
                    <a:pt x="1290548" y="10909"/>
                  </a:lnTo>
                  <a:lnTo>
                    <a:pt x="1290459" y="10731"/>
                  </a:lnTo>
                  <a:lnTo>
                    <a:pt x="1297368" y="7353"/>
                  </a:lnTo>
                  <a:lnTo>
                    <a:pt x="1286179" y="6972"/>
                  </a:lnTo>
                  <a:lnTo>
                    <a:pt x="1278509" y="7353"/>
                  </a:lnTo>
                  <a:lnTo>
                    <a:pt x="1265923" y="9385"/>
                  </a:lnTo>
                  <a:lnTo>
                    <a:pt x="1251521" y="10909"/>
                  </a:lnTo>
                  <a:lnTo>
                    <a:pt x="1238389" y="9893"/>
                  </a:lnTo>
                  <a:lnTo>
                    <a:pt x="1245095" y="13195"/>
                  </a:lnTo>
                  <a:lnTo>
                    <a:pt x="1237373" y="14465"/>
                  </a:lnTo>
                  <a:lnTo>
                    <a:pt x="1227201" y="13830"/>
                  </a:lnTo>
                  <a:lnTo>
                    <a:pt x="1223619" y="13322"/>
                  </a:lnTo>
                  <a:lnTo>
                    <a:pt x="1215567" y="12179"/>
                  </a:lnTo>
                  <a:lnTo>
                    <a:pt x="1204163" y="11417"/>
                  </a:lnTo>
                  <a:lnTo>
                    <a:pt x="1194638" y="13322"/>
                  </a:lnTo>
                  <a:lnTo>
                    <a:pt x="1193114" y="12941"/>
                  </a:lnTo>
                  <a:lnTo>
                    <a:pt x="1192555" y="12433"/>
                  </a:lnTo>
                  <a:lnTo>
                    <a:pt x="1192504" y="12052"/>
                  </a:lnTo>
                  <a:lnTo>
                    <a:pt x="1183995" y="13068"/>
                  </a:lnTo>
                  <a:lnTo>
                    <a:pt x="1173695" y="14084"/>
                  </a:lnTo>
                  <a:lnTo>
                    <a:pt x="1164082" y="15354"/>
                  </a:lnTo>
                  <a:lnTo>
                    <a:pt x="1157605" y="17132"/>
                  </a:lnTo>
                  <a:lnTo>
                    <a:pt x="1154315" y="16116"/>
                  </a:lnTo>
                  <a:lnTo>
                    <a:pt x="1153490" y="15862"/>
                  </a:lnTo>
                  <a:lnTo>
                    <a:pt x="1145273" y="13322"/>
                  </a:lnTo>
                  <a:lnTo>
                    <a:pt x="1108989" y="15862"/>
                  </a:lnTo>
                  <a:lnTo>
                    <a:pt x="1102639" y="13068"/>
                  </a:lnTo>
                  <a:lnTo>
                    <a:pt x="1101483" y="12560"/>
                  </a:lnTo>
                  <a:lnTo>
                    <a:pt x="1073619" y="13068"/>
                  </a:lnTo>
                  <a:lnTo>
                    <a:pt x="1074343" y="12052"/>
                  </a:lnTo>
                  <a:lnTo>
                    <a:pt x="1062964" y="12179"/>
                  </a:lnTo>
                  <a:lnTo>
                    <a:pt x="1054823" y="12941"/>
                  </a:lnTo>
                  <a:lnTo>
                    <a:pt x="1048854" y="14465"/>
                  </a:lnTo>
                  <a:lnTo>
                    <a:pt x="1043978" y="16116"/>
                  </a:lnTo>
                  <a:lnTo>
                    <a:pt x="1039863" y="15481"/>
                  </a:lnTo>
                  <a:lnTo>
                    <a:pt x="1042860" y="14592"/>
                  </a:lnTo>
                  <a:lnTo>
                    <a:pt x="1043216" y="14084"/>
                  </a:lnTo>
                  <a:lnTo>
                    <a:pt x="1027417" y="13068"/>
                  </a:lnTo>
                  <a:lnTo>
                    <a:pt x="1016419" y="13195"/>
                  </a:lnTo>
                  <a:lnTo>
                    <a:pt x="1006195" y="14465"/>
                  </a:lnTo>
                  <a:lnTo>
                    <a:pt x="992771" y="17386"/>
                  </a:lnTo>
                  <a:lnTo>
                    <a:pt x="990498" y="14211"/>
                  </a:lnTo>
                  <a:lnTo>
                    <a:pt x="981722" y="14211"/>
                  </a:lnTo>
                  <a:lnTo>
                    <a:pt x="967689" y="12941"/>
                  </a:lnTo>
                  <a:lnTo>
                    <a:pt x="966279" y="12814"/>
                  </a:lnTo>
                  <a:lnTo>
                    <a:pt x="947166" y="11798"/>
                  </a:lnTo>
                  <a:lnTo>
                    <a:pt x="927366" y="12941"/>
                  </a:lnTo>
                  <a:lnTo>
                    <a:pt x="927608" y="12560"/>
                  </a:lnTo>
                  <a:lnTo>
                    <a:pt x="928141" y="11925"/>
                  </a:lnTo>
                  <a:lnTo>
                    <a:pt x="930160" y="11544"/>
                  </a:lnTo>
                  <a:lnTo>
                    <a:pt x="907148" y="11925"/>
                  </a:lnTo>
                  <a:lnTo>
                    <a:pt x="883704" y="10020"/>
                  </a:lnTo>
                  <a:lnTo>
                    <a:pt x="863676" y="9512"/>
                  </a:lnTo>
                  <a:lnTo>
                    <a:pt x="850887" y="14211"/>
                  </a:lnTo>
                  <a:lnTo>
                    <a:pt x="831938" y="17005"/>
                  </a:lnTo>
                  <a:lnTo>
                    <a:pt x="841870" y="18275"/>
                  </a:lnTo>
                  <a:lnTo>
                    <a:pt x="840574" y="20180"/>
                  </a:lnTo>
                  <a:lnTo>
                    <a:pt x="836561" y="22212"/>
                  </a:lnTo>
                  <a:lnTo>
                    <a:pt x="838377" y="23990"/>
                  </a:lnTo>
                  <a:lnTo>
                    <a:pt x="830592" y="23736"/>
                  </a:lnTo>
                  <a:lnTo>
                    <a:pt x="823772" y="22339"/>
                  </a:lnTo>
                  <a:lnTo>
                    <a:pt x="821677" y="21196"/>
                  </a:lnTo>
                  <a:lnTo>
                    <a:pt x="820978" y="20815"/>
                  </a:lnTo>
                  <a:lnTo>
                    <a:pt x="825296" y="19926"/>
                  </a:lnTo>
                  <a:lnTo>
                    <a:pt x="827151" y="20434"/>
                  </a:lnTo>
                  <a:lnTo>
                    <a:pt x="826643" y="19926"/>
                  </a:lnTo>
                  <a:lnTo>
                    <a:pt x="824992" y="18275"/>
                  </a:lnTo>
                  <a:lnTo>
                    <a:pt x="824230" y="17513"/>
                  </a:lnTo>
                  <a:lnTo>
                    <a:pt x="813625" y="16624"/>
                  </a:lnTo>
                  <a:lnTo>
                    <a:pt x="802335" y="16116"/>
                  </a:lnTo>
                  <a:lnTo>
                    <a:pt x="800912" y="15608"/>
                  </a:lnTo>
                  <a:lnTo>
                    <a:pt x="797344" y="14338"/>
                  </a:lnTo>
                  <a:lnTo>
                    <a:pt x="761403" y="13957"/>
                  </a:lnTo>
                  <a:lnTo>
                    <a:pt x="691108" y="11671"/>
                  </a:lnTo>
                  <a:lnTo>
                    <a:pt x="663829" y="11176"/>
                  </a:lnTo>
                  <a:lnTo>
                    <a:pt x="663829" y="33388"/>
                  </a:lnTo>
                  <a:lnTo>
                    <a:pt x="658964" y="35801"/>
                  </a:lnTo>
                  <a:lnTo>
                    <a:pt x="648982" y="36309"/>
                  </a:lnTo>
                  <a:lnTo>
                    <a:pt x="636930" y="36690"/>
                  </a:lnTo>
                  <a:lnTo>
                    <a:pt x="635469" y="36906"/>
                  </a:lnTo>
                  <a:lnTo>
                    <a:pt x="636498" y="33896"/>
                  </a:lnTo>
                  <a:lnTo>
                    <a:pt x="636803" y="33007"/>
                  </a:lnTo>
                  <a:lnTo>
                    <a:pt x="616013" y="34150"/>
                  </a:lnTo>
                  <a:lnTo>
                    <a:pt x="624852" y="32499"/>
                  </a:lnTo>
                  <a:lnTo>
                    <a:pt x="634276" y="30467"/>
                  </a:lnTo>
                  <a:lnTo>
                    <a:pt x="645121" y="29070"/>
                  </a:lnTo>
                  <a:lnTo>
                    <a:pt x="658253" y="29832"/>
                  </a:lnTo>
                  <a:lnTo>
                    <a:pt x="656755" y="30848"/>
                  </a:lnTo>
                  <a:lnTo>
                    <a:pt x="650976" y="32118"/>
                  </a:lnTo>
                  <a:lnTo>
                    <a:pt x="647001" y="32880"/>
                  </a:lnTo>
                  <a:lnTo>
                    <a:pt x="652678" y="34404"/>
                  </a:lnTo>
                  <a:lnTo>
                    <a:pt x="657936" y="31864"/>
                  </a:lnTo>
                  <a:lnTo>
                    <a:pt x="663829" y="33388"/>
                  </a:lnTo>
                  <a:lnTo>
                    <a:pt x="663829" y="11176"/>
                  </a:lnTo>
                  <a:lnTo>
                    <a:pt x="656894" y="11036"/>
                  </a:lnTo>
                  <a:lnTo>
                    <a:pt x="662089" y="15608"/>
                  </a:lnTo>
                  <a:lnTo>
                    <a:pt x="646328" y="15354"/>
                  </a:lnTo>
                  <a:lnTo>
                    <a:pt x="645807" y="15227"/>
                  </a:lnTo>
                  <a:lnTo>
                    <a:pt x="642200" y="14338"/>
                  </a:lnTo>
                  <a:lnTo>
                    <a:pt x="640778" y="11798"/>
                  </a:lnTo>
                  <a:lnTo>
                    <a:pt x="652018" y="11925"/>
                  </a:lnTo>
                  <a:lnTo>
                    <a:pt x="651738" y="11798"/>
                  </a:lnTo>
                  <a:lnTo>
                    <a:pt x="646099" y="9258"/>
                  </a:lnTo>
                  <a:lnTo>
                    <a:pt x="633171" y="14211"/>
                  </a:lnTo>
                  <a:lnTo>
                    <a:pt x="632841" y="15227"/>
                  </a:lnTo>
                  <a:lnTo>
                    <a:pt x="629119" y="14465"/>
                  </a:lnTo>
                  <a:lnTo>
                    <a:pt x="624789" y="13576"/>
                  </a:lnTo>
                  <a:lnTo>
                    <a:pt x="628040" y="11798"/>
                  </a:lnTo>
                  <a:lnTo>
                    <a:pt x="634149" y="10274"/>
                  </a:lnTo>
                  <a:lnTo>
                    <a:pt x="634695" y="9639"/>
                  </a:lnTo>
                  <a:lnTo>
                    <a:pt x="625513" y="10020"/>
                  </a:lnTo>
                  <a:lnTo>
                    <a:pt x="627583" y="10528"/>
                  </a:lnTo>
                  <a:lnTo>
                    <a:pt x="620153" y="12433"/>
                  </a:lnTo>
                  <a:lnTo>
                    <a:pt x="619493" y="14465"/>
                  </a:lnTo>
                  <a:lnTo>
                    <a:pt x="605980" y="14211"/>
                  </a:lnTo>
                  <a:lnTo>
                    <a:pt x="603529" y="13957"/>
                  </a:lnTo>
                  <a:lnTo>
                    <a:pt x="597496" y="13322"/>
                  </a:lnTo>
                  <a:lnTo>
                    <a:pt x="592518" y="13957"/>
                  </a:lnTo>
                  <a:lnTo>
                    <a:pt x="594499" y="13195"/>
                  </a:lnTo>
                  <a:lnTo>
                    <a:pt x="596442" y="12306"/>
                  </a:lnTo>
                  <a:lnTo>
                    <a:pt x="598474" y="12801"/>
                  </a:lnTo>
                  <a:lnTo>
                    <a:pt x="599503" y="12306"/>
                  </a:lnTo>
                  <a:lnTo>
                    <a:pt x="601586" y="11290"/>
                  </a:lnTo>
                  <a:lnTo>
                    <a:pt x="598233" y="11163"/>
                  </a:lnTo>
                  <a:lnTo>
                    <a:pt x="598233" y="11036"/>
                  </a:lnTo>
                  <a:lnTo>
                    <a:pt x="598246" y="10782"/>
                  </a:lnTo>
                  <a:lnTo>
                    <a:pt x="597103" y="10655"/>
                  </a:lnTo>
                  <a:lnTo>
                    <a:pt x="593051" y="11036"/>
                  </a:lnTo>
                  <a:lnTo>
                    <a:pt x="573201" y="10655"/>
                  </a:lnTo>
                  <a:lnTo>
                    <a:pt x="581139" y="14338"/>
                  </a:lnTo>
                  <a:lnTo>
                    <a:pt x="574649" y="15100"/>
                  </a:lnTo>
                  <a:lnTo>
                    <a:pt x="569645" y="15354"/>
                  </a:lnTo>
                  <a:lnTo>
                    <a:pt x="568007" y="16116"/>
                  </a:lnTo>
                  <a:lnTo>
                    <a:pt x="571627" y="18275"/>
                  </a:lnTo>
                  <a:lnTo>
                    <a:pt x="560768" y="16370"/>
                  </a:lnTo>
                  <a:lnTo>
                    <a:pt x="554240" y="15227"/>
                  </a:lnTo>
                  <a:lnTo>
                    <a:pt x="532803" y="14592"/>
                  </a:lnTo>
                  <a:lnTo>
                    <a:pt x="528510" y="14465"/>
                  </a:lnTo>
                  <a:lnTo>
                    <a:pt x="503745" y="14592"/>
                  </a:lnTo>
                  <a:lnTo>
                    <a:pt x="489280" y="13957"/>
                  </a:lnTo>
                  <a:lnTo>
                    <a:pt x="480021" y="15481"/>
                  </a:lnTo>
                  <a:lnTo>
                    <a:pt x="470535" y="16243"/>
                  </a:lnTo>
                  <a:lnTo>
                    <a:pt x="460514" y="16370"/>
                  </a:lnTo>
                  <a:lnTo>
                    <a:pt x="449707" y="16243"/>
                  </a:lnTo>
                  <a:lnTo>
                    <a:pt x="453466" y="17005"/>
                  </a:lnTo>
                  <a:lnTo>
                    <a:pt x="455714" y="21196"/>
                  </a:lnTo>
                  <a:lnTo>
                    <a:pt x="442709" y="20688"/>
                  </a:lnTo>
                  <a:lnTo>
                    <a:pt x="441375" y="17640"/>
                  </a:lnTo>
                  <a:lnTo>
                    <a:pt x="440829" y="16370"/>
                  </a:lnTo>
                  <a:lnTo>
                    <a:pt x="431266" y="14846"/>
                  </a:lnTo>
                  <a:lnTo>
                    <a:pt x="418846" y="13703"/>
                  </a:lnTo>
                  <a:lnTo>
                    <a:pt x="408381" y="10782"/>
                  </a:lnTo>
                  <a:lnTo>
                    <a:pt x="406793" y="12814"/>
                  </a:lnTo>
                  <a:lnTo>
                    <a:pt x="395262" y="13576"/>
                  </a:lnTo>
                  <a:lnTo>
                    <a:pt x="384733" y="14719"/>
                  </a:lnTo>
                  <a:lnTo>
                    <a:pt x="386156" y="17640"/>
                  </a:lnTo>
                  <a:lnTo>
                    <a:pt x="381342" y="16751"/>
                  </a:lnTo>
                  <a:lnTo>
                    <a:pt x="380911" y="15862"/>
                  </a:lnTo>
                  <a:lnTo>
                    <a:pt x="380796" y="15608"/>
                  </a:lnTo>
                  <a:lnTo>
                    <a:pt x="380669" y="14719"/>
                  </a:lnTo>
                  <a:lnTo>
                    <a:pt x="380606" y="13957"/>
                  </a:lnTo>
                  <a:lnTo>
                    <a:pt x="379488" y="13449"/>
                  </a:lnTo>
                  <a:lnTo>
                    <a:pt x="377266" y="12433"/>
                  </a:lnTo>
                  <a:lnTo>
                    <a:pt x="356984" y="13449"/>
                  </a:lnTo>
                  <a:lnTo>
                    <a:pt x="335140" y="12687"/>
                  </a:lnTo>
                  <a:lnTo>
                    <a:pt x="312153" y="11544"/>
                  </a:lnTo>
                  <a:lnTo>
                    <a:pt x="288442" y="11417"/>
                  </a:lnTo>
                  <a:lnTo>
                    <a:pt x="287947" y="12560"/>
                  </a:lnTo>
                  <a:lnTo>
                    <a:pt x="293293" y="14211"/>
                  </a:lnTo>
                  <a:lnTo>
                    <a:pt x="286448" y="15862"/>
                  </a:lnTo>
                  <a:lnTo>
                    <a:pt x="269595" y="10274"/>
                  </a:lnTo>
                  <a:lnTo>
                    <a:pt x="263296" y="10782"/>
                  </a:lnTo>
                  <a:lnTo>
                    <a:pt x="263791" y="16751"/>
                  </a:lnTo>
                  <a:lnTo>
                    <a:pt x="263042" y="16497"/>
                  </a:lnTo>
                  <a:lnTo>
                    <a:pt x="260438" y="15608"/>
                  </a:lnTo>
                  <a:lnTo>
                    <a:pt x="252260" y="12814"/>
                  </a:lnTo>
                  <a:lnTo>
                    <a:pt x="256324" y="15227"/>
                  </a:lnTo>
                  <a:lnTo>
                    <a:pt x="252095" y="15608"/>
                  </a:lnTo>
                  <a:lnTo>
                    <a:pt x="221665" y="14465"/>
                  </a:lnTo>
                  <a:lnTo>
                    <a:pt x="204749" y="13830"/>
                  </a:lnTo>
                  <a:lnTo>
                    <a:pt x="156819" y="14465"/>
                  </a:lnTo>
                  <a:lnTo>
                    <a:pt x="108699" y="14211"/>
                  </a:lnTo>
                  <a:lnTo>
                    <a:pt x="60820" y="9766"/>
                  </a:lnTo>
                  <a:lnTo>
                    <a:pt x="69418" y="11925"/>
                  </a:lnTo>
                  <a:lnTo>
                    <a:pt x="63690" y="12179"/>
                  </a:lnTo>
                  <a:lnTo>
                    <a:pt x="57111" y="12306"/>
                  </a:lnTo>
                  <a:lnTo>
                    <a:pt x="61391" y="12814"/>
                  </a:lnTo>
                  <a:lnTo>
                    <a:pt x="57023" y="14973"/>
                  </a:lnTo>
                  <a:lnTo>
                    <a:pt x="57861" y="16497"/>
                  </a:lnTo>
                  <a:lnTo>
                    <a:pt x="53835" y="15862"/>
                  </a:lnTo>
                  <a:lnTo>
                    <a:pt x="31280" y="12306"/>
                  </a:lnTo>
                  <a:lnTo>
                    <a:pt x="24726" y="14211"/>
                  </a:lnTo>
                  <a:lnTo>
                    <a:pt x="5372" y="14846"/>
                  </a:lnTo>
                  <a:lnTo>
                    <a:pt x="0" y="16624"/>
                  </a:lnTo>
                  <a:lnTo>
                    <a:pt x="8420" y="15862"/>
                  </a:lnTo>
                  <a:lnTo>
                    <a:pt x="6121" y="19672"/>
                  </a:lnTo>
                  <a:lnTo>
                    <a:pt x="11849" y="23736"/>
                  </a:lnTo>
                  <a:lnTo>
                    <a:pt x="19380" y="28054"/>
                  </a:lnTo>
                  <a:lnTo>
                    <a:pt x="22453" y="32499"/>
                  </a:lnTo>
                  <a:lnTo>
                    <a:pt x="33223" y="31356"/>
                  </a:lnTo>
                  <a:lnTo>
                    <a:pt x="46240" y="33515"/>
                  </a:lnTo>
                  <a:lnTo>
                    <a:pt x="60769" y="35293"/>
                  </a:lnTo>
                  <a:lnTo>
                    <a:pt x="76060" y="32753"/>
                  </a:lnTo>
                  <a:lnTo>
                    <a:pt x="79463" y="33705"/>
                  </a:lnTo>
                  <a:lnTo>
                    <a:pt x="79832" y="33515"/>
                  </a:lnTo>
                  <a:lnTo>
                    <a:pt x="86131" y="33007"/>
                  </a:lnTo>
                  <a:lnTo>
                    <a:pt x="97802" y="34150"/>
                  </a:lnTo>
                  <a:lnTo>
                    <a:pt x="96481" y="34785"/>
                  </a:lnTo>
                  <a:lnTo>
                    <a:pt x="118198" y="34912"/>
                  </a:lnTo>
                  <a:lnTo>
                    <a:pt x="136791" y="35801"/>
                  </a:lnTo>
                  <a:lnTo>
                    <a:pt x="180149" y="38468"/>
                  </a:lnTo>
                  <a:lnTo>
                    <a:pt x="177419" y="35547"/>
                  </a:lnTo>
                  <a:lnTo>
                    <a:pt x="185331" y="35928"/>
                  </a:lnTo>
                  <a:lnTo>
                    <a:pt x="186994" y="36817"/>
                  </a:lnTo>
                  <a:lnTo>
                    <a:pt x="190703" y="37579"/>
                  </a:lnTo>
                  <a:lnTo>
                    <a:pt x="191185" y="35547"/>
                  </a:lnTo>
                  <a:lnTo>
                    <a:pt x="184023" y="35166"/>
                  </a:lnTo>
                  <a:lnTo>
                    <a:pt x="176707" y="34658"/>
                  </a:lnTo>
                  <a:lnTo>
                    <a:pt x="176733" y="33007"/>
                  </a:lnTo>
                  <a:lnTo>
                    <a:pt x="176733" y="32753"/>
                  </a:lnTo>
                  <a:lnTo>
                    <a:pt x="176745" y="32245"/>
                  </a:lnTo>
                  <a:lnTo>
                    <a:pt x="190004" y="35039"/>
                  </a:lnTo>
                  <a:lnTo>
                    <a:pt x="220776" y="35928"/>
                  </a:lnTo>
                  <a:lnTo>
                    <a:pt x="228307" y="36182"/>
                  </a:lnTo>
                  <a:lnTo>
                    <a:pt x="239649" y="39357"/>
                  </a:lnTo>
                  <a:lnTo>
                    <a:pt x="244411" y="38849"/>
                  </a:lnTo>
                  <a:lnTo>
                    <a:pt x="243484" y="36436"/>
                  </a:lnTo>
                  <a:lnTo>
                    <a:pt x="248246" y="35928"/>
                  </a:lnTo>
                  <a:lnTo>
                    <a:pt x="251472" y="37833"/>
                  </a:lnTo>
                  <a:lnTo>
                    <a:pt x="253784" y="35928"/>
                  </a:lnTo>
                  <a:lnTo>
                    <a:pt x="254558" y="35293"/>
                  </a:lnTo>
                  <a:lnTo>
                    <a:pt x="262534" y="35801"/>
                  </a:lnTo>
                  <a:lnTo>
                    <a:pt x="266560" y="38087"/>
                  </a:lnTo>
                  <a:lnTo>
                    <a:pt x="266865" y="39738"/>
                  </a:lnTo>
                  <a:lnTo>
                    <a:pt x="264922" y="39484"/>
                  </a:lnTo>
                  <a:lnTo>
                    <a:pt x="261353" y="40119"/>
                  </a:lnTo>
                  <a:lnTo>
                    <a:pt x="259283" y="40246"/>
                  </a:lnTo>
                  <a:lnTo>
                    <a:pt x="268262" y="41135"/>
                  </a:lnTo>
                  <a:lnTo>
                    <a:pt x="278193" y="40881"/>
                  </a:lnTo>
                  <a:lnTo>
                    <a:pt x="286854" y="40246"/>
                  </a:lnTo>
                  <a:lnTo>
                    <a:pt x="292011" y="40246"/>
                  </a:lnTo>
                  <a:lnTo>
                    <a:pt x="286804" y="39738"/>
                  </a:lnTo>
                  <a:lnTo>
                    <a:pt x="280314" y="39103"/>
                  </a:lnTo>
                  <a:lnTo>
                    <a:pt x="306362" y="38341"/>
                  </a:lnTo>
                  <a:lnTo>
                    <a:pt x="333692" y="38341"/>
                  </a:lnTo>
                  <a:lnTo>
                    <a:pt x="360794" y="37833"/>
                  </a:lnTo>
                  <a:lnTo>
                    <a:pt x="386207" y="35928"/>
                  </a:lnTo>
                  <a:lnTo>
                    <a:pt x="385102" y="35293"/>
                  </a:lnTo>
                  <a:lnTo>
                    <a:pt x="383768" y="34531"/>
                  </a:lnTo>
                  <a:lnTo>
                    <a:pt x="397598" y="33642"/>
                  </a:lnTo>
                  <a:lnTo>
                    <a:pt x="406146" y="34150"/>
                  </a:lnTo>
                  <a:lnTo>
                    <a:pt x="415137" y="35039"/>
                  </a:lnTo>
                  <a:lnTo>
                    <a:pt x="430301" y="34925"/>
                  </a:lnTo>
                  <a:lnTo>
                    <a:pt x="429336" y="35293"/>
                  </a:lnTo>
                  <a:lnTo>
                    <a:pt x="430682" y="34912"/>
                  </a:lnTo>
                  <a:lnTo>
                    <a:pt x="434721" y="33769"/>
                  </a:lnTo>
                  <a:lnTo>
                    <a:pt x="436156" y="33642"/>
                  </a:lnTo>
                  <a:lnTo>
                    <a:pt x="441909" y="33134"/>
                  </a:lnTo>
                  <a:lnTo>
                    <a:pt x="449275" y="33261"/>
                  </a:lnTo>
                  <a:lnTo>
                    <a:pt x="448259" y="34531"/>
                  </a:lnTo>
                  <a:lnTo>
                    <a:pt x="455345" y="36944"/>
                  </a:lnTo>
                  <a:lnTo>
                    <a:pt x="453148" y="38341"/>
                  </a:lnTo>
                  <a:lnTo>
                    <a:pt x="466686" y="36690"/>
                  </a:lnTo>
                  <a:lnTo>
                    <a:pt x="471881" y="35547"/>
                  </a:lnTo>
                  <a:lnTo>
                    <a:pt x="475386" y="33896"/>
                  </a:lnTo>
                  <a:lnTo>
                    <a:pt x="477507" y="33134"/>
                  </a:lnTo>
                  <a:lnTo>
                    <a:pt x="479971" y="32245"/>
                  </a:lnTo>
                  <a:lnTo>
                    <a:pt x="482447" y="31356"/>
                  </a:lnTo>
                  <a:lnTo>
                    <a:pt x="483857" y="30848"/>
                  </a:lnTo>
                  <a:lnTo>
                    <a:pt x="487895" y="33261"/>
                  </a:lnTo>
                  <a:lnTo>
                    <a:pt x="493890" y="31102"/>
                  </a:lnTo>
                  <a:lnTo>
                    <a:pt x="493991" y="30848"/>
                  </a:lnTo>
                  <a:lnTo>
                    <a:pt x="494385" y="29959"/>
                  </a:lnTo>
                  <a:lnTo>
                    <a:pt x="507822" y="29324"/>
                  </a:lnTo>
                  <a:lnTo>
                    <a:pt x="504317" y="30848"/>
                  </a:lnTo>
                  <a:lnTo>
                    <a:pt x="506425" y="32245"/>
                  </a:lnTo>
                  <a:lnTo>
                    <a:pt x="508304" y="33769"/>
                  </a:lnTo>
                  <a:lnTo>
                    <a:pt x="504063" y="35547"/>
                  </a:lnTo>
                  <a:lnTo>
                    <a:pt x="522693" y="37071"/>
                  </a:lnTo>
                  <a:lnTo>
                    <a:pt x="537184" y="35928"/>
                  </a:lnTo>
                  <a:lnTo>
                    <a:pt x="548805" y="35166"/>
                  </a:lnTo>
                  <a:lnTo>
                    <a:pt x="558876" y="37960"/>
                  </a:lnTo>
                  <a:lnTo>
                    <a:pt x="560362" y="35166"/>
                  </a:lnTo>
                  <a:lnTo>
                    <a:pt x="560641" y="34658"/>
                  </a:lnTo>
                  <a:lnTo>
                    <a:pt x="552437" y="33515"/>
                  </a:lnTo>
                  <a:lnTo>
                    <a:pt x="543153" y="33388"/>
                  </a:lnTo>
                  <a:lnTo>
                    <a:pt x="541718" y="32880"/>
                  </a:lnTo>
                  <a:lnTo>
                    <a:pt x="540969" y="31229"/>
                  </a:lnTo>
                  <a:lnTo>
                    <a:pt x="545896" y="29832"/>
                  </a:lnTo>
                  <a:lnTo>
                    <a:pt x="549757" y="29324"/>
                  </a:lnTo>
                  <a:lnTo>
                    <a:pt x="553618" y="28816"/>
                  </a:lnTo>
                  <a:lnTo>
                    <a:pt x="561251" y="28689"/>
                  </a:lnTo>
                  <a:lnTo>
                    <a:pt x="567804" y="30086"/>
                  </a:lnTo>
                  <a:lnTo>
                    <a:pt x="575132" y="32880"/>
                  </a:lnTo>
                  <a:lnTo>
                    <a:pt x="585025" y="35674"/>
                  </a:lnTo>
                  <a:lnTo>
                    <a:pt x="599249" y="36944"/>
                  </a:lnTo>
                  <a:lnTo>
                    <a:pt x="596988" y="36944"/>
                  </a:lnTo>
                  <a:lnTo>
                    <a:pt x="596836" y="37325"/>
                  </a:lnTo>
                  <a:lnTo>
                    <a:pt x="594588" y="37325"/>
                  </a:lnTo>
                  <a:lnTo>
                    <a:pt x="600913" y="37706"/>
                  </a:lnTo>
                  <a:lnTo>
                    <a:pt x="607364" y="37198"/>
                  </a:lnTo>
                  <a:lnTo>
                    <a:pt x="614184" y="36817"/>
                  </a:lnTo>
                  <a:lnTo>
                    <a:pt x="621601" y="37833"/>
                  </a:lnTo>
                  <a:lnTo>
                    <a:pt x="623100" y="36817"/>
                  </a:lnTo>
                  <a:lnTo>
                    <a:pt x="627049" y="34150"/>
                  </a:lnTo>
                  <a:lnTo>
                    <a:pt x="627430" y="33896"/>
                  </a:lnTo>
                  <a:lnTo>
                    <a:pt x="633641" y="37185"/>
                  </a:lnTo>
                  <a:lnTo>
                    <a:pt x="625919" y="38341"/>
                  </a:lnTo>
                  <a:lnTo>
                    <a:pt x="632129" y="38849"/>
                  </a:lnTo>
                  <a:lnTo>
                    <a:pt x="639356" y="38087"/>
                  </a:lnTo>
                  <a:lnTo>
                    <a:pt x="644258" y="37960"/>
                  </a:lnTo>
                  <a:lnTo>
                    <a:pt x="643470" y="40246"/>
                  </a:lnTo>
                  <a:lnTo>
                    <a:pt x="651040" y="37325"/>
                  </a:lnTo>
                  <a:lnTo>
                    <a:pt x="659968" y="37325"/>
                  </a:lnTo>
                  <a:lnTo>
                    <a:pt x="670064" y="37706"/>
                  </a:lnTo>
                  <a:lnTo>
                    <a:pt x="672287" y="37325"/>
                  </a:lnTo>
                  <a:lnTo>
                    <a:pt x="681151" y="35801"/>
                  </a:lnTo>
                  <a:lnTo>
                    <a:pt x="680135" y="38722"/>
                  </a:lnTo>
                  <a:lnTo>
                    <a:pt x="682561" y="38341"/>
                  </a:lnTo>
                  <a:lnTo>
                    <a:pt x="687603" y="36944"/>
                  </a:lnTo>
                  <a:lnTo>
                    <a:pt x="692061" y="36944"/>
                  </a:lnTo>
                  <a:lnTo>
                    <a:pt x="683983" y="40881"/>
                  </a:lnTo>
                  <a:lnTo>
                    <a:pt x="693140" y="39865"/>
                  </a:lnTo>
                  <a:lnTo>
                    <a:pt x="702094" y="40881"/>
                  </a:lnTo>
                  <a:lnTo>
                    <a:pt x="710958" y="42151"/>
                  </a:lnTo>
                  <a:lnTo>
                    <a:pt x="719848" y="42024"/>
                  </a:lnTo>
                  <a:lnTo>
                    <a:pt x="708279" y="41389"/>
                  </a:lnTo>
                  <a:lnTo>
                    <a:pt x="706361" y="39865"/>
                  </a:lnTo>
                  <a:lnTo>
                    <a:pt x="707148" y="37960"/>
                  </a:lnTo>
                  <a:lnTo>
                    <a:pt x="705180" y="36944"/>
                  </a:lnTo>
                  <a:lnTo>
                    <a:pt x="703694" y="36182"/>
                  </a:lnTo>
                  <a:lnTo>
                    <a:pt x="715911" y="35801"/>
                  </a:lnTo>
                  <a:lnTo>
                    <a:pt x="719975" y="35674"/>
                  </a:lnTo>
                  <a:lnTo>
                    <a:pt x="728395" y="38341"/>
                  </a:lnTo>
                  <a:lnTo>
                    <a:pt x="737489" y="41643"/>
                  </a:lnTo>
                  <a:lnTo>
                    <a:pt x="745515" y="42037"/>
                  </a:lnTo>
                  <a:lnTo>
                    <a:pt x="738339" y="40754"/>
                  </a:lnTo>
                  <a:lnTo>
                    <a:pt x="745629" y="39357"/>
                  </a:lnTo>
                  <a:lnTo>
                    <a:pt x="752195" y="39992"/>
                  </a:lnTo>
                  <a:lnTo>
                    <a:pt x="760857" y="41135"/>
                  </a:lnTo>
                  <a:lnTo>
                    <a:pt x="764882" y="42786"/>
                  </a:lnTo>
                  <a:lnTo>
                    <a:pt x="774115" y="41897"/>
                  </a:lnTo>
                  <a:lnTo>
                    <a:pt x="772909" y="40754"/>
                  </a:lnTo>
                  <a:lnTo>
                    <a:pt x="769543" y="39357"/>
                  </a:lnTo>
                  <a:lnTo>
                    <a:pt x="769239" y="39230"/>
                  </a:lnTo>
                  <a:lnTo>
                    <a:pt x="771093" y="37833"/>
                  </a:lnTo>
                  <a:lnTo>
                    <a:pt x="778865" y="41389"/>
                  </a:lnTo>
                  <a:lnTo>
                    <a:pt x="781265" y="37833"/>
                  </a:lnTo>
                  <a:lnTo>
                    <a:pt x="782307" y="36309"/>
                  </a:lnTo>
                  <a:lnTo>
                    <a:pt x="787869" y="35674"/>
                  </a:lnTo>
                  <a:lnTo>
                    <a:pt x="792314" y="35166"/>
                  </a:lnTo>
                  <a:lnTo>
                    <a:pt x="792391" y="38214"/>
                  </a:lnTo>
                  <a:lnTo>
                    <a:pt x="804811" y="38087"/>
                  </a:lnTo>
                  <a:lnTo>
                    <a:pt x="808520" y="36055"/>
                  </a:lnTo>
                  <a:lnTo>
                    <a:pt x="809929" y="35166"/>
                  </a:lnTo>
                  <a:lnTo>
                    <a:pt x="811745" y="34023"/>
                  </a:lnTo>
                  <a:lnTo>
                    <a:pt x="822706" y="34150"/>
                  </a:lnTo>
                  <a:lnTo>
                    <a:pt x="812812" y="38468"/>
                  </a:lnTo>
                  <a:lnTo>
                    <a:pt x="825017" y="37325"/>
                  </a:lnTo>
                  <a:lnTo>
                    <a:pt x="822502" y="40754"/>
                  </a:lnTo>
                  <a:lnTo>
                    <a:pt x="831024" y="39484"/>
                  </a:lnTo>
                  <a:lnTo>
                    <a:pt x="837819" y="38976"/>
                  </a:lnTo>
                  <a:lnTo>
                    <a:pt x="844562" y="39230"/>
                  </a:lnTo>
                  <a:lnTo>
                    <a:pt x="852932" y="39865"/>
                  </a:lnTo>
                  <a:lnTo>
                    <a:pt x="851687" y="38976"/>
                  </a:lnTo>
                  <a:lnTo>
                    <a:pt x="849909" y="37706"/>
                  </a:lnTo>
                  <a:lnTo>
                    <a:pt x="850430" y="37325"/>
                  </a:lnTo>
                  <a:lnTo>
                    <a:pt x="854633" y="34277"/>
                  </a:lnTo>
                  <a:lnTo>
                    <a:pt x="866152" y="34150"/>
                  </a:lnTo>
                  <a:lnTo>
                    <a:pt x="869035" y="35420"/>
                  </a:lnTo>
                  <a:lnTo>
                    <a:pt x="868946" y="36309"/>
                  </a:lnTo>
                  <a:lnTo>
                    <a:pt x="870445" y="36690"/>
                  </a:lnTo>
                  <a:lnTo>
                    <a:pt x="878103" y="36690"/>
                  </a:lnTo>
                  <a:lnTo>
                    <a:pt x="874407" y="38595"/>
                  </a:lnTo>
                  <a:lnTo>
                    <a:pt x="870369" y="41008"/>
                  </a:lnTo>
                  <a:lnTo>
                    <a:pt x="863257" y="38214"/>
                  </a:lnTo>
                  <a:lnTo>
                    <a:pt x="862533" y="39230"/>
                  </a:lnTo>
                  <a:lnTo>
                    <a:pt x="859624" y="40119"/>
                  </a:lnTo>
                  <a:lnTo>
                    <a:pt x="858875" y="41135"/>
                  </a:lnTo>
                  <a:lnTo>
                    <a:pt x="865860" y="42024"/>
                  </a:lnTo>
                  <a:lnTo>
                    <a:pt x="873417" y="42151"/>
                  </a:lnTo>
                  <a:lnTo>
                    <a:pt x="886066" y="41516"/>
                  </a:lnTo>
                  <a:lnTo>
                    <a:pt x="881062" y="41262"/>
                  </a:lnTo>
                  <a:lnTo>
                    <a:pt x="880122" y="41008"/>
                  </a:lnTo>
                  <a:lnTo>
                    <a:pt x="879665" y="40881"/>
                  </a:lnTo>
                  <a:lnTo>
                    <a:pt x="903338" y="36563"/>
                  </a:lnTo>
                  <a:lnTo>
                    <a:pt x="907072" y="37706"/>
                  </a:lnTo>
                  <a:lnTo>
                    <a:pt x="901179" y="39611"/>
                  </a:lnTo>
                  <a:lnTo>
                    <a:pt x="905979" y="39230"/>
                  </a:lnTo>
                  <a:lnTo>
                    <a:pt x="909294" y="37833"/>
                  </a:lnTo>
                  <a:lnTo>
                    <a:pt x="916343" y="37579"/>
                  </a:lnTo>
                  <a:lnTo>
                    <a:pt x="914615" y="39865"/>
                  </a:lnTo>
                  <a:lnTo>
                    <a:pt x="914590" y="40373"/>
                  </a:lnTo>
                  <a:lnTo>
                    <a:pt x="914946" y="42570"/>
                  </a:lnTo>
                  <a:lnTo>
                    <a:pt x="927531" y="41008"/>
                  </a:lnTo>
                  <a:lnTo>
                    <a:pt x="929043" y="42151"/>
                  </a:lnTo>
                  <a:lnTo>
                    <a:pt x="939114" y="44056"/>
                  </a:lnTo>
                  <a:lnTo>
                    <a:pt x="936193" y="44945"/>
                  </a:lnTo>
                  <a:lnTo>
                    <a:pt x="946518" y="44818"/>
                  </a:lnTo>
                  <a:lnTo>
                    <a:pt x="958291" y="43294"/>
                  </a:lnTo>
                  <a:lnTo>
                    <a:pt x="970838" y="41897"/>
                  </a:lnTo>
                  <a:lnTo>
                    <a:pt x="983322" y="42024"/>
                  </a:lnTo>
                  <a:lnTo>
                    <a:pt x="983157" y="42138"/>
                  </a:lnTo>
                  <a:lnTo>
                    <a:pt x="982992" y="42316"/>
                  </a:lnTo>
                  <a:lnTo>
                    <a:pt x="982903" y="42506"/>
                  </a:lnTo>
                  <a:lnTo>
                    <a:pt x="983983" y="41986"/>
                  </a:lnTo>
                  <a:lnTo>
                    <a:pt x="983805" y="41960"/>
                  </a:lnTo>
                  <a:lnTo>
                    <a:pt x="983627" y="41973"/>
                  </a:lnTo>
                  <a:lnTo>
                    <a:pt x="989571" y="40754"/>
                  </a:lnTo>
                  <a:lnTo>
                    <a:pt x="1012418" y="42278"/>
                  </a:lnTo>
                  <a:lnTo>
                    <a:pt x="1024356" y="42405"/>
                  </a:lnTo>
                  <a:lnTo>
                    <a:pt x="1037437" y="40881"/>
                  </a:lnTo>
                  <a:lnTo>
                    <a:pt x="1047915" y="45326"/>
                  </a:lnTo>
                  <a:lnTo>
                    <a:pt x="1052169" y="44056"/>
                  </a:lnTo>
                  <a:lnTo>
                    <a:pt x="1049261" y="42037"/>
                  </a:lnTo>
                  <a:lnTo>
                    <a:pt x="1048689" y="40881"/>
                  </a:lnTo>
                  <a:lnTo>
                    <a:pt x="1048626" y="40754"/>
                  </a:lnTo>
                  <a:lnTo>
                    <a:pt x="1048131" y="39738"/>
                  </a:lnTo>
                  <a:lnTo>
                    <a:pt x="1057808" y="38087"/>
                  </a:lnTo>
                  <a:lnTo>
                    <a:pt x="1066088" y="38087"/>
                  </a:lnTo>
                  <a:lnTo>
                    <a:pt x="1068133" y="39611"/>
                  </a:lnTo>
                  <a:lnTo>
                    <a:pt x="1068108" y="41643"/>
                  </a:lnTo>
                  <a:lnTo>
                    <a:pt x="1070165" y="43167"/>
                  </a:lnTo>
                  <a:lnTo>
                    <a:pt x="1077620" y="41135"/>
                  </a:lnTo>
                  <a:lnTo>
                    <a:pt x="1086916" y="39357"/>
                  </a:lnTo>
                  <a:lnTo>
                    <a:pt x="1097559" y="38595"/>
                  </a:lnTo>
                  <a:lnTo>
                    <a:pt x="1109052" y="39992"/>
                  </a:lnTo>
                  <a:lnTo>
                    <a:pt x="1103871" y="40754"/>
                  </a:lnTo>
                  <a:lnTo>
                    <a:pt x="1099807" y="40119"/>
                  </a:lnTo>
                  <a:lnTo>
                    <a:pt x="1094955" y="40500"/>
                  </a:lnTo>
                  <a:lnTo>
                    <a:pt x="1106893" y="42913"/>
                  </a:lnTo>
                  <a:lnTo>
                    <a:pt x="1097114" y="45072"/>
                  </a:lnTo>
                  <a:lnTo>
                    <a:pt x="1090472" y="46215"/>
                  </a:lnTo>
                  <a:lnTo>
                    <a:pt x="1088631" y="47231"/>
                  </a:lnTo>
                  <a:lnTo>
                    <a:pt x="1093266" y="49009"/>
                  </a:lnTo>
                  <a:lnTo>
                    <a:pt x="1101255" y="45199"/>
                  </a:lnTo>
                  <a:lnTo>
                    <a:pt x="1133360" y="43421"/>
                  </a:lnTo>
                  <a:lnTo>
                    <a:pt x="1138936" y="40754"/>
                  </a:lnTo>
                  <a:lnTo>
                    <a:pt x="1141336" y="39611"/>
                  </a:lnTo>
                  <a:lnTo>
                    <a:pt x="1148626" y="41262"/>
                  </a:lnTo>
                  <a:lnTo>
                    <a:pt x="1155865" y="41262"/>
                  </a:lnTo>
                  <a:lnTo>
                    <a:pt x="1159700" y="39611"/>
                  </a:lnTo>
                  <a:lnTo>
                    <a:pt x="1162062" y="38595"/>
                  </a:lnTo>
                  <a:lnTo>
                    <a:pt x="1163243" y="38087"/>
                  </a:lnTo>
                  <a:lnTo>
                    <a:pt x="1164424" y="37579"/>
                  </a:lnTo>
                  <a:lnTo>
                    <a:pt x="1175448" y="36690"/>
                  </a:lnTo>
                  <a:lnTo>
                    <a:pt x="1182331" y="37325"/>
                  </a:lnTo>
                  <a:lnTo>
                    <a:pt x="1187119" y="38595"/>
                  </a:lnTo>
                  <a:lnTo>
                    <a:pt x="1182433" y="39611"/>
                  </a:lnTo>
                  <a:lnTo>
                    <a:pt x="1197749" y="37579"/>
                  </a:lnTo>
                  <a:lnTo>
                    <a:pt x="1202194" y="37706"/>
                  </a:lnTo>
                  <a:lnTo>
                    <a:pt x="1201381" y="38849"/>
                  </a:lnTo>
                  <a:lnTo>
                    <a:pt x="1220038" y="38341"/>
                  </a:lnTo>
                  <a:lnTo>
                    <a:pt x="1219860" y="38595"/>
                  </a:lnTo>
                  <a:lnTo>
                    <a:pt x="1220470" y="38341"/>
                  </a:lnTo>
                  <a:lnTo>
                    <a:pt x="1222286" y="37579"/>
                  </a:lnTo>
                  <a:lnTo>
                    <a:pt x="1223251" y="37185"/>
                  </a:lnTo>
                  <a:lnTo>
                    <a:pt x="1225080" y="36690"/>
                  </a:lnTo>
                  <a:lnTo>
                    <a:pt x="1225550" y="36563"/>
                  </a:lnTo>
                  <a:lnTo>
                    <a:pt x="1230744" y="35166"/>
                  </a:lnTo>
                  <a:lnTo>
                    <a:pt x="1234427" y="34277"/>
                  </a:lnTo>
                  <a:lnTo>
                    <a:pt x="1238948" y="35242"/>
                  </a:lnTo>
                  <a:lnTo>
                    <a:pt x="1245108" y="34277"/>
                  </a:lnTo>
                  <a:lnTo>
                    <a:pt x="1245920" y="34150"/>
                  </a:lnTo>
                  <a:lnTo>
                    <a:pt x="1251178" y="36436"/>
                  </a:lnTo>
                  <a:lnTo>
                    <a:pt x="1240459" y="38595"/>
                  </a:lnTo>
                  <a:lnTo>
                    <a:pt x="1231531" y="38214"/>
                  </a:lnTo>
                  <a:lnTo>
                    <a:pt x="1238707" y="41643"/>
                  </a:lnTo>
                  <a:lnTo>
                    <a:pt x="1244676" y="41008"/>
                  </a:lnTo>
                  <a:lnTo>
                    <a:pt x="1253274" y="39738"/>
                  </a:lnTo>
                  <a:lnTo>
                    <a:pt x="1262278" y="40576"/>
                  </a:lnTo>
                  <a:lnTo>
                    <a:pt x="1261173" y="39738"/>
                  </a:lnTo>
                  <a:lnTo>
                    <a:pt x="1260500" y="39230"/>
                  </a:lnTo>
                  <a:lnTo>
                    <a:pt x="1261224" y="38595"/>
                  </a:lnTo>
                  <a:lnTo>
                    <a:pt x="1264437" y="35801"/>
                  </a:lnTo>
                  <a:lnTo>
                    <a:pt x="1267485" y="37452"/>
                  </a:lnTo>
                  <a:lnTo>
                    <a:pt x="1273378" y="38468"/>
                  </a:lnTo>
                  <a:lnTo>
                    <a:pt x="1269911" y="39103"/>
                  </a:lnTo>
                  <a:lnTo>
                    <a:pt x="1264297" y="40754"/>
                  </a:lnTo>
                  <a:lnTo>
                    <a:pt x="1268323" y="41135"/>
                  </a:lnTo>
                  <a:lnTo>
                    <a:pt x="1256106" y="42151"/>
                  </a:lnTo>
                  <a:lnTo>
                    <a:pt x="1262354" y="44818"/>
                  </a:lnTo>
                  <a:lnTo>
                    <a:pt x="1269479" y="45961"/>
                  </a:lnTo>
                  <a:lnTo>
                    <a:pt x="1277721" y="46850"/>
                  </a:lnTo>
                  <a:lnTo>
                    <a:pt x="1287322" y="48374"/>
                  </a:lnTo>
                  <a:lnTo>
                    <a:pt x="1274038" y="43675"/>
                  </a:lnTo>
                  <a:lnTo>
                    <a:pt x="1269466" y="40754"/>
                  </a:lnTo>
                  <a:lnTo>
                    <a:pt x="1273721" y="38468"/>
                  </a:lnTo>
                  <a:lnTo>
                    <a:pt x="1277683" y="39230"/>
                  </a:lnTo>
                  <a:lnTo>
                    <a:pt x="1282890" y="39484"/>
                  </a:lnTo>
                  <a:lnTo>
                    <a:pt x="1287208" y="38468"/>
                  </a:lnTo>
                  <a:lnTo>
                    <a:pt x="1290447" y="37706"/>
                  </a:lnTo>
                  <a:lnTo>
                    <a:pt x="1290523" y="40881"/>
                  </a:lnTo>
                  <a:lnTo>
                    <a:pt x="1297914" y="39992"/>
                  </a:lnTo>
                  <a:lnTo>
                    <a:pt x="1307172" y="39865"/>
                  </a:lnTo>
                  <a:lnTo>
                    <a:pt x="1306537" y="43929"/>
                  </a:lnTo>
                  <a:lnTo>
                    <a:pt x="1316545" y="42786"/>
                  </a:lnTo>
                  <a:lnTo>
                    <a:pt x="1315758" y="40754"/>
                  </a:lnTo>
                  <a:lnTo>
                    <a:pt x="1318501" y="39865"/>
                  </a:lnTo>
                  <a:lnTo>
                    <a:pt x="1321650" y="38849"/>
                  </a:lnTo>
                  <a:lnTo>
                    <a:pt x="1332788" y="39230"/>
                  </a:lnTo>
                  <a:lnTo>
                    <a:pt x="1335100" y="42405"/>
                  </a:lnTo>
                  <a:lnTo>
                    <a:pt x="1337729" y="45072"/>
                  </a:lnTo>
                  <a:lnTo>
                    <a:pt x="1343660" y="44564"/>
                  </a:lnTo>
                  <a:lnTo>
                    <a:pt x="1340891" y="42659"/>
                  </a:lnTo>
                  <a:lnTo>
                    <a:pt x="1338745" y="40627"/>
                  </a:lnTo>
                  <a:lnTo>
                    <a:pt x="1346530" y="39230"/>
                  </a:lnTo>
                  <a:lnTo>
                    <a:pt x="1357020" y="39865"/>
                  </a:lnTo>
                  <a:lnTo>
                    <a:pt x="1366951" y="39484"/>
                  </a:lnTo>
                  <a:lnTo>
                    <a:pt x="1369275" y="39230"/>
                  </a:lnTo>
                  <a:lnTo>
                    <a:pt x="1372768" y="38849"/>
                  </a:lnTo>
                  <a:lnTo>
                    <a:pt x="1377429" y="38341"/>
                  </a:lnTo>
                  <a:lnTo>
                    <a:pt x="1382090" y="37706"/>
                  </a:lnTo>
                  <a:lnTo>
                    <a:pt x="1389557" y="36690"/>
                  </a:lnTo>
                  <a:lnTo>
                    <a:pt x="1393723" y="37706"/>
                  </a:lnTo>
                  <a:lnTo>
                    <a:pt x="1393024" y="38595"/>
                  </a:lnTo>
                  <a:lnTo>
                    <a:pt x="1391069" y="39484"/>
                  </a:lnTo>
                  <a:lnTo>
                    <a:pt x="1391475" y="40373"/>
                  </a:lnTo>
                  <a:lnTo>
                    <a:pt x="1400683" y="37071"/>
                  </a:lnTo>
                  <a:lnTo>
                    <a:pt x="1402943" y="37198"/>
                  </a:lnTo>
                  <a:lnTo>
                    <a:pt x="1401838" y="38722"/>
                  </a:lnTo>
                  <a:lnTo>
                    <a:pt x="1405407" y="37579"/>
                  </a:lnTo>
                  <a:lnTo>
                    <a:pt x="1405801" y="37071"/>
                  </a:lnTo>
                  <a:lnTo>
                    <a:pt x="1406093" y="36690"/>
                  </a:lnTo>
                  <a:lnTo>
                    <a:pt x="1406601" y="36055"/>
                  </a:lnTo>
                  <a:lnTo>
                    <a:pt x="1406969" y="35801"/>
                  </a:lnTo>
                  <a:lnTo>
                    <a:pt x="1408620" y="34658"/>
                  </a:lnTo>
                  <a:lnTo>
                    <a:pt x="1411312" y="34150"/>
                  </a:lnTo>
                  <a:lnTo>
                    <a:pt x="1411998" y="34023"/>
                  </a:lnTo>
                  <a:lnTo>
                    <a:pt x="1414691" y="33515"/>
                  </a:lnTo>
                  <a:lnTo>
                    <a:pt x="1420215" y="32626"/>
                  </a:lnTo>
                  <a:lnTo>
                    <a:pt x="1430324" y="34531"/>
                  </a:lnTo>
                  <a:lnTo>
                    <a:pt x="1442656" y="36309"/>
                  </a:lnTo>
                  <a:lnTo>
                    <a:pt x="1454848" y="35039"/>
                  </a:lnTo>
                  <a:lnTo>
                    <a:pt x="1458569" y="36182"/>
                  </a:lnTo>
                  <a:lnTo>
                    <a:pt x="1453045" y="37452"/>
                  </a:lnTo>
                  <a:lnTo>
                    <a:pt x="1454188" y="39103"/>
                  </a:lnTo>
                  <a:lnTo>
                    <a:pt x="1472958" y="36055"/>
                  </a:lnTo>
                  <a:lnTo>
                    <a:pt x="1477543" y="35039"/>
                  </a:lnTo>
                  <a:lnTo>
                    <a:pt x="1479257" y="34658"/>
                  </a:lnTo>
                  <a:lnTo>
                    <a:pt x="1487017" y="32626"/>
                  </a:lnTo>
                  <a:lnTo>
                    <a:pt x="1488960" y="32118"/>
                  </a:lnTo>
                  <a:lnTo>
                    <a:pt x="1503464" y="34785"/>
                  </a:lnTo>
                  <a:lnTo>
                    <a:pt x="1499616" y="32499"/>
                  </a:lnTo>
                  <a:lnTo>
                    <a:pt x="1500035" y="32118"/>
                  </a:lnTo>
                  <a:lnTo>
                    <a:pt x="1500314" y="31864"/>
                  </a:lnTo>
                  <a:lnTo>
                    <a:pt x="1502435" y="29959"/>
                  </a:lnTo>
                  <a:lnTo>
                    <a:pt x="1505026" y="29070"/>
                  </a:lnTo>
                  <a:lnTo>
                    <a:pt x="1506143" y="28689"/>
                  </a:lnTo>
                  <a:lnTo>
                    <a:pt x="1509483" y="27546"/>
                  </a:lnTo>
                  <a:lnTo>
                    <a:pt x="1518335" y="25133"/>
                  </a:lnTo>
                  <a:lnTo>
                    <a:pt x="1515237" y="23990"/>
                  </a:lnTo>
                  <a:lnTo>
                    <a:pt x="1514551" y="23736"/>
                  </a:lnTo>
                  <a:lnTo>
                    <a:pt x="1511325" y="22466"/>
                  </a:lnTo>
                  <a:lnTo>
                    <a:pt x="1509153" y="21831"/>
                  </a:lnTo>
                  <a:lnTo>
                    <a:pt x="1518107" y="20815"/>
                  </a:lnTo>
                  <a:lnTo>
                    <a:pt x="1528178" y="19672"/>
                  </a:lnTo>
                  <a:lnTo>
                    <a:pt x="1530477" y="20307"/>
                  </a:lnTo>
                  <a:lnTo>
                    <a:pt x="1528559" y="21704"/>
                  </a:lnTo>
                  <a:lnTo>
                    <a:pt x="1525447" y="23355"/>
                  </a:lnTo>
                  <a:lnTo>
                    <a:pt x="1528940" y="22466"/>
                  </a:lnTo>
                  <a:lnTo>
                    <a:pt x="1535734" y="23863"/>
                  </a:lnTo>
                  <a:lnTo>
                    <a:pt x="1532216" y="26276"/>
                  </a:lnTo>
                  <a:lnTo>
                    <a:pt x="1527340" y="28562"/>
                  </a:lnTo>
                  <a:lnTo>
                    <a:pt x="1525016" y="27673"/>
                  </a:lnTo>
                  <a:lnTo>
                    <a:pt x="1520482" y="26022"/>
                  </a:lnTo>
                  <a:lnTo>
                    <a:pt x="1515795" y="28435"/>
                  </a:lnTo>
                  <a:lnTo>
                    <a:pt x="1511388" y="31229"/>
                  </a:lnTo>
                  <a:lnTo>
                    <a:pt x="1512328" y="33566"/>
                  </a:lnTo>
                  <a:lnTo>
                    <a:pt x="1510995" y="34061"/>
                  </a:lnTo>
                  <a:lnTo>
                    <a:pt x="1510969" y="34658"/>
                  </a:lnTo>
                  <a:lnTo>
                    <a:pt x="1513840" y="35217"/>
                  </a:lnTo>
                  <a:lnTo>
                    <a:pt x="1512862" y="34696"/>
                  </a:lnTo>
                  <a:lnTo>
                    <a:pt x="1512595" y="34124"/>
                  </a:lnTo>
                  <a:lnTo>
                    <a:pt x="1512392" y="33642"/>
                  </a:lnTo>
                  <a:lnTo>
                    <a:pt x="1513611" y="33134"/>
                  </a:lnTo>
                  <a:lnTo>
                    <a:pt x="1515986" y="32753"/>
                  </a:lnTo>
                  <a:lnTo>
                    <a:pt x="1518602" y="32499"/>
                  </a:lnTo>
                  <a:lnTo>
                    <a:pt x="1517383" y="33134"/>
                  </a:lnTo>
                  <a:lnTo>
                    <a:pt x="1516583" y="33769"/>
                  </a:lnTo>
                  <a:lnTo>
                    <a:pt x="1517802" y="34658"/>
                  </a:lnTo>
                  <a:lnTo>
                    <a:pt x="1519783" y="33769"/>
                  </a:lnTo>
                  <a:lnTo>
                    <a:pt x="1522895" y="32626"/>
                  </a:lnTo>
                  <a:lnTo>
                    <a:pt x="1527225" y="37198"/>
                  </a:lnTo>
                  <a:lnTo>
                    <a:pt x="1528267" y="35420"/>
                  </a:lnTo>
                  <a:lnTo>
                    <a:pt x="1553159" y="38214"/>
                  </a:lnTo>
                  <a:lnTo>
                    <a:pt x="1563166" y="35420"/>
                  </a:lnTo>
                  <a:lnTo>
                    <a:pt x="1573174" y="32626"/>
                  </a:lnTo>
                  <a:lnTo>
                    <a:pt x="1573631" y="32499"/>
                  </a:lnTo>
                  <a:lnTo>
                    <a:pt x="1575003" y="32118"/>
                  </a:lnTo>
                  <a:lnTo>
                    <a:pt x="1580007" y="30721"/>
                  </a:lnTo>
                  <a:lnTo>
                    <a:pt x="1582331" y="30213"/>
                  </a:lnTo>
                  <a:lnTo>
                    <a:pt x="1589874" y="28562"/>
                  </a:lnTo>
                  <a:lnTo>
                    <a:pt x="1595666" y="27292"/>
                  </a:lnTo>
                  <a:lnTo>
                    <a:pt x="1614716" y="25133"/>
                  </a:lnTo>
                  <a:lnTo>
                    <a:pt x="1607693" y="28435"/>
                  </a:lnTo>
                  <a:lnTo>
                    <a:pt x="1613204" y="30467"/>
                  </a:lnTo>
                  <a:lnTo>
                    <a:pt x="1612823" y="34531"/>
                  </a:lnTo>
                  <a:lnTo>
                    <a:pt x="1605915" y="33007"/>
                  </a:lnTo>
                  <a:lnTo>
                    <a:pt x="1597152" y="33642"/>
                  </a:lnTo>
                  <a:lnTo>
                    <a:pt x="1587093" y="35039"/>
                  </a:lnTo>
                  <a:lnTo>
                    <a:pt x="1576285" y="35420"/>
                  </a:lnTo>
                  <a:lnTo>
                    <a:pt x="1583931" y="35801"/>
                  </a:lnTo>
                  <a:lnTo>
                    <a:pt x="1582254" y="37706"/>
                  </a:lnTo>
                  <a:lnTo>
                    <a:pt x="1580311" y="38341"/>
                  </a:lnTo>
                  <a:lnTo>
                    <a:pt x="1606423" y="34531"/>
                  </a:lnTo>
                  <a:lnTo>
                    <a:pt x="1605826" y="37833"/>
                  </a:lnTo>
                  <a:lnTo>
                    <a:pt x="1611972" y="36944"/>
                  </a:lnTo>
                  <a:lnTo>
                    <a:pt x="1618792" y="38341"/>
                  </a:lnTo>
                  <a:lnTo>
                    <a:pt x="1619211" y="36944"/>
                  </a:lnTo>
                  <a:lnTo>
                    <a:pt x="1619834" y="34912"/>
                  </a:lnTo>
                  <a:lnTo>
                    <a:pt x="1627924" y="33515"/>
                  </a:lnTo>
                  <a:lnTo>
                    <a:pt x="1638973" y="33007"/>
                  </a:lnTo>
                  <a:lnTo>
                    <a:pt x="1648891" y="32118"/>
                  </a:lnTo>
                  <a:lnTo>
                    <a:pt x="1649552" y="34277"/>
                  </a:lnTo>
                  <a:lnTo>
                    <a:pt x="1648574" y="35102"/>
                  </a:lnTo>
                  <a:lnTo>
                    <a:pt x="1650403" y="34531"/>
                  </a:lnTo>
                  <a:lnTo>
                    <a:pt x="1657210" y="32118"/>
                  </a:lnTo>
                  <a:lnTo>
                    <a:pt x="1657565" y="31991"/>
                  </a:lnTo>
                  <a:lnTo>
                    <a:pt x="1666570" y="32499"/>
                  </a:lnTo>
                  <a:lnTo>
                    <a:pt x="1663407" y="32626"/>
                  </a:lnTo>
                  <a:lnTo>
                    <a:pt x="1661693" y="32245"/>
                  </a:lnTo>
                  <a:lnTo>
                    <a:pt x="1660448" y="33388"/>
                  </a:lnTo>
                  <a:lnTo>
                    <a:pt x="1666468" y="32626"/>
                  </a:lnTo>
                  <a:lnTo>
                    <a:pt x="1667484" y="32499"/>
                  </a:lnTo>
                  <a:lnTo>
                    <a:pt x="1675422" y="32626"/>
                  </a:lnTo>
                  <a:lnTo>
                    <a:pt x="1681187" y="33515"/>
                  </a:lnTo>
                  <a:lnTo>
                    <a:pt x="1681670" y="34785"/>
                  </a:lnTo>
                  <a:lnTo>
                    <a:pt x="1678508" y="34912"/>
                  </a:lnTo>
                  <a:lnTo>
                    <a:pt x="1697418" y="35039"/>
                  </a:lnTo>
                  <a:lnTo>
                    <a:pt x="1718767" y="34531"/>
                  </a:lnTo>
                  <a:lnTo>
                    <a:pt x="1736775" y="32753"/>
                  </a:lnTo>
                  <a:lnTo>
                    <a:pt x="1737448" y="32499"/>
                  </a:lnTo>
                  <a:lnTo>
                    <a:pt x="1738807" y="31991"/>
                  </a:lnTo>
                  <a:lnTo>
                    <a:pt x="1745627" y="29451"/>
                  </a:lnTo>
                  <a:lnTo>
                    <a:pt x="1745780" y="30340"/>
                  </a:lnTo>
                  <a:lnTo>
                    <a:pt x="1742871" y="36055"/>
                  </a:lnTo>
                  <a:lnTo>
                    <a:pt x="1741614" y="37071"/>
                  </a:lnTo>
                  <a:lnTo>
                    <a:pt x="1757349" y="29451"/>
                  </a:lnTo>
                  <a:lnTo>
                    <a:pt x="1766265" y="25133"/>
                  </a:lnTo>
                  <a:lnTo>
                    <a:pt x="1771777" y="22466"/>
                  </a:lnTo>
                  <a:lnTo>
                    <a:pt x="1777542" y="19672"/>
                  </a:lnTo>
                  <a:lnTo>
                    <a:pt x="1778584" y="19164"/>
                  </a:lnTo>
                  <a:lnTo>
                    <a:pt x="1779117" y="18910"/>
                  </a:lnTo>
                  <a:lnTo>
                    <a:pt x="1778977" y="23609"/>
                  </a:lnTo>
                  <a:lnTo>
                    <a:pt x="1780171" y="28054"/>
                  </a:lnTo>
                  <a:lnTo>
                    <a:pt x="1780273" y="29286"/>
                  </a:lnTo>
                  <a:lnTo>
                    <a:pt x="1779206" y="33896"/>
                  </a:lnTo>
                  <a:lnTo>
                    <a:pt x="1771053" y="37198"/>
                  </a:lnTo>
                  <a:lnTo>
                    <a:pt x="1776069" y="37833"/>
                  </a:lnTo>
                  <a:lnTo>
                    <a:pt x="1782254" y="38722"/>
                  </a:lnTo>
                  <a:lnTo>
                    <a:pt x="1792808" y="37071"/>
                  </a:lnTo>
                  <a:lnTo>
                    <a:pt x="1789404" y="36309"/>
                  </a:lnTo>
                  <a:lnTo>
                    <a:pt x="1784299" y="30340"/>
                  </a:lnTo>
                  <a:lnTo>
                    <a:pt x="1788960" y="29959"/>
                  </a:lnTo>
                  <a:lnTo>
                    <a:pt x="1795995" y="32626"/>
                  </a:lnTo>
                  <a:lnTo>
                    <a:pt x="1800186" y="33769"/>
                  </a:lnTo>
                  <a:lnTo>
                    <a:pt x="1804936" y="34785"/>
                  </a:lnTo>
                  <a:lnTo>
                    <a:pt x="1808734" y="35775"/>
                  </a:lnTo>
                  <a:lnTo>
                    <a:pt x="1813318" y="29959"/>
                  </a:lnTo>
                  <a:lnTo>
                    <a:pt x="1814220" y="28816"/>
                  </a:lnTo>
                  <a:lnTo>
                    <a:pt x="1822297" y="29070"/>
                  </a:lnTo>
                  <a:lnTo>
                    <a:pt x="1821243" y="29921"/>
                  </a:lnTo>
                  <a:lnTo>
                    <a:pt x="1821116" y="30340"/>
                  </a:lnTo>
                  <a:lnTo>
                    <a:pt x="1822881" y="35928"/>
                  </a:lnTo>
                  <a:lnTo>
                    <a:pt x="1835454" y="31496"/>
                  </a:lnTo>
                  <a:lnTo>
                    <a:pt x="1839252" y="35801"/>
                  </a:lnTo>
                  <a:lnTo>
                    <a:pt x="1843760" y="37833"/>
                  </a:lnTo>
                  <a:lnTo>
                    <a:pt x="1845678" y="37325"/>
                  </a:lnTo>
                  <a:lnTo>
                    <a:pt x="1852345" y="37325"/>
                  </a:lnTo>
                  <a:lnTo>
                    <a:pt x="1860410" y="37452"/>
                  </a:lnTo>
                  <a:lnTo>
                    <a:pt x="1866531" y="37325"/>
                  </a:lnTo>
                  <a:lnTo>
                    <a:pt x="1857997" y="35674"/>
                  </a:lnTo>
                  <a:lnTo>
                    <a:pt x="1871446" y="34531"/>
                  </a:lnTo>
                  <a:lnTo>
                    <a:pt x="1880565" y="31102"/>
                  </a:lnTo>
                  <a:lnTo>
                    <a:pt x="1883803" y="29832"/>
                  </a:lnTo>
                  <a:lnTo>
                    <a:pt x="1886407" y="28816"/>
                  </a:lnTo>
                  <a:lnTo>
                    <a:pt x="1889645" y="27546"/>
                  </a:lnTo>
                  <a:lnTo>
                    <a:pt x="1902993" y="26022"/>
                  </a:lnTo>
                  <a:lnTo>
                    <a:pt x="1900262" y="27419"/>
                  </a:lnTo>
                  <a:lnTo>
                    <a:pt x="1896262" y="35039"/>
                  </a:lnTo>
                  <a:lnTo>
                    <a:pt x="1907717" y="35928"/>
                  </a:lnTo>
                  <a:lnTo>
                    <a:pt x="1914080" y="31483"/>
                  </a:lnTo>
                  <a:lnTo>
                    <a:pt x="1922805" y="26022"/>
                  </a:lnTo>
                  <a:lnTo>
                    <a:pt x="1923808" y="25387"/>
                  </a:lnTo>
                  <a:lnTo>
                    <a:pt x="1936508" y="19418"/>
                  </a:lnTo>
                  <a:lnTo>
                    <a:pt x="1938426" y="18910"/>
                  </a:lnTo>
                  <a:lnTo>
                    <a:pt x="1938909" y="18783"/>
                  </a:lnTo>
                  <a:lnTo>
                    <a:pt x="1940826" y="18275"/>
                  </a:lnTo>
                  <a:lnTo>
                    <a:pt x="1942757" y="17767"/>
                  </a:lnTo>
                  <a:lnTo>
                    <a:pt x="1950935" y="15608"/>
                  </a:lnTo>
                  <a:lnTo>
                    <a:pt x="1954758" y="17640"/>
                  </a:lnTo>
                  <a:lnTo>
                    <a:pt x="1967649" y="15608"/>
                  </a:lnTo>
                  <a:lnTo>
                    <a:pt x="1970062" y="15227"/>
                  </a:lnTo>
                  <a:lnTo>
                    <a:pt x="1960143" y="20307"/>
                  </a:lnTo>
                  <a:lnTo>
                    <a:pt x="1946529" y="26403"/>
                  </a:lnTo>
                  <a:lnTo>
                    <a:pt x="1931949" y="32372"/>
                  </a:lnTo>
                  <a:lnTo>
                    <a:pt x="1919185" y="36817"/>
                  </a:lnTo>
                  <a:lnTo>
                    <a:pt x="1923338" y="37960"/>
                  </a:lnTo>
                  <a:lnTo>
                    <a:pt x="1925154" y="38722"/>
                  </a:lnTo>
                  <a:lnTo>
                    <a:pt x="1927758" y="39103"/>
                  </a:lnTo>
                  <a:lnTo>
                    <a:pt x="1934298" y="39103"/>
                  </a:lnTo>
                  <a:lnTo>
                    <a:pt x="1938782" y="41135"/>
                  </a:lnTo>
                  <a:lnTo>
                    <a:pt x="1927352" y="42151"/>
                  </a:lnTo>
                  <a:lnTo>
                    <a:pt x="1923605" y="42151"/>
                  </a:lnTo>
                  <a:lnTo>
                    <a:pt x="1953260" y="43548"/>
                  </a:lnTo>
                  <a:lnTo>
                    <a:pt x="1956219" y="41008"/>
                  </a:lnTo>
                  <a:lnTo>
                    <a:pt x="1960384" y="40119"/>
                  </a:lnTo>
                  <a:lnTo>
                    <a:pt x="1963953" y="39357"/>
                  </a:lnTo>
                  <a:lnTo>
                    <a:pt x="1971725" y="37833"/>
                  </a:lnTo>
                  <a:lnTo>
                    <a:pt x="1974799" y="35674"/>
                  </a:lnTo>
                  <a:lnTo>
                    <a:pt x="1942592" y="40119"/>
                  </a:lnTo>
                  <a:lnTo>
                    <a:pt x="1945284" y="36436"/>
                  </a:lnTo>
                  <a:lnTo>
                    <a:pt x="1954047" y="32499"/>
                  </a:lnTo>
                  <a:lnTo>
                    <a:pt x="1966988" y="29578"/>
                  </a:lnTo>
                  <a:lnTo>
                    <a:pt x="1982228" y="28689"/>
                  </a:lnTo>
                  <a:lnTo>
                    <a:pt x="1987575" y="30340"/>
                  </a:lnTo>
                  <a:lnTo>
                    <a:pt x="1978431" y="36182"/>
                  </a:lnTo>
                  <a:lnTo>
                    <a:pt x="1978317" y="36563"/>
                  </a:lnTo>
                  <a:lnTo>
                    <a:pt x="1978672" y="37706"/>
                  </a:lnTo>
                  <a:lnTo>
                    <a:pt x="1981403" y="36309"/>
                  </a:lnTo>
                  <a:lnTo>
                    <a:pt x="1998611" y="34912"/>
                  </a:lnTo>
                  <a:lnTo>
                    <a:pt x="2000554" y="35928"/>
                  </a:lnTo>
                  <a:lnTo>
                    <a:pt x="1991626" y="38214"/>
                  </a:lnTo>
                  <a:lnTo>
                    <a:pt x="1999767" y="38087"/>
                  </a:lnTo>
                  <a:lnTo>
                    <a:pt x="2007311" y="36563"/>
                  </a:lnTo>
                  <a:lnTo>
                    <a:pt x="2015312" y="35420"/>
                  </a:lnTo>
                  <a:lnTo>
                    <a:pt x="2024786" y="36690"/>
                  </a:lnTo>
                  <a:lnTo>
                    <a:pt x="2029637" y="36944"/>
                  </a:lnTo>
                  <a:lnTo>
                    <a:pt x="2039264" y="42151"/>
                  </a:lnTo>
                  <a:lnTo>
                    <a:pt x="2040013" y="39865"/>
                  </a:lnTo>
                  <a:lnTo>
                    <a:pt x="2039988" y="39484"/>
                  </a:lnTo>
                  <a:lnTo>
                    <a:pt x="2036292" y="35420"/>
                  </a:lnTo>
                  <a:lnTo>
                    <a:pt x="2035835" y="34912"/>
                  </a:lnTo>
                  <a:lnTo>
                    <a:pt x="2035365" y="34404"/>
                  </a:lnTo>
                  <a:lnTo>
                    <a:pt x="2033485" y="28689"/>
                  </a:lnTo>
                  <a:lnTo>
                    <a:pt x="2033155" y="27673"/>
                  </a:lnTo>
                  <a:lnTo>
                    <a:pt x="2033244" y="20561"/>
                  </a:lnTo>
                  <a:lnTo>
                    <a:pt x="2035924" y="15989"/>
                  </a:lnTo>
                  <a:lnTo>
                    <a:pt x="2040712" y="16878"/>
                  </a:lnTo>
                  <a:lnTo>
                    <a:pt x="2049983" y="18783"/>
                  </a:lnTo>
                  <a:lnTo>
                    <a:pt x="2059990" y="21069"/>
                  </a:lnTo>
                  <a:lnTo>
                    <a:pt x="2066925" y="23101"/>
                  </a:lnTo>
                  <a:lnTo>
                    <a:pt x="2068525" y="26149"/>
                  </a:lnTo>
                  <a:lnTo>
                    <a:pt x="2064169" y="29959"/>
                  </a:lnTo>
                  <a:lnTo>
                    <a:pt x="2060956" y="32626"/>
                  </a:lnTo>
                  <a:lnTo>
                    <a:pt x="2060841" y="32880"/>
                  </a:lnTo>
                  <a:lnTo>
                    <a:pt x="2061718" y="35496"/>
                  </a:lnTo>
                  <a:lnTo>
                    <a:pt x="2061552" y="36169"/>
                  </a:lnTo>
                  <a:lnTo>
                    <a:pt x="2063064" y="36791"/>
                  </a:lnTo>
                  <a:lnTo>
                    <a:pt x="2068093" y="36995"/>
                  </a:lnTo>
                  <a:lnTo>
                    <a:pt x="2064804" y="36550"/>
                  </a:lnTo>
                  <a:lnTo>
                    <a:pt x="2062962" y="35991"/>
                  </a:lnTo>
                  <a:lnTo>
                    <a:pt x="2061768" y="35433"/>
                  </a:lnTo>
                  <a:lnTo>
                    <a:pt x="2062022" y="34277"/>
                  </a:lnTo>
                  <a:lnTo>
                    <a:pt x="2066442" y="32880"/>
                  </a:lnTo>
                  <a:lnTo>
                    <a:pt x="2068296" y="32372"/>
                  </a:lnTo>
                  <a:lnTo>
                    <a:pt x="2073376" y="33388"/>
                  </a:lnTo>
                  <a:lnTo>
                    <a:pt x="2066175" y="36055"/>
                  </a:lnTo>
                  <a:lnTo>
                    <a:pt x="2077250" y="35547"/>
                  </a:lnTo>
                  <a:lnTo>
                    <a:pt x="2081276" y="33642"/>
                  </a:lnTo>
                  <a:lnTo>
                    <a:pt x="2089213" y="33515"/>
                  </a:lnTo>
                  <a:lnTo>
                    <a:pt x="2084552" y="32372"/>
                  </a:lnTo>
                  <a:lnTo>
                    <a:pt x="2082482" y="31864"/>
                  </a:lnTo>
                  <a:lnTo>
                    <a:pt x="2093302" y="30594"/>
                  </a:lnTo>
                  <a:lnTo>
                    <a:pt x="2093988" y="32753"/>
                  </a:lnTo>
                  <a:lnTo>
                    <a:pt x="2106714" y="32499"/>
                  </a:lnTo>
                  <a:lnTo>
                    <a:pt x="2128977" y="21831"/>
                  </a:lnTo>
                  <a:lnTo>
                    <a:pt x="2128342" y="22847"/>
                  </a:lnTo>
                  <a:lnTo>
                    <a:pt x="2130768" y="24371"/>
                  </a:lnTo>
                  <a:lnTo>
                    <a:pt x="2131758" y="24904"/>
                  </a:lnTo>
                  <a:lnTo>
                    <a:pt x="2131542" y="24904"/>
                  </a:lnTo>
                  <a:lnTo>
                    <a:pt x="2132952" y="25438"/>
                  </a:lnTo>
                  <a:lnTo>
                    <a:pt x="2132711" y="25336"/>
                  </a:lnTo>
                  <a:lnTo>
                    <a:pt x="2132139" y="25019"/>
                  </a:lnTo>
                  <a:lnTo>
                    <a:pt x="2146973" y="25514"/>
                  </a:lnTo>
                  <a:lnTo>
                    <a:pt x="2172589" y="27038"/>
                  </a:lnTo>
                  <a:lnTo>
                    <a:pt x="2186775" y="27419"/>
                  </a:lnTo>
                  <a:lnTo>
                    <a:pt x="2188680" y="28435"/>
                  </a:lnTo>
                  <a:lnTo>
                    <a:pt x="2197544" y="29565"/>
                  </a:lnTo>
                  <a:lnTo>
                    <a:pt x="2199970" y="26022"/>
                  </a:lnTo>
                  <a:lnTo>
                    <a:pt x="2207780" y="22212"/>
                  </a:lnTo>
                  <a:lnTo>
                    <a:pt x="2209203" y="21831"/>
                  </a:lnTo>
                  <a:lnTo>
                    <a:pt x="2219642" y="19037"/>
                  </a:lnTo>
                  <a:lnTo>
                    <a:pt x="2234628" y="16624"/>
                  </a:lnTo>
                  <a:lnTo>
                    <a:pt x="2243099" y="16624"/>
                  </a:lnTo>
                  <a:lnTo>
                    <a:pt x="2245182" y="17767"/>
                  </a:lnTo>
                  <a:lnTo>
                    <a:pt x="2244598" y="19037"/>
                  </a:lnTo>
                  <a:lnTo>
                    <a:pt x="2245068" y="19291"/>
                  </a:lnTo>
                  <a:lnTo>
                    <a:pt x="2263406" y="18275"/>
                  </a:lnTo>
                  <a:lnTo>
                    <a:pt x="2269833" y="16624"/>
                  </a:lnTo>
                  <a:lnTo>
                    <a:pt x="2272309" y="15989"/>
                  </a:lnTo>
                  <a:lnTo>
                    <a:pt x="2274290" y="15481"/>
                  </a:lnTo>
                  <a:lnTo>
                    <a:pt x="2275382" y="15227"/>
                  </a:lnTo>
                  <a:lnTo>
                    <a:pt x="2280856" y="13957"/>
                  </a:lnTo>
                  <a:lnTo>
                    <a:pt x="2284145" y="13195"/>
                  </a:lnTo>
                  <a:lnTo>
                    <a:pt x="2299411" y="13830"/>
                  </a:lnTo>
                  <a:lnTo>
                    <a:pt x="2310053" y="17259"/>
                  </a:lnTo>
                  <a:lnTo>
                    <a:pt x="2299893" y="20688"/>
                  </a:lnTo>
                  <a:lnTo>
                    <a:pt x="2302243" y="23101"/>
                  </a:lnTo>
                  <a:lnTo>
                    <a:pt x="2292832" y="23355"/>
                  </a:lnTo>
                  <a:lnTo>
                    <a:pt x="2285060" y="22466"/>
                  </a:lnTo>
                  <a:lnTo>
                    <a:pt x="2278126" y="21450"/>
                  </a:lnTo>
                  <a:lnTo>
                    <a:pt x="2271255" y="21069"/>
                  </a:lnTo>
                  <a:lnTo>
                    <a:pt x="2282939" y="22720"/>
                  </a:lnTo>
                  <a:lnTo>
                    <a:pt x="2278481" y="23863"/>
                  </a:lnTo>
                  <a:lnTo>
                    <a:pt x="2270836" y="24485"/>
                  </a:lnTo>
                  <a:lnTo>
                    <a:pt x="2276716" y="25133"/>
                  </a:lnTo>
                  <a:lnTo>
                    <a:pt x="2321839" y="25768"/>
                  </a:lnTo>
                  <a:lnTo>
                    <a:pt x="2343518" y="27038"/>
                  </a:lnTo>
                  <a:lnTo>
                    <a:pt x="2347950" y="26022"/>
                  </a:lnTo>
                  <a:lnTo>
                    <a:pt x="2355608" y="24752"/>
                  </a:lnTo>
                  <a:lnTo>
                    <a:pt x="2353297" y="23863"/>
                  </a:lnTo>
                  <a:lnTo>
                    <a:pt x="2351976" y="23355"/>
                  </a:lnTo>
                  <a:lnTo>
                    <a:pt x="2344089" y="23863"/>
                  </a:lnTo>
                  <a:lnTo>
                    <a:pt x="2343835" y="23355"/>
                  </a:lnTo>
                  <a:lnTo>
                    <a:pt x="2343200" y="22085"/>
                  </a:lnTo>
                  <a:lnTo>
                    <a:pt x="2351379" y="19672"/>
                  </a:lnTo>
                  <a:lnTo>
                    <a:pt x="2348954" y="18783"/>
                  </a:lnTo>
                  <a:lnTo>
                    <a:pt x="2357158" y="17259"/>
                  </a:lnTo>
                  <a:lnTo>
                    <a:pt x="2365997" y="15735"/>
                  </a:lnTo>
                  <a:lnTo>
                    <a:pt x="2374049" y="15100"/>
                  </a:lnTo>
                  <a:lnTo>
                    <a:pt x="2375649" y="14973"/>
                  </a:lnTo>
                  <a:lnTo>
                    <a:pt x="2386279" y="15354"/>
                  </a:lnTo>
                  <a:lnTo>
                    <a:pt x="2388209" y="18084"/>
                  </a:lnTo>
                  <a:lnTo>
                    <a:pt x="2379345" y="17005"/>
                  </a:lnTo>
                  <a:lnTo>
                    <a:pt x="2375166" y="18148"/>
                  </a:lnTo>
                  <a:lnTo>
                    <a:pt x="2381453" y="18148"/>
                  </a:lnTo>
                  <a:lnTo>
                    <a:pt x="2389746" y="19418"/>
                  </a:lnTo>
                  <a:lnTo>
                    <a:pt x="2398166" y="20180"/>
                  </a:lnTo>
                  <a:lnTo>
                    <a:pt x="2401252" y="19291"/>
                  </a:lnTo>
                  <a:lnTo>
                    <a:pt x="2404795" y="18275"/>
                  </a:lnTo>
                  <a:lnTo>
                    <a:pt x="2394356" y="15608"/>
                  </a:lnTo>
                  <a:lnTo>
                    <a:pt x="2397366" y="14973"/>
                  </a:lnTo>
                  <a:lnTo>
                    <a:pt x="2410041" y="12306"/>
                  </a:lnTo>
                  <a:lnTo>
                    <a:pt x="2411857" y="11925"/>
                  </a:lnTo>
                  <a:lnTo>
                    <a:pt x="2421445" y="10655"/>
                  </a:lnTo>
                  <a:lnTo>
                    <a:pt x="2427338" y="10731"/>
                  </a:lnTo>
                  <a:close/>
                </a:path>
                <a:path w="2795904" h="49529">
                  <a:moveTo>
                    <a:pt x="2428252" y="11163"/>
                  </a:moveTo>
                  <a:lnTo>
                    <a:pt x="2427960" y="10744"/>
                  </a:lnTo>
                  <a:lnTo>
                    <a:pt x="2427338" y="10731"/>
                  </a:lnTo>
                  <a:lnTo>
                    <a:pt x="2428252" y="11163"/>
                  </a:lnTo>
                  <a:close/>
                </a:path>
                <a:path w="2795904" h="49529">
                  <a:moveTo>
                    <a:pt x="2431300" y="10782"/>
                  </a:moveTo>
                  <a:lnTo>
                    <a:pt x="2425293" y="6845"/>
                  </a:lnTo>
                  <a:lnTo>
                    <a:pt x="2427960" y="10744"/>
                  </a:lnTo>
                  <a:lnTo>
                    <a:pt x="2431300" y="10782"/>
                  </a:lnTo>
                  <a:close/>
                </a:path>
                <a:path w="2795904" h="49529">
                  <a:moveTo>
                    <a:pt x="2434094" y="15621"/>
                  </a:moveTo>
                  <a:lnTo>
                    <a:pt x="2430564" y="16764"/>
                  </a:lnTo>
                  <a:lnTo>
                    <a:pt x="2426601" y="17132"/>
                  </a:lnTo>
                  <a:lnTo>
                    <a:pt x="2428824" y="17018"/>
                  </a:lnTo>
                  <a:lnTo>
                    <a:pt x="2431084" y="16941"/>
                  </a:lnTo>
                  <a:lnTo>
                    <a:pt x="2433243" y="17068"/>
                  </a:lnTo>
                  <a:lnTo>
                    <a:pt x="2434094" y="15621"/>
                  </a:lnTo>
                  <a:close/>
                </a:path>
                <a:path w="2795904" h="49529">
                  <a:moveTo>
                    <a:pt x="2442641" y="5892"/>
                  </a:moveTo>
                  <a:lnTo>
                    <a:pt x="2436761" y="7404"/>
                  </a:lnTo>
                  <a:lnTo>
                    <a:pt x="2441829" y="8407"/>
                  </a:lnTo>
                  <a:lnTo>
                    <a:pt x="2442641" y="5892"/>
                  </a:lnTo>
                  <a:close/>
                </a:path>
                <a:path w="2795904" h="49529">
                  <a:moveTo>
                    <a:pt x="2449614" y="25158"/>
                  </a:moveTo>
                  <a:lnTo>
                    <a:pt x="2445664" y="26174"/>
                  </a:lnTo>
                  <a:lnTo>
                    <a:pt x="2449080" y="26835"/>
                  </a:lnTo>
                  <a:lnTo>
                    <a:pt x="2449614" y="25158"/>
                  </a:lnTo>
                  <a:close/>
                </a:path>
                <a:path w="2795904" h="49529">
                  <a:moveTo>
                    <a:pt x="2450122" y="25031"/>
                  </a:moveTo>
                  <a:lnTo>
                    <a:pt x="2449893" y="24320"/>
                  </a:lnTo>
                  <a:lnTo>
                    <a:pt x="2449614" y="25158"/>
                  </a:lnTo>
                  <a:lnTo>
                    <a:pt x="2450122" y="25031"/>
                  </a:lnTo>
                  <a:close/>
                </a:path>
                <a:path w="2795904" h="49529">
                  <a:moveTo>
                    <a:pt x="2466416" y="5156"/>
                  </a:moveTo>
                  <a:lnTo>
                    <a:pt x="2456484" y="9245"/>
                  </a:lnTo>
                  <a:lnTo>
                    <a:pt x="2464130" y="8051"/>
                  </a:lnTo>
                  <a:lnTo>
                    <a:pt x="2466416" y="5156"/>
                  </a:lnTo>
                  <a:close/>
                </a:path>
                <a:path w="2795904" h="49529">
                  <a:moveTo>
                    <a:pt x="2477160" y="22237"/>
                  </a:moveTo>
                  <a:lnTo>
                    <a:pt x="2477147" y="21996"/>
                  </a:lnTo>
                  <a:lnTo>
                    <a:pt x="2477033" y="20281"/>
                  </a:lnTo>
                  <a:lnTo>
                    <a:pt x="2476919" y="18326"/>
                  </a:lnTo>
                  <a:lnTo>
                    <a:pt x="2473071" y="13906"/>
                  </a:lnTo>
                  <a:lnTo>
                    <a:pt x="2467000" y="9918"/>
                  </a:lnTo>
                  <a:lnTo>
                    <a:pt x="2467076" y="9753"/>
                  </a:lnTo>
                  <a:lnTo>
                    <a:pt x="2467127" y="9601"/>
                  </a:lnTo>
                  <a:lnTo>
                    <a:pt x="2467216" y="9448"/>
                  </a:lnTo>
                  <a:lnTo>
                    <a:pt x="2466111" y="9423"/>
                  </a:lnTo>
                  <a:lnTo>
                    <a:pt x="2466416" y="9575"/>
                  </a:lnTo>
                  <a:lnTo>
                    <a:pt x="2466695" y="9753"/>
                  </a:lnTo>
                  <a:lnTo>
                    <a:pt x="2466987" y="9918"/>
                  </a:lnTo>
                  <a:lnTo>
                    <a:pt x="2466695" y="10998"/>
                  </a:lnTo>
                  <a:lnTo>
                    <a:pt x="2466695" y="12014"/>
                  </a:lnTo>
                  <a:lnTo>
                    <a:pt x="2456129" y="13500"/>
                  </a:lnTo>
                  <a:lnTo>
                    <a:pt x="2461209" y="14630"/>
                  </a:lnTo>
                  <a:lnTo>
                    <a:pt x="2468118" y="15913"/>
                  </a:lnTo>
                  <a:lnTo>
                    <a:pt x="2472652" y="17373"/>
                  </a:lnTo>
                  <a:lnTo>
                    <a:pt x="2470645" y="18986"/>
                  </a:lnTo>
                  <a:lnTo>
                    <a:pt x="2456662" y="20281"/>
                  </a:lnTo>
                  <a:lnTo>
                    <a:pt x="2459190" y="18110"/>
                  </a:lnTo>
                  <a:lnTo>
                    <a:pt x="2452382" y="16776"/>
                  </a:lnTo>
                  <a:lnTo>
                    <a:pt x="2452078" y="18884"/>
                  </a:lnTo>
                  <a:lnTo>
                    <a:pt x="2446020" y="20815"/>
                  </a:lnTo>
                  <a:lnTo>
                    <a:pt x="2439454" y="23012"/>
                  </a:lnTo>
                  <a:lnTo>
                    <a:pt x="2437625" y="25946"/>
                  </a:lnTo>
                  <a:lnTo>
                    <a:pt x="2449893" y="24320"/>
                  </a:lnTo>
                  <a:lnTo>
                    <a:pt x="2461984" y="21996"/>
                  </a:lnTo>
                  <a:lnTo>
                    <a:pt x="2472410" y="24688"/>
                  </a:lnTo>
                  <a:lnTo>
                    <a:pt x="2477160" y="22237"/>
                  </a:lnTo>
                  <a:close/>
                </a:path>
                <a:path w="2795904" h="49529">
                  <a:moveTo>
                    <a:pt x="2491486" y="9867"/>
                  </a:moveTo>
                  <a:lnTo>
                    <a:pt x="2486520" y="9423"/>
                  </a:lnTo>
                  <a:lnTo>
                    <a:pt x="2482977" y="8420"/>
                  </a:lnTo>
                  <a:lnTo>
                    <a:pt x="2476449" y="6451"/>
                  </a:lnTo>
                  <a:lnTo>
                    <a:pt x="2469210" y="7670"/>
                  </a:lnTo>
                  <a:lnTo>
                    <a:pt x="2467711" y="8610"/>
                  </a:lnTo>
                  <a:lnTo>
                    <a:pt x="2467216" y="9448"/>
                  </a:lnTo>
                  <a:lnTo>
                    <a:pt x="2488615" y="9791"/>
                  </a:lnTo>
                  <a:lnTo>
                    <a:pt x="2487130" y="10172"/>
                  </a:lnTo>
                  <a:lnTo>
                    <a:pt x="2491486" y="9867"/>
                  </a:lnTo>
                  <a:close/>
                </a:path>
                <a:path w="2795904" h="49529">
                  <a:moveTo>
                    <a:pt x="2494699" y="24358"/>
                  </a:moveTo>
                  <a:lnTo>
                    <a:pt x="2494292" y="22936"/>
                  </a:lnTo>
                  <a:lnTo>
                    <a:pt x="2487904" y="23025"/>
                  </a:lnTo>
                  <a:lnTo>
                    <a:pt x="2483434" y="24180"/>
                  </a:lnTo>
                  <a:lnTo>
                    <a:pt x="2490051" y="24777"/>
                  </a:lnTo>
                  <a:lnTo>
                    <a:pt x="2491536" y="24409"/>
                  </a:lnTo>
                  <a:lnTo>
                    <a:pt x="2493226" y="24739"/>
                  </a:lnTo>
                  <a:lnTo>
                    <a:pt x="2494699" y="24358"/>
                  </a:lnTo>
                  <a:close/>
                </a:path>
                <a:path w="2795904" h="49529">
                  <a:moveTo>
                    <a:pt x="2511641" y="8178"/>
                  </a:moveTo>
                  <a:lnTo>
                    <a:pt x="2509291" y="7327"/>
                  </a:lnTo>
                  <a:lnTo>
                    <a:pt x="2504516" y="5981"/>
                  </a:lnTo>
                  <a:lnTo>
                    <a:pt x="2503678" y="6692"/>
                  </a:lnTo>
                  <a:lnTo>
                    <a:pt x="2506065" y="7251"/>
                  </a:lnTo>
                  <a:lnTo>
                    <a:pt x="2508783" y="7747"/>
                  </a:lnTo>
                  <a:lnTo>
                    <a:pt x="2511641" y="8178"/>
                  </a:lnTo>
                  <a:close/>
                </a:path>
                <a:path w="2795904" h="49529">
                  <a:moveTo>
                    <a:pt x="2520124" y="13233"/>
                  </a:moveTo>
                  <a:lnTo>
                    <a:pt x="2512123" y="13258"/>
                  </a:lnTo>
                  <a:lnTo>
                    <a:pt x="2513495" y="12534"/>
                  </a:lnTo>
                  <a:lnTo>
                    <a:pt x="2515946" y="11391"/>
                  </a:lnTo>
                  <a:lnTo>
                    <a:pt x="2511171" y="10147"/>
                  </a:lnTo>
                  <a:lnTo>
                    <a:pt x="2513863" y="9842"/>
                  </a:lnTo>
                  <a:lnTo>
                    <a:pt x="2510980" y="9855"/>
                  </a:lnTo>
                  <a:lnTo>
                    <a:pt x="2507602" y="12573"/>
                  </a:lnTo>
                  <a:lnTo>
                    <a:pt x="2497163" y="13741"/>
                  </a:lnTo>
                  <a:lnTo>
                    <a:pt x="2503563" y="16700"/>
                  </a:lnTo>
                  <a:lnTo>
                    <a:pt x="2516314" y="16510"/>
                  </a:lnTo>
                  <a:lnTo>
                    <a:pt x="2512504" y="14414"/>
                  </a:lnTo>
                  <a:lnTo>
                    <a:pt x="2519984" y="13258"/>
                  </a:lnTo>
                  <a:lnTo>
                    <a:pt x="2520124" y="13233"/>
                  </a:lnTo>
                  <a:close/>
                </a:path>
                <a:path w="2795904" h="49529">
                  <a:moveTo>
                    <a:pt x="2528278" y="3340"/>
                  </a:moveTo>
                  <a:lnTo>
                    <a:pt x="2525280" y="3771"/>
                  </a:lnTo>
                  <a:lnTo>
                    <a:pt x="2522321" y="4381"/>
                  </a:lnTo>
                  <a:lnTo>
                    <a:pt x="2519337" y="5422"/>
                  </a:lnTo>
                  <a:lnTo>
                    <a:pt x="2522169" y="4978"/>
                  </a:lnTo>
                  <a:lnTo>
                    <a:pt x="2528278" y="3340"/>
                  </a:lnTo>
                  <a:close/>
                </a:path>
                <a:path w="2795904" h="49529">
                  <a:moveTo>
                    <a:pt x="2544203" y="7861"/>
                  </a:moveTo>
                  <a:lnTo>
                    <a:pt x="2537650" y="7962"/>
                  </a:lnTo>
                  <a:lnTo>
                    <a:pt x="2533040" y="9144"/>
                  </a:lnTo>
                  <a:lnTo>
                    <a:pt x="2527973" y="9245"/>
                  </a:lnTo>
                  <a:lnTo>
                    <a:pt x="2522283" y="9436"/>
                  </a:lnTo>
                  <a:lnTo>
                    <a:pt x="2518575" y="9093"/>
                  </a:lnTo>
                  <a:lnTo>
                    <a:pt x="2517229" y="8940"/>
                  </a:lnTo>
                  <a:lnTo>
                    <a:pt x="2514993" y="8686"/>
                  </a:lnTo>
                  <a:lnTo>
                    <a:pt x="2512733" y="8343"/>
                  </a:lnTo>
                  <a:lnTo>
                    <a:pt x="2511641" y="8178"/>
                  </a:lnTo>
                  <a:lnTo>
                    <a:pt x="2512110" y="8356"/>
                  </a:lnTo>
                  <a:lnTo>
                    <a:pt x="2513063" y="8724"/>
                  </a:lnTo>
                  <a:lnTo>
                    <a:pt x="2513368" y="8940"/>
                  </a:lnTo>
                  <a:lnTo>
                    <a:pt x="2512352" y="8737"/>
                  </a:lnTo>
                  <a:lnTo>
                    <a:pt x="2512047" y="8788"/>
                  </a:lnTo>
                  <a:lnTo>
                    <a:pt x="2511818" y="9093"/>
                  </a:lnTo>
                  <a:lnTo>
                    <a:pt x="2511691" y="9258"/>
                  </a:lnTo>
                  <a:lnTo>
                    <a:pt x="2511412" y="9512"/>
                  </a:lnTo>
                  <a:lnTo>
                    <a:pt x="2511006" y="9829"/>
                  </a:lnTo>
                  <a:lnTo>
                    <a:pt x="2505037" y="9258"/>
                  </a:lnTo>
                  <a:lnTo>
                    <a:pt x="2510066" y="9118"/>
                  </a:lnTo>
                  <a:lnTo>
                    <a:pt x="2511933" y="8788"/>
                  </a:lnTo>
                  <a:lnTo>
                    <a:pt x="2511996" y="8661"/>
                  </a:lnTo>
                  <a:lnTo>
                    <a:pt x="2512161" y="8534"/>
                  </a:lnTo>
                  <a:lnTo>
                    <a:pt x="2512136" y="8356"/>
                  </a:lnTo>
                  <a:lnTo>
                    <a:pt x="2491486" y="9855"/>
                  </a:lnTo>
                  <a:lnTo>
                    <a:pt x="2495854" y="10236"/>
                  </a:lnTo>
                  <a:lnTo>
                    <a:pt x="2501303" y="10147"/>
                  </a:lnTo>
                  <a:lnTo>
                    <a:pt x="2510980" y="9855"/>
                  </a:lnTo>
                  <a:lnTo>
                    <a:pt x="2513863" y="9842"/>
                  </a:lnTo>
                  <a:lnTo>
                    <a:pt x="2515209" y="9690"/>
                  </a:lnTo>
                  <a:lnTo>
                    <a:pt x="2522270" y="9448"/>
                  </a:lnTo>
                  <a:lnTo>
                    <a:pt x="2528392" y="9969"/>
                  </a:lnTo>
                  <a:lnTo>
                    <a:pt x="2534716" y="10248"/>
                  </a:lnTo>
                  <a:lnTo>
                    <a:pt x="2540711" y="10248"/>
                  </a:lnTo>
                  <a:lnTo>
                    <a:pt x="2541574" y="9398"/>
                  </a:lnTo>
                  <a:lnTo>
                    <a:pt x="2544203" y="7861"/>
                  </a:lnTo>
                  <a:close/>
                </a:path>
                <a:path w="2795904" h="49529">
                  <a:moveTo>
                    <a:pt x="2551709" y="9779"/>
                  </a:moveTo>
                  <a:lnTo>
                    <a:pt x="2548280" y="10045"/>
                  </a:lnTo>
                  <a:lnTo>
                    <a:pt x="2544648" y="10223"/>
                  </a:lnTo>
                  <a:lnTo>
                    <a:pt x="2540724" y="10248"/>
                  </a:lnTo>
                  <a:lnTo>
                    <a:pt x="2540355" y="10629"/>
                  </a:lnTo>
                  <a:lnTo>
                    <a:pt x="2540279" y="10883"/>
                  </a:lnTo>
                  <a:lnTo>
                    <a:pt x="2541752" y="10756"/>
                  </a:lnTo>
                  <a:lnTo>
                    <a:pt x="2546350" y="11277"/>
                  </a:lnTo>
                  <a:lnTo>
                    <a:pt x="2549093" y="10617"/>
                  </a:lnTo>
                  <a:lnTo>
                    <a:pt x="2551709" y="9779"/>
                  </a:lnTo>
                  <a:close/>
                </a:path>
                <a:path w="2795904" h="49529">
                  <a:moveTo>
                    <a:pt x="2551988" y="2413"/>
                  </a:moveTo>
                  <a:lnTo>
                    <a:pt x="2541981" y="1143"/>
                  </a:lnTo>
                  <a:lnTo>
                    <a:pt x="2546451" y="0"/>
                  </a:lnTo>
                  <a:lnTo>
                    <a:pt x="2539530" y="330"/>
                  </a:lnTo>
                  <a:lnTo>
                    <a:pt x="2528278" y="3352"/>
                  </a:lnTo>
                  <a:lnTo>
                    <a:pt x="2533942" y="2552"/>
                  </a:lnTo>
                  <a:lnTo>
                    <a:pt x="2539974" y="2755"/>
                  </a:lnTo>
                  <a:lnTo>
                    <a:pt x="2547772" y="4267"/>
                  </a:lnTo>
                  <a:lnTo>
                    <a:pt x="2551988" y="2413"/>
                  </a:lnTo>
                  <a:close/>
                </a:path>
                <a:path w="2795904" h="49529">
                  <a:moveTo>
                    <a:pt x="2558491" y="8013"/>
                  </a:moveTo>
                  <a:lnTo>
                    <a:pt x="2556992" y="7429"/>
                  </a:lnTo>
                  <a:lnTo>
                    <a:pt x="2557170" y="7708"/>
                  </a:lnTo>
                  <a:lnTo>
                    <a:pt x="2557805" y="8128"/>
                  </a:lnTo>
                  <a:lnTo>
                    <a:pt x="2558034" y="8089"/>
                  </a:lnTo>
                  <a:lnTo>
                    <a:pt x="2558237" y="8039"/>
                  </a:lnTo>
                  <a:lnTo>
                    <a:pt x="2558491" y="8013"/>
                  </a:lnTo>
                  <a:close/>
                </a:path>
                <a:path w="2795904" h="49529">
                  <a:moveTo>
                    <a:pt x="2558796" y="19431"/>
                  </a:moveTo>
                  <a:lnTo>
                    <a:pt x="2556687" y="17678"/>
                  </a:lnTo>
                  <a:lnTo>
                    <a:pt x="2557907" y="16586"/>
                  </a:lnTo>
                  <a:lnTo>
                    <a:pt x="2540724" y="17919"/>
                  </a:lnTo>
                  <a:lnTo>
                    <a:pt x="2549487" y="20294"/>
                  </a:lnTo>
                  <a:lnTo>
                    <a:pt x="2549042" y="18872"/>
                  </a:lnTo>
                  <a:lnTo>
                    <a:pt x="2558796" y="19431"/>
                  </a:lnTo>
                  <a:close/>
                </a:path>
                <a:path w="2795904" h="49529">
                  <a:moveTo>
                    <a:pt x="2559354" y="8877"/>
                  </a:moveTo>
                  <a:lnTo>
                    <a:pt x="2558783" y="8686"/>
                  </a:lnTo>
                  <a:lnTo>
                    <a:pt x="2558211" y="8394"/>
                  </a:lnTo>
                  <a:lnTo>
                    <a:pt x="2557805" y="8128"/>
                  </a:lnTo>
                  <a:lnTo>
                    <a:pt x="2555430" y="8521"/>
                  </a:lnTo>
                  <a:lnTo>
                    <a:pt x="2553576" y="9182"/>
                  </a:lnTo>
                  <a:lnTo>
                    <a:pt x="2551709" y="9779"/>
                  </a:lnTo>
                  <a:lnTo>
                    <a:pt x="2554503" y="9575"/>
                  </a:lnTo>
                  <a:lnTo>
                    <a:pt x="2557094" y="9283"/>
                  </a:lnTo>
                  <a:lnTo>
                    <a:pt x="2559354" y="8877"/>
                  </a:lnTo>
                  <a:close/>
                </a:path>
                <a:path w="2795904" h="49529">
                  <a:moveTo>
                    <a:pt x="2560485" y="9169"/>
                  </a:moveTo>
                  <a:lnTo>
                    <a:pt x="2560370" y="8712"/>
                  </a:lnTo>
                  <a:lnTo>
                    <a:pt x="2560066" y="8775"/>
                  </a:lnTo>
                  <a:lnTo>
                    <a:pt x="2559647" y="8801"/>
                  </a:lnTo>
                  <a:lnTo>
                    <a:pt x="2559354" y="8864"/>
                  </a:lnTo>
                  <a:lnTo>
                    <a:pt x="2559977" y="9093"/>
                  </a:lnTo>
                  <a:lnTo>
                    <a:pt x="2560485" y="9169"/>
                  </a:lnTo>
                  <a:close/>
                </a:path>
                <a:path w="2795904" h="49529">
                  <a:moveTo>
                    <a:pt x="2578976" y="1638"/>
                  </a:moveTo>
                  <a:lnTo>
                    <a:pt x="2568803" y="5016"/>
                  </a:lnTo>
                  <a:lnTo>
                    <a:pt x="2573274" y="3873"/>
                  </a:lnTo>
                  <a:lnTo>
                    <a:pt x="2578976" y="1638"/>
                  </a:lnTo>
                  <a:close/>
                </a:path>
                <a:path w="2795904" h="49529">
                  <a:moveTo>
                    <a:pt x="2584424" y="9029"/>
                  </a:moveTo>
                  <a:lnTo>
                    <a:pt x="2584272" y="8940"/>
                  </a:lnTo>
                  <a:lnTo>
                    <a:pt x="2579979" y="8877"/>
                  </a:lnTo>
                  <a:lnTo>
                    <a:pt x="2579433" y="8877"/>
                  </a:lnTo>
                  <a:lnTo>
                    <a:pt x="2584424" y="9029"/>
                  </a:lnTo>
                  <a:close/>
                </a:path>
                <a:path w="2795904" h="49529">
                  <a:moveTo>
                    <a:pt x="2588247" y="8978"/>
                  </a:moveTo>
                  <a:lnTo>
                    <a:pt x="2587460" y="8394"/>
                  </a:lnTo>
                  <a:lnTo>
                    <a:pt x="2585961" y="6870"/>
                  </a:lnTo>
                  <a:lnTo>
                    <a:pt x="2580322" y="6223"/>
                  </a:lnTo>
                  <a:lnTo>
                    <a:pt x="2584272" y="8940"/>
                  </a:lnTo>
                  <a:lnTo>
                    <a:pt x="2588247" y="8978"/>
                  </a:lnTo>
                  <a:close/>
                </a:path>
                <a:path w="2795904" h="49529">
                  <a:moveTo>
                    <a:pt x="2589250" y="8991"/>
                  </a:moveTo>
                  <a:lnTo>
                    <a:pt x="2588882" y="8991"/>
                  </a:lnTo>
                  <a:lnTo>
                    <a:pt x="2588603" y="8978"/>
                  </a:lnTo>
                  <a:lnTo>
                    <a:pt x="2588247" y="8978"/>
                  </a:lnTo>
                  <a:lnTo>
                    <a:pt x="2588628" y="9245"/>
                  </a:lnTo>
                  <a:lnTo>
                    <a:pt x="2588857" y="9334"/>
                  </a:lnTo>
                  <a:lnTo>
                    <a:pt x="2589250" y="8991"/>
                  </a:lnTo>
                  <a:close/>
                </a:path>
                <a:path w="2795904" h="49529">
                  <a:moveTo>
                    <a:pt x="2594165" y="12382"/>
                  </a:moveTo>
                  <a:lnTo>
                    <a:pt x="2590203" y="12153"/>
                  </a:lnTo>
                  <a:lnTo>
                    <a:pt x="2588933" y="13246"/>
                  </a:lnTo>
                  <a:lnTo>
                    <a:pt x="2594165" y="12382"/>
                  </a:lnTo>
                  <a:close/>
                </a:path>
                <a:path w="2795904" h="49529">
                  <a:moveTo>
                    <a:pt x="2597112" y="16510"/>
                  </a:moveTo>
                  <a:lnTo>
                    <a:pt x="2595918" y="15290"/>
                  </a:lnTo>
                  <a:lnTo>
                    <a:pt x="2594470" y="15659"/>
                  </a:lnTo>
                  <a:lnTo>
                    <a:pt x="2597112" y="16510"/>
                  </a:lnTo>
                  <a:close/>
                </a:path>
                <a:path w="2795904" h="49529">
                  <a:moveTo>
                    <a:pt x="2605646" y="10490"/>
                  </a:moveTo>
                  <a:lnTo>
                    <a:pt x="2594165" y="12382"/>
                  </a:lnTo>
                  <a:lnTo>
                    <a:pt x="2604859" y="13004"/>
                  </a:lnTo>
                  <a:lnTo>
                    <a:pt x="2604643" y="12293"/>
                  </a:lnTo>
                  <a:lnTo>
                    <a:pt x="2602712" y="11239"/>
                  </a:lnTo>
                  <a:lnTo>
                    <a:pt x="2605646" y="10490"/>
                  </a:lnTo>
                  <a:close/>
                </a:path>
                <a:path w="2795904" h="49529">
                  <a:moveTo>
                    <a:pt x="2612161" y="5422"/>
                  </a:moveTo>
                  <a:lnTo>
                    <a:pt x="2611704" y="4000"/>
                  </a:lnTo>
                  <a:lnTo>
                    <a:pt x="2611132" y="4965"/>
                  </a:lnTo>
                  <a:lnTo>
                    <a:pt x="2612161" y="5422"/>
                  </a:lnTo>
                  <a:close/>
                </a:path>
                <a:path w="2795904" h="49529">
                  <a:moveTo>
                    <a:pt x="2614485" y="23571"/>
                  </a:moveTo>
                  <a:lnTo>
                    <a:pt x="2613850" y="23329"/>
                  </a:lnTo>
                  <a:lnTo>
                    <a:pt x="2613876" y="23139"/>
                  </a:lnTo>
                  <a:lnTo>
                    <a:pt x="2613825" y="22936"/>
                  </a:lnTo>
                  <a:lnTo>
                    <a:pt x="2612504" y="23279"/>
                  </a:lnTo>
                  <a:lnTo>
                    <a:pt x="2611996" y="23507"/>
                  </a:lnTo>
                  <a:lnTo>
                    <a:pt x="2614485" y="23571"/>
                  </a:lnTo>
                  <a:close/>
                </a:path>
                <a:path w="2795904" h="49529">
                  <a:moveTo>
                    <a:pt x="2616022" y="8864"/>
                  </a:moveTo>
                  <a:lnTo>
                    <a:pt x="2615450" y="7797"/>
                  </a:lnTo>
                  <a:lnTo>
                    <a:pt x="2605379" y="9448"/>
                  </a:lnTo>
                  <a:lnTo>
                    <a:pt x="2614371" y="9652"/>
                  </a:lnTo>
                  <a:lnTo>
                    <a:pt x="2616022" y="8864"/>
                  </a:lnTo>
                  <a:close/>
                </a:path>
                <a:path w="2795904" h="49529">
                  <a:moveTo>
                    <a:pt x="2622169" y="6692"/>
                  </a:moveTo>
                  <a:lnTo>
                    <a:pt x="2618727" y="6032"/>
                  </a:lnTo>
                  <a:lnTo>
                    <a:pt x="2612174" y="5422"/>
                  </a:lnTo>
                  <a:lnTo>
                    <a:pt x="2614765" y="6565"/>
                  </a:lnTo>
                  <a:lnTo>
                    <a:pt x="2615450" y="7797"/>
                  </a:lnTo>
                  <a:lnTo>
                    <a:pt x="2622169" y="6692"/>
                  </a:lnTo>
                  <a:close/>
                </a:path>
                <a:path w="2795904" h="49529">
                  <a:moveTo>
                    <a:pt x="2624112" y="20967"/>
                  </a:moveTo>
                  <a:lnTo>
                    <a:pt x="2620480" y="20447"/>
                  </a:lnTo>
                  <a:lnTo>
                    <a:pt x="2617470" y="20015"/>
                  </a:lnTo>
                  <a:lnTo>
                    <a:pt x="2614892" y="19646"/>
                  </a:lnTo>
                  <a:lnTo>
                    <a:pt x="2613444" y="20015"/>
                  </a:lnTo>
                  <a:lnTo>
                    <a:pt x="2605138" y="19075"/>
                  </a:lnTo>
                  <a:lnTo>
                    <a:pt x="2597112" y="16510"/>
                  </a:lnTo>
                  <a:lnTo>
                    <a:pt x="2598331" y="17741"/>
                  </a:lnTo>
                  <a:lnTo>
                    <a:pt x="2600477" y="19507"/>
                  </a:lnTo>
                  <a:lnTo>
                    <a:pt x="2606002" y="21920"/>
                  </a:lnTo>
                  <a:lnTo>
                    <a:pt x="2607500" y="21539"/>
                  </a:lnTo>
                  <a:lnTo>
                    <a:pt x="2608757" y="20447"/>
                  </a:lnTo>
                  <a:lnTo>
                    <a:pt x="2613634" y="20726"/>
                  </a:lnTo>
                  <a:lnTo>
                    <a:pt x="2617863" y="21551"/>
                  </a:lnTo>
                  <a:lnTo>
                    <a:pt x="2613609" y="22034"/>
                  </a:lnTo>
                  <a:lnTo>
                    <a:pt x="2613825" y="22936"/>
                  </a:lnTo>
                  <a:lnTo>
                    <a:pt x="2616771" y="22212"/>
                  </a:lnTo>
                  <a:lnTo>
                    <a:pt x="2624112" y="20967"/>
                  </a:lnTo>
                  <a:close/>
                </a:path>
                <a:path w="2795904" h="49529">
                  <a:moveTo>
                    <a:pt x="2631795" y="12230"/>
                  </a:moveTo>
                  <a:lnTo>
                    <a:pt x="2626639" y="13398"/>
                  </a:lnTo>
                  <a:lnTo>
                    <a:pt x="2621953" y="14668"/>
                  </a:lnTo>
                  <a:lnTo>
                    <a:pt x="2620607" y="16078"/>
                  </a:lnTo>
                  <a:lnTo>
                    <a:pt x="2625483" y="17691"/>
                  </a:lnTo>
                  <a:lnTo>
                    <a:pt x="2629725" y="15836"/>
                  </a:lnTo>
                  <a:lnTo>
                    <a:pt x="2622905" y="14516"/>
                  </a:lnTo>
                  <a:lnTo>
                    <a:pt x="2631795" y="12230"/>
                  </a:lnTo>
                  <a:close/>
                </a:path>
                <a:path w="2795904" h="49529">
                  <a:moveTo>
                    <a:pt x="2664536" y="8978"/>
                  </a:moveTo>
                  <a:lnTo>
                    <a:pt x="2663710" y="8547"/>
                  </a:lnTo>
                  <a:lnTo>
                    <a:pt x="2662466" y="8394"/>
                  </a:lnTo>
                  <a:lnTo>
                    <a:pt x="2659824" y="9652"/>
                  </a:lnTo>
                  <a:lnTo>
                    <a:pt x="2664536" y="8978"/>
                  </a:lnTo>
                  <a:close/>
                </a:path>
                <a:path w="2795904" h="49529">
                  <a:moveTo>
                    <a:pt x="2674543" y="7581"/>
                  </a:moveTo>
                  <a:lnTo>
                    <a:pt x="2664536" y="8991"/>
                  </a:lnTo>
                  <a:lnTo>
                    <a:pt x="2665857" y="9715"/>
                  </a:lnTo>
                  <a:lnTo>
                    <a:pt x="2665996" y="11188"/>
                  </a:lnTo>
                  <a:lnTo>
                    <a:pt x="2669133" y="8483"/>
                  </a:lnTo>
                  <a:lnTo>
                    <a:pt x="2668320" y="9829"/>
                  </a:lnTo>
                  <a:lnTo>
                    <a:pt x="2670289" y="8534"/>
                  </a:lnTo>
                  <a:lnTo>
                    <a:pt x="2674543" y="7581"/>
                  </a:lnTo>
                  <a:close/>
                </a:path>
                <a:path w="2795904" h="49529">
                  <a:moveTo>
                    <a:pt x="2674734" y="11201"/>
                  </a:moveTo>
                  <a:lnTo>
                    <a:pt x="2655011" y="14732"/>
                  </a:lnTo>
                  <a:lnTo>
                    <a:pt x="2658199" y="14681"/>
                  </a:lnTo>
                  <a:lnTo>
                    <a:pt x="2674734" y="11201"/>
                  </a:lnTo>
                  <a:close/>
                </a:path>
                <a:path w="2795904" h="49529">
                  <a:moveTo>
                    <a:pt x="2677553" y="4762"/>
                  </a:moveTo>
                  <a:lnTo>
                    <a:pt x="2675648" y="3721"/>
                  </a:lnTo>
                  <a:lnTo>
                    <a:pt x="2667546" y="3479"/>
                  </a:lnTo>
                  <a:lnTo>
                    <a:pt x="2670556" y="2730"/>
                  </a:lnTo>
                  <a:lnTo>
                    <a:pt x="2661221" y="3594"/>
                  </a:lnTo>
                  <a:lnTo>
                    <a:pt x="2663139" y="4622"/>
                  </a:lnTo>
                  <a:lnTo>
                    <a:pt x="2668447" y="6337"/>
                  </a:lnTo>
                  <a:lnTo>
                    <a:pt x="2677553" y="4762"/>
                  </a:lnTo>
                  <a:close/>
                </a:path>
                <a:path w="2795904" h="49529">
                  <a:moveTo>
                    <a:pt x="2694559" y="9385"/>
                  </a:moveTo>
                  <a:lnTo>
                    <a:pt x="2690406" y="8407"/>
                  </a:lnTo>
                  <a:lnTo>
                    <a:pt x="2680208" y="8267"/>
                  </a:lnTo>
                  <a:lnTo>
                    <a:pt x="2685313" y="9258"/>
                  </a:lnTo>
                  <a:lnTo>
                    <a:pt x="2691917" y="9867"/>
                  </a:lnTo>
                  <a:lnTo>
                    <a:pt x="2682773" y="11442"/>
                  </a:lnTo>
                  <a:lnTo>
                    <a:pt x="2692171" y="10604"/>
                  </a:lnTo>
                  <a:lnTo>
                    <a:pt x="2694559" y="9385"/>
                  </a:lnTo>
                  <a:close/>
                </a:path>
                <a:path w="2795904" h="49529">
                  <a:moveTo>
                    <a:pt x="2701874" y="5778"/>
                  </a:moveTo>
                  <a:lnTo>
                    <a:pt x="2701074" y="5588"/>
                  </a:lnTo>
                  <a:lnTo>
                    <a:pt x="2700832" y="5486"/>
                  </a:lnTo>
                  <a:lnTo>
                    <a:pt x="2700375" y="5334"/>
                  </a:lnTo>
                  <a:lnTo>
                    <a:pt x="2698966" y="5372"/>
                  </a:lnTo>
                  <a:lnTo>
                    <a:pt x="2697022" y="5359"/>
                  </a:lnTo>
                  <a:lnTo>
                    <a:pt x="2693695" y="5232"/>
                  </a:lnTo>
                  <a:lnTo>
                    <a:pt x="2693670" y="6197"/>
                  </a:lnTo>
                  <a:lnTo>
                    <a:pt x="2692692" y="6527"/>
                  </a:lnTo>
                  <a:lnTo>
                    <a:pt x="2694254" y="6350"/>
                  </a:lnTo>
                  <a:lnTo>
                    <a:pt x="2701874" y="5778"/>
                  </a:lnTo>
                  <a:close/>
                </a:path>
                <a:path w="2795904" h="49529">
                  <a:moveTo>
                    <a:pt x="2707297" y="5207"/>
                  </a:moveTo>
                  <a:lnTo>
                    <a:pt x="2695867" y="3848"/>
                  </a:lnTo>
                  <a:lnTo>
                    <a:pt x="2700375" y="5334"/>
                  </a:lnTo>
                  <a:lnTo>
                    <a:pt x="2707297" y="5207"/>
                  </a:lnTo>
                  <a:close/>
                </a:path>
                <a:path w="2795904" h="49529">
                  <a:moveTo>
                    <a:pt x="2735148" y="20281"/>
                  </a:moveTo>
                  <a:lnTo>
                    <a:pt x="2724924" y="18300"/>
                  </a:lnTo>
                  <a:lnTo>
                    <a:pt x="2725356" y="19723"/>
                  </a:lnTo>
                  <a:lnTo>
                    <a:pt x="2732176" y="21043"/>
                  </a:lnTo>
                  <a:lnTo>
                    <a:pt x="2735148" y="20281"/>
                  </a:lnTo>
                  <a:close/>
                </a:path>
                <a:path w="2795904" h="49529">
                  <a:moveTo>
                    <a:pt x="2771381" y="13309"/>
                  </a:moveTo>
                  <a:lnTo>
                    <a:pt x="2760129" y="13995"/>
                  </a:lnTo>
                  <a:lnTo>
                    <a:pt x="2748470" y="14859"/>
                  </a:lnTo>
                  <a:lnTo>
                    <a:pt x="2737599" y="15379"/>
                  </a:lnTo>
                  <a:lnTo>
                    <a:pt x="2728696" y="15036"/>
                  </a:lnTo>
                  <a:lnTo>
                    <a:pt x="2735211" y="16852"/>
                  </a:lnTo>
                  <a:lnTo>
                    <a:pt x="2744381" y="16560"/>
                  </a:lnTo>
                  <a:lnTo>
                    <a:pt x="2754579" y="15722"/>
                  </a:lnTo>
                  <a:lnTo>
                    <a:pt x="2764180" y="15913"/>
                  </a:lnTo>
                  <a:lnTo>
                    <a:pt x="2766110" y="16954"/>
                  </a:lnTo>
                  <a:lnTo>
                    <a:pt x="2771381" y="13309"/>
                  </a:lnTo>
                  <a:close/>
                </a:path>
                <a:path w="2795904" h="49529">
                  <a:moveTo>
                    <a:pt x="2795600" y="13995"/>
                  </a:moveTo>
                  <a:lnTo>
                    <a:pt x="2785237" y="16649"/>
                  </a:lnTo>
                  <a:lnTo>
                    <a:pt x="2794355" y="15074"/>
                  </a:lnTo>
                  <a:lnTo>
                    <a:pt x="2795600" y="13995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5741" y="9065983"/>
              <a:ext cx="2287270" cy="41275"/>
            </a:xfrm>
            <a:custGeom>
              <a:avLst/>
              <a:gdLst/>
              <a:ahLst/>
              <a:cxnLst/>
              <a:rect l="l" t="t" r="r" b="b"/>
              <a:pathLst>
                <a:path w="2287270" h="41275">
                  <a:moveTo>
                    <a:pt x="7988" y="6134"/>
                  </a:moveTo>
                  <a:lnTo>
                    <a:pt x="5740" y="2006"/>
                  </a:lnTo>
                  <a:lnTo>
                    <a:pt x="0" y="5740"/>
                  </a:lnTo>
                  <a:lnTo>
                    <a:pt x="6350" y="5207"/>
                  </a:lnTo>
                  <a:lnTo>
                    <a:pt x="7988" y="6134"/>
                  </a:lnTo>
                  <a:close/>
                </a:path>
                <a:path w="2287270" h="41275">
                  <a:moveTo>
                    <a:pt x="26327" y="1346"/>
                  </a:moveTo>
                  <a:lnTo>
                    <a:pt x="16776" y="0"/>
                  </a:lnTo>
                  <a:lnTo>
                    <a:pt x="22936" y="2171"/>
                  </a:lnTo>
                  <a:lnTo>
                    <a:pt x="26327" y="1346"/>
                  </a:lnTo>
                  <a:close/>
                </a:path>
                <a:path w="2287270" h="41275">
                  <a:moveTo>
                    <a:pt x="1079004" y="40919"/>
                  </a:moveTo>
                  <a:lnTo>
                    <a:pt x="1073365" y="36118"/>
                  </a:lnTo>
                  <a:lnTo>
                    <a:pt x="1074559" y="40767"/>
                  </a:lnTo>
                  <a:lnTo>
                    <a:pt x="1079004" y="40919"/>
                  </a:lnTo>
                  <a:close/>
                </a:path>
                <a:path w="2287270" h="41275">
                  <a:moveTo>
                    <a:pt x="1088669" y="40246"/>
                  </a:moveTo>
                  <a:lnTo>
                    <a:pt x="1084211" y="40093"/>
                  </a:lnTo>
                  <a:lnTo>
                    <a:pt x="1079004" y="40919"/>
                  </a:lnTo>
                  <a:lnTo>
                    <a:pt x="1088669" y="40246"/>
                  </a:lnTo>
                  <a:close/>
                </a:path>
                <a:path w="2287270" h="41275">
                  <a:moveTo>
                    <a:pt x="1185468" y="36093"/>
                  </a:moveTo>
                  <a:lnTo>
                    <a:pt x="1181303" y="32372"/>
                  </a:lnTo>
                  <a:lnTo>
                    <a:pt x="1183233" y="36017"/>
                  </a:lnTo>
                  <a:lnTo>
                    <a:pt x="1185468" y="36093"/>
                  </a:lnTo>
                  <a:close/>
                </a:path>
                <a:path w="2287270" h="41275">
                  <a:moveTo>
                    <a:pt x="1313472" y="38100"/>
                  </a:moveTo>
                  <a:lnTo>
                    <a:pt x="1311973" y="37020"/>
                  </a:lnTo>
                  <a:lnTo>
                    <a:pt x="1305267" y="36779"/>
                  </a:lnTo>
                  <a:lnTo>
                    <a:pt x="1312735" y="39090"/>
                  </a:lnTo>
                  <a:lnTo>
                    <a:pt x="1313472" y="38100"/>
                  </a:lnTo>
                  <a:close/>
                </a:path>
                <a:path w="2287270" h="41275">
                  <a:moveTo>
                    <a:pt x="1909279" y="28117"/>
                  </a:moveTo>
                  <a:lnTo>
                    <a:pt x="1906676" y="28524"/>
                  </a:lnTo>
                  <a:lnTo>
                    <a:pt x="1905469" y="28829"/>
                  </a:lnTo>
                  <a:lnTo>
                    <a:pt x="1904707" y="29095"/>
                  </a:lnTo>
                  <a:lnTo>
                    <a:pt x="1906143" y="28841"/>
                  </a:lnTo>
                  <a:lnTo>
                    <a:pt x="1907654" y="28536"/>
                  </a:lnTo>
                  <a:lnTo>
                    <a:pt x="1909279" y="28117"/>
                  </a:lnTo>
                  <a:close/>
                </a:path>
                <a:path w="2287270" h="41275">
                  <a:moveTo>
                    <a:pt x="1915579" y="30467"/>
                  </a:moveTo>
                  <a:lnTo>
                    <a:pt x="1901139" y="30416"/>
                  </a:lnTo>
                  <a:lnTo>
                    <a:pt x="1904707" y="29095"/>
                  </a:lnTo>
                  <a:lnTo>
                    <a:pt x="1895741" y="30708"/>
                  </a:lnTo>
                  <a:lnTo>
                    <a:pt x="1891042" y="29794"/>
                  </a:lnTo>
                  <a:lnTo>
                    <a:pt x="1895157" y="34048"/>
                  </a:lnTo>
                  <a:lnTo>
                    <a:pt x="1902180" y="34112"/>
                  </a:lnTo>
                  <a:lnTo>
                    <a:pt x="1904161" y="32880"/>
                  </a:lnTo>
                  <a:lnTo>
                    <a:pt x="1905876" y="31711"/>
                  </a:lnTo>
                  <a:lnTo>
                    <a:pt x="1912099" y="31991"/>
                  </a:lnTo>
                  <a:lnTo>
                    <a:pt x="1915579" y="30467"/>
                  </a:lnTo>
                  <a:close/>
                </a:path>
                <a:path w="2287270" h="41275">
                  <a:moveTo>
                    <a:pt x="2064740" y="18516"/>
                  </a:moveTo>
                  <a:lnTo>
                    <a:pt x="2064283" y="12052"/>
                  </a:lnTo>
                  <a:lnTo>
                    <a:pt x="2061552" y="18567"/>
                  </a:lnTo>
                  <a:lnTo>
                    <a:pt x="2064740" y="18516"/>
                  </a:lnTo>
                  <a:close/>
                </a:path>
                <a:path w="2287270" h="41275">
                  <a:moveTo>
                    <a:pt x="2255037" y="24244"/>
                  </a:moveTo>
                  <a:lnTo>
                    <a:pt x="2250376" y="23571"/>
                  </a:lnTo>
                  <a:lnTo>
                    <a:pt x="2247239" y="24511"/>
                  </a:lnTo>
                  <a:lnTo>
                    <a:pt x="2242782" y="25514"/>
                  </a:lnTo>
                  <a:lnTo>
                    <a:pt x="2241537" y="26263"/>
                  </a:lnTo>
                  <a:lnTo>
                    <a:pt x="2248065" y="26466"/>
                  </a:lnTo>
                  <a:lnTo>
                    <a:pt x="2250579" y="25679"/>
                  </a:lnTo>
                  <a:lnTo>
                    <a:pt x="2254008" y="24942"/>
                  </a:lnTo>
                  <a:lnTo>
                    <a:pt x="2255037" y="24244"/>
                  </a:lnTo>
                  <a:close/>
                </a:path>
                <a:path w="2287270" h="41275">
                  <a:moveTo>
                    <a:pt x="2286914" y="22644"/>
                  </a:moveTo>
                  <a:lnTo>
                    <a:pt x="2283523" y="21983"/>
                  </a:lnTo>
                  <a:lnTo>
                    <a:pt x="2283295" y="21272"/>
                  </a:lnTo>
                  <a:lnTo>
                    <a:pt x="2281377" y="20231"/>
                  </a:lnTo>
                  <a:lnTo>
                    <a:pt x="2281009" y="24168"/>
                  </a:lnTo>
                  <a:lnTo>
                    <a:pt x="2286914" y="22644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32685" y="8574926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5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53185" y="8574926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5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3253" y="8521321"/>
            <a:ext cx="1333500" cy="12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25" dirty="0">
                <a:solidFill>
                  <a:srgbClr val="414042"/>
                </a:solidFill>
                <a:latin typeface="Arial MT"/>
                <a:cs typeface="Arial MT"/>
              </a:rPr>
              <a:t>3D</a:t>
            </a:r>
            <a:r>
              <a:rPr sz="3300" spc="-120" dirty="0">
                <a:solidFill>
                  <a:srgbClr val="414042"/>
                </a:solidFill>
                <a:latin typeface="Arial MT"/>
                <a:cs typeface="Arial MT"/>
              </a:rPr>
              <a:t>+</a:t>
            </a:r>
            <a:r>
              <a:rPr sz="3300" spc="235" dirty="0">
                <a:solidFill>
                  <a:srgbClr val="414042"/>
                </a:solidFill>
                <a:latin typeface="Arial MT"/>
                <a:cs typeface="Arial MT"/>
              </a:rPr>
              <a:t>2B</a:t>
            </a:r>
            <a:endParaRPr sz="3300">
              <a:latin typeface="Arial MT"/>
              <a:cs typeface="Arial MT"/>
            </a:endParaRPr>
          </a:p>
          <a:p>
            <a:pPr marL="46355" marR="103505">
              <a:lnSpc>
                <a:spcPts val="1330"/>
              </a:lnSpc>
              <a:spcBef>
                <a:spcPts val="2000"/>
              </a:spcBef>
            </a:pP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60" dirty="0">
                <a:solidFill>
                  <a:srgbClr val="5B5B5D"/>
                </a:solidFill>
                <a:latin typeface="Arial MT"/>
                <a:cs typeface="Arial MT"/>
              </a:rPr>
              <a:t>Útil:  </a:t>
            </a: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Terraza:  </a:t>
            </a: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5B5B5D"/>
                </a:solidFill>
                <a:latin typeface="Arial"/>
                <a:cs typeface="Arial"/>
              </a:rPr>
              <a:t>To</a:t>
            </a:r>
            <a:r>
              <a:rPr sz="1300" b="1" spc="-150" dirty="0">
                <a:solidFill>
                  <a:srgbClr val="5B5B5D"/>
                </a:solidFill>
                <a:latin typeface="Arial"/>
                <a:cs typeface="Arial"/>
              </a:rPr>
              <a:t>t</a:t>
            </a:r>
            <a:r>
              <a:rPr sz="1300" b="1" spc="-85" dirty="0">
                <a:solidFill>
                  <a:srgbClr val="5B5B5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72059" y="9243064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77,79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41275">
              <a:lnSpc>
                <a:spcPts val="1325"/>
              </a:lnSpc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18,44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96,23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7140" y="9243071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78,14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41275">
              <a:lnSpc>
                <a:spcPts val="1325"/>
              </a:lnSpc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18,84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96,98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73549" y="3548100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310" y="0"/>
                </a:moveTo>
                <a:lnTo>
                  <a:pt x="98695" y="7355"/>
                </a:lnTo>
                <a:lnTo>
                  <a:pt x="59080" y="27836"/>
                </a:lnTo>
                <a:lnTo>
                  <a:pt x="27842" y="59069"/>
                </a:lnTo>
                <a:lnTo>
                  <a:pt x="7356" y="98677"/>
                </a:lnTo>
                <a:lnTo>
                  <a:pt x="0" y="144284"/>
                </a:lnTo>
                <a:lnTo>
                  <a:pt x="7356" y="189892"/>
                </a:lnTo>
                <a:lnTo>
                  <a:pt x="27842" y="229500"/>
                </a:lnTo>
                <a:lnTo>
                  <a:pt x="59080" y="260732"/>
                </a:lnTo>
                <a:lnTo>
                  <a:pt x="98695" y="281214"/>
                </a:lnTo>
                <a:lnTo>
                  <a:pt x="144310" y="288569"/>
                </a:lnTo>
                <a:lnTo>
                  <a:pt x="189912" y="281214"/>
                </a:lnTo>
                <a:lnTo>
                  <a:pt x="229519" y="260732"/>
                </a:lnTo>
                <a:lnTo>
                  <a:pt x="260754" y="229500"/>
                </a:lnTo>
                <a:lnTo>
                  <a:pt x="281238" y="189892"/>
                </a:lnTo>
                <a:lnTo>
                  <a:pt x="288594" y="144284"/>
                </a:lnTo>
                <a:lnTo>
                  <a:pt x="281238" y="98677"/>
                </a:lnTo>
                <a:lnTo>
                  <a:pt x="260754" y="59069"/>
                </a:lnTo>
                <a:lnTo>
                  <a:pt x="229519" y="27836"/>
                </a:lnTo>
                <a:lnTo>
                  <a:pt x="189912" y="7355"/>
                </a:lnTo>
                <a:lnTo>
                  <a:pt x="144310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32834" y="3535174"/>
            <a:ext cx="1625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10218" y="3472385"/>
            <a:ext cx="2167255" cy="1256665"/>
            <a:chOff x="4610218" y="3472385"/>
            <a:chExt cx="2167255" cy="1256665"/>
          </a:xfrm>
        </p:grpSpPr>
        <p:sp>
          <p:nvSpPr>
            <p:cNvPr id="34" name="object 34"/>
            <p:cNvSpPr/>
            <p:nvPr/>
          </p:nvSpPr>
          <p:spPr>
            <a:xfrm>
              <a:off x="4620107" y="3955833"/>
              <a:ext cx="2157095" cy="49530"/>
            </a:xfrm>
            <a:custGeom>
              <a:avLst/>
              <a:gdLst/>
              <a:ahLst/>
              <a:cxnLst/>
              <a:rect l="l" t="t" r="r" b="b"/>
              <a:pathLst>
                <a:path w="2157095" h="49529">
                  <a:moveTo>
                    <a:pt x="44069" y="12217"/>
                  </a:moveTo>
                  <a:lnTo>
                    <a:pt x="42875" y="12026"/>
                  </a:lnTo>
                  <a:lnTo>
                    <a:pt x="40855" y="12052"/>
                  </a:lnTo>
                  <a:lnTo>
                    <a:pt x="39001" y="12255"/>
                  </a:lnTo>
                  <a:lnTo>
                    <a:pt x="41605" y="12255"/>
                  </a:lnTo>
                  <a:lnTo>
                    <a:pt x="44069" y="12217"/>
                  </a:lnTo>
                  <a:close/>
                </a:path>
                <a:path w="2157095" h="49529">
                  <a:moveTo>
                    <a:pt x="60540" y="34226"/>
                  </a:moveTo>
                  <a:lnTo>
                    <a:pt x="55702" y="34785"/>
                  </a:lnTo>
                  <a:lnTo>
                    <a:pt x="57581" y="36182"/>
                  </a:lnTo>
                  <a:lnTo>
                    <a:pt x="60540" y="34226"/>
                  </a:lnTo>
                  <a:close/>
                </a:path>
                <a:path w="2157095" h="49529">
                  <a:moveTo>
                    <a:pt x="62191" y="34023"/>
                  </a:moveTo>
                  <a:lnTo>
                    <a:pt x="61315" y="33705"/>
                  </a:lnTo>
                  <a:lnTo>
                    <a:pt x="60540" y="34226"/>
                  </a:lnTo>
                  <a:lnTo>
                    <a:pt x="62191" y="34023"/>
                  </a:lnTo>
                  <a:close/>
                </a:path>
                <a:path w="2157095" h="49529">
                  <a:moveTo>
                    <a:pt x="200063" y="40233"/>
                  </a:moveTo>
                  <a:lnTo>
                    <a:pt x="199656" y="40106"/>
                  </a:lnTo>
                  <a:lnTo>
                    <a:pt x="199174" y="40043"/>
                  </a:lnTo>
                  <a:lnTo>
                    <a:pt x="198793" y="39903"/>
                  </a:lnTo>
                  <a:lnTo>
                    <a:pt x="198678" y="40271"/>
                  </a:lnTo>
                  <a:lnTo>
                    <a:pt x="199237" y="40297"/>
                  </a:lnTo>
                  <a:lnTo>
                    <a:pt x="200063" y="40233"/>
                  </a:lnTo>
                  <a:close/>
                </a:path>
                <a:path w="2157095" h="49529">
                  <a:moveTo>
                    <a:pt x="462610" y="13068"/>
                  </a:moveTo>
                  <a:lnTo>
                    <a:pt x="461784" y="12814"/>
                  </a:lnTo>
                  <a:lnTo>
                    <a:pt x="460971" y="13322"/>
                  </a:lnTo>
                  <a:lnTo>
                    <a:pt x="462610" y="13068"/>
                  </a:lnTo>
                  <a:close/>
                </a:path>
                <a:path w="2157095" h="49529">
                  <a:moveTo>
                    <a:pt x="499211" y="32854"/>
                  </a:moveTo>
                  <a:lnTo>
                    <a:pt x="498970" y="32766"/>
                  </a:lnTo>
                  <a:lnTo>
                    <a:pt x="498703" y="32715"/>
                  </a:lnTo>
                  <a:lnTo>
                    <a:pt x="498424" y="32588"/>
                  </a:lnTo>
                  <a:lnTo>
                    <a:pt x="494741" y="33731"/>
                  </a:lnTo>
                  <a:lnTo>
                    <a:pt x="496366" y="33553"/>
                  </a:lnTo>
                  <a:lnTo>
                    <a:pt x="499211" y="32854"/>
                  </a:lnTo>
                  <a:close/>
                </a:path>
                <a:path w="2157095" h="49529">
                  <a:moveTo>
                    <a:pt x="583209" y="42532"/>
                  </a:moveTo>
                  <a:lnTo>
                    <a:pt x="575233" y="42037"/>
                  </a:lnTo>
                  <a:lnTo>
                    <a:pt x="579602" y="43040"/>
                  </a:lnTo>
                  <a:lnTo>
                    <a:pt x="583209" y="42532"/>
                  </a:lnTo>
                  <a:close/>
                </a:path>
                <a:path w="2157095" h="49529">
                  <a:moveTo>
                    <a:pt x="705980" y="42659"/>
                  </a:moveTo>
                  <a:lnTo>
                    <a:pt x="698271" y="43802"/>
                  </a:lnTo>
                  <a:lnTo>
                    <a:pt x="705980" y="42659"/>
                  </a:lnTo>
                  <a:close/>
                </a:path>
                <a:path w="2157095" h="49529">
                  <a:moveTo>
                    <a:pt x="760971" y="45300"/>
                  </a:moveTo>
                  <a:lnTo>
                    <a:pt x="757847" y="43878"/>
                  </a:lnTo>
                  <a:lnTo>
                    <a:pt x="758405" y="42506"/>
                  </a:lnTo>
                  <a:lnTo>
                    <a:pt x="753872" y="45313"/>
                  </a:lnTo>
                  <a:lnTo>
                    <a:pt x="760971" y="45300"/>
                  </a:lnTo>
                  <a:close/>
                </a:path>
                <a:path w="2157095" h="49529">
                  <a:moveTo>
                    <a:pt x="891616" y="41389"/>
                  </a:moveTo>
                  <a:lnTo>
                    <a:pt x="886714" y="41389"/>
                  </a:lnTo>
                  <a:lnTo>
                    <a:pt x="884910" y="41389"/>
                  </a:lnTo>
                  <a:lnTo>
                    <a:pt x="884694" y="41770"/>
                  </a:lnTo>
                  <a:lnTo>
                    <a:pt x="882980" y="41770"/>
                  </a:lnTo>
                  <a:lnTo>
                    <a:pt x="889571" y="42532"/>
                  </a:lnTo>
                  <a:lnTo>
                    <a:pt x="891616" y="41389"/>
                  </a:lnTo>
                  <a:close/>
                </a:path>
                <a:path w="2157095" h="49529">
                  <a:moveTo>
                    <a:pt x="912355" y="39585"/>
                  </a:moveTo>
                  <a:lnTo>
                    <a:pt x="908456" y="40297"/>
                  </a:lnTo>
                  <a:lnTo>
                    <a:pt x="910310" y="40081"/>
                  </a:lnTo>
                  <a:lnTo>
                    <a:pt x="911491" y="39839"/>
                  </a:lnTo>
                  <a:lnTo>
                    <a:pt x="912355" y="39585"/>
                  </a:lnTo>
                  <a:close/>
                </a:path>
                <a:path w="2157095" h="49529">
                  <a:moveTo>
                    <a:pt x="923963" y="11023"/>
                  </a:moveTo>
                  <a:lnTo>
                    <a:pt x="923455" y="10350"/>
                  </a:lnTo>
                  <a:lnTo>
                    <a:pt x="921080" y="10858"/>
                  </a:lnTo>
                  <a:lnTo>
                    <a:pt x="920051" y="11404"/>
                  </a:lnTo>
                  <a:lnTo>
                    <a:pt x="920115" y="12026"/>
                  </a:lnTo>
                  <a:lnTo>
                    <a:pt x="922578" y="11557"/>
                  </a:lnTo>
                  <a:lnTo>
                    <a:pt x="923963" y="11023"/>
                  </a:lnTo>
                  <a:close/>
                </a:path>
                <a:path w="2157095" h="49529">
                  <a:moveTo>
                    <a:pt x="926985" y="38849"/>
                  </a:moveTo>
                  <a:lnTo>
                    <a:pt x="923353" y="38976"/>
                  </a:lnTo>
                  <a:lnTo>
                    <a:pt x="926769" y="39230"/>
                  </a:lnTo>
                  <a:lnTo>
                    <a:pt x="926985" y="38849"/>
                  </a:lnTo>
                  <a:close/>
                </a:path>
                <a:path w="2157095" h="49529">
                  <a:moveTo>
                    <a:pt x="941235" y="38519"/>
                  </a:moveTo>
                  <a:lnTo>
                    <a:pt x="939927" y="39204"/>
                  </a:lnTo>
                  <a:lnTo>
                    <a:pt x="939393" y="39700"/>
                  </a:lnTo>
                  <a:lnTo>
                    <a:pt x="940536" y="39751"/>
                  </a:lnTo>
                  <a:lnTo>
                    <a:pt x="941235" y="38519"/>
                  </a:lnTo>
                  <a:close/>
                </a:path>
                <a:path w="2157095" h="49529">
                  <a:moveTo>
                    <a:pt x="955027" y="35445"/>
                  </a:moveTo>
                  <a:lnTo>
                    <a:pt x="950175" y="35166"/>
                  </a:lnTo>
                  <a:lnTo>
                    <a:pt x="951357" y="36182"/>
                  </a:lnTo>
                  <a:lnTo>
                    <a:pt x="955027" y="35445"/>
                  </a:lnTo>
                  <a:close/>
                </a:path>
                <a:path w="2157095" h="49529">
                  <a:moveTo>
                    <a:pt x="957059" y="35547"/>
                  </a:moveTo>
                  <a:lnTo>
                    <a:pt x="955967" y="35255"/>
                  </a:lnTo>
                  <a:lnTo>
                    <a:pt x="955027" y="35445"/>
                  </a:lnTo>
                  <a:lnTo>
                    <a:pt x="957059" y="35547"/>
                  </a:lnTo>
                  <a:close/>
                </a:path>
                <a:path w="2157095" h="49529">
                  <a:moveTo>
                    <a:pt x="975512" y="40767"/>
                  </a:moveTo>
                  <a:lnTo>
                    <a:pt x="973963" y="40576"/>
                  </a:lnTo>
                  <a:lnTo>
                    <a:pt x="974534" y="41135"/>
                  </a:lnTo>
                  <a:lnTo>
                    <a:pt x="975512" y="40767"/>
                  </a:lnTo>
                  <a:close/>
                </a:path>
                <a:path w="2157095" h="49529">
                  <a:moveTo>
                    <a:pt x="1078001" y="38354"/>
                  </a:moveTo>
                  <a:lnTo>
                    <a:pt x="1070775" y="39230"/>
                  </a:lnTo>
                  <a:lnTo>
                    <a:pt x="1073645" y="40373"/>
                  </a:lnTo>
                  <a:lnTo>
                    <a:pt x="1078001" y="38354"/>
                  </a:lnTo>
                  <a:close/>
                </a:path>
                <a:path w="2157095" h="49529">
                  <a:moveTo>
                    <a:pt x="1080185" y="38087"/>
                  </a:moveTo>
                  <a:lnTo>
                    <a:pt x="1079004" y="37884"/>
                  </a:lnTo>
                  <a:lnTo>
                    <a:pt x="1078001" y="38354"/>
                  </a:lnTo>
                  <a:lnTo>
                    <a:pt x="1080185" y="38087"/>
                  </a:lnTo>
                  <a:close/>
                </a:path>
                <a:path w="2157095" h="49529">
                  <a:moveTo>
                    <a:pt x="1167523" y="36537"/>
                  </a:moveTo>
                  <a:lnTo>
                    <a:pt x="1160043" y="34759"/>
                  </a:lnTo>
                  <a:lnTo>
                    <a:pt x="1161732" y="35382"/>
                  </a:lnTo>
                  <a:lnTo>
                    <a:pt x="1164132" y="35979"/>
                  </a:lnTo>
                  <a:lnTo>
                    <a:pt x="1167523" y="36537"/>
                  </a:lnTo>
                  <a:close/>
                </a:path>
                <a:path w="2157095" h="49529">
                  <a:moveTo>
                    <a:pt x="1177010" y="23355"/>
                  </a:moveTo>
                  <a:lnTo>
                    <a:pt x="1175372" y="23914"/>
                  </a:lnTo>
                  <a:lnTo>
                    <a:pt x="1173492" y="24511"/>
                  </a:lnTo>
                  <a:lnTo>
                    <a:pt x="1171536" y="25146"/>
                  </a:lnTo>
                  <a:lnTo>
                    <a:pt x="1172641" y="25692"/>
                  </a:lnTo>
                  <a:lnTo>
                    <a:pt x="1173187" y="25984"/>
                  </a:lnTo>
                  <a:lnTo>
                    <a:pt x="1175867" y="24168"/>
                  </a:lnTo>
                  <a:lnTo>
                    <a:pt x="1177010" y="23355"/>
                  </a:lnTo>
                  <a:close/>
                </a:path>
                <a:path w="2157095" h="49529">
                  <a:moveTo>
                    <a:pt x="1269009" y="36347"/>
                  </a:moveTo>
                  <a:lnTo>
                    <a:pt x="1260805" y="35928"/>
                  </a:lnTo>
                  <a:lnTo>
                    <a:pt x="1267853" y="36817"/>
                  </a:lnTo>
                  <a:lnTo>
                    <a:pt x="1269009" y="36347"/>
                  </a:lnTo>
                  <a:close/>
                </a:path>
                <a:path w="2157095" h="49529">
                  <a:moveTo>
                    <a:pt x="1272019" y="35115"/>
                  </a:moveTo>
                  <a:lnTo>
                    <a:pt x="1269009" y="36347"/>
                  </a:lnTo>
                  <a:lnTo>
                    <a:pt x="1270812" y="36436"/>
                  </a:lnTo>
                  <a:lnTo>
                    <a:pt x="1272019" y="35115"/>
                  </a:lnTo>
                  <a:close/>
                </a:path>
                <a:path w="2157095" h="49529">
                  <a:moveTo>
                    <a:pt x="1283474" y="32626"/>
                  </a:moveTo>
                  <a:lnTo>
                    <a:pt x="1282153" y="32245"/>
                  </a:lnTo>
                  <a:lnTo>
                    <a:pt x="1281188" y="33388"/>
                  </a:lnTo>
                  <a:lnTo>
                    <a:pt x="1283474" y="32626"/>
                  </a:lnTo>
                  <a:close/>
                </a:path>
                <a:path w="2157095" h="49529">
                  <a:moveTo>
                    <a:pt x="1285913" y="32499"/>
                  </a:moveTo>
                  <a:lnTo>
                    <a:pt x="1284224" y="32385"/>
                  </a:lnTo>
                  <a:lnTo>
                    <a:pt x="1283474" y="32626"/>
                  </a:lnTo>
                  <a:lnTo>
                    <a:pt x="1285913" y="32499"/>
                  </a:lnTo>
                  <a:close/>
                </a:path>
                <a:path w="2157095" h="49529">
                  <a:moveTo>
                    <a:pt x="1365986" y="37071"/>
                  </a:moveTo>
                  <a:lnTo>
                    <a:pt x="1361655" y="29133"/>
                  </a:lnTo>
                  <a:lnTo>
                    <a:pt x="1352994" y="39357"/>
                  </a:lnTo>
                  <a:lnTo>
                    <a:pt x="1358582" y="35928"/>
                  </a:lnTo>
                  <a:lnTo>
                    <a:pt x="1361757" y="36347"/>
                  </a:lnTo>
                  <a:lnTo>
                    <a:pt x="1365986" y="37071"/>
                  </a:lnTo>
                  <a:close/>
                </a:path>
                <a:path w="2157095" h="49529">
                  <a:moveTo>
                    <a:pt x="1366532" y="37160"/>
                  </a:moveTo>
                  <a:lnTo>
                    <a:pt x="1366367" y="37134"/>
                  </a:lnTo>
                  <a:lnTo>
                    <a:pt x="1366151" y="37096"/>
                  </a:lnTo>
                  <a:lnTo>
                    <a:pt x="1365986" y="37071"/>
                  </a:lnTo>
                  <a:lnTo>
                    <a:pt x="1366113" y="37299"/>
                  </a:lnTo>
                  <a:lnTo>
                    <a:pt x="1366291" y="37274"/>
                  </a:lnTo>
                  <a:lnTo>
                    <a:pt x="1366532" y="37160"/>
                  </a:lnTo>
                  <a:close/>
                </a:path>
                <a:path w="2157095" h="49529">
                  <a:moveTo>
                    <a:pt x="1399387" y="37071"/>
                  </a:moveTo>
                  <a:lnTo>
                    <a:pt x="1395603" y="35788"/>
                  </a:lnTo>
                  <a:lnTo>
                    <a:pt x="1395437" y="36055"/>
                  </a:lnTo>
                  <a:lnTo>
                    <a:pt x="1399387" y="37071"/>
                  </a:lnTo>
                  <a:close/>
                </a:path>
                <a:path w="2157095" h="49529">
                  <a:moveTo>
                    <a:pt x="1406588" y="36182"/>
                  </a:moveTo>
                  <a:lnTo>
                    <a:pt x="1406525" y="35928"/>
                  </a:lnTo>
                  <a:lnTo>
                    <a:pt x="1404302" y="36944"/>
                  </a:lnTo>
                  <a:lnTo>
                    <a:pt x="1406588" y="36182"/>
                  </a:lnTo>
                  <a:close/>
                </a:path>
                <a:path w="2157095" h="49529">
                  <a:moveTo>
                    <a:pt x="1461173" y="8686"/>
                  </a:moveTo>
                  <a:lnTo>
                    <a:pt x="1455508" y="6337"/>
                  </a:lnTo>
                  <a:lnTo>
                    <a:pt x="1449171" y="2705"/>
                  </a:lnTo>
                  <a:lnTo>
                    <a:pt x="1449844" y="5524"/>
                  </a:lnTo>
                  <a:lnTo>
                    <a:pt x="1451597" y="8280"/>
                  </a:lnTo>
                  <a:lnTo>
                    <a:pt x="1455559" y="7785"/>
                  </a:lnTo>
                  <a:lnTo>
                    <a:pt x="1458595" y="8102"/>
                  </a:lnTo>
                  <a:lnTo>
                    <a:pt x="1461173" y="8686"/>
                  </a:lnTo>
                  <a:close/>
                </a:path>
                <a:path w="2157095" h="49529">
                  <a:moveTo>
                    <a:pt x="1530121" y="10528"/>
                  </a:moveTo>
                  <a:lnTo>
                    <a:pt x="1527479" y="9766"/>
                  </a:lnTo>
                  <a:lnTo>
                    <a:pt x="1523733" y="9512"/>
                  </a:lnTo>
                  <a:lnTo>
                    <a:pt x="1530121" y="10528"/>
                  </a:lnTo>
                  <a:close/>
                </a:path>
                <a:path w="2157095" h="49529">
                  <a:moveTo>
                    <a:pt x="1695500" y="7759"/>
                  </a:moveTo>
                  <a:lnTo>
                    <a:pt x="1691157" y="6578"/>
                  </a:lnTo>
                  <a:lnTo>
                    <a:pt x="1686166" y="5854"/>
                  </a:lnTo>
                  <a:lnTo>
                    <a:pt x="1681365" y="7772"/>
                  </a:lnTo>
                  <a:lnTo>
                    <a:pt x="1682229" y="8039"/>
                  </a:lnTo>
                  <a:lnTo>
                    <a:pt x="1683080" y="8191"/>
                  </a:lnTo>
                  <a:lnTo>
                    <a:pt x="1683956" y="8420"/>
                  </a:lnTo>
                  <a:lnTo>
                    <a:pt x="1687525" y="7962"/>
                  </a:lnTo>
                  <a:lnTo>
                    <a:pt x="1691144" y="7581"/>
                  </a:lnTo>
                  <a:lnTo>
                    <a:pt x="1695500" y="7759"/>
                  </a:lnTo>
                  <a:close/>
                </a:path>
                <a:path w="2157095" h="49529">
                  <a:moveTo>
                    <a:pt x="1696478" y="29705"/>
                  </a:moveTo>
                  <a:lnTo>
                    <a:pt x="1695602" y="29565"/>
                  </a:lnTo>
                  <a:lnTo>
                    <a:pt x="1695323" y="30086"/>
                  </a:lnTo>
                  <a:lnTo>
                    <a:pt x="1696085" y="29921"/>
                  </a:lnTo>
                  <a:lnTo>
                    <a:pt x="1696478" y="29705"/>
                  </a:lnTo>
                  <a:close/>
                </a:path>
                <a:path w="2157095" h="49529">
                  <a:moveTo>
                    <a:pt x="1697012" y="29718"/>
                  </a:moveTo>
                  <a:lnTo>
                    <a:pt x="1696085" y="29921"/>
                  </a:lnTo>
                  <a:lnTo>
                    <a:pt x="1693189" y="31483"/>
                  </a:lnTo>
                  <a:lnTo>
                    <a:pt x="1695488" y="30721"/>
                  </a:lnTo>
                  <a:lnTo>
                    <a:pt x="1697012" y="29718"/>
                  </a:lnTo>
                  <a:close/>
                </a:path>
                <a:path w="2157095" h="49529">
                  <a:moveTo>
                    <a:pt x="1698891" y="29298"/>
                  </a:moveTo>
                  <a:lnTo>
                    <a:pt x="1697596" y="29324"/>
                  </a:lnTo>
                  <a:lnTo>
                    <a:pt x="1697012" y="29718"/>
                  </a:lnTo>
                  <a:lnTo>
                    <a:pt x="1698891" y="29298"/>
                  </a:lnTo>
                  <a:close/>
                </a:path>
                <a:path w="2157095" h="49529">
                  <a:moveTo>
                    <a:pt x="1699399" y="31838"/>
                  </a:moveTo>
                  <a:lnTo>
                    <a:pt x="1697659" y="32118"/>
                  </a:lnTo>
                  <a:lnTo>
                    <a:pt x="1698802" y="34277"/>
                  </a:lnTo>
                  <a:lnTo>
                    <a:pt x="1699399" y="31838"/>
                  </a:lnTo>
                  <a:close/>
                </a:path>
                <a:path w="2157095" h="49529">
                  <a:moveTo>
                    <a:pt x="1700403" y="31673"/>
                  </a:moveTo>
                  <a:lnTo>
                    <a:pt x="1699425" y="31737"/>
                  </a:lnTo>
                  <a:lnTo>
                    <a:pt x="1700403" y="31673"/>
                  </a:lnTo>
                  <a:close/>
                </a:path>
                <a:path w="2157095" h="49529">
                  <a:moveTo>
                    <a:pt x="1718564" y="29197"/>
                  </a:moveTo>
                  <a:lnTo>
                    <a:pt x="1716405" y="25387"/>
                  </a:lnTo>
                  <a:lnTo>
                    <a:pt x="1698891" y="29298"/>
                  </a:lnTo>
                  <a:lnTo>
                    <a:pt x="1702523" y="29197"/>
                  </a:lnTo>
                  <a:lnTo>
                    <a:pt x="1704936" y="30975"/>
                  </a:lnTo>
                  <a:lnTo>
                    <a:pt x="1701469" y="31496"/>
                  </a:lnTo>
                  <a:lnTo>
                    <a:pt x="1700403" y="31673"/>
                  </a:lnTo>
                  <a:lnTo>
                    <a:pt x="1711540" y="30848"/>
                  </a:lnTo>
                  <a:lnTo>
                    <a:pt x="1718564" y="29197"/>
                  </a:lnTo>
                  <a:close/>
                </a:path>
                <a:path w="2157095" h="49529">
                  <a:moveTo>
                    <a:pt x="1726895" y="22593"/>
                  </a:moveTo>
                  <a:lnTo>
                    <a:pt x="1725409" y="21539"/>
                  </a:lnTo>
                  <a:lnTo>
                    <a:pt x="1715731" y="22453"/>
                  </a:lnTo>
                  <a:lnTo>
                    <a:pt x="1714754" y="23545"/>
                  </a:lnTo>
                  <a:lnTo>
                    <a:pt x="1717382" y="24206"/>
                  </a:lnTo>
                  <a:lnTo>
                    <a:pt x="1720989" y="23774"/>
                  </a:lnTo>
                  <a:lnTo>
                    <a:pt x="1723301" y="23012"/>
                  </a:lnTo>
                  <a:lnTo>
                    <a:pt x="1726895" y="22593"/>
                  </a:lnTo>
                  <a:close/>
                </a:path>
                <a:path w="2157095" h="49529">
                  <a:moveTo>
                    <a:pt x="1752384" y="24472"/>
                  </a:moveTo>
                  <a:lnTo>
                    <a:pt x="1746910" y="23609"/>
                  </a:lnTo>
                  <a:lnTo>
                    <a:pt x="1750834" y="24625"/>
                  </a:lnTo>
                  <a:lnTo>
                    <a:pt x="1752384" y="24472"/>
                  </a:lnTo>
                  <a:close/>
                </a:path>
                <a:path w="2157095" h="49529">
                  <a:moveTo>
                    <a:pt x="1754657" y="30251"/>
                  </a:moveTo>
                  <a:lnTo>
                    <a:pt x="1752041" y="29591"/>
                  </a:lnTo>
                  <a:lnTo>
                    <a:pt x="1751863" y="28879"/>
                  </a:lnTo>
                  <a:lnTo>
                    <a:pt x="1750390" y="27838"/>
                  </a:lnTo>
                  <a:lnTo>
                    <a:pt x="1750098" y="31775"/>
                  </a:lnTo>
                  <a:lnTo>
                    <a:pt x="1754657" y="30251"/>
                  </a:lnTo>
                  <a:close/>
                </a:path>
                <a:path w="2157095" h="49529">
                  <a:moveTo>
                    <a:pt x="1805419" y="9982"/>
                  </a:moveTo>
                  <a:lnTo>
                    <a:pt x="1804530" y="6324"/>
                  </a:lnTo>
                  <a:lnTo>
                    <a:pt x="1800072" y="7620"/>
                  </a:lnTo>
                  <a:lnTo>
                    <a:pt x="1797634" y="9232"/>
                  </a:lnTo>
                  <a:lnTo>
                    <a:pt x="1802803" y="9321"/>
                  </a:lnTo>
                  <a:lnTo>
                    <a:pt x="1805419" y="9982"/>
                  </a:lnTo>
                  <a:close/>
                </a:path>
                <a:path w="2157095" h="49529">
                  <a:moveTo>
                    <a:pt x="1805940" y="7073"/>
                  </a:moveTo>
                  <a:lnTo>
                    <a:pt x="1804822" y="6286"/>
                  </a:lnTo>
                  <a:lnTo>
                    <a:pt x="1804454" y="6019"/>
                  </a:lnTo>
                  <a:lnTo>
                    <a:pt x="1804530" y="6324"/>
                  </a:lnTo>
                  <a:lnTo>
                    <a:pt x="1804657" y="6286"/>
                  </a:lnTo>
                  <a:lnTo>
                    <a:pt x="1805940" y="7073"/>
                  </a:lnTo>
                  <a:close/>
                </a:path>
                <a:path w="2157095" h="49529">
                  <a:moveTo>
                    <a:pt x="1815630" y="7632"/>
                  </a:moveTo>
                  <a:lnTo>
                    <a:pt x="1814906" y="7454"/>
                  </a:lnTo>
                  <a:lnTo>
                    <a:pt x="1814614" y="7302"/>
                  </a:lnTo>
                  <a:lnTo>
                    <a:pt x="1814791" y="7200"/>
                  </a:lnTo>
                  <a:lnTo>
                    <a:pt x="1813725" y="7251"/>
                  </a:lnTo>
                  <a:lnTo>
                    <a:pt x="1812213" y="7302"/>
                  </a:lnTo>
                  <a:lnTo>
                    <a:pt x="1811807" y="7315"/>
                  </a:lnTo>
                  <a:lnTo>
                    <a:pt x="1813750" y="7442"/>
                  </a:lnTo>
                  <a:lnTo>
                    <a:pt x="1815630" y="7632"/>
                  </a:lnTo>
                  <a:close/>
                </a:path>
                <a:path w="2157095" h="49529">
                  <a:moveTo>
                    <a:pt x="1818449" y="7023"/>
                  </a:moveTo>
                  <a:lnTo>
                    <a:pt x="1815376" y="6896"/>
                  </a:lnTo>
                  <a:lnTo>
                    <a:pt x="1814791" y="7200"/>
                  </a:lnTo>
                  <a:lnTo>
                    <a:pt x="1818449" y="7023"/>
                  </a:lnTo>
                  <a:close/>
                </a:path>
                <a:path w="2157095" h="49529">
                  <a:moveTo>
                    <a:pt x="1820291" y="8458"/>
                  </a:moveTo>
                  <a:lnTo>
                    <a:pt x="1818932" y="8115"/>
                  </a:lnTo>
                  <a:lnTo>
                    <a:pt x="1817357" y="7835"/>
                  </a:lnTo>
                  <a:lnTo>
                    <a:pt x="1815630" y="7645"/>
                  </a:lnTo>
                  <a:lnTo>
                    <a:pt x="1816379" y="7848"/>
                  </a:lnTo>
                  <a:lnTo>
                    <a:pt x="1817801" y="8115"/>
                  </a:lnTo>
                  <a:lnTo>
                    <a:pt x="1820291" y="8458"/>
                  </a:lnTo>
                  <a:close/>
                </a:path>
                <a:path w="2157095" h="49529">
                  <a:moveTo>
                    <a:pt x="1823199" y="6972"/>
                  </a:moveTo>
                  <a:lnTo>
                    <a:pt x="1822792" y="6680"/>
                  </a:lnTo>
                  <a:lnTo>
                    <a:pt x="1819554" y="7162"/>
                  </a:lnTo>
                  <a:lnTo>
                    <a:pt x="1820811" y="7289"/>
                  </a:lnTo>
                  <a:lnTo>
                    <a:pt x="1821802" y="7353"/>
                  </a:lnTo>
                  <a:lnTo>
                    <a:pt x="1822742" y="7429"/>
                  </a:lnTo>
                  <a:lnTo>
                    <a:pt x="1823199" y="6972"/>
                  </a:lnTo>
                  <a:close/>
                </a:path>
                <a:path w="2157095" h="49529">
                  <a:moveTo>
                    <a:pt x="1831873" y="21958"/>
                  </a:moveTo>
                  <a:lnTo>
                    <a:pt x="1826412" y="21856"/>
                  </a:lnTo>
                  <a:lnTo>
                    <a:pt x="1820430" y="21221"/>
                  </a:lnTo>
                  <a:lnTo>
                    <a:pt x="1820633" y="22161"/>
                  </a:lnTo>
                  <a:lnTo>
                    <a:pt x="1829498" y="23037"/>
                  </a:lnTo>
                  <a:lnTo>
                    <a:pt x="1829358" y="22504"/>
                  </a:lnTo>
                  <a:lnTo>
                    <a:pt x="1830489" y="22186"/>
                  </a:lnTo>
                  <a:lnTo>
                    <a:pt x="1831873" y="21958"/>
                  </a:lnTo>
                  <a:close/>
                </a:path>
                <a:path w="2157095" h="49529">
                  <a:moveTo>
                    <a:pt x="1831898" y="18364"/>
                  </a:moveTo>
                  <a:lnTo>
                    <a:pt x="1831238" y="18770"/>
                  </a:lnTo>
                  <a:lnTo>
                    <a:pt x="1831111" y="19431"/>
                  </a:lnTo>
                  <a:lnTo>
                    <a:pt x="1831403" y="18770"/>
                  </a:lnTo>
                  <a:lnTo>
                    <a:pt x="1831898" y="18364"/>
                  </a:lnTo>
                  <a:close/>
                </a:path>
                <a:path w="2157095" h="49529">
                  <a:moveTo>
                    <a:pt x="1839010" y="21424"/>
                  </a:moveTo>
                  <a:lnTo>
                    <a:pt x="1834159" y="21564"/>
                  </a:lnTo>
                  <a:lnTo>
                    <a:pt x="1831873" y="21958"/>
                  </a:lnTo>
                  <a:lnTo>
                    <a:pt x="1834718" y="22021"/>
                  </a:lnTo>
                  <a:lnTo>
                    <a:pt x="1837423" y="21958"/>
                  </a:lnTo>
                  <a:lnTo>
                    <a:pt x="1839010" y="21424"/>
                  </a:lnTo>
                  <a:close/>
                </a:path>
                <a:path w="2157095" h="49529">
                  <a:moveTo>
                    <a:pt x="1851812" y="7632"/>
                  </a:moveTo>
                  <a:lnTo>
                    <a:pt x="1851647" y="6908"/>
                  </a:lnTo>
                  <a:lnTo>
                    <a:pt x="1851012" y="6477"/>
                  </a:lnTo>
                  <a:lnTo>
                    <a:pt x="1850377" y="6045"/>
                  </a:lnTo>
                  <a:lnTo>
                    <a:pt x="1844687" y="6616"/>
                  </a:lnTo>
                  <a:lnTo>
                    <a:pt x="1848523" y="6477"/>
                  </a:lnTo>
                  <a:lnTo>
                    <a:pt x="1849882" y="7150"/>
                  </a:lnTo>
                  <a:lnTo>
                    <a:pt x="1851812" y="7632"/>
                  </a:lnTo>
                  <a:close/>
                </a:path>
                <a:path w="2157095" h="49529">
                  <a:moveTo>
                    <a:pt x="1852307" y="25438"/>
                  </a:moveTo>
                  <a:lnTo>
                    <a:pt x="1849678" y="24777"/>
                  </a:lnTo>
                  <a:lnTo>
                    <a:pt x="1843430" y="24549"/>
                  </a:lnTo>
                  <a:lnTo>
                    <a:pt x="1852307" y="25438"/>
                  </a:lnTo>
                  <a:close/>
                </a:path>
                <a:path w="2157095" h="49529">
                  <a:moveTo>
                    <a:pt x="1852599" y="5829"/>
                  </a:moveTo>
                  <a:lnTo>
                    <a:pt x="1850136" y="5880"/>
                  </a:lnTo>
                  <a:lnTo>
                    <a:pt x="1850377" y="6045"/>
                  </a:lnTo>
                  <a:lnTo>
                    <a:pt x="1852599" y="5829"/>
                  </a:lnTo>
                  <a:close/>
                </a:path>
                <a:path w="2157095" h="49529">
                  <a:moveTo>
                    <a:pt x="1864410" y="24485"/>
                  </a:moveTo>
                  <a:lnTo>
                    <a:pt x="1862429" y="21310"/>
                  </a:lnTo>
                  <a:lnTo>
                    <a:pt x="1859318" y="23876"/>
                  </a:lnTo>
                  <a:lnTo>
                    <a:pt x="1864410" y="24485"/>
                  </a:lnTo>
                  <a:close/>
                </a:path>
                <a:path w="2157095" h="49529">
                  <a:moveTo>
                    <a:pt x="1871726" y="13627"/>
                  </a:moveTo>
                  <a:lnTo>
                    <a:pt x="1859927" y="16002"/>
                  </a:lnTo>
                  <a:lnTo>
                    <a:pt x="1860562" y="18580"/>
                  </a:lnTo>
                  <a:lnTo>
                    <a:pt x="1865515" y="17703"/>
                  </a:lnTo>
                  <a:lnTo>
                    <a:pt x="1871065" y="17233"/>
                  </a:lnTo>
                  <a:lnTo>
                    <a:pt x="1870735" y="17233"/>
                  </a:lnTo>
                  <a:lnTo>
                    <a:pt x="1870417" y="17259"/>
                  </a:lnTo>
                  <a:lnTo>
                    <a:pt x="1870087" y="17233"/>
                  </a:lnTo>
                  <a:lnTo>
                    <a:pt x="1871726" y="13627"/>
                  </a:lnTo>
                  <a:close/>
                </a:path>
                <a:path w="2157095" h="49529">
                  <a:moveTo>
                    <a:pt x="1872919" y="10731"/>
                  </a:moveTo>
                  <a:lnTo>
                    <a:pt x="1872792" y="10655"/>
                  </a:lnTo>
                  <a:lnTo>
                    <a:pt x="1866392" y="6718"/>
                  </a:lnTo>
                  <a:lnTo>
                    <a:pt x="1865122" y="9131"/>
                  </a:lnTo>
                  <a:lnTo>
                    <a:pt x="1856968" y="9385"/>
                  </a:lnTo>
                  <a:lnTo>
                    <a:pt x="1849539" y="9766"/>
                  </a:lnTo>
                  <a:lnTo>
                    <a:pt x="1850415" y="12306"/>
                  </a:lnTo>
                  <a:lnTo>
                    <a:pt x="1845119" y="9639"/>
                  </a:lnTo>
                  <a:lnTo>
                    <a:pt x="1839988" y="8750"/>
                  </a:lnTo>
                  <a:lnTo>
                    <a:pt x="1836013" y="8115"/>
                  </a:lnTo>
                  <a:lnTo>
                    <a:pt x="1834426" y="7861"/>
                  </a:lnTo>
                  <a:lnTo>
                    <a:pt x="1827847" y="5702"/>
                  </a:lnTo>
                  <a:lnTo>
                    <a:pt x="1828152" y="6972"/>
                  </a:lnTo>
                  <a:lnTo>
                    <a:pt x="1831289" y="8115"/>
                  </a:lnTo>
                  <a:lnTo>
                    <a:pt x="1822742" y="7480"/>
                  </a:lnTo>
                  <a:lnTo>
                    <a:pt x="1822361" y="7861"/>
                  </a:lnTo>
                  <a:lnTo>
                    <a:pt x="1821459" y="8369"/>
                  </a:lnTo>
                  <a:lnTo>
                    <a:pt x="1820875" y="8623"/>
                  </a:lnTo>
                  <a:lnTo>
                    <a:pt x="1820291" y="8496"/>
                  </a:lnTo>
                  <a:lnTo>
                    <a:pt x="1820760" y="8623"/>
                  </a:lnTo>
                  <a:lnTo>
                    <a:pt x="1820418" y="8877"/>
                  </a:lnTo>
                  <a:lnTo>
                    <a:pt x="1820951" y="8750"/>
                  </a:lnTo>
                  <a:lnTo>
                    <a:pt x="1822983" y="9258"/>
                  </a:lnTo>
                  <a:lnTo>
                    <a:pt x="1824634" y="9893"/>
                  </a:lnTo>
                  <a:lnTo>
                    <a:pt x="1825078" y="10401"/>
                  </a:lnTo>
                  <a:lnTo>
                    <a:pt x="1825180" y="10731"/>
                  </a:lnTo>
                  <a:lnTo>
                    <a:pt x="1821053" y="13576"/>
                  </a:lnTo>
                  <a:lnTo>
                    <a:pt x="1807464" y="13576"/>
                  </a:lnTo>
                  <a:lnTo>
                    <a:pt x="1802866" y="15100"/>
                  </a:lnTo>
                  <a:lnTo>
                    <a:pt x="1797786" y="14465"/>
                  </a:lnTo>
                  <a:lnTo>
                    <a:pt x="1804987" y="13576"/>
                  </a:lnTo>
                  <a:lnTo>
                    <a:pt x="1802218" y="12179"/>
                  </a:lnTo>
                  <a:lnTo>
                    <a:pt x="1795348" y="14465"/>
                  </a:lnTo>
                  <a:lnTo>
                    <a:pt x="1793875" y="13195"/>
                  </a:lnTo>
                  <a:lnTo>
                    <a:pt x="1793735" y="13068"/>
                  </a:lnTo>
                  <a:lnTo>
                    <a:pt x="1793138" y="12560"/>
                  </a:lnTo>
                  <a:lnTo>
                    <a:pt x="1791728" y="11798"/>
                  </a:lnTo>
                  <a:lnTo>
                    <a:pt x="1789849" y="10782"/>
                  </a:lnTo>
                  <a:lnTo>
                    <a:pt x="1789176" y="9766"/>
                  </a:lnTo>
                  <a:lnTo>
                    <a:pt x="1788922" y="9385"/>
                  </a:lnTo>
                  <a:lnTo>
                    <a:pt x="1791373" y="8750"/>
                  </a:lnTo>
                  <a:lnTo>
                    <a:pt x="1793824" y="8115"/>
                  </a:lnTo>
                  <a:lnTo>
                    <a:pt x="1783067" y="7988"/>
                  </a:lnTo>
                  <a:lnTo>
                    <a:pt x="1779168" y="6972"/>
                  </a:lnTo>
                  <a:lnTo>
                    <a:pt x="1776730" y="6337"/>
                  </a:lnTo>
                  <a:lnTo>
                    <a:pt x="1774774" y="6197"/>
                  </a:lnTo>
                  <a:lnTo>
                    <a:pt x="1774774" y="9766"/>
                  </a:lnTo>
                  <a:lnTo>
                    <a:pt x="1774571" y="9893"/>
                  </a:lnTo>
                  <a:lnTo>
                    <a:pt x="1768538" y="8750"/>
                  </a:lnTo>
                  <a:lnTo>
                    <a:pt x="1770646" y="9131"/>
                  </a:lnTo>
                  <a:lnTo>
                    <a:pt x="1774774" y="9766"/>
                  </a:lnTo>
                  <a:lnTo>
                    <a:pt x="1774774" y="6197"/>
                  </a:lnTo>
                  <a:lnTo>
                    <a:pt x="1768030" y="5702"/>
                  </a:lnTo>
                  <a:lnTo>
                    <a:pt x="1762658" y="6972"/>
                  </a:lnTo>
                  <a:lnTo>
                    <a:pt x="1757578" y="6337"/>
                  </a:lnTo>
                  <a:lnTo>
                    <a:pt x="1749844" y="10020"/>
                  </a:lnTo>
                  <a:lnTo>
                    <a:pt x="1750618" y="9639"/>
                  </a:lnTo>
                  <a:lnTo>
                    <a:pt x="1754263" y="7861"/>
                  </a:lnTo>
                  <a:lnTo>
                    <a:pt x="1737398" y="9639"/>
                  </a:lnTo>
                  <a:lnTo>
                    <a:pt x="1737245" y="8877"/>
                  </a:lnTo>
                  <a:lnTo>
                    <a:pt x="1724571" y="9385"/>
                  </a:lnTo>
                  <a:lnTo>
                    <a:pt x="1711490" y="10528"/>
                  </a:lnTo>
                  <a:lnTo>
                    <a:pt x="1706943" y="10579"/>
                  </a:lnTo>
                  <a:lnTo>
                    <a:pt x="1707730" y="9423"/>
                  </a:lnTo>
                  <a:lnTo>
                    <a:pt x="1702828" y="8356"/>
                  </a:lnTo>
                  <a:lnTo>
                    <a:pt x="1698942" y="7899"/>
                  </a:lnTo>
                  <a:lnTo>
                    <a:pt x="1695513" y="7759"/>
                  </a:lnTo>
                  <a:lnTo>
                    <a:pt x="1701406" y="9347"/>
                  </a:lnTo>
                  <a:lnTo>
                    <a:pt x="1703908" y="10604"/>
                  </a:lnTo>
                  <a:lnTo>
                    <a:pt x="1697964" y="10655"/>
                  </a:lnTo>
                  <a:lnTo>
                    <a:pt x="1693849" y="10020"/>
                  </a:lnTo>
                  <a:lnTo>
                    <a:pt x="1683956" y="8496"/>
                  </a:lnTo>
                  <a:lnTo>
                    <a:pt x="1672564" y="10020"/>
                  </a:lnTo>
                  <a:lnTo>
                    <a:pt x="1663204" y="9258"/>
                  </a:lnTo>
                  <a:lnTo>
                    <a:pt x="1661363" y="6845"/>
                  </a:lnTo>
                  <a:lnTo>
                    <a:pt x="1654911" y="6845"/>
                  </a:lnTo>
                  <a:lnTo>
                    <a:pt x="1647482" y="6210"/>
                  </a:lnTo>
                  <a:lnTo>
                    <a:pt x="1640827" y="5956"/>
                  </a:lnTo>
                  <a:lnTo>
                    <a:pt x="1636674" y="6845"/>
                  </a:lnTo>
                  <a:lnTo>
                    <a:pt x="1627746" y="3797"/>
                  </a:lnTo>
                  <a:lnTo>
                    <a:pt x="1614728" y="3543"/>
                  </a:lnTo>
                  <a:lnTo>
                    <a:pt x="1600796" y="4305"/>
                  </a:lnTo>
                  <a:lnTo>
                    <a:pt x="1589125" y="4305"/>
                  </a:lnTo>
                  <a:lnTo>
                    <a:pt x="1588643" y="7480"/>
                  </a:lnTo>
                  <a:lnTo>
                    <a:pt x="1582127" y="7607"/>
                  </a:lnTo>
                  <a:lnTo>
                    <a:pt x="1575498" y="7988"/>
                  </a:lnTo>
                  <a:lnTo>
                    <a:pt x="1568462" y="8623"/>
                  </a:lnTo>
                  <a:lnTo>
                    <a:pt x="1560766" y="9512"/>
                  </a:lnTo>
                  <a:lnTo>
                    <a:pt x="1561439" y="12306"/>
                  </a:lnTo>
                  <a:lnTo>
                    <a:pt x="1553527" y="13068"/>
                  </a:lnTo>
                  <a:lnTo>
                    <a:pt x="1544116" y="12306"/>
                  </a:lnTo>
                  <a:lnTo>
                    <a:pt x="1537169" y="11544"/>
                  </a:lnTo>
                  <a:lnTo>
                    <a:pt x="1533690" y="11163"/>
                  </a:lnTo>
                  <a:lnTo>
                    <a:pt x="1522730" y="10655"/>
                  </a:lnTo>
                  <a:lnTo>
                    <a:pt x="1523695" y="9563"/>
                  </a:lnTo>
                  <a:lnTo>
                    <a:pt x="1516634" y="8496"/>
                  </a:lnTo>
                  <a:lnTo>
                    <a:pt x="1502943" y="9893"/>
                  </a:lnTo>
                  <a:lnTo>
                    <a:pt x="1489557" y="11544"/>
                  </a:lnTo>
                  <a:lnTo>
                    <a:pt x="1476997" y="10528"/>
                  </a:lnTo>
                  <a:lnTo>
                    <a:pt x="1473022" y="11544"/>
                  </a:lnTo>
                  <a:lnTo>
                    <a:pt x="1472057" y="11417"/>
                  </a:lnTo>
                  <a:lnTo>
                    <a:pt x="1470126" y="11163"/>
                  </a:lnTo>
                  <a:lnTo>
                    <a:pt x="1467345" y="10401"/>
                  </a:lnTo>
                  <a:lnTo>
                    <a:pt x="1468043" y="10401"/>
                  </a:lnTo>
                  <a:lnTo>
                    <a:pt x="1468335" y="10274"/>
                  </a:lnTo>
                  <a:lnTo>
                    <a:pt x="1466697" y="10274"/>
                  </a:lnTo>
                  <a:lnTo>
                    <a:pt x="1463128" y="9258"/>
                  </a:lnTo>
                  <a:lnTo>
                    <a:pt x="1461160" y="8750"/>
                  </a:lnTo>
                  <a:lnTo>
                    <a:pt x="1464424" y="10020"/>
                  </a:lnTo>
                  <a:lnTo>
                    <a:pt x="1465821" y="10274"/>
                  </a:lnTo>
                  <a:lnTo>
                    <a:pt x="1462747" y="10274"/>
                  </a:lnTo>
                  <a:lnTo>
                    <a:pt x="1458087" y="10655"/>
                  </a:lnTo>
                  <a:lnTo>
                    <a:pt x="1453527" y="11417"/>
                  </a:lnTo>
                  <a:lnTo>
                    <a:pt x="1451597" y="8369"/>
                  </a:lnTo>
                  <a:lnTo>
                    <a:pt x="1450543" y="8369"/>
                  </a:lnTo>
                  <a:lnTo>
                    <a:pt x="1446060" y="7353"/>
                  </a:lnTo>
                  <a:lnTo>
                    <a:pt x="1446923" y="9893"/>
                  </a:lnTo>
                  <a:lnTo>
                    <a:pt x="1449324" y="12179"/>
                  </a:lnTo>
                  <a:lnTo>
                    <a:pt x="1447025" y="12687"/>
                  </a:lnTo>
                  <a:lnTo>
                    <a:pt x="1444904" y="13335"/>
                  </a:lnTo>
                  <a:lnTo>
                    <a:pt x="1443278" y="13957"/>
                  </a:lnTo>
                  <a:lnTo>
                    <a:pt x="1439646" y="9131"/>
                  </a:lnTo>
                  <a:lnTo>
                    <a:pt x="1431315" y="15735"/>
                  </a:lnTo>
                  <a:lnTo>
                    <a:pt x="1426349" y="10401"/>
                  </a:lnTo>
                  <a:lnTo>
                    <a:pt x="1421434" y="11925"/>
                  </a:lnTo>
                  <a:lnTo>
                    <a:pt x="1413421" y="13068"/>
                  </a:lnTo>
                  <a:lnTo>
                    <a:pt x="1405534" y="14719"/>
                  </a:lnTo>
                  <a:lnTo>
                    <a:pt x="1400975" y="17767"/>
                  </a:lnTo>
                  <a:lnTo>
                    <a:pt x="1400810" y="17005"/>
                  </a:lnTo>
                  <a:lnTo>
                    <a:pt x="1399476" y="16751"/>
                  </a:lnTo>
                  <a:lnTo>
                    <a:pt x="1401940" y="16624"/>
                  </a:lnTo>
                  <a:lnTo>
                    <a:pt x="1391780" y="15481"/>
                  </a:lnTo>
                  <a:lnTo>
                    <a:pt x="1387208" y="17005"/>
                  </a:lnTo>
                  <a:lnTo>
                    <a:pt x="1385049" y="13068"/>
                  </a:lnTo>
                  <a:lnTo>
                    <a:pt x="1373936" y="18275"/>
                  </a:lnTo>
                  <a:lnTo>
                    <a:pt x="1372819" y="17894"/>
                  </a:lnTo>
                  <a:lnTo>
                    <a:pt x="1367193" y="15989"/>
                  </a:lnTo>
                  <a:lnTo>
                    <a:pt x="1364386" y="14592"/>
                  </a:lnTo>
                  <a:lnTo>
                    <a:pt x="1371104" y="11544"/>
                  </a:lnTo>
                  <a:lnTo>
                    <a:pt x="1361998" y="13830"/>
                  </a:lnTo>
                  <a:lnTo>
                    <a:pt x="1356741" y="14719"/>
                  </a:lnTo>
                  <a:lnTo>
                    <a:pt x="1351940" y="15608"/>
                  </a:lnTo>
                  <a:lnTo>
                    <a:pt x="1344206" y="17894"/>
                  </a:lnTo>
                  <a:lnTo>
                    <a:pt x="1344879" y="15354"/>
                  </a:lnTo>
                  <a:lnTo>
                    <a:pt x="1339951" y="15481"/>
                  </a:lnTo>
                  <a:lnTo>
                    <a:pt x="1332090" y="18783"/>
                  </a:lnTo>
                  <a:lnTo>
                    <a:pt x="1331722" y="18529"/>
                  </a:lnTo>
                  <a:lnTo>
                    <a:pt x="1329867" y="17259"/>
                  </a:lnTo>
                  <a:lnTo>
                    <a:pt x="1329131" y="16751"/>
                  </a:lnTo>
                  <a:lnTo>
                    <a:pt x="1315542" y="14592"/>
                  </a:lnTo>
                  <a:lnTo>
                    <a:pt x="1304899" y="14338"/>
                  </a:lnTo>
                  <a:lnTo>
                    <a:pt x="1269733" y="13576"/>
                  </a:lnTo>
                  <a:lnTo>
                    <a:pt x="1246441" y="11671"/>
                  </a:lnTo>
                  <a:lnTo>
                    <a:pt x="1246682" y="14338"/>
                  </a:lnTo>
                  <a:lnTo>
                    <a:pt x="1245311" y="14084"/>
                  </a:lnTo>
                  <a:lnTo>
                    <a:pt x="1235671" y="12306"/>
                  </a:lnTo>
                  <a:lnTo>
                    <a:pt x="1232204" y="14084"/>
                  </a:lnTo>
                  <a:lnTo>
                    <a:pt x="1230553" y="12306"/>
                  </a:lnTo>
                  <a:lnTo>
                    <a:pt x="1228598" y="11798"/>
                  </a:lnTo>
                  <a:lnTo>
                    <a:pt x="1226629" y="11290"/>
                  </a:lnTo>
                  <a:lnTo>
                    <a:pt x="1230058" y="10147"/>
                  </a:lnTo>
                  <a:lnTo>
                    <a:pt x="1231201" y="9766"/>
                  </a:lnTo>
                  <a:lnTo>
                    <a:pt x="1221574" y="10147"/>
                  </a:lnTo>
                  <a:lnTo>
                    <a:pt x="1213726" y="9639"/>
                  </a:lnTo>
                  <a:lnTo>
                    <a:pt x="1206703" y="9766"/>
                  </a:lnTo>
                  <a:lnTo>
                    <a:pt x="1199591" y="11798"/>
                  </a:lnTo>
                  <a:lnTo>
                    <a:pt x="1197940" y="10147"/>
                  </a:lnTo>
                  <a:lnTo>
                    <a:pt x="1199972" y="9766"/>
                  </a:lnTo>
                  <a:lnTo>
                    <a:pt x="1202677" y="9258"/>
                  </a:lnTo>
                  <a:lnTo>
                    <a:pt x="1201216" y="8242"/>
                  </a:lnTo>
                  <a:lnTo>
                    <a:pt x="1196619" y="9766"/>
                  </a:lnTo>
                  <a:lnTo>
                    <a:pt x="1193660" y="7734"/>
                  </a:lnTo>
                  <a:lnTo>
                    <a:pt x="1197241" y="7226"/>
                  </a:lnTo>
                  <a:lnTo>
                    <a:pt x="1199515" y="6464"/>
                  </a:lnTo>
                  <a:lnTo>
                    <a:pt x="1191793" y="6604"/>
                  </a:lnTo>
                  <a:lnTo>
                    <a:pt x="1191793" y="31102"/>
                  </a:lnTo>
                  <a:lnTo>
                    <a:pt x="1189812" y="32118"/>
                  </a:lnTo>
                  <a:lnTo>
                    <a:pt x="1186751" y="31610"/>
                  </a:lnTo>
                  <a:lnTo>
                    <a:pt x="1183297" y="30467"/>
                  </a:lnTo>
                  <a:lnTo>
                    <a:pt x="1185799" y="30213"/>
                  </a:lnTo>
                  <a:lnTo>
                    <a:pt x="1188631" y="30340"/>
                  </a:lnTo>
                  <a:lnTo>
                    <a:pt x="1191793" y="31102"/>
                  </a:lnTo>
                  <a:lnTo>
                    <a:pt x="1191793" y="6604"/>
                  </a:lnTo>
                  <a:lnTo>
                    <a:pt x="1184795" y="6718"/>
                  </a:lnTo>
                  <a:lnTo>
                    <a:pt x="1183309" y="12179"/>
                  </a:lnTo>
                  <a:lnTo>
                    <a:pt x="1182243" y="17259"/>
                  </a:lnTo>
                  <a:lnTo>
                    <a:pt x="1174775" y="14846"/>
                  </a:lnTo>
                  <a:lnTo>
                    <a:pt x="1171054" y="15227"/>
                  </a:lnTo>
                  <a:lnTo>
                    <a:pt x="1165669" y="18529"/>
                  </a:lnTo>
                  <a:lnTo>
                    <a:pt x="1163066" y="16878"/>
                  </a:lnTo>
                  <a:lnTo>
                    <a:pt x="1161834" y="16370"/>
                  </a:lnTo>
                  <a:lnTo>
                    <a:pt x="1161211" y="16116"/>
                  </a:lnTo>
                  <a:lnTo>
                    <a:pt x="1158735" y="15100"/>
                  </a:lnTo>
                  <a:lnTo>
                    <a:pt x="1167892" y="14465"/>
                  </a:lnTo>
                  <a:lnTo>
                    <a:pt x="1160792" y="14084"/>
                  </a:lnTo>
                  <a:lnTo>
                    <a:pt x="1150175" y="13703"/>
                  </a:lnTo>
                  <a:lnTo>
                    <a:pt x="1140409" y="14211"/>
                  </a:lnTo>
                  <a:lnTo>
                    <a:pt x="1135913" y="16116"/>
                  </a:lnTo>
                  <a:lnTo>
                    <a:pt x="1134300" y="15100"/>
                  </a:lnTo>
                  <a:lnTo>
                    <a:pt x="1128725" y="15862"/>
                  </a:lnTo>
                  <a:lnTo>
                    <a:pt x="1127366" y="16370"/>
                  </a:lnTo>
                  <a:lnTo>
                    <a:pt x="1115822" y="16116"/>
                  </a:lnTo>
                  <a:lnTo>
                    <a:pt x="1114806" y="15735"/>
                  </a:lnTo>
                  <a:lnTo>
                    <a:pt x="1103464" y="16116"/>
                  </a:lnTo>
                  <a:lnTo>
                    <a:pt x="1106601" y="16751"/>
                  </a:lnTo>
                  <a:lnTo>
                    <a:pt x="1102131" y="21704"/>
                  </a:lnTo>
                  <a:lnTo>
                    <a:pt x="1100975" y="20815"/>
                  </a:lnTo>
                  <a:lnTo>
                    <a:pt x="1097838" y="18402"/>
                  </a:lnTo>
                  <a:lnTo>
                    <a:pt x="1097178" y="17894"/>
                  </a:lnTo>
                  <a:lnTo>
                    <a:pt x="1088047" y="18402"/>
                  </a:lnTo>
                  <a:lnTo>
                    <a:pt x="1088301" y="17894"/>
                  </a:lnTo>
                  <a:lnTo>
                    <a:pt x="1081951" y="17132"/>
                  </a:lnTo>
                  <a:lnTo>
                    <a:pt x="1077722" y="16624"/>
                  </a:lnTo>
                  <a:lnTo>
                    <a:pt x="1073327" y="17005"/>
                  </a:lnTo>
                  <a:lnTo>
                    <a:pt x="1068997" y="17132"/>
                  </a:lnTo>
                  <a:lnTo>
                    <a:pt x="1058570" y="15608"/>
                  </a:lnTo>
                  <a:lnTo>
                    <a:pt x="1059688" y="18656"/>
                  </a:lnTo>
                  <a:lnTo>
                    <a:pt x="1055827" y="20815"/>
                  </a:lnTo>
                  <a:lnTo>
                    <a:pt x="1048308" y="19545"/>
                  </a:lnTo>
                  <a:lnTo>
                    <a:pt x="1046099" y="19037"/>
                  </a:lnTo>
                  <a:lnTo>
                    <a:pt x="1038898" y="17386"/>
                  </a:lnTo>
                  <a:lnTo>
                    <a:pt x="1029360" y="17259"/>
                  </a:lnTo>
                  <a:lnTo>
                    <a:pt x="1033703" y="19037"/>
                  </a:lnTo>
                  <a:lnTo>
                    <a:pt x="1027976" y="18529"/>
                  </a:lnTo>
                  <a:lnTo>
                    <a:pt x="1025283" y="17259"/>
                  </a:lnTo>
                  <a:lnTo>
                    <a:pt x="1025017" y="17132"/>
                  </a:lnTo>
                  <a:lnTo>
                    <a:pt x="1021257" y="15354"/>
                  </a:lnTo>
                  <a:lnTo>
                    <a:pt x="1007364" y="8750"/>
                  </a:lnTo>
                  <a:lnTo>
                    <a:pt x="1011059" y="8369"/>
                  </a:lnTo>
                  <a:lnTo>
                    <a:pt x="1013066" y="7988"/>
                  </a:lnTo>
                  <a:lnTo>
                    <a:pt x="1005243" y="6972"/>
                  </a:lnTo>
                  <a:lnTo>
                    <a:pt x="1003884" y="8623"/>
                  </a:lnTo>
                  <a:lnTo>
                    <a:pt x="1003338" y="11163"/>
                  </a:lnTo>
                  <a:lnTo>
                    <a:pt x="997991" y="12814"/>
                  </a:lnTo>
                  <a:lnTo>
                    <a:pt x="995895" y="10909"/>
                  </a:lnTo>
                  <a:lnTo>
                    <a:pt x="995616" y="10655"/>
                  </a:lnTo>
                  <a:lnTo>
                    <a:pt x="1001039" y="7353"/>
                  </a:lnTo>
                  <a:lnTo>
                    <a:pt x="992390" y="6972"/>
                  </a:lnTo>
                  <a:lnTo>
                    <a:pt x="986472" y="7353"/>
                  </a:lnTo>
                  <a:lnTo>
                    <a:pt x="976769" y="9385"/>
                  </a:lnTo>
                  <a:lnTo>
                    <a:pt x="965669" y="10909"/>
                  </a:lnTo>
                  <a:lnTo>
                    <a:pt x="955535" y="9893"/>
                  </a:lnTo>
                  <a:lnTo>
                    <a:pt x="960704" y="13195"/>
                  </a:lnTo>
                  <a:lnTo>
                    <a:pt x="954735" y="14465"/>
                  </a:lnTo>
                  <a:lnTo>
                    <a:pt x="946886" y="13830"/>
                  </a:lnTo>
                  <a:lnTo>
                    <a:pt x="944130" y="13322"/>
                  </a:lnTo>
                  <a:lnTo>
                    <a:pt x="937920" y="12179"/>
                  </a:lnTo>
                  <a:lnTo>
                    <a:pt x="929119" y="11417"/>
                  </a:lnTo>
                  <a:lnTo>
                    <a:pt x="921766" y="13322"/>
                  </a:lnTo>
                  <a:lnTo>
                    <a:pt x="920597" y="12941"/>
                  </a:lnTo>
                  <a:lnTo>
                    <a:pt x="920280" y="12560"/>
                  </a:lnTo>
                  <a:lnTo>
                    <a:pt x="920153" y="12306"/>
                  </a:lnTo>
                  <a:lnTo>
                    <a:pt x="920115" y="12052"/>
                  </a:lnTo>
                  <a:lnTo>
                    <a:pt x="913549" y="13068"/>
                  </a:lnTo>
                  <a:lnTo>
                    <a:pt x="905611" y="14084"/>
                  </a:lnTo>
                  <a:lnTo>
                    <a:pt x="898194" y="15354"/>
                  </a:lnTo>
                  <a:lnTo>
                    <a:pt x="893191" y="17132"/>
                  </a:lnTo>
                  <a:lnTo>
                    <a:pt x="890651" y="16116"/>
                  </a:lnTo>
                  <a:lnTo>
                    <a:pt x="890016" y="15862"/>
                  </a:lnTo>
                  <a:lnTo>
                    <a:pt x="883678" y="13322"/>
                  </a:lnTo>
                  <a:lnTo>
                    <a:pt x="855687" y="15862"/>
                  </a:lnTo>
                  <a:lnTo>
                    <a:pt x="850785" y="13068"/>
                  </a:lnTo>
                  <a:lnTo>
                    <a:pt x="849896" y="12560"/>
                  </a:lnTo>
                  <a:lnTo>
                    <a:pt x="828395" y="13068"/>
                  </a:lnTo>
                  <a:lnTo>
                    <a:pt x="828954" y="12052"/>
                  </a:lnTo>
                  <a:lnTo>
                    <a:pt x="815213" y="11417"/>
                  </a:lnTo>
                  <a:lnTo>
                    <a:pt x="805522" y="16116"/>
                  </a:lnTo>
                  <a:lnTo>
                    <a:pt x="802335" y="15481"/>
                  </a:lnTo>
                  <a:lnTo>
                    <a:pt x="804659" y="14592"/>
                  </a:lnTo>
                  <a:lnTo>
                    <a:pt x="804938" y="14084"/>
                  </a:lnTo>
                  <a:lnTo>
                    <a:pt x="792746" y="13068"/>
                  </a:lnTo>
                  <a:lnTo>
                    <a:pt x="784263" y="13195"/>
                  </a:lnTo>
                  <a:lnTo>
                    <a:pt x="776376" y="14465"/>
                  </a:lnTo>
                  <a:lnTo>
                    <a:pt x="766013" y="17259"/>
                  </a:lnTo>
                  <a:lnTo>
                    <a:pt x="764260" y="14211"/>
                  </a:lnTo>
                  <a:lnTo>
                    <a:pt x="757491" y="14211"/>
                  </a:lnTo>
                  <a:lnTo>
                    <a:pt x="746658" y="12941"/>
                  </a:lnTo>
                  <a:lnTo>
                    <a:pt x="745451" y="12814"/>
                  </a:lnTo>
                  <a:lnTo>
                    <a:pt x="730808" y="11798"/>
                  </a:lnTo>
                  <a:lnTo>
                    <a:pt x="715530" y="12941"/>
                  </a:lnTo>
                  <a:lnTo>
                    <a:pt x="716140" y="11925"/>
                  </a:lnTo>
                  <a:lnTo>
                    <a:pt x="717702" y="11544"/>
                  </a:lnTo>
                  <a:lnTo>
                    <a:pt x="699935" y="11925"/>
                  </a:lnTo>
                  <a:lnTo>
                    <a:pt x="681863" y="9893"/>
                  </a:lnTo>
                  <a:lnTo>
                    <a:pt x="666407" y="9512"/>
                  </a:lnTo>
                  <a:lnTo>
                    <a:pt x="656539" y="14211"/>
                  </a:lnTo>
                  <a:lnTo>
                    <a:pt x="641921" y="17005"/>
                  </a:lnTo>
                  <a:lnTo>
                    <a:pt x="649579" y="18275"/>
                  </a:lnTo>
                  <a:lnTo>
                    <a:pt x="648576" y="20180"/>
                  </a:lnTo>
                  <a:lnTo>
                    <a:pt x="645668" y="22085"/>
                  </a:lnTo>
                  <a:lnTo>
                    <a:pt x="645579" y="22339"/>
                  </a:lnTo>
                  <a:lnTo>
                    <a:pt x="646874" y="23990"/>
                  </a:lnTo>
                  <a:lnTo>
                    <a:pt x="640880" y="23736"/>
                  </a:lnTo>
                  <a:lnTo>
                    <a:pt x="635622" y="22339"/>
                  </a:lnTo>
                  <a:lnTo>
                    <a:pt x="634009" y="21196"/>
                  </a:lnTo>
                  <a:lnTo>
                    <a:pt x="633463" y="20815"/>
                  </a:lnTo>
                  <a:lnTo>
                    <a:pt x="636790" y="19926"/>
                  </a:lnTo>
                  <a:lnTo>
                    <a:pt x="638225" y="20434"/>
                  </a:lnTo>
                  <a:lnTo>
                    <a:pt x="637832" y="19926"/>
                  </a:lnTo>
                  <a:lnTo>
                    <a:pt x="636562" y="18275"/>
                  </a:lnTo>
                  <a:lnTo>
                    <a:pt x="635977" y="17513"/>
                  </a:lnTo>
                  <a:lnTo>
                    <a:pt x="627799" y="16624"/>
                  </a:lnTo>
                  <a:lnTo>
                    <a:pt x="619074" y="16116"/>
                  </a:lnTo>
                  <a:lnTo>
                    <a:pt x="617982" y="15608"/>
                  </a:lnTo>
                  <a:lnTo>
                    <a:pt x="615226" y="14338"/>
                  </a:lnTo>
                  <a:lnTo>
                    <a:pt x="587489" y="13957"/>
                  </a:lnTo>
                  <a:lnTo>
                    <a:pt x="533260" y="11671"/>
                  </a:lnTo>
                  <a:lnTo>
                    <a:pt x="512203" y="11176"/>
                  </a:lnTo>
                  <a:lnTo>
                    <a:pt x="512203" y="33388"/>
                  </a:lnTo>
                  <a:lnTo>
                    <a:pt x="508457" y="35801"/>
                  </a:lnTo>
                  <a:lnTo>
                    <a:pt x="500748" y="36309"/>
                  </a:lnTo>
                  <a:lnTo>
                    <a:pt x="491451" y="36690"/>
                  </a:lnTo>
                  <a:lnTo>
                    <a:pt x="490334" y="36918"/>
                  </a:lnTo>
                  <a:lnTo>
                    <a:pt x="491121" y="33896"/>
                  </a:lnTo>
                  <a:lnTo>
                    <a:pt x="491350" y="33007"/>
                  </a:lnTo>
                  <a:lnTo>
                    <a:pt x="475297" y="34150"/>
                  </a:lnTo>
                  <a:lnTo>
                    <a:pt x="482117" y="32499"/>
                  </a:lnTo>
                  <a:lnTo>
                    <a:pt x="489394" y="30467"/>
                  </a:lnTo>
                  <a:lnTo>
                    <a:pt x="497776" y="29070"/>
                  </a:lnTo>
                  <a:lnTo>
                    <a:pt x="507911" y="29832"/>
                  </a:lnTo>
                  <a:lnTo>
                    <a:pt x="506742" y="30848"/>
                  </a:lnTo>
                  <a:lnTo>
                    <a:pt x="502285" y="32118"/>
                  </a:lnTo>
                  <a:lnTo>
                    <a:pt x="499211" y="32880"/>
                  </a:lnTo>
                  <a:lnTo>
                    <a:pt x="503605" y="34404"/>
                  </a:lnTo>
                  <a:lnTo>
                    <a:pt x="507657" y="31864"/>
                  </a:lnTo>
                  <a:lnTo>
                    <a:pt x="512203" y="33388"/>
                  </a:lnTo>
                  <a:lnTo>
                    <a:pt x="512203" y="11176"/>
                  </a:lnTo>
                  <a:lnTo>
                    <a:pt x="506844" y="11036"/>
                  </a:lnTo>
                  <a:lnTo>
                    <a:pt x="510857" y="15608"/>
                  </a:lnTo>
                  <a:lnTo>
                    <a:pt x="498703" y="15354"/>
                  </a:lnTo>
                  <a:lnTo>
                    <a:pt x="497903" y="15100"/>
                  </a:lnTo>
                  <a:lnTo>
                    <a:pt x="495503" y="14338"/>
                  </a:lnTo>
                  <a:lnTo>
                    <a:pt x="494411" y="11798"/>
                  </a:lnTo>
                  <a:lnTo>
                    <a:pt x="503097" y="11925"/>
                  </a:lnTo>
                  <a:lnTo>
                    <a:pt x="502881" y="11798"/>
                  </a:lnTo>
                  <a:lnTo>
                    <a:pt x="498538" y="9258"/>
                  </a:lnTo>
                  <a:lnTo>
                    <a:pt x="488530" y="14084"/>
                  </a:lnTo>
                  <a:lnTo>
                    <a:pt x="488289" y="15100"/>
                  </a:lnTo>
                  <a:lnTo>
                    <a:pt x="485698" y="14465"/>
                  </a:lnTo>
                  <a:lnTo>
                    <a:pt x="482079" y="13576"/>
                  </a:lnTo>
                  <a:lnTo>
                    <a:pt x="484581" y="11798"/>
                  </a:lnTo>
                  <a:lnTo>
                    <a:pt x="489292" y="10274"/>
                  </a:lnTo>
                  <a:lnTo>
                    <a:pt x="489712" y="9639"/>
                  </a:lnTo>
                  <a:lnTo>
                    <a:pt x="482650" y="10020"/>
                  </a:lnTo>
                  <a:lnTo>
                    <a:pt x="484238" y="10528"/>
                  </a:lnTo>
                  <a:lnTo>
                    <a:pt x="478497" y="12433"/>
                  </a:lnTo>
                  <a:lnTo>
                    <a:pt x="477989" y="14465"/>
                  </a:lnTo>
                  <a:lnTo>
                    <a:pt x="467563" y="14211"/>
                  </a:lnTo>
                  <a:lnTo>
                    <a:pt x="465683" y="13957"/>
                  </a:lnTo>
                  <a:lnTo>
                    <a:pt x="461022" y="13335"/>
                  </a:lnTo>
                  <a:lnTo>
                    <a:pt x="457187" y="13957"/>
                  </a:lnTo>
                  <a:lnTo>
                    <a:pt x="458711" y="13195"/>
                  </a:lnTo>
                  <a:lnTo>
                    <a:pt x="460209" y="12306"/>
                  </a:lnTo>
                  <a:lnTo>
                    <a:pt x="461784" y="12814"/>
                  </a:lnTo>
                  <a:lnTo>
                    <a:pt x="462572" y="12306"/>
                  </a:lnTo>
                  <a:lnTo>
                    <a:pt x="464172" y="11290"/>
                  </a:lnTo>
                  <a:lnTo>
                    <a:pt x="461581" y="11163"/>
                  </a:lnTo>
                  <a:lnTo>
                    <a:pt x="461581" y="11036"/>
                  </a:lnTo>
                  <a:lnTo>
                    <a:pt x="461594" y="10782"/>
                  </a:lnTo>
                  <a:lnTo>
                    <a:pt x="460717" y="10655"/>
                  </a:lnTo>
                  <a:lnTo>
                    <a:pt x="457606" y="11036"/>
                  </a:lnTo>
                  <a:lnTo>
                    <a:pt x="442277" y="10655"/>
                  </a:lnTo>
                  <a:lnTo>
                    <a:pt x="448398" y="14338"/>
                  </a:lnTo>
                  <a:lnTo>
                    <a:pt x="441604" y="16116"/>
                  </a:lnTo>
                  <a:lnTo>
                    <a:pt x="433997" y="14084"/>
                  </a:lnTo>
                  <a:lnTo>
                    <a:pt x="441058" y="18275"/>
                  </a:lnTo>
                  <a:lnTo>
                    <a:pt x="432676" y="16370"/>
                  </a:lnTo>
                  <a:lnTo>
                    <a:pt x="427647" y="15227"/>
                  </a:lnTo>
                  <a:lnTo>
                    <a:pt x="411099" y="14592"/>
                  </a:lnTo>
                  <a:lnTo>
                    <a:pt x="407797" y="14465"/>
                  </a:lnTo>
                  <a:lnTo>
                    <a:pt x="388683" y="14592"/>
                  </a:lnTo>
                  <a:lnTo>
                    <a:pt x="377532" y="13957"/>
                  </a:lnTo>
                  <a:lnTo>
                    <a:pt x="370382" y="15481"/>
                  </a:lnTo>
                  <a:lnTo>
                    <a:pt x="363054" y="16243"/>
                  </a:lnTo>
                  <a:lnTo>
                    <a:pt x="355333" y="16370"/>
                  </a:lnTo>
                  <a:lnTo>
                    <a:pt x="347002" y="16243"/>
                  </a:lnTo>
                  <a:lnTo>
                    <a:pt x="349885" y="17005"/>
                  </a:lnTo>
                  <a:lnTo>
                    <a:pt x="351612" y="21196"/>
                  </a:lnTo>
                  <a:lnTo>
                    <a:pt x="341579" y="20688"/>
                  </a:lnTo>
                  <a:lnTo>
                    <a:pt x="340563" y="17640"/>
                  </a:lnTo>
                  <a:lnTo>
                    <a:pt x="340131" y="16370"/>
                  </a:lnTo>
                  <a:lnTo>
                    <a:pt x="332765" y="14846"/>
                  </a:lnTo>
                  <a:lnTo>
                    <a:pt x="323176" y="13703"/>
                  </a:lnTo>
                  <a:lnTo>
                    <a:pt x="315099" y="10782"/>
                  </a:lnTo>
                  <a:lnTo>
                    <a:pt x="313893" y="12814"/>
                  </a:lnTo>
                  <a:lnTo>
                    <a:pt x="304990" y="13576"/>
                  </a:lnTo>
                  <a:lnTo>
                    <a:pt x="296862" y="14719"/>
                  </a:lnTo>
                  <a:lnTo>
                    <a:pt x="297954" y="17640"/>
                  </a:lnTo>
                  <a:lnTo>
                    <a:pt x="289572" y="16878"/>
                  </a:lnTo>
                  <a:lnTo>
                    <a:pt x="289991" y="16751"/>
                  </a:lnTo>
                  <a:lnTo>
                    <a:pt x="292887" y="15862"/>
                  </a:lnTo>
                  <a:lnTo>
                    <a:pt x="297446" y="14465"/>
                  </a:lnTo>
                  <a:lnTo>
                    <a:pt x="294271" y="13449"/>
                  </a:lnTo>
                  <a:lnTo>
                    <a:pt x="291096" y="12433"/>
                  </a:lnTo>
                  <a:lnTo>
                    <a:pt x="275450" y="13449"/>
                  </a:lnTo>
                  <a:lnTo>
                    <a:pt x="258597" y="12687"/>
                  </a:lnTo>
                  <a:lnTo>
                    <a:pt x="240855" y="11544"/>
                  </a:lnTo>
                  <a:lnTo>
                    <a:pt x="222554" y="11417"/>
                  </a:lnTo>
                  <a:lnTo>
                    <a:pt x="222173" y="12560"/>
                  </a:lnTo>
                  <a:lnTo>
                    <a:pt x="226301" y="14211"/>
                  </a:lnTo>
                  <a:lnTo>
                    <a:pt x="221018" y="15862"/>
                  </a:lnTo>
                  <a:lnTo>
                    <a:pt x="208013" y="10274"/>
                  </a:lnTo>
                  <a:lnTo>
                    <a:pt x="203149" y="10782"/>
                  </a:lnTo>
                  <a:lnTo>
                    <a:pt x="203530" y="16751"/>
                  </a:lnTo>
                  <a:lnTo>
                    <a:pt x="202958" y="16497"/>
                  </a:lnTo>
                  <a:lnTo>
                    <a:pt x="200952" y="15608"/>
                  </a:lnTo>
                  <a:lnTo>
                    <a:pt x="194652" y="12814"/>
                  </a:lnTo>
                  <a:lnTo>
                    <a:pt x="197777" y="15227"/>
                  </a:lnTo>
                  <a:lnTo>
                    <a:pt x="194513" y="15608"/>
                  </a:lnTo>
                  <a:lnTo>
                    <a:pt x="171030" y="14465"/>
                  </a:lnTo>
                  <a:lnTo>
                    <a:pt x="157988" y="13830"/>
                  </a:lnTo>
                  <a:lnTo>
                    <a:pt x="121005" y="14465"/>
                  </a:lnTo>
                  <a:lnTo>
                    <a:pt x="83870" y="14211"/>
                  </a:lnTo>
                  <a:lnTo>
                    <a:pt x="46926" y="9766"/>
                  </a:lnTo>
                  <a:lnTo>
                    <a:pt x="53555" y="11925"/>
                  </a:lnTo>
                  <a:lnTo>
                    <a:pt x="49149" y="12179"/>
                  </a:lnTo>
                  <a:lnTo>
                    <a:pt x="44069" y="12306"/>
                  </a:lnTo>
                  <a:lnTo>
                    <a:pt x="47371" y="12814"/>
                  </a:lnTo>
                  <a:lnTo>
                    <a:pt x="44208" y="14846"/>
                  </a:lnTo>
                  <a:lnTo>
                    <a:pt x="44107" y="15227"/>
                  </a:lnTo>
                  <a:lnTo>
                    <a:pt x="44640" y="16497"/>
                  </a:lnTo>
                  <a:lnTo>
                    <a:pt x="41529" y="15862"/>
                  </a:lnTo>
                  <a:lnTo>
                    <a:pt x="24130" y="12306"/>
                  </a:lnTo>
                  <a:lnTo>
                    <a:pt x="19088" y="14211"/>
                  </a:lnTo>
                  <a:lnTo>
                    <a:pt x="4152" y="14846"/>
                  </a:lnTo>
                  <a:lnTo>
                    <a:pt x="0" y="16624"/>
                  </a:lnTo>
                  <a:lnTo>
                    <a:pt x="6489" y="15862"/>
                  </a:lnTo>
                  <a:lnTo>
                    <a:pt x="4711" y="19672"/>
                  </a:lnTo>
                  <a:lnTo>
                    <a:pt x="9144" y="23736"/>
                  </a:lnTo>
                  <a:lnTo>
                    <a:pt x="14947" y="28054"/>
                  </a:lnTo>
                  <a:lnTo>
                    <a:pt x="17322" y="32499"/>
                  </a:lnTo>
                  <a:lnTo>
                    <a:pt x="25641" y="31356"/>
                  </a:lnTo>
                  <a:lnTo>
                    <a:pt x="35687" y="33515"/>
                  </a:lnTo>
                  <a:lnTo>
                    <a:pt x="46901" y="35293"/>
                  </a:lnTo>
                  <a:lnTo>
                    <a:pt x="58699" y="32753"/>
                  </a:lnTo>
                  <a:lnTo>
                    <a:pt x="61315" y="33705"/>
                  </a:lnTo>
                  <a:lnTo>
                    <a:pt x="61595" y="33515"/>
                  </a:lnTo>
                  <a:lnTo>
                    <a:pt x="66459" y="33007"/>
                  </a:lnTo>
                  <a:lnTo>
                    <a:pt x="75463" y="34150"/>
                  </a:lnTo>
                  <a:lnTo>
                    <a:pt x="74447" y="34785"/>
                  </a:lnTo>
                  <a:lnTo>
                    <a:pt x="91211" y="34912"/>
                  </a:lnTo>
                  <a:lnTo>
                    <a:pt x="105549" y="35801"/>
                  </a:lnTo>
                  <a:lnTo>
                    <a:pt x="139001" y="38468"/>
                  </a:lnTo>
                  <a:lnTo>
                    <a:pt x="136893" y="35547"/>
                  </a:lnTo>
                  <a:lnTo>
                    <a:pt x="142989" y="35928"/>
                  </a:lnTo>
                  <a:lnTo>
                    <a:pt x="144284" y="36817"/>
                  </a:lnTo>
                  <a:lnTo>
                    <a:pt x="147154" y="37579"/>
                  </a:lnTo>
                  <a:lnTo>
                    <a:pt x="147523" y="35547"/>
                  </a:lnTo>
                  <a:lnTo>
                    <a:pt x="141998" y="35166"/>
                  </a:lnTo>
                  <a:lnTo>
                    <a:pt x="136359" y="34658"/>
                  </a:lnTo>
                  <a:lnTo>
                    <a:pt x="136372" y="33007"/>
                  </a:lnTo>
                  <a:lnTo>
                    <a:pt x="136385" y="32753"/>
                  </a:lnTo>
                  <a:lnTo>
                    <a:pt x="136385" y="32245"/>
                  </a:lnTo>
                  <a:lnTo>
                    <a:pt x="146621" y="35039"/>
                  </a:lnTo>
                  <a:lnTo>
                    <a:pt x="170345" y="35928"/>
                  </a:lnTo>
                  <a:lnTo>
                    <a:pt x="176161" y="36182"/>
                  </a:lnTo>
                  <a:lnTo>
                    <a:pt x="184912" y="39357"/>
                  </a:lnTo>
                  <a:lnTo>
                    <a:pt x="188595" y="38849"/>
                  </a:lnTo>
                  <a:lnTo>
                    <a:pt x="187871" y="36436"/>
                  </a:lnTo>
                  <a:lnTo>
                    <a:pt x="191554" y="35928"/>
                  </a:lnTo>
                  <a:lnTo>
                    <a:pt x="194043" y="37833"/>
                  </a:lnTo>
                  <a:lnTo>
                    <a:pt x="195821" y="35928"/>
                  </a:lnTo>
                  <a:lnTo>
                    <a:pt x="196418" y="35293"/>
                  </a:lnTo>
                  <a:lnTo>
                    <a:pt x="202565" y="35801"/>
                  </a:lnTo>
                  <a:lnTo>
                    <a:pt x="205676" y="38087"/>
                  </a:lnTo>
                  <a:lnTo>
                    <a:pt x="205917" y="39738"/>
                  </a:lnTo>
                  <a:lnTo>
                    <a:pt x="204406" y="39484"/>
                  </a:lnTo>
                  <a:lnTo>
                    <a:pt x="201663" y="40119"/>
                  </a:lnTo>
                  <a:lnTo>
                    <a:pt x="200063" y="40246"/>
                  </a:lnTo>
                  <a:lnTo>
                    <a:pt x="206997" y="41135"/>
                  </a:lnTo>
                  <a:lnTo>
                    <a:pt x="214655" y="40881"/>
                  </a:lnTo>
                  <a:lnTo>
                    <a:pt x="221348" y="40246"/>
                  </a:lnTo>
                  <a:lnTo>
                    <a:pt x="225323" y="40246"/>
                  </a:lnTo>
                  <a:lnTo>
                    <a:pt x="221310" y="39738"/>
                  </a:lnTo>
                  <a:lnTo>
                    <a:pt x="216293" y="39103"/>
                  </a:lnTo>
                  <a:lnTo>
                    <a:pt x="236397" y="38341"/>
                  </a:lnTo>
                  <a:lnTo>
                    <a:pt x="257467" y="38341"/>
                  </a:lnTo>
                  <a:lnTo>
                    <a:pt x="278384" y="37833"/>
                  </a:lnTo>
                  <a:lnTo>
                    <a:pt x="297992" y="35928"/>
                  </a:lnTo>
                  <a:lnTo>
                    <a:pt x="297141" y="35293"/>
                  </a:lnTo>
                  <a:lnTo>
                    <a:pt x="296113" y="34531"/>
                  </a:lnTo>
                  <a:lnTo>
                    <a:pt x="306781" y="33642"/>
                  </a:lnTo>
                  <a:lnTo>
                    <a:pt x="313372" y="34150"/>
                  </a:lnTo>
                  <a:lnTo>
                    <a:pt x="320306" y="35039"/>
                  </a:lnTo>
                  <a:lnTo>
                    <a:pt x="332028" y="34912"/>
                  </a:lnTo>
                  <a:lnTo>
                    <a:pt x="331279" y="35293"/>
                  </a:lnTo>
                  <a:lnTo>
                    <a:pt x="332320" y="34912"/>
                  </a:lnTo>
                  <a:lnTo>
                    <a:pt x="335432" y="33769"/>
                  </a:lnTo>
                  <a:lnTo>
                    <a:pt x="336537" y="33642"/>
                  </a:lnTo>
                  <a:lnTo>
                    <a:pt x="340969" y="33134"/>
                  </a:lnTo>
                  <a:lnTo>
                    <a:pt x="346659" y="33261"/>
                  </a:lnTo>
                  <a:lnTo>
                    <a:pt x="345884" y="34531"/>
                  </a:lnTo>
                  <a:lnTo>
                    <a:pt x="351345" y="36944"/>
                  </a:lnTo>
                  <a:lnTo>
                    <a:pt x="349643" y="38341"/>
                  </a:lnTo>
                  <a:lnTo>
                    <a:pt x="360095" y="36690"/>
                  </a:lnTo>
                  <a:lnTo>
                    <a:pt x="364096" y="35547"/>
                  </a:lnTo>
                  <a:lnTo>
                    <a:pt x="366801" y="33896"/>
                  </a:lnTo>
                  <a:lnTo>
                    <a:pt x="368427" y="33134"/>
                  </a:lnTo>
                  <a:lnTo>
                    <a:pt x="370332" y="32245"/>
                  </a:lnTo>
                  <a:lnTo>
                    <a:pt x="372237" y="31356"/>
                  </a:lnTo>
                  <a:lnTo>
                    <a:pt x="373329" y="30848"/>
                  </a:lnTo>
                  <a:lnTo>
                    <a:pt x="376453" y="33134"/>
                  </a:lnTo>
                  <a:lnTo>
                    <a:pt x="381076" y="31102"/>
                  </a:lnTo>
                  <a:lnTo>
                    <a:pt x="381165" y="30848"/>
                  </a:lnTo>
                  <a:lnTo>
                    <a:pt x="381469" y="29959"/>
                  </a:lnTo>
                  <a:lnTo>
                    <a:pt x="391833" y="29324"/>
                  </a:lnTo>
                  <a:lnTo>
                    <a:pt x="389128" y="30848"/>
                  </a:lnTo>
                  <a:lnTo>
                    <a:pt x="390766" y="32245"/>
                  </a:lnTo>
                  <a:lnTo>
                    <a:pt x="392201" y="33769"/>
                  </a:lnTo>
                  <a:lnTo>
                    <a:pt x="388924" y="35547"/>
                  </a:lnTo>
                  <a:lnTo>
                    <a:pt x="403313" y="37071"/>
                  </a:lnTo>
                  <a:lnTo>
                    <a:pt x="414515" y="35928"/>
                  </a:lnTo>
                  <a:lnTo>
                    <a:pt x="423468" y="35166"/>
                  </a:lnTo>
                  <a:lnTo>
                    <a:pt x="431228" y="37960"/>
                  </a:lnTo>
                  <a:lnTo>
                    <a:pt x="432371" y="35166"/>
                  </a:lnTo>
                  <a:lnTo>
                    <a:pt x="432587" y="34658"/>
                  </a:lnTo>
                  <a:lnTo>
                    <a:pt x="426250" y="33515"/>
                  </a:lnTo>
                  <a:lnTo>
                    <a:pt x="419087" y="33388"/>
                  </a:lnTo>
                  <a:lnTo>
                    <a:pt x="413308" y="30848"/>
                  </a:lnTo>
                  <a:lnTo>
                    <a:pt x="420357" y="29324"/>
                  </a:lnTo>
                  <a:lnTo>
                    <a:pt x="426237" y="28054"/>
                  </a:lnTo>
                  <a:lnTo>
                    <a:pt x="433057" y="28689"/>
                  </a:lnTo>
                  <a:lnTo>
                    <a:pt x="438111" y="30086"/>
                  </a:lnTo>
                  <a:lnTo>
                    <a:pt x="443763" y="32880"/>
                  </a:lnTo>
                  <a:lnTo>
                    <a:pt x="451396" y="35674"/>
                  </a:lnTo>
                  <a:lnTo>
                    <a:pt x="462368" y="36944"/>
                  </a:lnTo>
                  <a:lnTo>
                    <a:pt x="460629" y="36944"/>
                  </a:lnTo>
                  <a:lnTo>
                    <a:pt x="460502" y="37325"/>
                  </a:lnTo>
                  <a:lnTo>
                    <a:pt x="458774" y="37325"/>
                  </a:lnTo>
                  <a:lnTo>
                    <a:pt x="465315" y="38976"/>
                  </a:lnTo>
                  <a:lnTo>
                    <a:pt x="471589" y="35166"/>
                  </a:lnTo>
                  <a:lnTo>
                    <a:pt x="479628" y="37833"/>
                  </a:lnTo>
                  <a:lnTo>
                    <a:pt x="482676" y="35166"/>
                  </a:lnTo>
                  <a:lnTo>
                    <a:pt x="483831" y="34150"/>
                  </a:lnTo>
                  <a:lnTo>
                    <a:pt x="484124" y="33896"/>
                  </a:lnTo>
                  <a:lnTo>
                    <a:pt x="488924" y="37185"/>
                  </a:lnTo>
                  <a:lnTo>
                    <a:pt x="482955" y="38341"/>
                  </a:lnTo>
                  <a:lnTo>
                    <a:pt x="487743" y="38849"/>
                  </a:lnTo>
                  <a:lnTo>
                    <a:pt x="493318" y="38087"/>
                  </a:lnTo>
                  <a:lnTo>
                    <a:pt x="497103" y="37960"/>
                  </a:lnTo>
                  <a:lnTo>
                    <a:pt x="496493" y="40246"/>
                  </a:lnTo>
                  <a:lnTo>
                    <a:pt x="502335" y="37325"/>
                  </a:lnTo>
                  <a:lnTo>
                    <a:pt x="509231" y="37325"/>
                  </a:lnTo>
                  <a:lnTo>
                    <a:pt x="517017" y="37706"/>
                  </a:lnTo>
                  <a:lnTo>
                    <a:pt x="518731" y="37325"/>
                  </a:lnTo>
                  <a:lnTo>
                    <a:pt x="525564" y="35801"/>
                  </a:lnTo>
                  <a:lnTo>
                    <a:pt x="524789" y="38722"/>
                  </a:lnTo>
                  <a:lnTo>
                    <a:pt x="526656" y="38341"/>
                  </a:lnTo>
                  <a:lnTo>
                    <a:pt x="530542" y="36944"/>
                  </a:lnTo>
                  <a:lnTo>
                    <a:pt x="533996" y="36944"/>
                  </a:lnTo>
                  <a:lnTo>
                    <a:pt x="527748" y="40881"/>
                  </a:lnTo>
                  <a:lnTo>
                    <a:pt x="534822" y="39865"/>
                  </a:lnTo>
                  <a:lnTo>
                    <a:pt x="541731" y="40881"/>
                  </a:lnTo>
                  <a:lnTo>
                    <a:pt x="548563" y="42151"/>
                  </a:lnTo>
                  <a:lnTo>
                    <a:pt x="555421" y="42024"/>
                  </a:lnTo>
                  <a:lnTo>
                    <a:pt x="546493" y="41389"/>
                  </a:lnTo>
                  <a:lnTo>
                    <a:pt x="545020" y="39865"/>
                  </a:lnTo>
                  <a:lnTo>
                    <a:pt x="545515" y="38341"/>
                  </a:lnTo>
                  <a:lnTo>
                    <a:pt x="545439" y="37833"/>
                  </a:lnTo>
                  <a:lnTo>
                    <a:pt x="544106" y="36944"/>
                  </a:lnTo>
                  <a:lnTo>
                    <a:pt x="542963" y="36182"/>
                  </a:lnTo>
                  <a:lnTo>
                    <a:pt x="552386" y="35801"/>
                  </a:lnTo>
                  <a:lnTo>
                    <a:pt x="555536" y="35674"/>
                  </a:lnTo>
                  <a:lnTo>
                    <a:pt x="562051" y="38354"/>
                  </a:lnTo>
                  <a:lnTo>
                    <a:pt x="569048" y="41643"/>
                  </a:lnTo>
                  <a:lnTo>
                    <a:pt x="575233" y="42037"/>
                  </a:lnTo>
                  <a:lnTo>
                    <a:pt x="569696" y="40754"/>
                  </a:lnTo>
                  <a:lnTo>
                    <a:pt x="575322" y="39357"/>
                  </a:lnTo>
                  <a:lnTo>
                    <a:pt x="580390" y="39992"/>
                  </a:lnTo>
                  <a:lnTo>
                    <a:pt x="587070" y="41135"/>
                  </a:lnTo>
                  <a:lnTo>
                    <a:pt x="590169" y="42659"/>
                  </a:lnTo>
                  <a:lnTo>
                    <a:pt x="597306" y="41897"/>
                  </a:lnTo>
                  <a:lnTo>
                    <a:pt x="596366" y="40754"/>
                  </a:lnTo>
                  <a:lnTo>
                    <a:pt x="593775" y="39357"/>
                  </a:lnTo>
                  <a:lnTo>
                    <a:pt x="593534" y="39230"/>
                  </a:lnTo>
                  <a:lnTo>
                    <a:pt x="594969" y="37833"/>
                  </a:lnTo>
                  <a:lnTo>
                    <a:pt x="600964" y="41389"/>
                  </a:lnTo>
                  <a:lnTo>
                    <a:pt x="602818" y="37833"/>
                  </a:lnTo>
                  <a:lnTo>
                    <a:pt x="603618" y="36309"/>
                  </a:lnTo>
                  <a:lnTo>
                    <a:pt x="607910" y="35674"/>
                  </a:lnTo>
                  <a:lnTo>
                    <a:pt x="611339" y="35166"/>
                  </a:lnTo>
                  <a:lnTo>
                    <a:pt x="611390" y="38214"/>
                  </a:lnTo>
                  <a:lnTo>
                    <a:pt x="620979" y="38087"/>
                  </a:lnTo>
                  <a:lnTo>
                    <a:pt x="623836" y="36055"/>
                  </a:lnTo>
                  <a:lnTo>
                    <a:pt x="624928" y="35166"/>
                  </a:lnTo>
                  <a:lnTo>
                    <a:pt x="626338" y="34023"/>
                  </a:lnTo>
                  <a:lnTo>
                    <a:pt x="634796" y="34150"/>
                  </a:lnTo>
                  <a:lnTo>
                    <a:pt x="627164" y="38468"/>
                  </a:lnTo>
                  <a:lnTo>
                    <a:pt x="636574" y="37325"/>
                  </a:lnTo>
                  <a:lnTo>
                    <a:pt x="634631" y="40754"/>
                  </a:lnTo>
                  <a:lnTo>
                    <a:pt x="644880" y="38214"/>
                  </a:lnTo>
                  <a:lnTo>
                    <a:pt x="648081" y="38849"/>
                  </a:lnTo>
                  <a:lnTo>
                    <a:pt x="658114" y="39865"/>
                  </a:lnTo>
                  <a:lnTo>
                    <a:pt x="656323" y="38214"/>
                  </a:lnTo>
                  <a:lnTo>
                    <a:pt x="655777" y="37706"/>
                  </a:lnTo>
                  <a:lnTo>
                    <a:pt x="656183" y="37325"/>
                  </a:lnTo>
                  <a:lnTo>
                    <a:pt x="659434" y="34277"/>
                  </a:lnTo>
                  <a:lnTo>
                    <a:pt x="668324" y="34150"/>
                  </a:lnTo>
                  <a:lnTo>
                    <a:pt x="670547" y="35420"/>
                  </a:lnTo>
                  <a:lnTo>
                    <a:pt x="670572" y="36347"/>
                  </a:lnTo>
                  <a:lnTo>
                    <a:pt x="671614" y="36690"/>
                  </a:lnTo>
                  <a:lnTo>
                    <a:pt x="677519" y="36690"/>
                  </a:lnTo>
                  <a:lnTo>
                    <a:pt x="674687" y="38595"/>
                  </a:lnTo>
                  <a:lnTo>
                    <a:pt x="671576" y="41008"/>
                  </a:lnTo>
                  <a:lnTo>
                    <a:pt x="666076" y="38214"/>
                  </a:lnTo>
                  <a:lnTo>
                    <a:pt x="665518" y="39230"/>
                  </a:lnTo>
                  <a:lnTo>
                    <a:pt x="663270" y="40119"/>
                  </a:lnTo>
                  <a:lnTo>
                    <a:pt x="662698" y="41135"/>
                  </a:lnTo>
                  <a:lnTo>
                    <a:pt x="669226" y="43167"/>
                  </a:lnTo>
                  <a:lnTo>
                    <a:pt x="679107" y="41516"/>
                  </a:lnTo>
                  <a:lnTo>
                    <a:pt x="683679" y="41516"/>
                  </a:lnTo>
                  <a:lnTo>
                    <a:pt x="679818" y="41262"/>
                  </a:lnTo>
                  <a:lnTo>
                    <a:pt x="679094" y="41008"/>
                  </a:lnTo>
                  <a:lnTo>
                    <a:pt x="678738" y="40881"/>
                  </a:lnTo>
                  <a:lnTo>
                    <a:pt x="697014" y="36563"/>
                  </a:lnTo>
                  <a:lnTo>
                    <a:pt x="699884" y="37706"/>
                  </a:lnTo>
                  <a:lnTo>
                    <a:pt x="695350" y="39484"/>
                  </a:lnTo>
                  <a:lnTo>
                    <a:pt x="699046" y="39230"/>
                  </a:lnTo>
                  <a:lnTo>
                    <a:pt x="701611" y="37833"/>
                  </a:lnTo>
                  <a:lnTo>
                    <a:pt x="707047" y="37579"/>
                  </a:lnTo>
                  <a:lnTo>
                    <a:pt x="705866" y="39611"/>
                  </a:lnTo>
                  <a:lnTo>
                    <a:pt x="705739" y="40754"/>
                  </a:lnTo>
                  <a:lnTo>
                    <a:pt x="705967" y="42570"/>
                  </a:lnTo>
                  <a:lnTo>
                    <a:pt x="715683" y="41008"/>
                  </a:lnTo>
                  <a:lnTo>
                    <a:pt x="716838" y="42151"/>
                  </a:lnTo>
                  <a:lnTo>
                    <a:pt x="724611" y="44056"/>
                  </a:lnTo>
                  <a:lnTo>
                    <a:pt x="722363" y="44945"/>
                  </a:lnTo>
                  <a:lnTo>
                    <a:pt x="730326" y="44818"/>
                  </a:lnTo>
                  <a:lnTo>
                    <a:pt x="739419" y="43294"/>
                  </a:lnTo>
                  <a:lnTo>
                    <a:pt x="749084" y="41897"/>
                  </a:lnTo>
                  <a:lnTo>
                    <a:pt x="758736" y="42024"/>
                  </a:lnTo>
                  <a:lnTo>
                    <a:pt x="758596" y="42138"/>
                  </a:lnTo>
                  <a:lnTo>
                    <a:pt x="758469" y="42316"/>
                  </a:lnTo>
                  <a:lnTo>
                    <a:pt x="758405" y="42506"/>
                  </a:lnTo>
                  <a:lnTo>
                    <a:pt x="759244" y="41986"/>
                  </a:lnTo>
                  <a:lnTo>
                    <a:pt x="759104" y="41960"/>
                  </a:lnTo>
                  <a:lnTo>
                    <a:pt x="758964" y="41973"/>
                  </a:lnTo>
                  <a:lnTo>
                    <a:pt x="759485" y="41516"/>
                  </a:lnTo>
                  <a:lnTo>
                    <a:pt x="760818" y="41135"/>
                  </a:lnTo>
                  <a:lnTo>
                    <a:pt x="761733" y="41008"/>
                  </a:lnTo>
                  <a:lnTo>
                    <a:pt x="763549" y="40754"/>
                  </a:lnTo>
                  <a:lnTo>
                    <a:pt x="781177" y="42278"/>
                  </a:lnTo>
                  <a:lnTo>
                    <a:pt x="790371" y="42405"/>
                  </a:lnTo>
                  <a:lnTo>
                    <a:pt x="800468" y="40881"/>
                  </a:lnTo>
                  <a:lnTo>
                    <a:pt x="808558" y="45326"/>
                  </a:lnTo>
                  <a:lnTo>
                    <a:pt x="811847" y="44056"/>
                  </a:lnTo>
                  <a:lnTo>
                    <a:pt x="809599" y="42037"/>
                  </a:lnTo>
                  <a:lnTo>
                    <a:pt x="809167" y="40881"/>
                  </a:lnTo>
                  <a:lnTo>
                    <a:pt x="809117" y="40754"/>
                  </a:lnTo>
                  <a:lnTo>
                    <a:pt x="808736" y="39738"/>
                  </a:lnTo>
                  <a:lnTo>
                    <a:pt x="816190" y="38087"/>
                  </a:lnTo>
                  <a:lnTo>
                    <a:pt x="822579" y="38087"/>
                  </a:lnTo>
                  <a:lnTo>
                    <a:pt x="824026" y="39484"/>
                  </a:lnTo>
                  <a:lnTo>
                    <a:pt x="824141" y="41643"/>
                  </a:lnTo>
                  <a:lnTo>
                    <a:pt x="825728" y="43167"/>
                  </a:lnTo>
                  <a:lnTo>
                    <a:pt x="831481" y="41135"/>
                  </a:lnTo>
                  <a:lnTo>
                    <a:pt x="838657" y="39357"/>
                  </a:lnTo>
                  <a:lnTo>
                    <a:pt x="846874" y="38595"/>
                  </a:lnTo>
                  <a:lnTo>
                    <a:pt x="855738" y="39992"/>
                  </a:lnTo>
                  <a:lnTo>
                    <a:pt x="851738" y="40754"/>
                  </a:lnTo>
                  <a:lnTo>
                    <a:pt x="848601" y="40119"/>
                  </a:lnTo>
                  <a:lnTo>
                    <a:pt x="844854" y="40500"/>
                  </a:lnTo>
                  <a:lnTo>
                    <a:pt x="854075" y="42913"/>
                  </a:lnTo>
                  <a:lnTo>
                    <a:pt x="846518" y="45072"/>
                  </a:lnTo>
                  <a:lnTo>
                    <a:pt x="841400" y="46215"/>
                  </a:lnTo>
                  <a:lnTo>
                    <a:pt x="839990" y="47231"/>
                  </a:lnTo>
                  <a:lnTo>
                    <a:pt x="843559" y="49009"/>
                  </a:lnTo>
                  <a:lnTo>
                    <a:pt x="849718" y="45199"/>
                  </a:lnTo>
                  <a:lnTo>
                    <a:pt x="874483" y="43421"/>
                  </a:lnTo>
                  <a:lnTo>
                    <a:pt x="878789" y="40754"/>
                  </a:lnTo>
                  <a:lnTo>
                    <a:pt x="880630" y="39611"/>
                  </a:lnTo>
                  <a:lnTo>
                    <a:pt x="886269" y="41262"/>
                  </a:lnTo>
                  <a:lnTo>
                    <a:pt x="891844" y="41262"/>
                  </a:lnTo>
                  <a:lnTo>
                    <a:pt x="894816" y="39611"/>
                  </a:lnTo>
                  <a:lnTo>
                    <a:pt x="896632" y="38595"/>
                  </a:lnTo>
                  <a:lnTo>
                    <a:pt x="897547" y="38087"/>
                  </a:lnTo>
                  <a:lnTo>
                    <a:pt x="898461" y="37579"/>
                  </a:lnTo>
                  <a:lnTo>
                    <a:pt x="906970" y="36690"/>
                  </a:lnTo>
                  <a:lnTo>
                    <a:pt x="912266" y="37325"/>
                  </a:lnTo>
                  <a:lnTo>
                    <a:pt x="915974" y="38595"/>
                  </a:lnTo>
                  <a:lnTo>
                    <a:pt x="912355" y="39611"/>
                  </a:lnTo>
                  <a:lnTo>
                    <a:pt x="924166" y="37579"/>
                  </a:lnTo>
                  <a:lnTo>
                    <a:pt x="927608" y="37706"/>
                  </a:lnTo>
                  <a:lnTo>
                    <a:pt x="926985" y="38849"/>
                  </a:lnTo>
                  <a:lnTo>
                    <a:pt x="941374" y="38341"/>
                  </a:lnTo>
                  <a:lnTo>
                    <a:pt x="941235" y="38595"/>
                  </a:lnTo>
                  <a:lnTo>
                    <a:pt x="941705" y="38341"/>
                  </a:lnTo>
                  <a:lnTo>
                    <a:pt x="943102" y="37579"/>
                  </a:lnTo>
                  <a:lnTo>
                    <a:pt x="943838" y="37185"/>
                  </a:lnTo>
                  <a:lnTo>
                    <a:pt x="945261" y="36690"/>
                  </a:lnTo>
                  <a:lnTo>
                    <a:pt x="945616" y="36563"/>
                  </a:lnTo>
                  <a:lnTo>
                    <a:pt x="949629" y="35166"/>
                  </a:lnTo>
                  <a:lnTo>
                    <a:pt x="952487" y="34277"/>
                  </a:lnTo>
                  <a:lnTo>
                    <a:pt x="955967" y="35255"/>
                  </a:lnTo>
                  <a:lnTo>
                    <a:pt x="960704" y="34277"/>
                  </a:lnTo>
                  <a:lnTo>
                    <a:pt x="961326" y="34150"/>
                  </a:lnTo>
                  <a:lnTo>
                    <a:pt x="965390" y="36309"/>
                  </a:lnTo>
                  <a:lnTo>
                    <a:pt x="957122" y="38595"/>
                  </a:lnTo>
                  <a:lnTo>
                    <a:pt x="950239" y="38214"/>
                  </a:lnTo>
                  <a:lnTo>
                    <a:pt x="955776" y="41643"/>
                  </a:lnTo>
                  <a:lnTo>
                    <a:pt x="960374" y="41008"/>
                  </a:lnTo>
                  <a:lnTo>
                    <a:pt x="967016" y="39738"/>
                  </a:lnTo>
                  <a:lnTo>
                    <a:pt x="973963" y="40576"/>
                  </a:lnTo>
                  <a:lnTo>
                    <a:pt x="973112" y="39738"/>
                  </a:lnTo>
                  <a:lnTo>
                    <a:pt x="972591" y="39230"/>
                  </a:lnTo>
                  <a:lnTo>
                    <a:pt x="973150" y="38595"/>
                  </a:lnTo>
                  <a:lnTo>
                    <a:pt x="975626" y="35801"/>
                  </a:lnTo>
                  <a:lnTo>
                    <a:pt x="977976" y="37452"/>
                  </a:lnTo>
                  <a:lnTo>
                    <a:pt x="982522" y="38468"/>
                  </a:lnTo>
                  <a:lnTo>
                    <a:pt x="979855" y="39103"/>
                  </a:lnTo>
                  <a:lnTo>
                    <a:pt x="975512" y="40767"/>
                  </a:lnTo>
                  <a:lnTo>
                    <a:pt x="978623" y="41135"/>
                  </a:lnTo>
                  <a:lnTo>
                    <a:pt x="969200" y="42151"/>
                  </a:lnTo>
                  <a:lnTo>
                    <a:pt x="974039" y="44818"/>
                  </a:lnTo>
                  <a:lnTo>
                    <a:pt x="979538" y="45961"/>
                  </a:lnTo>
                  <a:lnTo>
                    <a:pt x="985888" y="46850"/>
                  </a:lnTo>
                  <a:lnTo>
                    <a:pt x="993292" y="48374"/>
                  </a:lnTo>
                  <a:lnTo>
                    <a:pt x="989050" y="46469"/>
                  </a:lnTo>
                  <a:lnTo>
                    <a:pt x="983030" y="43675"/>
                  </a:lnTo>
                  <a:lnTo>
                    <a:pt x="979500" y="40754"/>
                  </a:lnTo>
                  <a:lnTo>
                    <a:pt x="982776" y="38468"/>
                  </a:lnTo>
                  <a:lnTo>
                    <a:pt x="985837" y="39230"/>
                  </a:lnTo>
                  <a:lnTo>
                    <a:pt x="989863" y="39484"/>
                  </a:lnTo>
                  <a:lnTo>
                    <a:pt x="993203" y="38468"/>
                  </a:lnTo>
                  <a:lnTo>
                    <a:pt x="995705" y="37706"/>
                  </a:lnTo>
                  <a:lnTo>
                    <a:pt x="995756" y="40754"/>
                  </a:lnTo>
                  <a:lnTo>
                    <a:pt x="1001458" y="39992"/>
                  </a:lnTo>
                  <a:lnTo>
                    <a:pt x="1008608" y="39865"/>
                  </a:lnTo>
                  <a:lnTo>
                    <a:pt x="1008126" y="43929"/>
                  </a:lnTo>
                  <a:lnTo>
                    <a:pt x="1015834" y="42786"/>
                  </a:lnTo>
                  <a:lnTo>
                    <a:pt x="1015225" y="40754"/>
                  </a:lnTo>
                  <a:lnTo>
                    <a:pt x="1017346" y="39865"/>
                  </a:lnTo>
                  <a:lnTo>
                    <a:pt x="1019771" y="38849"/>
                  </a:lnTo>
                  <a:lnTo>
                    <a:pt x="1028357" y="39230"/>
                  </a:lnTo>
                  <a:lnTo>
                    <a:pt x="1030147" y="42405"/>
                  </a:lnTo>
                  <a:lnTo>
                    <a:pt x="1032179" y="45072"/>
                  </a:lnTo>
                  <a:lnTo>
                    <a:pt x="1036751" y="44564"/>
                  </a:lnTo>
                  <a:lnTo>
                    <a:pt x="1034618" y="42659"/>
                  </a:lnTo>
                  <a:lnTo>
                    <a:pt x="1032967" y="40627"/>
                  </a:lnTo>
                  <a:lnTo>
                    <a:pt x="1038961" y="39230"/>
                  </a:lnTo>
                  <a:lnTo>
                    <a:pt x="1047064" y="39865"/>
                  </a:lnTo>
                  <a:lnTo>
                    <a:pt x="1054735" y="39484"/>
                  </a:lnTo>
                  <a:lnTo>
                    <a:pt x="1056525" y="39230"/>
                  </a:lnTo>
                  <a:lnTo>
                    <a:pt x="1059230" y="38849"/>
                  </a:lnTo>
                  <a:lnTo>
                    <a:pt x="1062824" y="38341"/>
                  </a:lnTo>
                  <a:lnTo>
                    <a:pt x="1066419" y="37706"/>
                  </a:lnTo>
                  <a:lnTo>
                    <a:pt x="1072184" y="36690"/>
                  </a:lnTo>
                  <a:lnTo>
                    <a:pt x="1079004" y="37884"/>
                  </a:lnTo>
                  <a:lnTo>
                    <a:pt x="1080757" y="37071"/>
                  </a:lnTo>
                  <a:lnTo>
                    <a:pt x="1082497" y="37198"/>
                  </a:lnTo>
                  <a:lnTo>
                    <a:pt x="1081659" y="38722"/>
                  </a:lnTo>
                  <a:lnTo>
                    <a:pt x="1087628" y="37452"/>
                  </a:lnTo>
                  <a:lnTo>
                    <a:pt x="1086878" y="37071"/>
                  </a:lnTo>
                  <a:lnTo>
                    <a:pt x="1086129" y="36690"/>
                  </a:lnTo>
                  <a:lnTo>
                    <a:pt x="1084389" y="35801"/>
                  </a:lnTo>
                  <a:lnTo>
                    <a:pt x="1082141" y="34658"/>
                  </a:lnTo>
                  <a:lnTo>
                    <a:pt x="1086332" y="34150"/>
                  </a:lnTo>
                  <a:lnTo>
                    <a:pt x="1087374" y="34023"/>
                  </a:lnTo>
                  <a:lnTo>
                    <a:pt x="1091565" y="33515"/>
                  </a:lnTo>
                  <a:lnTo>
                    <a:pt x="1095832" y="32626"/>
                  </a:lnTo>
                  <a:lnTo>
                    <a:pt x="1103630" y="34531"/>
                  </a:lnTo>
                  <a:lnTo>
                    <a:pt x="1113142" y="36309"/>
                  </a:lnTo>
                  <a:lnTo>
                    <a:pt x="1122540" y="35039"/>
                  </a:lnTo>
                  <a:lnTo>
                    <a:pt x="1125410" y="36182"/>
                  </a:lnTo>
                  <a:lnTo>
                    <a:pt x="1121156" y="37452"/>
                  </a:lnTo>
                  <a:lnTo>
                    <a:pt x="1122032" y="39103"/>
                  </a:lnTo>
                  <a:lnTo>
                    <a:pt x="1136523" y="36055"/>
                  </a:lnTo>
                  <a:lnTo>
                    <a:pt x="1140053" y="35039"/>
                  </a:lnTo>
                  <a:lnTo>
                    <a:pt x="1141387" y="34658"/>
                  </a:lnTo>
                  <a:lnTo>
                    <a:pt x="1147368" y="32626"/>
                  </a:lnTo>
                  <a:lnTo>
                    <a:pt x="1148867" y="32118"/>
                  </a:lnTo>
                  <a:lnTo>
                    <a:pt x="1160043" y="34785"/>
                  </a:lnTo>
                  <a:lnTo>
                    <a:pt x="1157249" y="32626"/>
                  </a:lnTo>
                  <a:lnTo>
                    <a:pt x="1157300" y="32245"/>
                  </a:lnTo>
                  <a:lnTo>
                    <a:pt x="1157414" y="32118"/>
                  </a:lnTo>
                  <a:lnTo>
                    <a:pt x="1157630" y="31864"/>
                  </a:lnTo>
                  <a:lnTo>
                    <a:pt x="1159256" y="29959"/>
                  </a:lnTo>
                  <a:lnTo>
                    <a:pt x="1161262" y="29070"/>
                  </a:lnTo>
                  <a:lnTo>
                    <a:pt x="1163561" y="28054"/>
                  </a:lnTo>
                  <a:lnTo>
                    <a:pt x="1164704" y="27546"/>
                  </a:lnTo>
                  <a:lnTo>
                    <a:pt x="1171536" y="25133"/>
                  </a:lnTo>
                  <a:lnTo>
                    <a:pt x="1169149" y="23990"/>
                  </a:lnTo>
                  <a:lnTo>
                    <a:pt x="1166126" y="22466"/>
                  </a:lnTo>
                  <a:lnTo>
                    <a:pt x="1164450" y="21831"/>
                  </a:lnTo>
                  <a:lnTo>
                    <a:pt x="1165313" y="21704"/>
                  </a:lnTo>
                  <a:lnTo>
                    <a:pt x="1179118" y="19672"/>
                  </a:lnTo>
                  <a:lnTo>
                    <a:pt x="1180896" y="20307"/>
                  </a:lnTo>
                  <a:lnTo>
                    <a:pt x="1179423" y="21704"/>
                  </a:lnTo>
                  <a:lnTo>
                    <a:pt x="1177023" y="23342"/>
                  </a:lnTo>
                  <a:lnTo>
                    <a:pt x="1178979" y="22720"/>
                  </a:lnTo>
                  <a:lnTo>
                    <a:pt x="1179703" y="22466"/>
                  </a:lnTo>
                  <a:lnTo>
                    <a:pt x="1184948" y="23863"/>
                  </a:lnTo>
                  <a:lnTo>
                    <a:pt x="1182243" y="26276"/>
                  </a:lnTo>
                  <a:lnTo>
                    <a:pt x="1178483" y="28562"/>
                  </a:lnTo>
                  <a:lnTo>
                    <a:pt x="1176693" y="27673"/>
                  </a:lnTo>
                  <a:lnTo>
                    <a:pt x="1174902" y="26911"/>
                  </a:lnTo>
                  <a:lnTo>
                    <a:pt x="1173187" y="26022"/>
                  </a:lnTo>
                  <a:lnTo>
                    <a:pt x="1169555" y="28435"/>
                  </a:lnTo>
                  <a:lnTo>
                    <a:pt x="1166329" y="31102"/>
                  </a:lnTo>
                  <a:lnTo>
                    <a:pt x="1166215" y="31356"/>
                  </a:lnTo>
                  <a:lnTo>
                    <a:pt x="1166901" y="33566"/>
                  </a:lnTo>
                  <a:lnTo>
                    <a:pt x="1165872" y="34074"/>
                  </a:lnTo>
                  <a:lnTo>
                    <a:pt x="1165847" y="34671"/>
                  </a:lnTo>
                  <a:lnTo>
                    <a:pt x="1168069" y="35217"/>
                  </a:lnTo>
                  <a:lnTo>
                    <a:pt x="1167307" y="34696"/>
                  </a:lnTo>
                  <a:lnTo>
                    <a:pt x="1167104" y="34137"/>
                  </a:lnTo>
                  <a:lnTo>
                    <a:pt x="1166939" y="33642"/>
                  </a:lnTo>
                  <a:lnTo>
                    <a:pt x="1167892" y="33134"/>
                  </a:lnTo>
                  <a:lnTo>
                    <a:pt x="1169720" y="32753"/>
                  </a:lnTo>
                  <a:lnTo>
                    <a:pt x="1171740" y="32499"/>
                  </a:lnTo>
                  <a:lnTo>
                    <a:pt x="1170787" y="33134"/>
                  </a:lnTo>
                  <a:lnTo>
                    <a:pt x="1170178" y="33769"/>
                  </a:lnTo>
                  <a:lnTo>
                    <a:pt x="1171130" y="34658"/>
                  </a:lnTo>
                  <a:lnTo>
                    <a:pt x="1172654" y="33769"/>
                  </a:lnTo>
                  <a:lnTo>
                    <a:pt x="1175054" y="32626"/>
                  </a:lnTo>
                  <a:lnTo>
                    <a:pt x="1178394" y="37198"/>
                  </a:lnTo>
                  <a:lnTo>
                    <a:pt x="1179195" y="35420"/>
                  </a:lnTo>
                  <a:lnTo>
                    <a:pt x="1198397" y="38214"/>
                  </a:lnTo>
                  <a:lnTo>
                    <a:pt x="1206119" y="35420"/>
                  </a:lnTo>
                  <a:lnTo>
                    <a:pt x="1213853" y="32626"/>
                  </a:lnTo>
                  <a:lnTo>
                    <a:pt x="1214196" y="32499"/>
                  </a:lnTo>
                  <a:lnTo>
                    <a:pt x="1215250" y="32118"/>
                  </a:lnTo>
                  <a:lnTo>
                    <a:pt x="1219123" y="30721"/>
                  </a:lnTo>
                  <a:lnTo>
                    <a:pt x="1220901" y="30213"/>
                  </a:lnTo>
                  <a:lnTo>
                    <a:pt x="1226731" y="28562"/>
                  </a:lnTo>
                  <a:lnTo>
                    <a:pt x="1231201" y="27292"/>
                  </a:lnTo>
                  <a:lnTo>
                    <a:pt x="1245895" y="25133"/>
                  </a:lnTo>
                  <a:lnTo>
                    <a:pt x="1240472" y="28435"/>
                  </a:lnTo>
                  <a:lnTo>
                    <a:pt x="1244727" y="30467"/>
                  </a:lnTo>
                  <a:lnTo>
                    <a:pt x="1244434" y="34531"/>
                  </a:lnTo>
                  <a:lnTo>
                    <a:pt x="1239100" y="33007"/>
                  </a:lnTo>
                  <a:lnTo>
                    <a:pt x="1232344" y="33642"/>
                  </a:lnTo>
                  <a:lnTo>
                    <a:pt x="1224572" y="35039"/>
                  </a:lnTo>
                  <a:lnTo>
                    <a:pt x="1216240" y="35420"/>
                  </a:lnTo>
                  <a:lnTo>
                    <a:pt x="1222146" y="35801"/>
                  </a:lnTo>
                  <a:lnTo>
                    <a:pt x="1220851" y="37706"/>
                  </a:lnTo>
                  <a:lnTo>
                    <a:pt x="1219339" y="38341"/>
                  </a:lnTo>
                  <a:lnTo>
                    <a:pt x="1239494" y="34531"/>
                  </a:lnTo>
                  <a:lnTo>
                    <a:pt x="1239050" y="37833"/>
                  </a:lnTo>
                  <a:lnTo>
                    <a:pt x="1243774" y="36944"/>
                  </a:lnTo>
                  <a:lnTo>
                    <a:pt x="1249045" y="38341"/>
                  </a:lnTo>
                  <a:lnTo>
                    <a:pt x="1249375" y="36944"/>
                  </a:lnTo>
                  <a:lnTo>
                    <a:pt x="1249845" y="34912"/>
                  </a:lnTo>
                  <a:lnTo>
                    <a:pt x="1256093" y="33515"/>
                  </a:lnTo>
                  <a:lnTo>
                    <a:pt x="1264615" y="33007"/>
                  </a:lnTo>
                  <a:lnTo>
                    <a:pt x="1272260" y="32118"/>
                  </a:lnTo>
                  <a:lnTo>
                    <a:pt x="1272565" y="33388"/>
                  </a:lnTo>
                  <a:lnTo>
                    <a:pt x="1272667" y="34404"/>
                  </a:lnTo>
                  <a:lnTo>
                    <a:pt x="1272019" y="35115"/>
                  </a:lnTo>
                  <a:lnTo>
                    <a:pt x="1273429" y="34531"/>
                  </a:lnTo>
                  <a:lnTo>
                    <a:pt x="1278686" y="32118"/>
                  </a:lnTo>
                  <a:lnTo>
                    <a:pt x="1278966" y="31991"/>
                  </a:lnTo>
                  <a:lnTo>
                    <a:pt x="1284224" y="32372"/>
                  </a:lnTo>
                  <a:lnTo>
                    <a:pt x="1285367" y="31991"/>
                  </a:lnTo>
                  <a:lnTo>
                    <a:pt x="1286891" y="31483"/>
                  </a:lnTo>
                  <a:lnTo>
                    <a:pt x="1300835" y="32880"/>
                  </a:lnTo>
                  <a:lnTo>
                    <a:pt x="1297559" y="34785"/>
                  </a:lnTo>
                  <a:lnTo>
                    <a:pt x="1295120" y="34785"/>
                  </a:lnTo>
                  <a:lnTo>
                    <a:pt x="1309725" y="35039"/>
                  </a:lnTo>
                  <a:lnTo>
                    <a:pt x="1326197" y="34531"/>
                  </a:lnTo>
                  <a:lnTo>
                    <a:pt x="1340078" y="32753"/>
                  </a:lnTo>
                  <a:lnTo>
                    <a:pt x="1342707" y="31483"/>
                  </a:lnTo>
                  <a:lnTo>
                    <a:pt x="1346911" y="29451"/>
                  </a:lnTo>
                  <a:lnTo>
                    <a:pt x="1347025" y="30340"/>
                  </a:lnTo>
                  <a:lnTo>
                    <a:pt x="1344777" y="36055"/>
                  </a:lnTo>
                  <a:lnTo>
                    <a:pt x="1343799" y="37071"/>
                  </a:lnTo>
                  <a:lnTo>
                    <a:pt x="1355953" y="29451"/>
                  </a:lnTo>
                  <a:lnTo>
                    <a:pt x="1362837" y="25133"/>
                  </a:lnTo>
                  <a:lnTo>
                    <a:pt x="1367091" y="22466"/>
                  </a:lnTo>
                  <a:lnTo>
                    <a:pt x="1371536" y="19672"/>
                  </a:lnTo>
                  <a:lnTo>
                    <a:pt x="1372755" y="18910"/>
                  </a:lnTo>
                  <a:lnTo>
                    <a:pt x="1372692" y="23863"/>
                  </a:lnTo>
                  <a:lnTo>
                    <a:pt x="1373492" y="27673"/>
                  </a:lnTo>
                  <a:lnTo>
                    <a:pt x="1373606" y="29451"/>
                  </a:lnTo>
                  <a:lnTo>
                    <a:pt x="1372819" y="33896"/>
                  </a:lnTo>
                  <a:lnTo>
                    <a:pt x="1366532" y="37198"/>
                  </a:lnTo>
                  <a:lnTo>
                    <a:pt x="1370393" y="37833"/>
                  </a:lnTo>
                  <a:lnTo>
                    <a:pt x="1375168" y="38722"/>
                  </a:lnTo>
                  <a:lnTo>
                    <a:pt x="1383322" y="37071"/>
                  </a:lnTo>
                  <a:lnTo>
                    <a:pt x="1380680" y="36309"/>
                  </a:lnTo>
                  <a:lnTo>
                    <a:pt x="1376743" y="30340"/>
                  </a:lnTo>
                  <a:lnTo>
                    <a:pt x="1380350" y="29832"/>
                  </a:lnTo>
                  <a:lnTo>
                    <a:pt x="1385773" y="32626"/>
                  </a:lnTo>
                  <a:lnTo>
                    <a:pt x="1388999" y="33769"/>
                  </a:lnTo>
                  <a:lnTo>
                    <a:pt x="1392656" y="34785"/>
                  </a:lnTo>
                  <a:lnTo>
                    <a:pt x="1395603" y="35788"/>
                  </a:lnTo>
                  <a:lnTo>
                    <a:pt x="1399209" y="29832"/>
                  </a:lnTo>
                  <a:lnTo>
                    <a:pt x="1399819" y="28816"/>
                  </a:lnTo>
                  <a:lnTo>
                    <a:pt x="1406067" y="29070"/>
                  </a:lnTo>
                  <a:lnTo>
                    <a:pt x="1405255" y="29921"/>
                  </a:lnTo>
                  <a:lnTo>
                    <a:pt x="1405153" y="30340"/>
                  </a:lnTo>
                  <a:lnTo>
                    <a:pt x="1406525" y="35928"/>
                  </a:lnTo>
                  <a:lnTo>
                    <a:pt x="1416227" y="31496"/>
                  </a:lnTo>
                  <a:lnTo>
                    <a:pt x="1419148" y="35801"/>
                  </a:lnTo>
                  <a:lnTo>
                    <a:pt x="1422628" y="37833"/>
                  </a:lnTo>
                  <a:lnTo>
                    <a:pt x="1421015" y="36436"/>
                  </a:lnTo>
                  <a:lnTo>
                    <a:pt x="1436052" y="37960"/>
                  </a:lnTo>
                  <a:lnTo>
                    <a:pt x="1440192" y="37325"/>
                  </a:lnTo>
                  <a:lnTo>
                    <a:pt x="1436649" y="36436"/>
                  </a:lnTo>
                  <a:lnTo>
                    <a:pt x="1433614" y="35674"/>
                  </a:lnTo>
                  <a:lnTo>
                    <a:pt x="1443990" y="34531"/>
                  </a:lnTo>
                  <a:lnTo>
                    <a:pt x="1451025" y="31102"/>
                  </a:lnTo>
                  <a:lnTo>
                    <a:pt x="1453527" y="29832"/>
                  </a:lnTo>
                  <a:lnTo>
                    <a:pt x="1455534" y="28816"/>
                  </a:lnTo>
                  <a:lnTo>
                    <a:pt x="1458036" y="27546"/>
                  </a:lnTo>
                  <a:lnTo>
                    <a:pt x="1468335" y="26022"/>
                  </a:lnTo>
                  <a:lnTo>
                    <a:pt x="1466227" y="27419"/>
                  </a:lnTo>
                  <a:lnTo>
                    <a:pt x="1463128" y="35039"/>
                  </a:lnTo>
                  <a:lnTo>
                    <a:pt x="1471980" y="35928"/>
                  </a:lnTo>
                  <a:lnTo>
                    <a:pt x="1476895" y="31483"/>
                  </a:lnTo>
                  <a:lnTo>
                    <a:pt x="1483614" y="26022"/>
                  </a:lnTo>
                  <a:lnTo>
                    <a:pt x="1484401" y="25387"/>
                  </a:lnTo>
                  <a:lnTo>
                    <a:pt x="1494180" y="19418"/>
                  </a:lnTo>
                  <a:lnTo>
                    <a:pt x="1495666" y="18910"/>
                  </a:lnTo>
                  <a:lnTo>
                    <a:pt x="1496034" y="18783"/>
                  </a:lnTo>
                  <a:lnTo>
                    <a:pt x="1497520" y="18275"/>
                  </a:lnTo>
                  <a:lnTo>
                    <a:pt x="1499006" y="17767"/>
                  </a:lnTo>
                  <a:lnTo>
                    <a:pt x="1504950" y="15735"/>
                  </a:lnTo>
                  <a:lnTo>
                    <a:pt x="1505318" y="15608"/>
                  </a:lnTo>
                  <a:lnTo>
                    <a:pt x="1508277" y="17640"/>
                  </a:lnTo>
                  <a:lnTo>
                    <a:pt x="1518221" y="15608"/>
                  </a:lnTo>
                  <a:lnTo>
                    <a:pt x="1520088" y="15227"/>
                  </a:lnTo>
                  <a:lnTo>
                    <a:pt x="1512430" y="20307"/>
                  </a:lnTo>
                  <a:lnTo>
                    <a:pt x="1501927" y="26403"/>
                  </a:lnTo>
                  <a:lnTo>
                    <a:pt x="1490675" y="32385"/>
                  </a:lnTo>
                  <a:lnTo>
                    <a:pt x="1480820" y="36817"/>
                  </a:lnTo>
                  <a:lnTo>
                    <a:pt x="1487385" y="38468"/>
                  </a:lnTo>
                  <a:lnTo>
                    <a:pt x="1482648" y="39357"/>
                  </a:lnTo>
                  <a:lnTo>
                    <a:pt x="1492478" y="39103"/>
                  </a:lnTo>
                  <a:lnTo>
                    <a:pt x="1495958" y="41135"/>
                  </a:lnTo>
                  <a:lnTo>
                    <a:pt x="1487119" y="42151"/>
                  </a:lnTo>
                  <a:lnTo>
                    <a:pt x="1484236" y="42151"/>
                  </a:lnTo>
                  <a:lnTo>
                    <a:pt x="1507121" y="43548"/>
                  </a:lnTo>
                  <a:lnTo>
                    <a:pt x="1506308" y="40119"/>
                  </a:lnTo>
                  <a:lnTo>
                    <a:pt x="1506105" y="39230"/>
                  </a:lnTo>
                  <a:lnTo>
                    <a:pt x="1524622" y="39230"/>
                  </a:lnTo>
                  <a:lnTo>
                    <a:pt x="1523733" y="35674"/>
                  </a:lnTo>
                  <a:lnTo>
                    <a:pt x="1498879" y="40119"/>
                  </a:lnTo>
                  <a:lnTo>
                    <a:pt x="1499450" y="39103"/>
                  </a:lnTo>
                  <a:lnTo>
                    <a:pt x="1500949" y="36436"/>
                  </a:lnTo>
                  <a:lnTo>
                    <a:pt x="1507718" y="32499"/>
                  </a:lnTo>
                  <a:lnTo>
                    <a:pt x="1517700" y="29578"/>
                  </a:lnTo>
                  <a:lnTo>
                    <a:pt x="1529461" y="28689"/>
                  </a:lnTo>
                  <a:lnTo>
                    <a:pt x="1533601" y="30340"/>
                  </a:lnTo>
                  <a:lnTo>
                    <a:pt x="1526540" y="36182"/>
                  </a:lnTo>
                  <a:lnTo>
                    <a:pt x="1526476" y="36690"/>
                  </a:lnTo>
                  <a:lnTo>
                    <a:pt x="1526730" y="37706"/>
                  </a:lnTo>
                  <a:lnTo>
                    <a:pt x="1528826" y="36309"/>
                  </a:lnTo>
                  <a:lnTo>
                    <a:pt x="1542110" y="34912"/>
                  </a:lnTo>
                  <a:lnTo>
                    <a:pt x="1543608" y="35928"/>
                  </a:lnTo>
                  <a:lnTo>
                    <a:pt x="1536725" y="38214"/>
                  </a:lnTo>
                  <a:lnTo>
                    <a:pt x="1543011" y="38087"/>
                  </a:lnTo>
                  <a:lnTo>
                    <a:pt x="1548828" y="36563"/>
                  </a:lnTo>
                  <a:lnTo>
                    <a:pt x="1555000" y="35420"/>
                  </a:lnTo>
                  <a:lnTo>
                    <a:pt x="1562290" y="36690"/>
                  </a:lnTo>
                  <a:lnTo>
                    <a:pt x="1566037" y="36944"/>
                  </a:lnTo>
                  <a:lnTo>
                    <a:pt x="1573479" y="42151"/>
                  </a:lnTo>
                  <a:lnTo>
                    <a:pt x="1574088" y="39738"/>
                  </a:lnTo>
                  <a:lnTo>
                    <a:pt x="1574038" y="39484"/>
                  </a:lnTo>
                  <a:lnTo>
                    <a:pt x="1571180" y="35420"/>
                  </a:lnTo>
                  <a:lnTo>
                    <a:pt x="1570824" y="34912"/>
                  </a:lnTo>
                  <a:lnTo>
                    <a:pt x="1570558" y="34531"/>
                  </a:lnTo>
                  <a:lnTo>
                    <a:pt x="1570443" y="34277"/>
                  </a:lnTo>
                  <a:lnTo>
                    <a:pt x="1569021" y="28689"/>
                  </a:lnTo>
                  <a:lnTo>
                    <a:pt x="1568754" y="27673"/>
                  </a:lnTo>
                  <a:lnTo>
                    <a:pt x="1568881" y="20434"/>
                  </a:lnTo>
                  <a:lnTo>
                    <a:pt x="1570888" y="15989"/>
                  </a:lnTo>
                  <a:lnTo>
                    <a:pt x="1572209" y="16370"/>
                  </a:lnTo>
                  <a:lnTo>
                    <a:pt x="1590548" y="20688"/>
                  </a:lnTo>
                  <a:lnTo>
                    <a:pt x="1594827" y="23101"/>
                  </a:lnTo>
                  <a:lnTo>
                    <a:pt x="1595907" y="25768"/>
                  </a:lnTo>
                  <a:lnTo>
                    <a:pt x="1595945" y="26276"/>
                  </a:lnTo>
                  <a:lnTo>
                    <a:pt x="1590217" y="32626"/>
                  </a:lnTo>
                  <a:lnTo>
                    <a:pt x="1590154" y="33007"/>
                  </a:lnTo>
                  <a:lnTo>
                    <a:pt x="1590789" y="35509"/>
                  </a:lnTo>
                  <a:lnTo>
                    <a:pt x="1590687" y="36182"/>
                  </a:lnTo>
                  <a:lnTo>
                    <a:pt x="1591830" y="36804"/>
                  </a:lnTo>
                  <a:lnTo>
                    <a:pt x="1595716" y="37007"/>
                  </a:lnTo>
                  <a:lnTo>
                    <a:pt x="1593176" y="36563"/>
                  </a:lnTo>
                  <a:lnTo>
                    <a:pt x="1591754" y="36004"/>
                  </a:lnTo>
                  <a:lnTo>
                    <a:pt x="1590827" y="35445"/>
                  </a:lnTo>
                  <a:lnTo>
                    <a:pt x="1591043" y="34277"/>
                  </a:lnTo>
                  <a:lnTo>
                    <a:pt x="1594459" y="32880"/>
                  </a:lnTo>
                  <a:lnTo>
                    <a:pt x="1595869" y="32372"/>
                  </a:lnTo>
                  <a:lnTo>
                    <a:pt x="1599793" y="33388"/>
                  </a:lnTo>
                  <a:lnTo>
                    <a:pt x="1594243" y="36055"/>
                  </a:lnTo>
                  <a:lnTo>
                    <a:pt x="1602790" y="35547"/>
                  </a:lnTo>
                  <a:lnTo>
                    <a:pt x="1605902" y="33642"/>
                  </a:lnTo>
                  <a:lnTo>
                    <a:pt x="1612023" y="33515"/>
                  </a:lnTo>
                  <a:lnTo>
                    <a:pt x="1608416" y="32372"/>
                  </a:lnTo>
                  <a:lnTo>
                    <a:pt x="1606816" y="31864"/>
                  </a:lnTo>
                  <a:lnTo>
                    <a:pt x="1615173" y="30594"/>
                  </a:lnTo>
                  <a:lnTo>
                    <a:pt x="1615694" y="32753"/>
                  </a:lnTo>
                  <a:lnTo>
                    <a:pt x="1625523" y="32499"/>
                  </a:lnTo>
                  <a:lnTo>
                    <a:pt x="1625663" y="30594"/>
                  </a:lnTo>
                  <a:lnTo>
                    <a:pt x="1625714" y="29832"/>
                  </a:lnTo>
                  <a:lnTo>
                    <a:pt x="1629803" y="26530"/>
                  </a:lnTo>
                  <a:lnTo>
                    <a:pt x="1636039" y="23609"/>
                  </a:lnTo>
                  <a:lnTo>
                    <a:pt x="1642694" y="21831"/>
                  </a:lnTo>
                  <a:lnTo>
                    <a:pt x="1642198" y="22847"/>
                  </a:lnTo>
                  <a:lnTo>
                    <a:pt x="1644091" y="24371"/>
                  </a:lnTo>
                  <a:lnTo>
                    <a:pt x="1644853" y="24917"/>
                  </a:lnTo>
                  <a:lnTo>
                    <a:pt x="1644688" y="24904"/>
                  </a:lnTo>
                  <a:lnTo>
                    <a:pt x="1645767" y="25450"/>
                  </a:lnTo>
                  <a:lnTo>
                    <a:pt x="1645577" y="25349"/>
                  </a:lnTo>
                  <a:lnTo>
                    <a:pt x="1645119" y="25019"/>
                  </a:lnTo>
                  <a:lnTo>
                    <a:pt x="1656588" y="25514"/>
                  </a:lnTo>
                  <a:lnTo>
                    <a:pt x="1676361" y="27038"/>
                  </a:lnTo>
                  <a:lnTo>
                    <a:pt x="1687296" y="27419"/>
                  </a:lnTo>
                  <a:lnTo>
                    <a:pt x="1688757" y="28435"/>
                  </a:lnTo>
                  <a:lnTo>
                    <a:pt x="1695602" y="29565"/>
                  </a:lnTo>
                  <a:lnTo>
                    <a:pt x="1697482" y="26022"/>
                  </a:lnTo>
                  <a:lnTo>
                    <a:pt x="1703501" y="22212"/>
                  </a:lnTo>
                  <a:lnTo>
                    <a:pt x="1704606" y="21831"/>
                  </a:lnTo>
                  <a:lnTo>
                    <a:pt x="1712658" y="19037"/>
                  </a:lnTo>
                  <a:lnTo>
                    <a:pt x="1724215" y="16624"/>
                  </a:lnTo>
                  <a:lnTo>
                    <a:pt x="1730248" y="15989"/>
                  </a:lnTo>
                  <a:lnTo>
                    <a:pt x="1737487" y="15227"/>
                  </a:lnTo>
                  <a:lnTo>
                    <a:pt x="1729968" y="20053"/>
                  </a:lnTo>
                  <a:lnTo>
                    <a:pt x="1732280" y="19291"/>
                  </a:lnTo>
                  <a:lnTo>
                    <a:pt x="1746427" y="18275"/>
                  </a:lnTo>
                  <a:lnTo>
                    <a:pt x="1754822" y="15481"/>
                  </a:lnTo>
                  <a:lnTo>
                    <a:pt x="1755673" y="15227"/>
                  </a:lnTo>
                  <a:lnTo>
                    <a:pt x="1759889" y="13957"/>
                  </a:lnTo>
                  <a:lnTo>
                    <a:pt x="1762429" y="13195"/>
                  </a:lnTo>
                  <a:lnTo>
                    <a:pt x="1774202" y="13830"/>
                  </a:lnTo>
                  <a:lnTo>
                    <a:pt x="1782406" y="17259"/>
                  </a:lnTo>
                  <a:lnTo>
                    <a:pt x="1774571" y="20688"/>
                  </a:lnTo>
                  <a:lnTo>
                    <a:pt x="1776399" y="23101"/>
                  </a:lnTo>
                  <a:lnTo>
                    <a:pt x="1765579" y="24371"/>
                  </a:lnTo>
                  <a:lnTo>
                    <a:pt x="1759800" y="20942"/>
                  </a:lnTo>
                  <a:lnTo>
                    <a:pt x="1752473" y="21069"/>
                  </a:lnTo>
                  <a:lnTo>
                    <a:pt x="1761490" y="22720"/>
                  </a:lnTo>
                  <a:lnTo>
                    <a:pt x="1758048" y="23863"/>
                  </a:lnTo>
                  <a:lnTo>
                    <a:pt x="1752384" y="24472"/>
                  </a:lnTo>
                  <a:lnTo>
                    <a:pt x="1756689" y="25133"/>
                  </a:lnTo>
                  <a:lnTo>
                    <a:pt x="1791512" y="25768"/>
                  </a:lnTo>
                  <a:lnTo>
                    <a:pt x="1808251" y="27038"/>
                  </a:lnTo>
                  <a:lnTo>
                    <a:pt x="1811655" y="26022"/>
                  </a:lnTo>
                  <a:lnTo>
                    <a:pt x="1817560" y="24752"/>
                  </a:lnTo>
                  <a:lnTo>
                    <a:pt x="1816798" y="24371"/>
                  </a:lnTo>
                  <a:lnTo>
                    <a:pt x="1815782" y="23863"/>
                  </a:lnTo>
                  <a:lnTo>
                    <a:pt x="1814766" y="23355"/>
                  </a:lnTo>
                  <a:lnTo>
                    <a:pt x="1808683" y="23863"/>
                  </a:lnTo>
                  <a:lnTo>
                    <a:pt x="1807984" y="22085"/>
                  </a:lnTo>
                  <a:lnTo>
                    <a:pt x="1814309" y="19672"/>
                  </a:lnTo>
                  <a:lnTo>
                    <a:pt x="1812429" y="18783"/>
                  </a:lnTo>
                  <a:lnTo>
                    <a:pt x="1818754" y="17259"/>
                  </a:lnTo>
                  <a:lnTo>
                    <a:pt x="1825586" y="15735"/>
                  </a:lnTo>
                  <a:lnTo>
                    <a:pt x="1831797" y="15100"/>
                  </a:lnTo>
                  <a:lnTo>
                    <a:pt x="1833029" y="14973"/>
                  </a:lnTo>
                  <a:lnTo>
                    <a:pt x="1841233" y="15354"/>
                  </a:lnTo>
                  <a:lnTo>
                    <a:pt x="1842731" y="18084"/>
                  </a:lnTo>
                  <a:lnTo>
                    <a:pt x="1835873" y="17005"/>
                  </a:lnTo>
                  <a:lnTo>
                    <a:pt x="1832648" y="18148"/>
                  </a:lnTo>
                  <a:lnTo>
                    <a:pt x="1837499" y="18148"/>
                  </a:lnTo>
                  <a:lnTo>
                    <a:pt x="1843265" y="19291"/>
                  </a:lnTo>
                  <a:lnTo>
                    <a:pt x="1843913" y="19418"/>
                  </a:lnTo>
                  <a:lnTo>
                    <a:pt x="1850402" y="20180"/>
                  </a:lnTo>
                  <a:lnTo>
                    <a:pt x="1855508" y="18275"/>
                  </a:lnTo>
                  <a:lnTo>
                    <a:pt x="1847456" y="15608"/>
                  </a:lnTo>
                  <a:lnTo>
                    <a:pt x="1849780" y="14973"/>
                  </a:lnTo>
                  <a:lnTo>
                    <a:pt x="1859572" y="12306"/>
                  </a:lnTo>
                  <a:lnTo>
                    <a:pt x="1860969" y="11925"/>
                  </a:lnTo>
                  <a:lnTo>
                    <a:pt x="1868373" y="10655"/>
                  </a:lnTo>
                  <a:lnTo>
                    <a:pt x="1872919" y="10731"/>
                  </a:lnTo>
                  <a:close/>
                </a:path>
                <a:path w="2157095" h="49529">
                  <a:moveTo>
                    <a:pt x="1873618" y="11163"/>
                  </a:moveTo>
                  <a:lnTo>
                    <a:pt x="1873389" y="10744"/>
                  </a:lnTo>
                  <a:lnTo>
                    <a:pt x="1872919" y="10731"/>
                  </a:lnTo>
                  <a:lnTo>
                    <a:pt x="1873618" y="11163"/>
                  </a:lnTo>
                  <a:close/>
                </a:path>
                <a:path w="2157095" h="49529">
                  <a:moveTo>
                    <a:pt x="1875967" y="10782"/>
                  </a:moveTo>
                  <a:lnTo>
                    <a:pt x="1871332" y="6845"/>
                  </a:lnTo>
                  <a:lnTo>
                    <a:pt x="1873389" y="10744"/>
                  </a:lnTo>
                  <a:lnTo>
                    <a:pt x="1875967" y="10782"/>
                  </a:lnTo>
                  <a:close/>
                </a:path>
                <a:path w="2157095" h="49529">
                  <a:moveTo>
                    <a:pt x="1878114" y="15633"/>
                  </a:moveTo>
                  <a:lnTo>
                    <a:pt x="1875383" y="16776"/>
                  </a:lnTo>
                  <a:lnTo>
                    <a:pt x="1872348" y="17145"/>
                  </a:lnTo>
                  <a:lnTo>
                    <a:pt x="1874050" y="17018"/>
                  </a:lnTo>
                  <a:lnTo>
                    <a:pt x="1875790" y="16954"/>
                  </a:lnTo>
                  <a:lnTo>
                    <a:pt x="1877466" y="17081"/>
                  </a:lnTo>
                  <a:lnTo>
                    <a:pt x="1878114" y="15633"/>
                  </a:lnTo>
                  <a:close/>
                </a:path>
                <a:path w="2157095" h="49529">
                  <a:moveTo>
                    <a:pt x="1884718" y="5892"/>
                  </a:moveTo>
                  <a:lnTo>
                    <a:pt x="1880171" y="7404"/>
                  </a:lnTo>
                  <a:lnTo>
                    <a:pt x="1884083" y="8407"/>
                  </a:lnTo>
                  <a:lnTo>
                    <a:pt x="1884718" y="5892"/>
                  </a:lnTo>
                  <a:close/>
                </a:path>
                <a:path w="2157095" h="49529">
                  <a:moveTo>
                    <a:pt x="1890102" y="25158"/>
                  </a:moveTo>
                  <a:lnTo>
                    <a:pt x="1887067" y="26187"/>
                  </a:lnTo>
                  <a:lnTo>
                    <a:pt x="1889696" y="26835"/>
                  </a:lnTo>
                  <a:lnTo>
                    <a:pt x="1890102" y="25158"/>
                  </a:lnTo>
                  <a:close/>
                </a:path>
                <a:path w="2157095" h="49529">
                  <a:moveTo>
                    <a:pt x="1890483" y="25031"/>
                  </a:moveTo>
                  <a:lnTo>
                    <a:pt x="1890318" y="24320"/>
                  </a:lnTo>
                  <a:lnTo>
                    <a:pt x="1890102" y="25158"/>
                  </a:lnTo>
                  <a:lnTo>
                    <a:pt x="1890483" y="25031"/>
                  </a:lnTo>
                  <a:close/>
                </a:path>
                <a:path w="2157095" h="49529">
                  <a:moveTo>
                    <a:pt x="1903069" y="5168"/>
                  </a:moveTo>
                  <a:lnTo>
                    <a:pt x="1895411" y="9258"/>
                  </a:lnTo>
                  <a:lnTo>
                    <a:pt x="1901304" y="8064"/>
                  </a:lnTo>
                  <a:lnTo>
                    <a:pt x="1903069" y="5168"/>
                  </a:lnTo>
                  <a:close/>
                </a:path>
                <a:path w="2157095" h="49529">
                  <a:moveTo>
                    <a:pt x="1915617" y="22809"/>
                  </a:moveTo>
                  <a:lnTo>
                    <a:pt x="1915109" y="21996"/>
                  </a:lnTo>
                  <a:lnTo>
                    <a:pt x="1914042" y="20294"/>
                  </a:lnTo>
                  <a:lnTo>
                    <a:pt x="1910435" y="14541"/>
                  </a:lnTo>
                  <a:lnTo>
                    <a:pt x="1903526" y="9918"/>
                  </a:lnTo>
                  <a:lnTo>
                    <a:pt x="1903577" y="9753"/>
                  </a:lnTo>
                  <a:lnTo>
                    <a:pt x="1903603" y="9613"/>
                  </a:lnTo>
                  <a:lnTo>
                    <a:pt x="1903679" y="9448"/>
                  </a:lnTo>
                  <a:lnTo>
                    <a:pt x="1902815" y="9423"/>
                  </a:lnTo>
                  <a:lnTo>
                    <a:pt x="1903069" y="9575"/>
                  </a:lnTo>
                  <a:lnTo>
                    <a:pt x="1903272" y="9753"/>
                  </a:lnTo>
                  <a:lnTo>
                    <a:pt x="1903514" y="9918"/>
                  </a:lnTo>
                  <a:lnTo>
                    <a:pt x="1903272" y="11010"/>
                  </a:lnTo>
                  <a:lnTo>
                    <a:pt x="1903272" y="12014"/>
                  </a:lnTo>
                  <a:lnTo>
                    <a:pt x="1895119" y="13512"/>
                  </a:lnTo>
                  <a:lnTo>
                    <a:pt x="1899043" y="14630"/>
                  </a:lnTo>
                  <a:lnTo>
                    <a:pt x="1904377" y="15925"/>
                  </a:lnTo>
                  <a:lnTo>
                    <a:pt x="1907882" y="17386"/>
                  </a:lnTo>
                  <a:lnTo>
                    <a:pt x="1906333" y="18999"/>
                  </a:lnTo>
                  <a:lnTo>
                    <a:pt x="1895538" y="20294"/>
                  </a:lnTo>
                  <a:lnTo>
                    <a:pt x="1897481" y="18110"/>
                  </a:lnTo>
                  <a:lnTo>
                    <a:pt x="1892236" y="16776"/>
                  </a:lnTo>
                  <a:lnTo>
                    <a:pt x="1892007" y="18884"/>
                  </a:lnTo>
                  <a:lnTo>
                    <a:pt x="1887334" y="20815"/>
                  </a:lnTo>
                  <a:lnTo>
                    <a:pt x="1882267" y="23012"/>
                  </a:lnTo>
                  <a:lnTo>
                    <a:pt x="1880857" y="25946"/>
                  </a:lnTo>
                  <a:lnTo>
                    <a:pt x="1890318" y="24320"/>
                  </a:lnTo>
                  <a:lnTo>
                    <a:pt x="1899640" y="21996"/>
                  </a:lnTo>
                  <a:lnTo>
                    <a:pt x="1907692" y="24701"/>
                  </a:lnTo>
                  <a:lnTo>
                    <a:pt x="1915617" y="22809"/>
                  </a:lnTo>
                  <a:close/>
                </a:path>
                <a:path w="2157095" h="49529">
                  <a:moveTo>
                    <a:pt x="1922399" y="9867"/>
                  </a:moveTo>
                  <a:lnTo>
                    <a:pt x="1918576" y="9423"/>
                  </a:lnTo>
                  <a:lnTo>
                    <a:pt x="1915833" y="8420"/>
                  </a:lnTo>
                  <a:lnTo>
                    <a:pt x="1910803" y="6451"/>
                  </a:lnTo>
                  <a:lnTo>
                    <a:pt x="1905215" y="7683"/>
                  </a:lnTo>
                  <a:lnTo>
                    <a:pt x="1904060" y="8610"/>
                  </a:lnTo>
                  <a:lnTo>
                    <a:pt x="1903679" y="9448"/>
                  </a:lnTo>
                  <a:lnTo>
                    <a:pt x="1920189" y="9804"/>
                  </a:lnTo>
                  <a:lnTo>
                    <a:pt x="1919046" y="10172"/>
                  </a:lnTo>
                  <a:lnTo>
                    <a:pt x="1922399" y="9867"/>
                  </a:lnTo>
                  <a:close/>
                </a:path>
                <a:path w="2157095" h="49529">
                  <a:moveTo>
                    <a:pt x="1924888" y="24358"/>
                  </a:moveTo>
                  <a:lnTo>
                    <a:pt x="1924583" y="22923"/>
                  </a:lnTo>
                  <a:lnTo>
                    <a:pt x="1919643" y="23025"/>
                  </a:lnTo>
                  <a:lnTo>
                    <a:pt x="1916214" y="24168"/>
                  </a:lnTo>
                  <a:lnTo>
                    <a:pt x="1921294" y="24777"/>
                  </a:lnTo>
                  <a:lnTo>
                    <a:pt x="1922462" y="24396"/>
                  </a:lnTo>
                  <a:lnTo>
                    <a:pt x="1923745" y="24739"/>
                  </a:lnTo>
                  <a:lnTo>
                    <a:pt x="1924888" y="24358"/>
                  </a:lnTo>
                  <a:close/>
                </a:path>
                <a:path w="2157095" h="49529">
                  <a:moveTo>
                    <a:pt x="1937943" y="8191"/>
                  </a:moveTo>
                  <a:lnTo>
                    <a:pt x="1936140" y="7327"/>
                  </a:lnTo>
                  <a:lnTo>
                    <a:pt x="1932457" y="5981"/>
                  </a:lnTo>
                  <a:lnTo>
                    <a:pt x="1931809" y="6692"/>
                  </a:lnTo>
                  <a:lnTo>
                    <a:pt x="1933663" y="7264"/>
                  </a:lnTo>
                  <a:lnTo>
                    <a:pt x="1935759" y="7747"/>
                  </a:lnTo>
                  <a:lnTo>
                    <a:pt x="1937943" y="8191"/>
                  </a:lnTo>
                  <a:close/>
                </a:path>
                <a:path w="2157095" h="49529">
                  <a:moveTo>
                    <a:pt x="1944497" y="13233"/>
                  </a:moveTo>
                  <a:lnTo>
                    <a:pt x="1938337" y="13258"/>
                  </a:lnTo>
                  <a:lnTo>
                    <a:pt x="1939391" y="12534"/>
                  </a:lnTo>
                  <a:lnTo>
                    <a:pt x="1941271" y="11391"/>
                  </a:lnTo>
                  <a:lnTo>
                    <a:pt x="1937588" y="10160"/>
                  </a:lnTo>
                  <a:lnTo>
                    <a:pt x="1939696" y="9842"/>
                  </a:lnTo>
                  <a:lnTo>
                    <a:pt x="1937448" y="9855"/>
                  </a:lnTo>
                  <a:lnTo>
                    <a:pt x="1934845" y="12585"/>
                  </a:lnTo>
                  <a:lnTo>
                    <a:pt x="1926780" y="13741"/>
                  </a:lnTo>
                  <a:lnTo>
                    <a:pt x="1931720" y="16713"/>
                  </a:lnTo>
                  <a:lnTo>
                    <a:pt x="1941563" y="16510"/>
                  </a:lnTo>
                  <a:lnTo>
                    <a:pt x="1938616" y="14414"/>
                  </a:lnTo>
                  <a:lnTo>
                    <a:pt x="1944395" y="13258"/>
                  </a:lnTo>
                  <a:close/>
                </a:path>
                <a:path w="2157095" h="49529">
                  <a:moveTo>
                    <a:pt x="1946160" y="9436"/>
                  </a:moveTo>
                  <a:lnTo>
                    <a:pt x="1943303" y="9105"/>
                  </a:lnTo>
                  <a:lnTo>
                    <a:pt x="1942223" y="8940"/>
                  </a:lnTo>
                  <a:lnTo>
                    <a:pt x="1940534" y="8686"/>
                  </a:lnTo>
                  <a:lnTo>
                    <a:pt x="1938743" y="8343"/>
                  </a:lnTo>
                  <a:lnTo>
                    <a:pt x="1937943" y="8191"/>
                  </a:lnTo>
                  <a:lnTo>
                    <a:pt x="1938197" y="8293"/>
                  </a:lnTo>
                  <a:lnTo>
                    <a:pt x="1938375" y="8343"/>
                  </a:lnTo>
                  <a:lnTo>
                    <a:pt x="1939048" y="8737"/>
                  </a:lnTo>
                  <a:lnTo>
                    <a:pt x="1939290" y="8940"/>
                  </a:lnTo>
                  <a:lnTo>
                    <a:pt x="1938502" y="8737"/>
                  </a:lnTo>
                  <a:lnTo>
                    <a:pt x="1938248" y="8788"/>
                  </a:lnTo>
                  <a:lnTo>
                    <a:pt x="1938096" y="9105"/>
                  </a:lnTo>
                  <a:lnTo>
                    <a:pt x="1937994" y="9271"/>
                  </a:lnTo>
                  <a:lnTo>
                    <a:pt x="1937461" y="9829"/>
                  </a:lnTo>
                  <a:lnTo>
                    <a:pt x="1932863" y="9271"/>
                  </a:lnTo>
                  <a:lnTo>
                    <a:pt x="1936788" y="9105"/>
                  </a:lnTo>
                  <a:lnTo>
                    <a:pt x="1938185" y="8788"/>
                  </a:lnTo>
                  <a:lnTo>
                    <a:pt x="1938235" y="8661"/>
                  </a:lnTo>
                  <a:lnTo>
                    <a:pt x="1938299" y="8356"/>
                  </a:lnTo>
                  <a:lnTo>
                    <a:pt x="1922386" y="9855"/>
                  </a:lnTo>
                  <a:lnTo>
                    <a:pt x="1925764" y="10236"/>
                  </a:lnTo>
                  <a:lnTo>
                    <a:pt x="1929980" y="10160"/>
                  </a:lnTo>
                  <a:lnTo>
                    <a:pt x="1937448" y="9855"/>
                  </a:lnTo>
                  <a:lnTo>
                    <a:pt x="1939696" y="9842"/>
                  </a:lnTo>
                  <a:lnTo>
                    <a:pt x="1940699" y="9690"/>
                  </a:lnTo>
                  <a:lnTo>
                    <a:pt x="1946160" y="9436"/>
                  </a:lnTo>
                  <a:close/>
                </a:path>
                <a:path w="2157095" h="49529">
                  <a:moveTo>
                    <a:pt x="1950796" y="3352"/>
                  </a:moveTo>
                  <a:lnTo>
                    <a:pt x="1948472" y="3784"/>
                  </a:lnTo>
                  <a:lnTo>
                    <a:pt x="1946198" y="4394"/>
                  </a:lnTo>
                  <a:lnTo>
                    <a:pt x="1943900" y="5435"/>
                  </a:lnTo>
                  <a:lnTo>
                    <a:pt x="1946084" y="4991"/>
                  </a:lnTo>
                  <a:lnTo>
                    <a:pt x="1948345" y="4191"/>
                  </a:lnTo>
                  <a:lnTo>
                    <a:pt x="1950796" y="3352"/>
                  </a:lnTo>
                  <a:close/>
                </a:path>
                <a:path w="2157095" h="49529">
                  <a:moveTo>
                    <a:pt x="1968881" y="9779"/>
                  </a:moveTo>
                  <a:lnTo>
                    <a:pt x="1966226" y="10058"/>
                  </a:lnTo>
                  <a:lnTo>
                    <a:pt x="1963420" y="10223"/>
                  </a:lnTo>
                  <a:lnTo>
                    <a:pt x="1960410" y="10248"/>
                  </a:lnTo>
                  <a:lnTo>
                    <a:pt x="1961057" y="9410"/>
                  </a:lnTo>
                  <a:lnTo>
                    <a:pt x="1963089" y="7886"/>
                  </a:lnTo>
                  <a:lnTo>
                    <a:pt x="1958035" y="7975"/>
                  </a:lnTo>
                  <a:lnTo>
                    <a:pt x="1954479" y="9156"/>
                  </a:lnTo>
                  <a:lnTo>
                    <a:pt x="1950567" y="9258"/>
                  </a:lnTo>
                  <a:lnTo>
                    <a:pt x="1946160" y="9448"/>
                  </a:lnTo>
                  <a:lnTo>
                    <a:pt x="1950897" y="9982"/>
                  </a:lnTo>
                  <a:lnTo>
                    <a:pt x="1955761" y="10274"/>
                  </a:lnTo>
                  <a:lnTo>
                    <a:pt x="1960397" y="10274"/>
                  </a:lnTo>
                  <a:lnTo>
                    <a:pt x="1960105" y="10642"/>
                  </a:lnTo>
                  <a:lnTo>
                    <a:pt x="1960054" y="10896"/>
                  </a:lnTo>
                  <a:lnTo>
                    <a:pt x="1961197" y="10756"/>
                  </a:lnTo>
                  <a:lnTo>
                    <a:pt x="1964740" y="11290"/>
                  </a:lnTo>
                  <a:lnTo>
                    <a:pt x="1966861" y="10617"/>
                  </a:lnTo>
                  <a:lnTo>
                    <a:pt x="1968881" y="9779"/>
                  </a:lnTo>
                  <a:close/>
                </a:path>
                <a:path w="2157095" h="49529">
                  <a:moveTo>
                    <a:pt x="1969096" y="2413"/>
                  </a:moveTo>
                  <a:lnTo>
                    <a:pt x="1961362" y="1130"/>
                  </a:lnTo>
                  <a:lnTo>
                    <a:pt x="1964817" y="0"/>
                  </a:lnTo>
                  <a:lnTo>
                    <a:pt x="1959470" y="330"/>
                  </a:lnTo>
                  <a:lnTo>
                    <a:pt x="1950796" y="3340"/>
                  </a:lnTo>
                  <a:lnTo>
                    <a:pt x="1955165" y="2552"/>
                  </a:lnTo>
                  <a:lnTo>
                    <a:pt x="1959813" y="2755"/>
                  </a:lnTo>
                  <a:lnTo>
                    <a:pt x="1965845" y="4267"/>
                  </a:lnTo>
                  <a:lnTo>
                    <a:pt x="1969096" y="2413"/>
                  </a:lnTo>
                  <a:close/>
                </a:path>
                <a:path w="2157095" h="49529">
                  <a:moveTo>
                    <a:pt x="1974113" y="8001"/>
                  </a:moveTo>
                  <a:lnTo>
                    <a:pt x="1972945" y="7416"/>
                  </a:lnTo>
                  <a:lnTo>
                    <a:pt x="1973084" y="7708"/>
                  </a:lnTo>
                  <a:lnTo>
                    <a:pt x="1973580" y="8128"/>
                  </a:lnTo>
                  <a:lnTo>
                    <a:pt x="1973757" y="8089"/>
                  </a:lnTo>
                  <a:lnTo>
                    <a:pt x="1973910" y="8039"/>
                  </a:lnTo>
                  <a:lnTo>
                    <a:pt x="1974113" y="8001"/>
                  </a:lnTo>
                  <a:close/>
                </a:path>
                <a:path w="2157095" h="49529">
                  <a:moveTo>
                    <a:pt x="1974354" y="19431"/>
                  </a:moveTo>
                  <a:lnTo>
                    <a:pt x="1972729" y="17678"/>
                  </a:lnTo>
                  <a:lnTo>
                    <a:pt x="1973656" y="16586"/>
                  </a:lnTo>
                  <a:lnTo>
                    <a:pt x="1960410" y="17932"/>
                  </a:lnTo>
                  <a:lnTo>
                    <a:pt x="1967153" y="20294"/>
                  </a:lnTo>
                  <a:lnTo>
                    <a:pt x="1966810" y="18872"/>
                  </a:lnTo>
                  <a:lnTo>
                    <a:pt x="1974354" y="19431"/>
                  </a:lnTo>
                  <a:close/>
                </a:path>
                <a:path w="2157095" h="49529">
                  <a:moveTo>
                    <a:pt x="1974773" y="8877"/>
                  </a:moveTo>
                  <a:lnTo>
                    <a:pt x="1974342" y="8686"/>
                  </a:lnTo>
                  <a:lnTo>
                    <a:pt x="1973884" y="8394"/>
                  </a:lnTo>
                  <a:lnTo>
                    <a:pt x="1973580" y="8128"/>
                  </a:lnTo>
                  <a:lnTo>
                    <a:pt x="1971751" y="8521"/>
                  </a:lnTo>
                  <a:lnTo>
                    <a:pt x="1970316" y="9182"/>
                  </a:lnTo>
                  <a:lnTo>
                    <a:pt x="1968881" y="9779"/>
                  </a:lnTo>
                  <a:lnTo>
                    <a:pt x="1971040" y="9563"/>
                  </a:lnTo>
                  <a:lnTo>
                    <a:pt x="1973033" y="9271"/>
                  </a:lnTo>
                  <a:lnTo>
                    <a:pt x="1974773" y="8877"/>
                  </a:lnTo>
                  <a:close/>
                </a:path>
                <a:path w="2157095" h="49529">
                  <a:moveTo>
                    <a:pt x="1975650" y="9182"/>
                  </a:moveTo>
                  <a:lnTo>
                    <a:pt x="1975561" y="8724"/>
                  </a:lnTo>
                  <a:lnTo>
                    <a:pt x="1975307" y="8788"/>
                  </a:lnTo>
                  <a:lnTo>
                    <a:pt x="1975002" y="8813"/>
                  </a:lnTo>
                  <a:lnTo>
                    <a:pt x="1974773" y="8877"/>
                  </a:lnTo>
                  <a:lnTo>
                    <a:pt x="1975256" y="9105"/>
                  </a:lnTo>
                  <a:lnTo>
                    <a:pt x="1975650" y="9182"/>
                  </a:lnTo>
                  <a:close/>
                </a:path>
                <a:path w="2157095" h="49529">
                  <a:moveTo>
                    <a:pt x="1989924" y="1651"/>
                  </a:moveTo>
                  <a:lnTo>
                    <a:pt x="1982076" y="5029"/>
                  </a:lnTo>
                  <a:lnTo>
                    <a:pt x="1985518" y="3886"/>
                  </a:lnTo>
                  <a:lnTo>
                    <a:pt x="1989924" y="1651"/>
                  </a:lnTo>
                  <a:close/>
                </a:path>
                <a:path w="2157095" h="49529">
                  <a:moveTo>
                    <a:pt x="1997049" y="8991"/>
                  </a:moveTo>
                  <a:lnTo>
                    <a:pt x="1996465" y="8407"/>
                  </a:lnTo>
                  <a:lnTo>
                    <a:pt x="1995309" y="6883"/>
                  </a:lnTo>
                  <a:lnTo>
                    <a:pt x="1990966" y="6235"/>
                  </a:lnTo>
                  <a:lnTo>
                    <a:pt x="1993988" y="8940"/>
                  </a:lnTo>
                  <a:lnTo>
                    <a:pt x="1990686" y="8890"/>
                  </a:lnTo>
                  <a:lnTo>
                    <a:pt x="1987410" y="8788"/>
                  </a:lnTo>
                  <a:lnTo>
                    <a:pt x="1994115" y="9029"/>
                  </a:lnTo>
                  <a:lnTo>
                    <a:pt x="1997049" y="8991"/>
                  </a:lnTo>
                  <a:close/>
                </a:path>
                <a:path w="2157095" h="49529">
                  <a:moveTo>
                    <a:pt x="1997837" y="9004"/>
                  </a:moveTo>
                  <a:lnTo>
                    <a:pt x="1997557" y="9004"/>
                  </a:lnTo>
                  <a:lnTo>
                    <a:pt x="1997341" y="8991"/>
                  </a:lnTo>
                  <a:lnTo>
                    <a:pt x="1997062" y="8991"/>
                  </a:lnTo>
                  <a:lnTo>
                    <a:pt x="1997354" y="9258"/>
                  </a:lnTo>
                  <a:lnTo>
                    <a:pt x="1997544" y="9347"/>
                  </a:lnTo>
                  <a:lnTo>
                    <a:pt x="1997837" y="9004"/>
                  </a:lnTo>
                  <a:close/>
                </a:path>
                <a:path w="2157095" h="49529">
                  <a:moveTo>
                    <a:pt x="2001621" y="12395"/>
                  </a:moveTo>
                  <a:lnTo>
                    <a:pt x="1998573" y="12166"/>
                  </a:lnTo>
                  <a:lnTo>
                    <a:pt x="1997595" y="13258"/>
                  </a:lnTo>
                  <a:lnTo>
                    <a:pt x="2001621" y="12395"/>
                  </a:lnTo>
                  <a:close/>
                </a:path>
                <a:path w="2157095" h="49529">
                  <a:moveTo>
                    <a:pt x="2003907" y="16510"/>
                  </a:moveTo>
                  <a:lnTo>
                    <a:pt x="2002993" y="15290"/>
                  </a:lnTo>
                  <a:lnTo>
                    <a:pt x="2001875" y="15659"/>
                  </a:lnTo>
                  <a:lnTo>
                    <a:pt x="2003907" y="16510"/>
                  </a:lnTo>
                  <a:close/>
                </a:path>
                <a:path w="2157095" h="49529">
                  <a:moveTo>
                    <a:pt x="2010486" y="10502"/>
                  </a:moveTo>
                  <a:lnTo>
                    <a:pt x="2001621" y="12395"/>
                  </a:lnTo>
                  <a:lnTo>
                    <a:pt x="2009876" y="13017"/>
                  </a:lnTo>
                  <a:lnTo>
                    <a:pt x="2009711" y="12293"/>
                  </a:lnTo>
                  <a:lnTo>
                    <a:pt x="2008238" y="11252"/>
                  </a:lnTo>
                  <a:lnTo>
                    <a:pt x="2010486" y="10502"/>
                  </a:lnTo>
                  <a:close/>
                </a:path>
                <a:path w="2157095" h="49529">
                  <a:moveTo>
                    <a:pt x="2015515" y="5422"/>
                  </a:moveTo>
                  <a:lnTo>
                    <a:pt x="2015185" y="4000"/>
                  </a:lnTo>
                  <a:lnTo>
                    <a:pt x="2014740" y="4965"/>
                  </a:lnTo>
                  <a:lnTo>
                    <a:pt x="2015515" y="5422"/>
                  </a:lnTo>
                  <a:close/>
                </a:path>
                <a:path w="2157095" h="49529">
                  <a:moveTo>
                    <a:pt x="2017306" y="23583"/>
                  </a:moveTo>
                  <a:lnTo>
                    <a:pt x="2016823" y="23342"/>
                  </a:lnTo>
                  <a:lnTo>
                    <a:pt x="2016836" y="23139"/>
                  </a:lnTo>
                  <a:lnTo>
                    <a:pt x="2016798" y="22948"/>
                  </a:lnTo>
                  <a:lnTo>
                    <a:pt x="2015769" y="23279"/>
                  </a:lnTo>
                  <a:lnTo>
                    <a:pt x="2015388" y="23507"/>
                  </a:lnTo>
                  <a:lnTo>
                    <a:pt x="2017306" y="23583"/>
                  </a:lnTo>
                  <a:close/>
                </a:path>
                <a:path w="2157095" h="49529">
                  <a:moveTo>
                    <a:pt x="2018499" y="8864"/>
                  </a:moveTo>
                  <a:lnTo>
                    <a:pt x="2018055" y="7810"/>
                  </a:lnTo>
                  <a:lnTo>
                    <a:pt x="2010295" y="9461"/>
                  </a:lnTo>
                  <a:lnTo>
                    <a:pt x="2017229" y="9664"/>
                  </a:lnTo>
                  <a:lnTo>
                    <a:pt x="2018499" y="8864"/>
                  </a:lnTo>
                  <a:close/>
                </a:path>
                <a:path w="2157095" h="49529">
                  <a:moveTo>
                    <a:pt x="2023262" y="6692"/>
                  </a:moveTo>
                  <a:lnTo>
                    <a:pt x="2020595" y="6045"/>
                  </a:lnTo>
                  <a:lnTo>
                    <a:pt x="2015566" y="5435"/>
                  </a:lnTo>
                  <a:lnTo>
                    <a:pt x="2017547" y="6578"/>
                  </a:lnTo>
                  <a:lnTo>
                    <a:pt x="2018055" y="7810"/>
                  </a:lnTo>
                  <a:lnTo>
                    <a:pt x="2023262" y="6692"/>
                  </a:lnTo>
                  <a:close/>
                </a:path>
                <a:path w="2157095" h="49529">
                  <a:moveTo>
                    <a:pt x="2024748" y="20980"/>
                  </a:moveTo>
                  <a:lnTo>
                    <a:pt x="2021903" y="20447"/>
                  </a:lnTo>
                  <a:lnTo>
                    <a:pt x="2019604" y="20015"/>
                  </a:lnTo>
                  <a:lnTo>
                    <a:pt x="2017636" y="19646"/>
                  </a:lnTo>
                  <a:lnTo>
                    <a:pt x="2016506" y="20015"/>
                  </a:lnTo>
                  <a:lnTo>
                    <a:pt x="2010105" y="19075"/>
                  </a:lnTo>
                  <a:lnTo>
                    <a:pt x="2003907" y="16510"/>
                  </a:lnTo>
                  <a:lnTo>
                    <a:pt x="2004860" y="17754"/>
                  </a:lnTo>
                  <a:lnTo>
                    <a:pt x="2006511" y="19507"/>
                  </a:lnTo>
                  <a:lnTo>
                    <a:pt x="2010778" y="21920"/>
                  </a:lnTo>
                  <a:lnTo>
                    <a:pt x="2011934" y="21539"/>
                  </a:lnTo>
                  <a:lnTo>
                    <a:pt x="2012899" y="20447"/>
                  </a:lnTo>
                  <a:lnTo>
                    <a:pt x="2016658" y="20726"/>
                  </a:lnTo>
                  <a:lnTo>
                    <a:pt x="2019922" y="21551"/>
                  </a:lnTo>
                  <a:lnTo>
                    <a:pt x="2016645" y="22034"/>
                  </a:lnTo>
                  <a:lnTo>
                    <a:pt x="2016810" y="22936"/>
                  </a:lnTo>
                  <a:lnTo>
                    <a:pt x="2019071" y="22212"/>
                  </a:lnTo>
                  <a:lnTo>
                    <a:pt x="2024748" y="20980"/>
                  </a:lnTo>
                  <a:close/>
                </a:path>
                <a:path w="2157095" h="49529">
                  <a:moveTo>
                    <a:pt x="2030666" y="12230"/>
                  </a:moveTo>
                  <a:lnTo>
                    <a:pt x="2026119" y="13741"/>
                  </a:lnTo>
                  <a:lnTo>
                    <a:pt x="2016607" y="15379"/>
                  </a:lnTo>
                  <a:lnTo>
                    <a:pt x="2025802" y="17691"/>
                  </a:lnTo>
                  <a:lnTo>
                    <a:pt x="2029079" y="15824"/>
                  </a:lnTo>
                  <a:lnTo>
                    <a:pt x="2023808" y="14516"/>
                  </a:lnTo>
                  <a:lnTo>
                    <a:pt x="2030666" y="12230"/>
                  </a:lnTo>
                  <a:close/>
                </a:path>
                <a:path w="2157095" h="49529">
                  <a:moveTo>
                    <a:pt x="2055926" y="8991"/>
                  </a:moveTo>
                  <a:lnTo>
                    <a:pt x="2055279" y="8547"/>
                  </a:lnTo>
                  <a:lnTo>
                    <a:pt x="2054313" y="8394"/>
                  </a:lnTo>
                  <a:lnTo>
                    <a:pt x="2052281" y="9652"/>
                  </a:lnTo>
                  <a:lnTo>
                    <a:pt x="2055926" y="8991"/>
                  </a:lnTo>
                  <a:close/>
                </a:path>
                <a:path w="2157095" h="49529">
                  <a:moveTo>
                    <a:pt x="2063648" y="7581"/>
                  </a:moveTo>
                  <a:lnTo>
                    <a:pt x="2055939" y="8991"/>
                  </a:lnTo>
                  <a:lnTo>
                    <a:pt x="2056955" y="9715"/>
                  </a:lnTo>
                  <a:lnTo>
                    <a:pt x="2057044" y="11188"/>
                  </a:lnTo>
                  <a:lnTo>
                    <a:pt x="2059470" y="8483"/>
                  </a:lnTo>
                  <a:lnTo>
                    <a:pt x="2058847" y="9817"/>
                  </a:lnTo>
                  <a:lnTo>
                    <a:pt x="2060371" y="8534"/>
                  </a:lnTo>
                  <a:lnTo>
                    <a:pt x="2063648" y="7581"/>
                  </a:lnTo>
                  <a:close/>
                </a:path>
                <a:path w="2157095" h="49529">
                  <a:moveTo>
                    <a:pt x="2063800" y="11214"/>
                  </a:moveTo>
                  <a:lnTo>
                    <a:pt x="2048586" y="14732"/>
                  </a:lnTo>
                  <a:lnTo>
                    <a:pt x="2051037" y="14693"/>
                  </a:lnTo>
                  <a:lnTo>
                    <a:pt x="2063800" y="11214"/>
                  </a:lnTo>
                  <a:close/>
                </a:path>
                <a:path w="2157095" h="49529">
                  <a:moveTo>
                    <a:pt x="2065985" y="4775"/>
                  </a:moveTo>
                  <a:lnTo>
                    <a:pt x="2064499" y="3733"/>
                  </a:lnTo>
                  <a:lnTo>
                    <a:pt x="2058250" y="3492"/>
                  </a:lnTo>
                  <a:lnTo>
                    <a:pt x="2060575" y="2743"/>
                  </a:lnTo>
                  <a:lnTo>
                    <a:pt x="2053374" y="3606"/>
                  </a:lnTo>
                  <a:lnTo>
                    <a:pt x="2054860" y="4635"/>
                  </a:lnTo>
                  <a:lnTo>
                    <a:pt x="2058949" y="6350"/>
                  </a:lnTo>
                  <a:lnTo>
                    <a:pt x="2065985" y="4775"/>
                  </a:lnTo>
                  <a:close/>
                </a:path>
                <a:path w="2157095" h="49529">
                  <a:moveTo>
                    <a:pt x="2079104" y="9385"/>
                  </a:moveTo>
                  <a:lnTo>
                    <a:pt x="2075903" y="8420"/>
                  </a:lnTo>
                  <a:lnTo>
                    <a:pt x="2068029" y="8267"/>
                  </a:lnTo>
                  <a:lnTo>
                    <a:pt x="2071979" y="9258"/>
                  </a:lnTo>
                  <a:lnTo>
                    <a:pt x="2077059" y="9867"/>
                  </a:lnTo>
                  <a:lnTo>
                    <a:pt x="2070011" y="11442"/>
                  </a:lnTo>
                  <a:lnTo>
                    <a:pt x="2077262" y="10604"/>
                  </a:lnTo>
                  <a:lnTo>
                    <a:pt x="2079104" y="9385"/>
                  </a:lnTo>
                  <a:close/>
                </a:path>
                <a:path w="2157095" h="49529">
                  <a:moveTo>
                    <a:pt x="2080094" y="6997"/>
                  </a:moveTo>
                  <a:lnTo>
                    <a:pt x="2079358" y="6210"/>
                  </a:lnTo>
                  <a:lnTo>
                    <a:pt x="2072589" y="6756"/>
                  </a:lnTo>
                  <a:lnTo>
                    <a:pt x="2080094" y="6997"/>
                  </a:lnTo>
                  <a:close/>
                </a:path>
                <a:path w="2157095" h="49529">
                  <a:moveTo>
                    <a:pt x="2084730" y="5778"/>
                  </a:moveTo>
                  <a:lnTo>
                    <a:pt x="2084108" y="5588"/>
                  </a:lnTo>
                  <a:lnTo>
                    <a:pt x="2083943" y="5486"/>
                  </a:lnTo>
                  <a:lnTo>
                    <a:pt x="2083650" y="5359"/>
                  </a:lnTo>
                  <a:lnTo>
                    <a:pt x="2082495" y="5359"/>
                  </a:lnTo>
                  <a:lnTo>
                    <a:pt x="2080983" y="5359"/>
                  </a:lnTo>
                  <a:lnTo>
                    <a:pt x="2078431" y="5232"/>
                  </a:lnTo>
                  <a:lnTo>
                    <a:pt x="2079358" y="6210"/>
                  </a:lnTo>
                  <a:lnTo>
                    <a:pt x="2084730" y="5778"/>
                  </a:lnTo>
                  <a:close/>
                </a:path>
                <a:path w="2157095" h="49529">
                  <a:moveTo>
                    <a:pt x="2088921" y="5207"/>
                  </a:moveTo>
                  <a:lnTo>
                    <a:pt x="2080094" y="3848"/>
                  </a:lnTo>
                  <a:lnTo>
                    <a:pt x="2083587" y="5334"/>
                  </a:lnTo>
                  <a:lnTo>
                    <a:pt x="2088921" y="5207"/>
                  </a:lnTo>
                  <a:close/>
                </a:path>
                <a:path w="2157095" h="49529">
                  <a:moveTo>
                    <a:pt x="2112683" y="19532"/>
                  </a:moveTo>
                  <a:lnTo>
                    <a:pt x="2110409" y="20281"/>
                  </a:lnTo>
                  <a:lnTo>
                    <a:pt x="2102535" y="18300"/>
                  </a:lnTo>
                  <a:lnTo>
                    <a:pt x="2102853" y="19723"/>
                  </a:lnTo>
                  <a:lnTo>
                    <a:pt x="2108123" y="21043"/>
                  </a:lnTo>
                  <a:lnTo>
                    <a:pt x="2112683" y="19532"/>
                  </a:lnTo>
                  <a:close/>
                </a:path>
                <a:path w="2157095" h="49529">
                  <a:moveTo>
                    <a:pt x="2138388" y="13296"/>
                  </a:moveTo>
                  <a:lnTo>
                    <a:pt x="2129688" y="13995"/>
                  </a:lnTo>
                  <a:lnTo>
                    <a:pt x="2120684" y="14859"/>
                  </a:lnTo>
                  <a:lnTo>
                    <a:pt x="2112302" y="15379"/>
                  </a:lnTo>
                  <a:lnTo>
                    <a:pt x="2105444" y="15036"/>
                  </a:lnTo>
                  <a:lnTo>
                    <a:pt x="2110473" y="16865"/>
                  </a:lnTo>
                  <a:lnTo>
                    <a:pt x="2117547" y="16573"/>
                  </a:lnTo>
                  <a:lnTo>
                    <a:pt x="2125408" y="15735"/>
                  </a:lnTo>
                  <a:lnTo>
                    <a:pt x="2132812" y="15913"/>
                  </a:lnTo>
                  <a:lnTo>
                    <a:pt x="2134298" y="16941"/>
                  </a:lnTo>
                  <a:lnTo>
                    <a:pt x="2138388" y="13296"/>
                  </a:lnTo>
                  <a:close/>
                </a:path>
                <a:path w="2157095" h="49529">
                  <a:moveTo>
                    <a:pt x="2157044" y="14008"/>
                  </a:moveTo>
                  <a:lnTo>
                    <a:pt x="2149068" y="16662"/>
                  </a:lnTo>
                  <a:lnTo>
                    <a:pt x="2156091" y="15087"/>
                  </a:lnTo>
                  <a:lnTo>
                    <a:pt x="2157044" y="14008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10214" y="3963441"/>
              <a:ext cx="1764664" cy="41275"/>
            </a:xfrm>
            <a:custGeom>
              <a:avLst/>
              <a:gdLst/>
              <a:ahLst/>
              <a:cxnLst/>
              <a:rect l="l" t="t" r="r" b="b"/>
              <a:pathLst>
                <a:path w="1764664" h="41275">
                  <a:moveTo>
                    <a:pt x="6159" y="6146"/>
                  </a:moveTo>
                  <a:lnTo>
                    <a:pt x="4419" y="2032"/>
                  </a:lnTo>
                  <a:lnTo>
                    <a:pt x="0" y="5753"/>
                  </a:lnTo>
                  <a:lnTo>
                    <a:pt x="4889" y="5219"/>
                  </a:lnTo>
                  <a:lnTo>
                    <a:pt x="6159" y="6146"/>
                  </a:lnTo>
                  <a:close/>
                </a:path>
                <a:path w="1764664" h="41275">
                  <a:moveTo>
                    <a:pt x="20294" y="1346"/>
                  </a:moveTo>
                  <a:lnTo>
                    <a:pt x="12928" y="0"/>
                  </a:lnTo>
                  <a:lnTo>
                    <a:pt x="17691" y="2171"/>
                  </a:lnTo>
                  <a:lnTo>
                    <a:pt x="20294" y="1346"/>
                  </a:lnTo>
                  <a:close/>
                </a:path>
                <a:path w="1764664" h="41275">
                  <a:moveTo>
                    <a:pt x="832535" y="40919"/>
                  </a:moveTo>
                  <a:lnTo>
                    <a:pt x="828192" y="36118"/>
                  </a:lnTo>
                  <a:lnTo>
                    <a:pt x="829106" y="40767"/>
                  </a:lnTo>
                  <a:lnTo>
                    <a:pt x="832535" y="40919"/>
                  </a:lnTo>
                  <a:close/>
                </a:path>
                <a:path w="1764664" h="41275">
                  <a:moveTo>
                    <a:pt x="839990" y="40246"/>
                  </a:moveTo>
                  <a:lnTo>
                    <a:pt x="836561" y="40093"/>
                  </a:lnTo>
                  <a:lnTo>
                    <a:pt x="832535" y="40919"/>
                  </a:lnTo>
                  <a:lnTo>
                    <a:pt x="839990" y="40246"/>
                  </a:lnTo>
                  <a:close/>
                </a:path>
                <a:path w="1764664" h="41275">
                  <a:moveTo>
                    <a:pt x="914692" y="36106"/>
                  </a:moveTo>
                  <a:lnTo>
                    <a:pt x="911466" y="32372"/>
                  </a:lnTo>
                  <a:lnTo>
                    <a:pt x="912964" y="36017"/>
                  </a:lnTo>
                  <a:lnTo>
                    <a:pt x="914692" y="36106"/>
                  </a:lnTo>
                  <a:close/>
                </a:path>
                <a:path w="1764664" h="41275">
                  <a:moveTo>
                    <a:pt x="1013447" y="38112"/>
                  </a:moveTo>
                  <a:lnTo>
                    <a:pt x="1012304" y="37033"/>
                  </a:lnTo>
                  <a:lnTo>
                    <a:pt x="1007122" y="36791"/>
                  </a:lnTo>
                  <a:lnTo>
                    <a:pt x="1012875" y="39103"/>
                  </a:lnTo>
                  <a:lnTo>
                    <a:pt x="1013447" y="38112"/>
                  </a:lnTo>
                  <a:close/>
                </a:path>
                <a:path w="1764664" h="41275">
                  <a:moveTo>
                    <a:pt x="1473161" y="28105"/>
                  </a:moveTo>
                  <a:lnTo>
                    <a:pt x="1471168" y="28511"/>
                  </a:lnTo>
                  <a:lnTo>
                    <a:pt x="1470215" y="28829"/>
                  </a:lnTo>
                  <a:lnTo>
                    <a:pt x="1469631" y="29095"/>
                  </a:lnTo>
                  <a:lnTo>
                    <a:pt x="1470748" y="28841"/>
                  </a:lnTo>
                  <a:lnTo>
                    <a:pt x="1471917" y="28536"/>
                  </a:lnTo>
                  <a:lnTo>
                    <a:pt x="1473161" y="28105"/>
                  </a:lnTo>
                  <a:close/>
                </a:path>
                <a:path w="1764664" h="41275">
                  <a:moveTo>
                    <a:pt x="1478026" y="30467"/>
                  </a:moveTo>
                  <a:lnTo>
                    <a:pt x="1466875" y="30416"/>
                  </a:lnTo>
                  <a:lnTo>
                    <a:pt x="1469631" y="29095"/>
                  </a:lnTo>
                  <a:lnTo>
                    <a:pt x="1462722" y="30708"/>
                  </a:lnTo>
                  <a:lnTo>
                    <a:pt x="1459090" y="29794"/>
                  </a:lnTo>
                  <a:lnTo>
                    <a:pt x="1462265" y="34048"/>
                  </a:lnTo>
                  <a:lnTo>
                    <a:pt x="1467688" y="34112"/>
                  </a:lnTo>
                  <a:lnTo>
                    <a:pt x="1469224" y="32880"/>
                  </a:lnTo>
                  <a:lnTo>
                    <a:pt x="1470545" y="31724"/>
                  </a:lnTo>
                  <a:lnTo>
                    <a:pt x="1475333" y="31991"/>
                  </a:lnTo>
                  <a:lnTo>
                    <a:pt x="1478026" y="30467"/>
                  </a:lnTo>
                  <a:close/>
                </a:path>
                <a:path w="1764664" h="41275">
                  <a:moveTo>
                    <a:pt x="1593113" y="18529"/>
                  </a:moveTo>
                  <a:lnTo>
                    <a:pt x="1592770" y="12065"/>
                  </a:lnTo>
                  <a:lnTo>
                    <a:pt x="1590662" y="18580"/>
                  </a:lnTo>
                  <a:lnTo>
                    <a:pt x="1593113" y="18529"/>
                  </a:lnTo>
                  <a:close/>
                </a:path>
                <a:path w="1764664" h="41275">
                  <a:moveTo>
                    <a:pt x="1745234" y="24472"/>
                  </a:moveTo>
                  <a:lnTo>
                    <a:pt x="1736344" y="23571"/>
                  </a:lnTo>
                  <a:lnTo>
                    <a:pt x="1733943" y="24511"/>
                  </a:lnTo>
                  <a:lnTo>
                    <a:pt x="1730502" y="25514"/>
                  </a:lnTo>
                  <a:lnTo>
                    <a:pt x="1729549" y="26276"/>
                  </a:lnTo>
                  <a:lnTo>
                    <a:pt x="1734566" y="26466"/>
                  </a:lnTo>
                  <a:lnTo>
                    <a:pt x="1735556" y="25387"/>
                  </a:lnTo>
                  <a:lnTo>
                    <a:pt x="1745234" y="24472"/>
                  </a:lnTo>
                  <a:close/>
                </a:path>
                <a:path w="1764664" h="41275">
                  <a:moveTo>
                    <a:pt x="1764550" y="22644"/>
                  </a:moveTo>
                  <a:lnTo>
                    <a:pt x="1761934" y="21983"/>
                  </a:lnTo>
                  <a:lnTo>
                    <a:pt x="1761756" y="21272"/>
                  </a:lnTo>
                  <a:lnTo>
                    <a:pt x="1760283" y="20231"/>
                  </a:lnTo>
                  <a:lnTo>
                    <a:pt x="1759991" y="24168"/>
                  </a:lnTo>
                  <a:lnTo>
                    <a:pt x="1764550" y="22644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37648" y="3472385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89221" y="3418786"/>
            <a:ext cx="1357630" cy="12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" dirty="0">
                <a:solidFill>
                  <a:srgbClr val="414042"/>
                </a:solidFill>
                <a:latin typeface="Arial MT"/>
                <a:cs typeface="Arial MT"/>
              </a:rPr>
              <a:t>2D+</a:t>
            </a:r>
            <a:r>
              <a:rPr sz="3300" spc="235" dirty="0">
                <a:solidFill>
                  <a:srgbClr val="414042"/>
                </a:solidFill>
                <a:latin typeface="Arial MT"/>
                <a:cs typeface="Arial MT"/>
              </a:rPr>
              <a:t>2B</a:t>
            </a:r>
            <a:endParaRPr sz="3300">
              <a:latin typeface="Arial MT"/>
              <a:cs typeface="Arial MT"/>
            </a:endParaRPr>
          </a:p>
          <a:p>
            <a:pPr marL="85090" marR="90805">
              <a:lnSpc>
                <a:spcPts val="1330"/>
              </a:lnSpc>
              <a:spcBef>
                <a:spcPts val="2000"/>
              </a:spcBef>
            </a:pP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60" dirty="0">
                <a:solidFill>
                  <a:srgbClr val="5B5B5D"/>
                </a:solidFill>
                <a:latin typeface="Arial MT"/>
                <a:cs typeface="Arial MT"/>
              </a:rPr>
              <a:t>Útil:  </a:t>
            </a: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Terraza:  </a:t>
            </a: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5B5B5D"/>
                </a:solidFill>
                <a:latin typeface="Arial"/>
                <a:cs typeface="Arial"/>
              </a:rPr>
              <a:t>To</a:t>
            </a:r>
            <a:r>
              <a:rPr sz="1300" b="1" spc="-150" dirty="0">
                <a:solidFill>
                  <a:srgbClr val="5B5B5D"/>
                </a:solidFill>
                <a:latin typeface="Arial"/>
                <a:cs typeface="Arial"/>
              </a:rPr>
              <a:t>t</a:t>
            </a:r>
            <a:r>
              <a:rPr sz="1300" b="1" spc="-85" dirty="0">
                <a:solidFill>
                  <a:srgbClr val="5B5B5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40654" y="4140529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61,73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41275">
              <a:lnSpc>
                <a:spcPts val="1325"/>
              </a:lnSpc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16,65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78,38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69804" y="8650616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97" y="0"/>
                </a:moveTo>
                <a:lnTo>
                  <a:pt x="98688" y="7356"/>
                </a:lnTo>
                <a:lnTo>
                  <a:pt x="59077" y="27841"/>
                </a:lnTo>
                <a:lnTo>
                  <a:pt x="27841" y="59077"/>
                </a:lnTo>
                <a:lnTo>
                  <a:pt x="7356" y="98688"/>
                </a:lnTo>
                <a:lnTo>
                  <a:pt x="0" y="144297"/>
                </a:lnTo>
                <a:lnTo>
                  <a:pt x="7356" y="189904"/>
                </a:lnTo>
                <a:lnTo>
                  <a:pt x="27841" y="229512"/>
                </a:lnTo>
                <a:lnTo>
                  <a:pt x="59077" y="260745"/>
                </a:lnTo>
                <a:lnTo>
                  <a:pt x="98688" y="281226"/>
                </a:lnTo>
                <a:lnTo>
                  <a:pt x="144297" y="288582"/>
                </a:lnTo>
                <a:lnTo>
                  <a:pt x="189906" y="281226"/>
                </a:lnTo>
                <a:lnTo>
                  <a:pt x="229517" y="260745"/>
                </a:lnTo>
                <a:lnTo>
                  <a:pt x="260753" y="229512"/>
                </a:lnTo>
                <a:lnTo>
                  <a:pt x="281238" y="189904"/>
                </a:lnTo>
                <a:lnTo>
                  <a:pt x="288594" y="144297"/>
                </a:lnTo>
                <a:lnTo>
                  <a:pt x="281238" y="98688"/>
                </a:lnTo>
                <a:lnTo>
                  <a:pt x="260753" y="59077"/>
                </a:lnTo>
                <a:lnTo>
                  <a:pt x="229517" y="27841"/>
                </a:lnTo>
                <a:lnTo>
                  <a:pt x="189906" y="7356"/>
                </a:lnTo>
                <a:lnTo>
                  <a:pt x="144297" y="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29090" y="8637696"/>
            <a:ext cx="14541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2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464440" y="8574914"/>
            <a:ext cx="2012950" cy="1256665"/>
            <a:chOff x="5464440" y="8574914"/>
            <a:chExt cx="2012950" cy="1256665"/>
          </a:xfrm>
        </p:grpSpPr>
        <p:sp>
          <p:nvSpPr>
            <p:cNvPr id="42" name="object 42"/>
            <p:cNvSpPr/>
            <p:nvPr/>
          </p:nvSpPr>
          <p:spPr>
            <a:xfrm>
              <a:off x="5473624" y="9058364"/>
              <a:ext cx="2004060" cy="49530"/>
            </a:xfrm>
            <a:custGeom>
              <a:avLst/>
              <a:gdLst/>
              <a:ahLst/>
              <a:cxnLst/>
              <a:rect l="l" t="t" r="r" b="b"/>
              <a:pathLst>
                <a:path w="2004059" h="49529">
                  <a:moveTo>
                    <a:pt x="40944" y="12204"/>
                  </a:moveTo>
                  <a:lnTo>
                    <a:pt x="39827" y="12026"/>
                  </a:lnTo>
                  <a:lnTo>
                    <a:pt x="37960" y="12039"/>
                  </a:lnTo>
                  <a:lnTo>
                    <a:pt x="36220" y="12255"/>
                  </a:lnTo>
                  <a:lnTo>
                    <a:pt x="38658" y="12242"/>
                  </a:lnTo>
                  <a:lnTo>
                    <a:pt x="40944" y="12204"/>
                  </a:lnTo>
                  <a:close/>
                </a:path>
                <a:path w="2004059" h="49529">
                  <a:moveTo>
                    <a:pt x="56248" y="34213"/>
                  </a:moveTo>
                  <a:lnTo>
                    <a:pt x="51752" y="34785"/>
                  </a:lnTo>
                  <a:lnTo>
                    <a:pt x="53492" y="36182"/>
                  </a:lnTo>
                  <a:lnTo>
                    <a:pt x="56248" y="34213"/>
                  </a:lnTo>
                  <a:close/>
                </a:path>
                <a:path w="2004059" h="49529">
                  <a:moveTo>
                    <a:pt x="57785" y="34023"/>
                  </a:moveTo>
                  <a:lnTo>
                    <a:pt x="56972" y="33705"/>
                  </a:lnTo>
                  <a:lnTo>
                    <a:pt x="56248" y="34213"/>
                  </a:lnTo>
                  <a:lnTo>
                    <a:pt x="57785" y="34023"/>
                  </a:lnTo>
                  <a:close/>
                </a:path>
                <a:path w="2004059" h="49529">
                  <a:moveTo>
                    <a:pt x="185851" y="40220"/>
                  </a:moveTo>
                  <a:lnTo>
                    <a:pt x="185470" y="40093"/>
                  </a:lnTo>
                  <a:lnTo>
                    <a:pt x="185026" y="40043"/>
                  </a:lnTo>
                  <a:lnTo>
                    <a:pt x="184670" y="39890"/>
                  </a:lnTo>
                  <a:lnTo>
                    <a:pt x="184556" y="40259"/>
                  </a:lnTo>
                  <a:lnTo>
                    <a:pt x="185077" y="40284"/>
                  </a:lnTo>
                  <a:lnTo>
                    <a:pt x="185851" y="40220"/>
                  </a:lnTo>
                  <a:close/>
                </a:path>
                <a:path w="2004059" h="49529">
                  <a:moveTo>
                    <a:pt x="209308" y="40246"/>
                  </a:moveTo>
                  <a:lnTo>
                    <a:pt x="206756" y="39484"/>
                  </a:lnTo>
                  <a:lnTo>
                    <a:pt x="205613" y="39738"/>
                  </a:lnTo>
                  <a:lnTo>
                    <a:pt x="209308" y="40246"/>
                  </a:lnTo>
                  <a:close/>
                </a:path>
                <a:path w="2004059" h="49529">
                  <a:moveTo>
                    <a:pt x="429742" y="13068"/>
                  </a:moveTo>
                  <a:lnTo>
                    <a:pt x="428967" y="12801"/>
                  </a:lnTo>
                  <a:lnTo>
                    <a:pt x="428218" y="13322"/>
                  </a:lnTo>
                  <a:lnTo>
                    <a:pt x="429742" y="13068"/>
                  </a:lnTo>
                  <a:close/>
                </a:path>
                <a:path w="2004059" h="49529">
                  <a:moveTo>
                    <a:pt x="463740" y="32842"/>
                  </a:moveTo>
                  <a:lnTo>
                    <a:pt x="463511" y="32753"/>
                  </a:lnTo>
                  <a:lnTo>
                    <a:pt x="463257" y="32702"/>
                  </a:lnTo>
                  <a:lnTo>
                    <a:pt x="463003" y="32575"/>
                  </a:lnTo>
                  <a:lnTo>
                    <a:pt x="459587" y="33731"/>
                  </a:lnTo>
                  <a:lnTo>
                    <a:pt x="461098" y="33540"/>
                  </a:lnTo>
                  <a:lnTo>
                    <a:pt x="463740" y="32842"/>
                  </a:lnTo>
                  <a:close/>
                </a:path>
                <a:path w="2004059" h="49529">
                  <a:moveTo>
                    <a:pt x="541769" y="42532"/>
                  </a:moveTo>
                  <a:lnTo>
                    <a:pt x="534365" y="42024"/>
                  </a:lnTo>
                  <a:lnTo>
                    <a:pt x="538416" y="43040"/>
                  </a:lnTo>
                  <a:lnTo>
                    <a:pt x="541769" y="42532"/>
                  </a:lnTo>
                  <a:close/>
                </a:path>
                <a:path w="2004059" h="49529">
                  <a:moveTo>
                    <a:pt x="655815" y="42659"/>
                  </a:moveTo>
                  <a:lnTo>
                    <a:pt x="648652" y="43802"/>
                  </a:lnTo>
                  <a:lnTo>
                    <a:pt x="655815" y="42659"/>
                  </a:lnTo>
                  <a:close/>
                </a:path>
                <a:path w="2004059" h="49529">
                  <a:moveTo>
                    <a:pt x="706882" y="45300"/>
                  </a:moveTo>
                  <a:lnTo>
                    <a:pt x="703973" y="43878"/>
                  </a:lnTo>
                  <a:lnTo>
                    <a:pt x="704494" y="42506"/>
                  </a:lnTo>
                  <a:lnTo>
                    <a:pt x="700278" y="45313"/>
                  </a:lnTo>
                  <a:lnTo>
                    <a:pt x="706882" y="45300"/>
                  </a:lnTo>
                  <a:close/>
                </a:path>
                <a:path w="2004059" h="49529">
                  <a:moveTo>
                    <a:pt x="828255" y="41389"/>
                  </a:moveTo>
                  <a:lnTo>
                    <a:pt x="823696" y="41389"/>
                  </a:lnTo>
                  <a:lnTo>
                    <a:pt x="822020" y="41389"/>
                  </a:lnTo>
                  <a:lnTo>
                    <a:pt x="821829" y="41770"/>
                  </a:lnTo>
                  <a:lnTo>
                    <a:pt x="820229" y="41770"/>
                  </a:lnTo>
                  <a:lnTo>
                    <a:pt x="826350" y="42532"/>
                  </a:lnTo>
                  <a:lnTo>
                    <a:pt x="828255" y="41389"/>
                  </a:lnTo>
                  <a:close/>
                </a:path>
                <a:path w="2004059" h="49529">
                  <a:moveTo>
                    <a:pt x="847509" y="39585"/>
                  </a:moveTo>
                  <a:lnTo>
                    <a:pt x="843902" y="40297"/>
                  </a:lnTo>
                  <a:lnTo>
                    <a:pt x="845616" y="40081"/>
                  </a:lnTo>
                  <a:lnTo>
                    <a:pt x="846721" y="39839"/>
                  </a:lnTo>
                  <a:lnTo>
                    <a:pt x="847509" y="39585"/>
                  </a:lnTo>
                  <a:close/>
                </a:path>
                <a:path w="2004059" h="49529">
                  <a:moveTo>
                    <a:pt x="858291" y="11023"/>
                  </a:moveTo>
                  <a:lnTo>
                    <a:pt x="857821" y="10350"/>
                  </a:lnTo>
                  <a:lnTo>
                    <a:pt x="855611" y="10845"/>
                  </a:lnTo>
                  <a:lnTo>
                    <a:pt x="854671" y="11404"/>
                  </a:lnTo>
                  <a:lnTo>
                    <a:pt x="854735" y="12026"/>
                  </a:lnTo>
                  <a:lnTo>
                    <a:pt x="857021" y="11557"/>
                  </a:lnTo>
                  <a:lnTo>
                    <a:pt x="858291" y="11023"/>
                  </a:lnTo>
                  <a:close/>
                </a:path>
                <a:path w="2004059" h="49529">
                  <a:moveTo>
                    <a:pt x="861098" y="38849"/>
                  </a:moveTo>
                  <a:lnTo>
                    <a:pt x="857732" y="38976"/>
                  </a:lnTo>
                  <a:lnTo>
                    <a:pt x="860907" y="39230"/>
                  </a:lnTo>
                  <a:lnTo>
                    <a:pt x="861098" y="38849"/>
                  </a:lnTo>
                  <a:close/>
                </a:path>
                <a:path w="2004059" h="49529">
                  <a:moveTo>
                    <a:pt x="874356" y="38506"/>
                  </a:moveTo>
                  <a:lnTo>
                    <a:pt x="873137" y="39192"/>
                  </a:lnTo>
                  <a:lnTo>
                    <a:pt x="872642" y="39700"/>
                  </a:lnTo>
                  <a:lnTo>
                    <a:pt x="873709" y="39751"/>
                  </a:lnTo>
                  <a:lnTo>
                    <a:pt x="874356" y="38506"/>
                  </a:lnTo>
                  <a:close/>
                </a:path>
                <a:path w="2004059" h="49529">
                  <a:moveTo>
                    <a:pt x="887158" y="35433"/>
                  </a:moveTo>
                  <a:lnTo>
                    <a:pt x="882662" y="35166"/>
                  </a:lnTo>
                  <a:lnTo>
                    <a:pt x="883742" y="36182"/>
                  </a:lnTo>
                  <a:lnTo>
                    <a:pt x="887158" y="35433"/>
                  </a:lnTo>
                  <a:close/>
                </a:path>
                <a:path w="2004059" h="49529">
                  <a:moveTo>
                    <a:pt x="889050" y="35547"/>
                  </a:moveTo>
                  <a:lnTo>
                    <a:pt x="888034" y="35242"/>
                  </a:lnTo>
                  <a:lnTo>
                    <a:pt x="887158" y="35433"/>
                  </a:lnTo>
                  <a:lnTo>
                    <a:pt x="889050" y="35547"/>
                  </a:lnTo>
                  <a:close/>
                </a:path>
                <a:path w="2004059" h="49529">
                  <a:moveTo>
                    <a:pt x="906195" y="40754"/>
                  </a:moveTo>
                  <a:lnTo>
                    <a:pt x="904748" y="40576"/>
                  </a:lnTo>
                  <a:lnTo>
                    <a:pt x="905281" y="41135"/>
                  </a:lnTo>
                  <a:lnTo>
                    <a:pt x="906195" y="40754"/>
                  </a:lnTo>
                  <a:close/>
                </a:path>
                <a:path w="2004059" h="49529">
                  <a:moveTo>
                    <a:pt x="1001395" y="38354"/>
                  </a:moveTo>
                  <a:lnTo>
                    <a:pt x="994676" y="39230"/>
                  </a:lnTo>
                  <a:lnTo>
                    <a:pt x="997343" y="40373"/>
                  </a:lnTo>
                  <a:lnTo>
                    <a:pt x="1001395" y="38354"/>
                  </a:lnTo>
                  <a:close/>
                </a:path>
                <a:path w="2004059" h="49529">
                  <a:moveTo>
                    <a:pt x="1003427" y="38087"/>
                  </a:moveTo>
                  <a:lnTo>
                    <a:pt x="1002334" y="37884"/>
                  </a:lnTo>
                  <a:lnTo>
                    <a:pt x="1001395" y="38354"/>
                  </a:lnTo>
                  <a:lnTo>
                    <a:pt x="1003427" y="38087"/>
                  </a:lnTo>
                  <a:close/>
                </a:path>
                <a:path w="2004059" h="49529">
                  <a:moveTo>
                    <a:pt x="1084554" y="36537"/>
                  </a:moveTo>
                  <a:lnTo>
                    <a:pt x="1077607" y="34759"/>
                  </a:lnTo>
                  <a:lnTo>
                    <a:pt x="1079169" y="35382"/>
                  </a:lnTo>
                  <a:lnTo>
                    <a:pt x="1081405" y="35979"/>
                  </a:lnTo>
                  <a:lnTo>
                    <a:pt x="1084554" y="36537"/>
                  </a:lnTo>
                  <a:close/>
                </a:path>
                <a:path w="2004059" h="49529">
                  <a:moveTo>
                    <a:pt x="1093368" y="23329"/>
                  </a:moveTo>
                  <a:lnTo>
                    <a:pt x="1091831" y="23901"/>
                  </a:lnTo>
                  <a:lnTo>
                    <a:pt x="1088275" y="25133"/>
                  </a:lnTo>
                  <a:lnTo>
                    <a:pt x="1089812" y="25971"/>
                  </a:lnTo>
                  <a:lnTo>
                    <a:pt x="1092288" y="24155"/>
                  </a:lnTo>
                  <a:lnTo>
                    <a:pt x="1093368" y="23329"/>
                  </a:lnTo>
                  <a:close/>
                </a:path>
                <a:path w="2004059" h="49529">
                  <a:moveTo>
                    <a:pt x="1178826" y="36347"/>
                  </a:moveTo>
                  <a:lnTo>
                    <a:pt x="1171219" y="35928"/>
                  </a:lnTo>
                  <a:lnTo>
                    <a:pt x="1177759" y="36817"/>
                  </a:lnTo>
                  <a:lnTo>
                    <a:pt x="1178826" y="36347"/>
                  </a:lnTo>
                  <a:close/>
                </a:path>
                <a:path w="2004059" h="49529">
                  <a:moveTo>
                    <a:pt x="1181620" y="35115"/>
                  </a:moveTo>
                  <a:lnTo>
                    <a:pt x="1178826" y="36347"/>
                  </a:lnTo>
                  <a:lnTo>
                    <a:pt x="1180503" y="36436"/>
                  </a:lnTo>
                  <a:lnTo>
                    <a:pt x="1181620" y="35115"/>
                  </a:lnTo>
                  <a:close/>
                </a:path>
                <a:path w="2004059" h="49529">
                  <a:moveTo>
                    <a:pt x="1192263" y="32626"/>
                  </a:moveTo>
                  <a:lnTo>
                    <a:pt x="1191031" y="32245"/>
                  </a:lnTo>
                  <a:lnTo>
                    <a:pt x="1190142" y="33388"/>
                  </a:lnTo>
                  <a:lnTo>
                    <a:pt x="1192263" y="32626"/>
                  </a:lnTo>
                  <a:close/>
                </a:path>
                <a:path w="2004059" h="49529">
                  <a:moveTo>
                    <a:pt x="1194536" y="32499"/>
                  </a:moveTo>
                  <a:lnTo>
                    <a:pt x="1192961" y="32372"/>
                  </a:lnTo>
                  <a:lnTo>
                    <a:pt x="1192263" y="32626"/>
                  </a:lnTo>
                  <a:lnTo>
                    <a:pt x="1194536" y="32499"/>
                  </a:lnTo>
                  <a:close/>
                </a:path>
                <a:path w="2004059" h="49529">
                  <a:moveTo>
                    <a:pt x="1268920" y="37058"/>
                  </a:moveTo>
                  <a:lnTo>
                    <a:pt x="1264894" y="29121"/>
                  </a:lnTo>
                  <a:lnTo>
                    <a:pt x="1256855" y="39344"/>
                  </a:lnTo>
                  <a:lnTo>
                    <a:pt x="1262037" y="35915"/>
                  </a:lnTo>
                  <a:lnTo>
                    <a:pt x="1264996" y="36334"/>
                  </a:lnTo>
                  <a:lnTo>
                    <a:pt x="1268920" y="37058"/>
                  </a:lnTo>
                  <a:close/>
                </a:path>
                <a:path w="2004059" h="49529">
                  <a:moveTo>
                    <a:pt x="1269415" y="37172"/>
                  </a:moveTo>
                  <a:lnTo>
                    <a:pt x="1269263" y="37134"/>
                  </a:lnTo>
                  <a:lnTo>
                    <a:pt x="1268920" y="37071"/>
                  </a:lnTo>
                  <a:lnTo>
                    <a:pt x="1269034" y="37299"/>
                  </a:lnTo>
                  <a:lnTo>
                    <a:pt x="1269199" y="37274"/>
                  </a:lnTo>
                  <a:lnTo>
                    <a:pt x="1269415" y="37172"/>
                  </a:lnTo>
                  <a:close/>
                </a:path>
                <a:path w="2004059" h="49529">
                  <a:moveTo>
                    <a:pt x="1299933" y="37071"/>
                  </a:moveTo>
                  <a:lnTo>
                    <a:pt x="1296416" y="35775"/>
                  </a:lnTo>
                  <a:lnTo>
                    <a:pt x="1296263" y="36055"/>
                  </a:lnTo>
                  <a:lnTo>
                    <a:pt x="1299933" y="37071"/>
                  </a:lnTo>
                  <a:close/>
                </a:path>
                <a:path w="2004059" h="49529">
                  <a:moveTo>
                    <a:pt x="1306626" y="36182"/>
                  </a:moveTo>
                  <a:lnTo>
                    <a:pt x="1306563" y="35928"/>
                  </a:lnTo>
                  <a:lnTo>
                    <a:pt x="1304505" y="36944"/>
                  </a:lnTo>
                  <a:lnTo>
                    <a:pt x="1306626" y="36182"/>
                  </a:lnTo>
                  <a:close/>
                </a:path>
                <a:path w="2004059" h="49529">
                  <a:moveTo>
                    <a:pt x="1357325" y="8686"/>
                  </a:moveTo>
                  <a:lnTo>
                    <a:pt x="1352067" y="6337"/>
                  </a:lnTo>
                  <a:lnTo>
                    <a:pt x="1346174" y="2692"/>
                  </a:lnTo>
                  <a:lnTo>
                    <a:pt x="1346809" y="5524"/>
                  </a:lnTo>
                  <a:lnTo>
                    <a:pt x="1348435" y="8280"/>
                  </a:lnTo>
                  <a:lnTo>
                    <a:pt x="1352118" y="7785"/>
                  </a:lnTo>
                  <a:lnTo>
                    <a:pt x="1354937" y="8089"/>
                  </a:lnTo>
                  <a:lnTo>
                    <a:pt x="1357325" y="8686"/>
                  </a:lnTo>
                  <a:close/>
                </a:path>
                <a:path w="2004059" h="49529">
                  <a:moveTo>
                    <a:pt x="1421384" y="10528"/>
                  </a:moveTo>
                  <a:lnTo>
                    <a:pt x="1418920" y="9766"/>
                  </a:lnTo>
                  <a:lnTo>
                    <a:pt x="1415453" y="9512"/>
                  </a:lnTo>
                  <a:lnTo>
                    <a:pt x="1421384" y="10528"/>
                  </a:lnTo>
                  <a:close/>
                </a:path>
                <a:path w="2004059" h="49529">
                  <a:moveTo>
                    <a:pt x="1575003" y="7759"/>
                  </a:moveTo>
                  <a:lnTo>
                    <a:pt x="1570964" y="6578"/>
                  </a:lnTo>
                  <a:lnTo>
                    <a:pt x="1566341" y="5854"/>
                  </a:lnTo>
                  <a:lnTo>
                    <a:pt x="1561884" y="7759"/>
                  </a:lnTo>
                  <a:lnTo>
                    <a:pt x="1562671" y="8039"/>
                  </a:lnTo>
                  <a:lnTo>
                    <a:pt x="1563471" y="8178"/>
                  </a:lnTo>
                  <a:lnTo>
                    <a:pt x="1564271" y="8407"/>
                  </a:lnTo>
                  <a:lnTo>
                    <a:pt x="1567599" y="7950"/>
                  </a:lnTo>
                  <a:lnTo>
                    <a:pt x="1570951" y="7569"/>
                  </a:lnTo>
                  <a:lnTo>
                    <a:pt x="1575003" y="7759"/>
                  </a:lnTo>
                  <a:close/>
                </a:path>
                <a:path w="2004059" h="49529">
                  <a:moveTo>
                    <a:pt x="1575917" y="29705"/>
                  </a:moveTo>
                  <a:lnTo>
                    <a:pt x="1575104" y="29565"/>
                  </a:lnTo>
                  <a:lnTo>
                    <a:pt x="1574850" y="30086"/>
                  </a:lnTo>
                  <a:lnTo>
                    <a:pt x="1575549" y="29921"/>
                  </a:lnTo>
                  <a:lnTo>
                    <a:pt x="1575917" y="29705"/>
                  </a:lnTo>
                  <a:close/>
                </a:path>
                <a:path w="2004059" h="49529">
                  <a:moveTo>
                    <a:pt x="1576412" y="29705"/>
                  </a:moveTo>
                  <a:lnTo>
                    <a:pt x="1575549" y="29921"/>
                  </a:lnTo>
                  <a:lnTo>
                    <a:pt x="1572869" y="31483"/>
                  </a:lnTo>
                  <a:lnTo>
                    <a:pt x="1575003" y="30721"/>
                  </a:lnTo>
                  <a:lnTo>
                    <a:pt x="1576412" y="29705"/>
                  </a:lnTo>
                  <a:close/>
                </a:path>
                <a:path w="2004059" h="49529">
                  <a:moveTo>
                    <a:pt x="1578165" y="29286"/>
                  </a:moveTo>
                  <a:lnTo>
                    <a:pt x="1576959" y="29324"/>
                  </a:lnTo>
                  <a:lnTo>
                    <a:pt x="1576412" y="29705"/>
                  </a:lnTo>
                  <a:lnTo>
                    <a:pt x="1578165" y="29286"/>
                  </a:lnTo>
                  <a:close/>
                </a:path>
                <a:path w="2004059" h="49529">
                  <a:moveTo>
                    <a:pt x="1578635" y="31826"/>
                  </a:moveTo>
                  <a:lnTo>
                    <a:pt x="1577009" y="32118"/>
                  </a:lnTo>
                  <a:lnTo>
                    <a:pt x="1578089" y="34277"/>
                  </a:lnTo>
                  <a:lnTo>
                    <a:pt x="1578635" y="31826"/>
                  </a:lnTo>
                  <a:close/>
                </a:path>
                <a:path w="2004059" h="49529">
                  <a:moveTo>
                    <a:pt x="1579562" y="31661"/>
                  </a:moveTo>
                  <a:lnTo>
                    <a:pt x="1578660" y="31737"/>
                  </a:lnTo>
                  <a:lnTo>
                    <a:pt x="1579562" y="31661"/>
                  </a:lnTo>
                  <a:close/>
                </a:path>
                <a:path w="2004059" h="49529">
                  <a:moveTo>
                    <a:pt x="1596428" y="29197"/>
                  </a:moveTo>
                  <a:lnTo>
                    <a:pt x="1594434" y="25387"/>
                  </a:lnTo>
                  <a:lnTo>
                    <a:pt x="1578165" y="29286"/>
                  </a:lnTo>
                  <a:lnTo>
                    <a:pt x="1581531" y="29197"/>
                  </a:lnTo>
                  <a:lnTo>
                    <a:pt x="1583778" y="30975"/>
                  </a:lnTo>
                  <a:lnTo>
                    <a:pt x="1580553" y="31483"/>
                  </a:lnTo>
                  <a:lnTo>
                    <a:pt x="1579562" y="31661"/>
                  </a:lnTo>
                  <a:lnTo>
                    <a:pt x="1589913" y="30848"/>
                  </a:lnTo>
                  <a:lnTo>
                    <a:pt x="1596428" y="29197"/>
                  </a:lnTo>
                  <a:close/>
                </a:path>
                <a:path w="2004059" h="49529">
                  <a:moveTo>
                    <a:pt x="1604162" y="22593"/>
                  </a:moveTo>
                  <a:lnTo>
                    <a:pt x="1602790" y="21539"/>
                  </a:lnTo>
                  <a:lnTo>
                    <a:pt x="1593811" y="22453"/>
                  </a:lnTo>
                  <a:lnTo>
                    <a:pt x="1592897" y="23545"/>
                  </a:lnTo>
                  <a:lnTo>
                    <a:pt x="1595335" y="24206"/>
                  </a:lnTo>
                  <a:lnTo>
                    <a:pt x="1598688" y="23774"/>
                  </a:lnTo>
                  <a:lnTo>
                    <a:pt x="1600835" y="23012"/>
                  </a:lnTo>
                  <a:lnTo>
                    <a:pt x="1604162" y="22593"/>
                  </a:lnTo>
                  <a:close/>
                </a:path>
                <a:path w="2004059" h="49529">
                  <a:moveTo>
                    <a:pt x="1627632" y="24485"/>
                  </a:moveTo>
                  <a:lnTo>
                    <a:pt x="1622755" y="23736"/>
                  </a:lnTo>
                  <a:lnTo>
                    <a:pt x="1626412" y="24625"/>
                  </a:lnTo>
                  <a:lnTo>
                    <a:pt x="1627632" y="24485"/>
                  </a:lnTo>
                  <a:close/>
                </a:path>
                <a:path w="2004059" h="49529">
                  <a:moveTo>
                    <a:pt x="1629956" y="30251"/>
                  </a:moveTo>
                  <a:lnTo>
                    <a:pt x="1627530" y="29591"/>
                  </a:lnTo>
                  <a:lnTo>
                    <a:pt x="1627365" y="28879"/>
                  </a:lnTo>
                  <a:lnTo>
                    <a:pt x="1625993" y="27838"/>
                  </a:lnTo>
                  <a:lnTo>
                    <a:pt x="1625727" y="31775"/>
                  </a:lnTo>
                  <a:lnTo>
                    <a:pt x="1629956" y="30251"/>
                  </a:lnTo>
                  <a:close/>
                </a:path>
                <a:path w="2004059" h="49529">
                  <a:moveTo>
                    <a:pt x="1677111" y="9969"/>
                  </a:moveTo>
                  <a:lnTo>
                    <a:pt x="1676273" y="6311"/>
                  </a:lnTo>
                  <a:lnTo>
                    <a:pt x="1672132" y="7607"/>
                  </a:lnTo>
                  <a:lnTo>
                    <a:pt x="1669872" y="9232"/>
                  </a:lnTo>
                  <a:lnTo>
                    <a:pt x="1674672" y="9309"/>
                  </a:lnTo>
                  <a:lnTo>
                    <a:pt x="1677111" y="9969"/>
                  </a:lnTo>
                  <a:close/>
                </a:path>
                <a:path w="2004059" h="49529">
                  <a:moveTo>
                    <a:pt x="1677581" y="7061"/>
                  </a:moveTo>
                  <a:lnTo>
                    <a:pt x="1676539" y="6273"/>
                  </a:lnTo>
                  <a:lnTo>
                    <a:pt x="1676209" y="6019"/>
                  </a:lnTo>
                  <a:lnTo>
                    <a:pt x="1676273" y="6311"/>
                  </a:lnTo>
                  <a:lnTo>
                    <a:pt x="1676400" y="6273"/>
                  </a:lnTo>
                  <a:lnTo>
                    <a:pt x="1677581" y="7061"/>
                  </a:lnTo>
                  <a:close/>
                </a:path>
                <a:path w="2004059" h="49529">
                  <a:moveTo>
                    <a:pt x="1686598" y="7632"/>
                  </a:moveTo>
                  <a:lnTo>
                    <a:pt x="1685925" y="7454"/>
                  </a:lnTo>
                  <a:lnTo>
                    <a:pt x="1685645" y="7302"/>
                  </a:lnTo>
                  <a:lnTo>
                    <a:pt x="1685823" y="7200"/>
                  </a:lnTo>
                  <a:lnTo>
                    <a:pt x="1684832" y="7251"/>
                  </a:lnTo>
                  <a:lnTo>
                    <a:pt x="1683435" y="7302"/>
                  </a:lnTo>
                  <a:lnTo>
                    <a:pt x="1683042" y="7315"/>
                  </a:lnTo>
                  <a:lnTo>
                    <a:pt x="1684845" y="7442"/>
                  </a:lnTo>
                  <a:lnTo>
                    <a:pt x="1686598" y="7632"/>
                  </a:lnTo>
                  <a:close/>
                </a:path>
                <a:path w="2004059" h="49529">
                  <a:moveTo>
                    <a:pt x="1689227" y="7023"/>
                  </a:moveTo>
                  <a:lnTo>
                    <a:pt x="1686369" y="6896"/>
                  </a:lnTo>
                  <a:lnTo>
                    <a:pt x="1685823" y="7200"/>
                  </a:lnTo>
                  <a:lnTo>
                    <a:pt x="1689227" y="7023"/>
                  </a:lnTo>
                  <a:close/>
                </a:path>
                <a:path w="2004059" h="49529">
                  <a:moveTo>
                    <a:pt x="1690928" y="8458"/>
                  </a:moveTo>
                  <a:lnTo>
                    <a:pt x="1689646" y="8128"/>
                  </a:lnTo>
                  <a:lnTo>
                    <a:pt x="1688185" y="7835"/>
                  </a:lnTo>
                  <a:lnTo>
                    <a:pt x="1686585" y="7645"/>
                  </a:lnTo>
                  <a:lnTo>
                    <a:pt x="1687283" y="7861"/>
                  </a:lnTo>
                  <a:lnTo>
                    <a:pt x="1688604" y="8128"/>
                  </a:lnTo>
                  <a:lnTo>
                    <a:pt x="1690928" y="8458"/>
                  </a:lnTo>
                  <a:close/>
                </a:path>
                <a:path w="2004059" h="49529">
                  <a:moveTo>
                    <a:pt x="1691373" y="8623"/>
                  </a:moveTo>
                  <a:lnTo>
                    <a:pt x="1690928" y="8496"/>
                  </a:lnTo>
                  <a:lnTo>
                    <a:pt x="1691220" y="8623"/>
                  </a:lnTo>
                  <a:lnTo>
                    <a:pt x="1691373" y="8623"/>
                  </a:lnTo>
                  <a:close/>
                </a:path>
                <a:path w="2004059" h="49529">
                  <a:moveTo>
                    <a:pt x="1693646" y="6959"/>
                  </a:moveTo>
                  <a:lnTo>
                    <a:pt x="1693252" y="6667"/>
                  </a:lnTo>
                  <a:lnTo>
                    <a:pt x="1690243" y="7150"/>
                  </a:lnTo>
                  <a:lnTo>
                    <a:pt x="1691424" y="7277"/>
                  </a:lnTo>
                  <a:lnTo>
                    <a:pt x="1692338" y="7340"/>
                  </a:lnTo>
                  <a:lnTo>
                    <a:pt x="1693202" y="7416"/>
                  </a:lnTo>
                  <a:lnTo>
                    <a:pt x="1693646" y="6959"/>
                  </a:lnTo>
                  <a:close/>
                </a:path>
                <a:path w="2004059" h="49529">
                  <a:moveTo>
                    <a:pt x="1701685" y="21945"/>
                  </a:moveTo>
                  <a:lnTo>
                    <a:pt x="1696618" y="21844"/>
                  </a:lnTo>
                  <a:lnTo>
                    <a:pt x="1691055" y="21209"/>
                  </a:lnTo>
                  <a:lnTo>
                    <a:pt x="1691259" y="22148"/>
                  </a:lnTo>
                  <a:lnTo>
                    <a:pt x="1699475" y="23025"/>
                  </a:lnTo>
                  <a:lnTo>
                    <a:pt x="1699361" y="22491"/>
                  </a:lnTo>
                  <a:lnTo>
                    <a:pt x="1700415" y="22186"/>
                  </a:lnTo>
                  <a:lnTo>
                    <a:pt x="1701685" y="21945"/>
                  </a:lnTo>
                  <a:close/>
                </a:path>
                <a:path w="2004059" h="49529">
                  <a:moveTo>
                    <a:pt x="1701723" y="18351"/>
                  </a:moveTo>
                  <a:lnTo>
                    <a:pt x="1701596" y="18402"/>
                  </a:lnTo>
                  <a:lnTo>
                    <a:pt x="1701050" y="18808"/>
                  </a:lnTo>
                  <a:lnTo>
                    <a:pt x="1700974" y="19431"/>
                  </a:lnTo>
                  <a:lnTo>
                    <a:pt x="1701253" y="18770"/>
                  </a:lnTo>
                  <a:lnTo>
                    <a:pt x="1701723" y="18351"/>
                  </a:lnTo>
                  <a:close/>
                </a:path>
                <a:path w="2004059" h="49529">
                  <a:moveTo>
                    <a:pt x="1708302" y="21412"/>
                  </a:moveTo>
                  <a:lnTo>
                    <a:pt x="1706880" y="21450"/>
                  </a:lnTo>
                  <a:lnTo>
                    <a:pt x="1703806" y="21564"/>
                  </a:lnTo>
                  <a:lnTo>
                    <a:pt x="1701685" y="21945"/>
                  </a:lnTo>
                  <a:lnTo>
                    <a:pt x="1704327" y="22009"/>
                  </a:lnTo>
                  <a:lnTo>
                    <a:pt x="1706841" y="21945"/>
                  </a:lnTo>
                  <a:lnTo>
                    <a:pt x="1708302" y="21412"/>
                  </a:lnTo>
                  <a:close/>
                </a:path>
                <a:path w="2004059" h="49529">
                  <a:moveTo>
                    <a:pt x="1708962" y="17602"/>
                  </a:moveTo>
                  <a:lnTo>
                    <a:pt x="1707934" y="17005"/>
                  </a:lnTo>
                  <a:lnTo>
                    <a:pt x="1706854" y="16370"/>
                  </a:lnTo>
                  <a:lnTo>
                    <a:pt x="1702409" y="18148"/>
                  </a:lnTo>
                  <a:lnTo>
                    <a:pt x="1705406" y="17005"/>
                  </a:lnTo>
                  <a:lnTo>
                    <a:pt x="1708962" y="17602"/>
                  </a:lnTo>
                  <a:close/>
                </a:path>
                <a:path w="2004059" h="49529">
                  <a:moveTo>
                    <a:pt x="1720215" y="7620"/>
                  </a:moveTo>
                  <a:lnTo>
                    <a:pt x="1720049" y="6896"/>
                  </a:lnTo>
                  <a:lnTo>
                    <a:pt x="1719453" y="6464"/>
                  </a:lnTo>
                  <a:lnTo>
                    <a:pt x="1718868" y="6045"/>
                  </a:lnTo>
                  <a:lnTo>
                    <a:pt x="1713598" y="6616"/>
                  </a:lnTo>
                  <a:lnTo>
                    <a:pt x="1717141" y="6464"/>
                  </a:lnTo>
                  <a:lnTo>
                    <a:pt x="1718424" y="7137"/>
                  </a:lnTo>
                  <a:lnTo>
                    <a:pt x="1720215" y="7620"/>
                  </a:lnTo>
                  <a:close/>
                </a:path>
                <a:path w="2004059" h="49529">
                  <a:moveTo>
                    <a:pt x="1720659" y="25438"/>
                  </a:moveTo>
                  <a:lnTo>
                    <a:pt x="1718233" y="24777"/>
                  </a:lnTo>
                  <a:lnTo>
                    <a:pt x="1712429" y="24536"/>
                  </a:lnTo>
                  <a:lnTo>
                    <a:pt x="1720659" y="25438"/>
                  </a:lnTo>
                  <a:close/>
                </a:path>
                <a:path w="2004059" h="49529">
                  <a:moveTo>
                    <a:pt x="1720951" y="5816"/>
                  </a:moveTo>
                  <a:lnTo>
                    <a:pt x="1718640" y="5867"/>
                  </a:lnTo>
                  <a:lnTo>
                    <a:pt x="1718868" y="6045"/>
                  </a:lnTo>
                  <a:lnTo>
                    <a:pt x="1720951" y="5816"/>
                  </a:lnTo>
                  <a:close/>
                </a:path>
                <a:path w="2004059" h="49529">
                  <a:moveTo>
                    <a:pt x="1731924" y="24485"/>
                  </a:moveTo>
                  <a:lnTo>
                    <a:pt x="1730070" y="21310"/>
                  </a:lnTo>
                  <a:lnTo>
                    <a:pt x="1727187" y="23863"/>
                  </a:lnTo>
                  <a:lnTo>
                    <a:pt x="1731924" y="24485"/>
                  </a:lnTo>
                  <a:close/>
                </a:path>
                <a:path w="2004059" h="49529">
                  <a:moveTo>
                    <a:pt x="1738693" y="13627"/>
                  </a:moveTo>
                  <a:lnTo>
                    <a:pt x="1727746" y="16002"/>
                  </a:lnTo>
                  <a:lnTo>
                    <a:pt x="1728330" y="18580"/>
                  </a:lnTo>
                  <a:lnTo>
                    <a:pt x="1732940" y="17703"/>
                  </a:lnTo>
                  <a:lnTo>
                    <a:pt x="1738083" y="17221"/>
                  </a:lnTo>
                  <a:lnTo>
                    <a:pt x="1737499" y="17259"/>
                  </a:lnTo>
                  <a:lnTo>
                    <a:pt x="1737182" y="17221"/>
                  </a:lnTo>
                  <a:lnTo>
                    <a:pt x="1738693" y="13627"/>
                  </a:lnTo>
                  <a:close/>
                </a:path>
                <a:path w="2004059" h="49529">
                  <a:moveTo>
                    <a:pt x="1739823" y="10731"/>
                  </a:moveTo>
                  <a:lnTo>
                    <a:pt x="1739696" y="10655"/>
                  </a:lnTo>
                  <a:lnTo>
                    <a:pt x="1733753" y="6718"/>
                  </a:lnTo>
                  <a:lnTo>
                    <a:pt x="1732572" y="9131"/>
                  </a:lnTo>
                  <a:lnTo>
                    <a:pt x="1725002" y="9385"/>
                  </a:lnTo>
                  <a:lnTo>
                    <a:pt x="1718106" y="9766"/>
                  </a:lnTo>
                  <a:lnTo>
                    <a:pt x="1718919" y="12306"/>
                  </a:lnTo>
                  <a:lnTo>
                    <a:pt x="1716049" y="10147"/>
                  </a:lnTo>
                  <a:lnTo>
                    <a:pt x="1712010" y="7099"/>
                  </a:lnTo>
                  <a:lnTo>
                    <a:pt x="1706968" y="10147"/>
                  </a:lnTo>
                  <a:lnTo>
                    <a:pt x="1704136" y="8750"/>
                  </a:lnTo>
                  <a:lnTo>
                    <a:pt x="1702841" y="8115"/>
                  </a:lnTo>
                  <a:lnTo>
                    <a:pt x="1697951" y="5702"/>
                  </a:lnTo>
                  <a:lnTo>
                    <a:pt x="1698244" y="6972"/>
                  </a:lnTo>
                  <a:lnTo>
                    <a:pt x="1701152" y="8115"/>
                  </a:lnTo>
                  <a:lnTo>
                    <a:pt x="1693202" y="7480"/>
                  </a:lnTo>
                  <a:lnTo>
                    <a:pt x="1692859" y="7861"/>
                  </a:lnTo>
                  <a:lnTo>
                    <a:pt x="1691462" y="8623"/>
                  </a:lnTo>
                  <a:lnTo>
                    <a:pt x="1691030" y="8864"/>
                  </a:lnTo>
                  <a:lnTo>
                    <a:pt x="1695500" y="10706"/>
                  </a:lnTo>
                  <a:lnTo>
                    <a:pt x="1691640" y="13576"/>
                  </a:lnTo>
                  <a:lnTo>
                    <a:pt x="1679016" y="13576"/>
                  </a:lnTo>
                  <a:lnTo>
                    <a:pt x="1674736" y="15100"/>
                  </a:lnTo>
                  <a:lnTo>
                    <a:pt x="1670024" y="14465"/>
                  </a:lnTo>
                  <a:lnTo>
                    <a:pt x="1676704" y="13576"/>
                  </a:lnTo>
                  <a:lnTo>
                    <a:pt x="1674139" y="12179"/>
                  </a:lnTo>
                  <a:lnTo>
                    <a:pt x="1667751" y="14465"/>
                  </a:lnTo>
                  <a:lnTo>
                    <a:pt x="1667471" y="13195"/>
                  </a:lnTo>
                  <a:lnTo>
                    <a:pt x="1667433" y="13068"/>
                  </a:lnTo>
                  <a:lnTo>
                    <a:pt x="1667154" y="11798"/>
                  </a:lnTo>
                  <a:lnTo>
                    <a:pt x="1667129" y="11671"/>
                  </a:lnTo>
                  <a:lnTo>
                    <a:pt x="1661109" y="10706"/>
                  </a:lnTo>
                  <a:lnTo>
                    <a:pt x="1661274" y="10655"/>
                  </a:lnTo>
                  <a:lnTo>
                    <a:pt x="1661198" y="10274"/>
                  </a:lnTo>
                  <a:lnTo>
                    <a:pt x="1660715" y="9766"/>
                  </a:lnTo>
                  <a:lnTo>
                    <a:pt x="1660042" y="10401"/>
                  </a:lnTo>
                  <a:lnTo>
                    <a:pt x="1659991" y="10528"/>
                  </a:lnTo>
                  <a:lnTo>
                    <a:pt x="1659204" y="10401"/>
                  </a:lnTo>
                  <a:lnTo>
                    <a:pt x="1656829" y="10020"/>
                  </a:lnTo>
                  <a:lnTo>
                    <a:pt x="1656029" y="9893"/>
                  </a:lnTo>
                  <a:lnTo>
                    <a:pt x="1655241" y="9766"/>
                  </a:lnTo>
                  <a:lnTo>
                    <a:pt x="1662074" y="8750"/>
                  </a:lnTo>
                  <a:lnTo>
                    <a:pt x="1666341" y="8115"/>
                  </a:lnTo>
                  <a:lnTo>
                    <a:pt x="1656359" y="7988"/>
                  </a:lnTo>
                  <a:lnTo>
                    <a:pt x="1652727" y="6972"/>
                  </a:lnTo>
                  <a:lnTo>
                    <a:pt x="1650466" y="6337"/>
                  </a:lnTo>
                  <a:lnTo>
                    <a:pt x="1648637" y="6197"/>
                  </a:lnTo>
                  <a:lnTo>
                    <a:pt x="1648637" y="9766"/>
                  </a:lnTo>
                  <a:lnTo>
                    <a:pt x="1648371" y="9893"/>
                  </a:lnTo>
                  <a:lnTo>
                    <a:pt x="1642846" y="8750"/>
                  </a:lnTo>
                  <a:lnTo>
                    <a:pt x="1644815" y="9131"/>
                  </a:lnTo>
                  <a:lnTo>
                    <a:pt x="1648637" y="9766"/>
                  </a:lnTo>
                  <a:lnTo>
                    <a:pt x="1648637" y="6197"/>
                  </a:lnTo>
                  <a:lnTo>
                    <a:pt x="1642376" y="5702"/>
                  </a:lnTo>
                  <a:lnTo>
                    <a:pt x="1637398" y="6972"/>
                  </a:lnTo>
                  <a:lnTo>
                    <a:pt x="1632686" y="6337"/>
                  </a:lnTo>
                  <a:lnTo>
                    <a:pt x="1625485" y="10020"/>
                  </a:lnTo>
                  <a:lnTo>
                    <a:pt x="1626209" y="9639"/>
                  </a:lnTo>
                  <a:lnTo>
                    <a:pt x="1629587" y="7861"/>
                  </a:lnTo>
                  <a:lnTo>
                    <a:pt x="1613928" y="9639"/>
                  </a:lnTo>
                  <a:lnTo>
                    <a:pt x="1613776" y="8877"/>
                  </a:lnTo>
                  <a:lnTo>
                    <a:pt x="1602003" y="9385"/>
                  </a:lnTo>
                  <a:lnTo>
                    <a:pt x="1589862" y="10528"/>
                  </a:lnTo>
                  <a:lnTo>
                    <a:pt x="1585633" y="10579"/>
                  </a:lnTo>
                  <a:lnTo>
                    <a:pt x="1586357" y="9423"/>
                  </a:lnTo>
                  <a:lnTo>
                    <a:pt x="1581810" y="8343"/>
                  </a:lnTo>
                  <a:lnTo>
                    <a:pt x="1578190" y="7886"/>
                  </a:lnTo>
                  <a:lnTo>
                    <a:pt x="1575003" y="7759"/>
                  </a:lnTo>
                  <a:lnTo>
                    <a:pt x="1580489" y="9347"/>
                  </a:lnTo>
                  <a:lnTo>
                    <a:pt x="1582813" y="10604"/>
                  </a:lnTo>
                  <a:lnTo>
                    <a:pt x="1577289" y="10655"/>
                  </a:lnTo>
                  <a:lnTo>
                    <a:pt x="1573466" y="10020"/>
                  </a:lnTo>
                  <a:lnTo>
                    <a:pt x="1564284" y="8496"/>
                  </a:lnTo>
                  <a:lnTo>
                    <a:pt x="1553705" y="10020"/>
                  </a:lnTo>
                  <a:lnTo>
                    <a:pt x="1544993" y="9258"/>
                  </a:lnTo>
                  <a:lnTo>
                    <a:pt x="1543824" y="7607"/>
                  </a:lnTo>
                  <a:lnTo>
                    <a:pt x="1543291" y="6845"/>
                  </a:lnTo>
                  <a:lnTo>
                    <a:pt x="1536623" y="7607"/>
                  </a:lnTo>
                  <a:lnTo>
                    <a:pt x="1533525" y="6845"/>
                  </a:lnTo>
                  <a:lnTo>
                    <a:pt x="1523225" y="4305"/>
                  </a:lnTo>
                  <a:lnTo>
                    <a:pt x="1520367" y="6845"/>
                  </a:lnTo>
                  <a:lnTo>
                    <a:pt x="1512074" y="3797"/>
                  </a:lnTo>
                  <a:lnTo>
                    <a:pt x="1499971" y="3543"/>
                  </a:lnTo>
                  <a:lnTo>
                    <a:pt x="1487030" y="4305"/>
                  </a:lnTo>
                  <a:lnTo>
                    <a:pt x="1476184" y="4305"/>
                  </a:lnTo>
                  <a:lnTo>
                    <a:pt x="1475740" y="7480"/>
                  </a:lnTo>
                  <a:lnTo>
                    <a:pt x="1469694" y="7607"/>
                  </a:lnTo>
                  <a:lnTo>
                    <a:pt x="1463522" y="7988"/>
                  </a:lnTo>
                  <a:lnTo>
                    <a:pt x="1456994" y="8623"/>
                  </a:lnTo>
                  <a:lnTo>
                    <a:pt x="1449857" y="9512"/>
                  </a:lnTo>
                  <a:lnTo>
                    <a:pt x="1450467" y="12306"/>
                  </a:lnTo>
                  <a:lnTo>
                    <a:pt x="1443126" y="13068"/>
                  </a:lnTo>
                  <a:lnTo>
                    <a:pt x="1434376" y="12306"/>
                  </a:lnTo>
                  <a:lnTo>
                    <a:pt x="1427924" y="11544"/>
                  </a:lnTo>
                  <a:lnTo>
                    <a:pt x="1424698" y="11163"/>
                  </a:lnTo>
                  <a:lnTo>
                    <a:pt x="1414526" y="10655"/>
                  </a:lnTo>
                  <a:lnTo>
                    <a:pt x="1415415" y="9563"/>
                  </a:lnTo>
                  <a:lnTo>
                    <a:pt x="1408861" y="8496"/>
                  </a:lnTo>
                  <a:lnTo>
                    <a:pt x="1396136" y="9893"/>
                  </a:lnTo>
                  <a:lnTo>
                    <a:pt x="1383703" y="11544"/>
                  </a:lnTo>
                  <a:lnTo>
                    <a:pt x="1372031" y="10528"/>
                  </a:lnTo>
                  <a:lnTo>
                    <a:pt x="1368336" y="11544"/>
                  </a:lnTo>
                  <a:lnTo>
                    <a:pt x="1367447" y="11417"/>
                  </a:lnTo>
                  <a:lnTo>
                    <a:pt x="1365656" y="11163"/>
                  </a:lnTo>
                  <a:lnTo>
                    <a:pt x="1363065" y="10401"/>
                  </a:lnTo>
                  <a:lnTo>
                    <a:pt x="1363726" y="10401"/>
                  </a:lnTo>
                  <a:lnTo>
                    <a:pt x="1363980" y="10274"/>
                  </a:lnTo>
                  <a:lnTo>
                    <a:pt x="1362468" y="10274"/>
                  </a:lnTo>
                  <a:lnTo>
                    <a:pt x="1359141" y="9258"/>
                  </a:lnTo>
                  <a:lnTo>
                    <a:pt x="1357325" y="8750"/>
                  </a:lnTo>
                  <a:lnTo>
                    <a:pt x="1360360" y="10020"/>
                  </a:lnTo>
                  <a:lnTo>
                    <a:pt x="1361655" y="10274"/>
                  </a:lnTo>
                  <a:lnTo>
                    <a:pt x="1358798" y="10274"/>
                  </a:lnTo>
                  <a:lnTo>
                    <a:pt x="1354467" y="10655"/>
                  </a:lnTo>
                  <a:lnTo>
                    <a:pt x="1350225" y="11417"/>
                  </a:lnTo>
                  <a:lnTo>
                    <a:pt x="1348435" y="8369"/>
                  </a:lnTo>
                  <a:lnTo>
                    <a:pt x="1347457" y="8369"/>
                  </a:lnTo>
                  <a:lnTo>
                    <a:pt x="1343279" y="7353"/>
                  </a:lnTo>
                  <a:lnTo>
                    <a:pt x="1344104" y="9893"/>
                  </a:lnTo>
                  <a:lnTo>
                    <a:pt x="1346327" y="12179"/>
                  </a:lnTo>
                  <a:lnTo>
                    <a:pt x="1344193" y="12687"/>
                  </a:lnTo>
                  <a:lnTo>
                    <a:pt x="1342212" y="13322"/>
                  </a:lnTo>
                  <a:lnTo>
                    <a:pt x="1340713" y="13957"/>
                  </a:lnTo>
                  <a:lnTo>
                    <a:pt x="1337348" y="9131"/>
                  </a:lnTo>
                  <a:lnTo>
                    <a:pt x="1329588" y="15735"/>
                  </a:lnTo>
                  <a:lnTo>
                    <a:pt x="1327175" y="12941"/>
                  </a:lnTo>
                  <a:lnTo>
                    <a:pt x="1324991" y="10401"/>
                  </a:lnTo>
                  <a:lnTo>
                    <a:pt x="1322120" y="12941"/>
                  </a:lnTo>
                  <a:lnTo>
                    <a:pt x="1303667" y="12306"/>
                  </a:lnTo>
                  <a:lnTo>
                    <a:pt x="1301915" y="16573"/>
                  </a:lnTo>
                  <a:lnTo>
                    <a:pt x="1301419" y="17767"/>
                  </a:lnTo>
                  <a:lnTo>
                    <a:pt x="1301280" y="17005"/>
                  </a:lnTo>
                  <a:lnTo>
                    <a:pt x="1300022" y="16751"/>
                  </a:lnTo>
                  <a:lnTo>
                    <a:pt x="1301877" y="16649"/>
                  </a:lnTo>
                  <a:lnTo>
                    <a:pt x="1292872" y="15481"/>
                  </a:lnTo>
                  <a:lnTo>
                    <a:pt x="1288630" y="17005"/>
                  </a:lnTo>
                  <a:lnTo>
                    <a:pt x="1286624" y="13068"/>
                  </a:lnTo>
                  <a:lnTo>
                    <a:pt x="1276299" y="18275"/>
                  </a:lnTo>
                  <a:lnTo>
                    <a:pt x="1275257" y="17894"/>
                  </a:lnTo>
                  <a:lnTo>
                    <a:pt x="1270038" y="15989"/>
                  </a:lnTo>
                  <a:lnTo>
                    <a:pt x="1267434" y="14592"/>
                  </a:lnTo>
                  <a:lnTo>
                    <a:pt x="1273657" y="11544"/>
                  </a:lnTo>
                  <a:lnTo>
                    <a:pt x="1265212" y="13830"/>
                  </a:lnTo>
                  <a:lnTo>
                    <a:pt x="1260322" y="14719"/>
                  </a:lnTo>
                  <a:lnTo>
                    <a:pt x="1255864" y="15608"/>
                  </a:lnTo>
                  <a:lnTo>
                    <a:pt x="1248676" y="17894"/>
                  </a:lnTo>
                  <a:lnTo>
                    <a:pt x="1249299" y="15354"/>
                  </a:lnTo>
                  <a:lnTo>
                    <a:pt x="1244739" y="15481"/>
                  </a:lnTo>
                  <a:lnTo>
                    <a:pt x="1237424" y="18783"/>
                  </a:lnTo>
                  <a:lnTo>
                    <a:pt x="1237081" y="18529"/>
                  </a:lnTo>
                  <a:lnTo>
                    <a:pt x="1235367" y="17259"/>
                  </a:lnTo>
                  <a:lnTo>
                    <a:pt x="1234681" y="16751"/>
                  </a:lnTo>
                  <a:lnTo>
                    <a:pt x="1222057" y="14592"/>
                  </a:lnTo>
                  <a:lnTo>
                    <a:pt x="1212164" y="14338"/>
                  </a:lnTo>
                  <a:lnTo>
                    <a:pt x="1179499" y="13576"/>
                  </a:lnTo>
                  <a:lnTo>
                    <a:pt x="1157871" y="11671"/>
                  </a:lnTo>
                  <a:lnTo>
                    <a:pt x="1158087" y="14338"/>
                  </a:lnTo>
                  <a:lnTo>
                    <a:pt x="1156792" y="14084"/>
                  </a:lnTo>
                  <a:lnTo>
                    <a:pt x="1147864" y="12306"/>
                  </a:lnTo>
                  <a:lnTo>
                    <a:pt x="1144638" y="14084"/>
                  </a:lnTo>
                  <a:lnTo>
                    <a:pt x="1143114" y="12306"/>
                  </a:lnTo>
                  <a:lnTo>
                    <a:pt x="1141285" y="11798"/>
                  </a:lnTo>
                  <a:lnTo>
                    <a:pt x="1139456" y="11290"/>
                  </a:lnTo>
                  <a:lnTo>
                    <a:pt x="1142644" y="10147"/>
                  </a:lnTo>
                  <a:lnTo>
                    <a:pt x="1143711" y="9766"/>
                  </a:lnTo>
                  <a:lnTo>
                    <a:pt x="1134770" y="10147"/>
                  </a:lnTo>
                  <a:lnTo>
                    <a:pt x="1127467" y="9639"/>
                  </a:lnTo>
                  <a:lnTo>
                    <a:pt x="1120940" y="9766"/>
                  </a:lnTo>
                  <a:lnTo>
                    <a:pt x="1114336" y="11798"/>
                  </a:lnTo>
                  <a:lnTo>
                    <a:pt x="1112812" y="10147"/>
                  </a:lnTo>
                  <a:lnTo>
                    <a:pt x="1114691" y="9766"/>
                  </a:lnTo>
                  <a:lnTo>
                    <a:pt x="1117206" y="9258"/>
                  </a:lnTo>
                  <a:lnTo>
                    <a:pt x="1115834" y="8242"/>
                  </a:lnTo>
                  <a:lnTo>
                    <a:pt x="1111580" y="9766"/>
                  </a:lnTo>
                  <a:lnTo>
                    <a:pt x="1108824" y="7734"/>
                  </a:lnTo>
                  <a:lnTo>
                    <a:pt x="1112151" y="7226"/>
                  </a:lnTo>
                  <a:lnTo>
                    <a:pt x="1114272" y="6464"/>
                  </a:lnTo>
                  <a:lnTo>
                    <a:pt x="1107109" y="6604"/>
                  </a:lnTo>
                  <a:lnTo>
                    <a:pt x="1107109" y="31102"/>
                  </a:lnTo>
                  <a:lnTo>
                    <a:pt x="1105255" y="32118"/>
                  </a:lnTo>
                  <a:lnTo>
                    <a:pt x="1102410" y="31610"/>
                  </a:lnTo>
                  <a:lnTo>
                    <a:pt x="1099197" y="30467"/>
                  </a:lnTo>
                  <a:lnTo>
                    <a:pt x="1101521" y="30213"/>
                  </a:lnTo>
                  <a:lnTo>
                    <a:pt x="1104163" y="30340"/>
                  </a:lnTo>
                  <a:lnTo>
                    <a:pt x="1107109" y="31102"/>
                  </a:lnTo>
                  <a:lnTo>
                    <a:pt x="1107109" y="6604"/>
                  </a:lnTo>
                  <a:lnTo>
                    <a:pt x="1100594" y="6718"/>
                  </a:lnTo>
                  <a:lnTo>
                    <a:pt x="1099223" y="12179"/>
                  </a:lnTo>
                  <a:lnTo>
                    <a:pt x="1098232" y="17259"/>
                  </a:lnTo>
                  <a:lnTo>
                    <a:pt x="1091298" y="14846"/>
                  </a:lnTo>
                  <a:lnTo>
                    <a:pt x="1087831" y="15227"/>
                  </a:lnTo>
                  <a:lnTo>
                    <a:pt x="1082827" y="18529"/>
                  </a:lnTo>
                  <a:lnTo>
                    <a:pt x="1080414" y="16878"/>
                  </a:lnTo>
                  <a:lnTo>
                    <a:pt x="1079258" y="16370"/>
                  </a:lnTo>
                  <a:lnTo>
                    <a:pt x="1078687" y="16116"/>
                  </a:lnTo>
                  <a:lnTo>
                    <a:pt x="1076388" y="15100"/>
                  </a:lnTo>
                  <a:lnTo>
                    <a:pt x="1084884" y="14465"/>
                  </a:lnTo>
                  <a:lnTo>
                    <a:pt x="1078293" y="14084"/>
                  </a:lnTo>
                  <a:lnTo>
                    <a:pt x="1068438" y="13703"/>
                  </a:lnTo>
                  <a:lnTo>
                    <a:pt x="1059370" y="14211"/>
                  </a:lnTo>
                  <a:lnTo>
                    <a:pt x="1055192" y="16116"/>
                  </a:lnTo>
                  <a:lnTo>
                    <a:pt x="1053706" y="15100"/>
                  </a:lnTo>
                  <a:lnTo>
                    <a:pt x="1048512" y="15862"/>
                  </a:lnTo>
                  <a:lnTo>
                    <a:pt x="1047254" y="16370"/>
                  </a:lnTo>
                  <a:lnTo>
                    <a:pt x="1036523" y="16116"/>
                  </a:lnTo>
                  <a:lnTo>
                    <a:pt x="1035583" y="15735"/>
                  </a:lnTo>
                  <a:lnTo>
                    <a:pt x="1025055" y="16116"/>
                  </a:lnTo>
                  <a:lnTo>
                    <a:pt x="1027963" y="16751"/>
                  </a:lnTo>
                  <a:lnTo>
                    <a:pt x="1023810" y="21704"/>
                  </a:lnTo>
                  <a:lnTo>
                    <a:pt x="1022731" y="20815"/>
                  </a:lnTo>
                  <a:lnTo>
                    <a:pt x="1019822" y="18402"/>
                  </a:lnTo>
                  <a:lnTo>
                    <a:pt x="1019213" y="17894"/>
                  </a:lnTo>
                  <a:lnTo>
                    <a:pt x="1010716" y="18402"/>
                  </a:lnTo>
                  <a:lnTo>
                    <a:pt x="1010958" y="17894"/>
                  </a:lnTo>
                  <a:lnTo>
                    <a:pt x="1005065" y="17132"/>
                  </a:lnTo>
                  <a:lnTo>
                    <a:pt x="1001128" y="16624"/>
                  </a:lnTo>
                  <a:lnTo>
                    <a:pt x="997051" y="17005"/>
                  </a:lnTo>
                  <a:lnTo>
                    <a:pt x="993025" y="17132"/>
                  </a:lnTo>
                  <a:lnTo>
                    <a:pt x="983348" y="15608"/>
                  </a:lnTo>
                  <a:lnTo>
                    <a:pt x="984389" y="18656"/>
                  </a:lnTo>
                  <a:lnTo>
                    <a:pt x="980795" y="20815"/>
                  </a:lnTo>
                  <a:lnTo>
                    <a:pt x="973810" y="19545"/>
                  </a:lnTo>
                  <a:lnTo>
                    <a:pt x="971753" y="19037"/>
                  </a:lnTo>
                  <a:lnTo>
                    <a:pt x="965073" y="17386"/>
                  </a:lnTo>
                  <a:lnTo>
                    <a:pt x="956221" y="17259"/>
                  </a:lnTo>
                  <a:lnTo>
                    <a:pt x="960234" y="19037"/>
                  </a:lnTo>
                  <a:lnTo>
                    <a:pt x="954913" y="18529"/>
                  </a:lnTo>
                  <a:lnTo>
                    <a:pt x="952665" y="17386"/>
                  </a:lnTo>
                  <a:lnTo>
                    <a:pt x="952169" y="17132"/>
                  </a:lnTo>
                  <a:lnTo>
                    <a:pt x="948677" y="15354"/>
                  </a:lnTo>
                  <a:lnTo>
                    <a:pt x="947267" y="14465"/>
                  </a:lnTo>
                  <a:lnTo>
                    <a:pt x="944651" y="12814"/>
                  </a:lnTo>
                  <a:lnTo>
                    <a:pt x="942441" y="11417"/>
                  </a:lnTo>
                  <a:lnTo>
                    <a:pt x="937107" y="9258"/>
                  </a:lnTo>
                  <a:lnTo>
                    <a:pt x="935774" y="8750"/>
                  </a:lnTo>
                  <a:lnTo>
                    <a:pt x="939215" y="8369"/>
                  </a:lnTo>
                  <a:lnTo>
                    <a:pt x="941070" y="7988"/>
                  </a:lnTo>
                  <a:lnTo>
                    <a:pt x="933805" y="6972"/>
                  </a:lnTo>
                  <a:lnTo>
                    <a:pt x="932535" y="8623"/>
                  </a:lnTo>
                  <a:lnTo>
                    <a:pt x="932027" y="11163"/>
                  </a:lnTo>
                  <a:lnTo>
                    <a:pt x="927087" y="12814"/>
                  </a:lnTo>
                  <a:lnTo>
                    <a:pt x="925004" y="10909"/>
                  </a:lnTo>
                  <a:lnTo>
                    <a:pt x="925055" y="10655"/>
                  </a:lnTo>
                  <a:lnTo>
                    <a:pt x="929906" y="7353"/>
                  </a:lnTo>
                  <a:lnTo>
                    <a:pt x="921880" y="6972"/>
                  </a:lnTo>
                  <a:lnTo>
                    <a:pt x="916381" y="7353"/>
                  </a:lnTo>
                  <a:lnTo>
                    <a:pt x="907351" y="9385"/>
                  </a:lnTo>
                  <a:lnTo>
                    <a:pt x="897039" y="10909"/>
                  </a:lnTo>
                  <a:lnTo>
                    <a:pt x="887615" y="9893"/>
                  </a:lnTo>
                  <a:lnTo>
                    <a:pt x="892429" y="13195"/>
                  </a:lnTo>
                  <a:lnTo>
                    <a:pt x="886891" y="14465"/>
                  </a:lnTo>
                  <a:lnTo>
                    <a:pt x="879602" y="13830"/>
                  </a:lnTo>
                  <a:lnTo>
                    <a:pt x="877036" y="13322"/>
                  </a:lnTo>
                  <a:lnTo>
                    <a:pt x="871270" y="12179"/>
                  </a:lnTo>
                  <a:lnTo>
                    <a:pt x="863092" y="11417"/>
                  </a:lnTo>
                  <a:lnTo>
                    <a:pt x="856259" y="13322"/>
                  </a:lnTo>
                  <a:lnTo>
                    <a:pt x="855179" y="12941"/>
                  </a:lnTo>
                  <a:lnTo>
                    <a:pt x="854875" y="12560"/>
                  </a:lnTo>
                  <a:lnTo>
                    <a:pt x="854748" y="12179"/>
                  </a:lnTo>
                  <a:lnTo>
                    <a:pt x="854735" y="12052"/>
                  </a:lnTo>
                  <a:lnTo>
                    <a:pt x="848626" y="13068"/>
                  </a:lnTo>
                  <a:lnTo>
                    <a:pt x="841248" y="14084"/>
                  </a:lnTo>
                  <a:lnTo>
                    <a:pt x="834364" y="15354"/>
                  </a:lnTo>
                  <a:lnTo>
                    <a:pt x="829716" y="17132"/>
                  </a:lnTo>
                  <a:lnTo>
                    <a:pt x="827354" y="16116"/>
                  </a:lnTo>
                  <a:lnTo>
                    <a:pt x="826770" y="15862"/>
                  </a:lnTo>
                  <a:lnTo>
                    <a:pt x="820877" y="13322"/>
                  </a:lnTo>
                  <a:lnTo>
                    <a:pt x="794880" y="15862"/>
                  </a:lnTo>
                  <a:lnTo>
                    <a:pt x="790321" y="13068"/>
                  </a:lnTo>
                  <a:lnTo>
                    <a:pt x="789495" y="12560"/>
                  </a:lnTo>
                  <a:lnTo>
                    <a:pt x="769531" y="13068"/>
                  </a:lnTo>
                  <a:lnTo>
                    <a:pt x="770051" y="12052"/>
                  </a:lnTo>
                  <a:lnTo>
                    <a:pt x="757288" y="11417"/>
                  </a:lnTo>
                  <a:lnTo>
                    <a:pt x="748284" y="16116"/>
                  </a:lnTo>
                  <a:lnTo>
                    <a:pt x="745324" y="15481"/>
                  </a:lnTo>
                  <a:lnTo>
                    <a:pt x="747483" y="14592"/>
                  </a:lnTo>
                  <a:lnTo>
                    <a:pt x="747725" y="14084"/>
                  </a:lnTo>
                  <a:lnTo>
                    <a:pt x="736409" y="13068"/>
                  </a:lnTo>
                  <a:lnTo>
                    <a:pt x="728522" y="13195"/>
                  </a:lnTo>
                  <a:lnTo>
                    <a:pt x="721207" y="14465"/>
                  </a:lnTo>
                  <a:lnTo>
                    <a:pt x="711581" y="17386"/>
                  </a:lnTo>
                  <a:lnTo>
                    <a:pt x="709955" y="14211"/>
                  </a:lnTo>
                  <a:lnTo>
                    <a:pt x="703668" y="14211"/>
                  </a:lnTo>
                  <a:lnTo>
                    <a:pt x="693597" y="12941"/>
                  </a:lnTo>
                  <a:lnTo>
                    <a:pt x="692480" y="12801"/>
                  </a:lnTo>
                  <a:lnTo>
                    <a:pt x="678878" y="11798"/>
                  </a:lnTo>
                  <a:lnTo>
                    <a:pt x="664692" y="12941"/>
                  </a:lnTo>
                  <a:lnTo>
                    <a:pt x="665251" y="11925"/>
                  </a:lnTo>
                  <a:lnTo>
                    <a:pt x="666699" y="11544"/>
                  </a:lnTo>
                  <a:lnTo>
                    <a:pt x="650201" y="11925"/>
                  </a:lnTo>
                  <a:lnTo>
                    <a:pt x="633399" y="10020"/>
                  </a:lnTo>
                  <a:lnTo>
                    <a:pt x="619048" y="9512"/>
                  </a:lnTo>
                  <a:lnTo>
                    <a:pt x="609879" y="14211"/>
                  </a:lnTo>
                  <a:lnTo>
                    <a:pt x="596303" y="17005"/>
                  </a:lnTo>
                  <a:lnTo>
                    <a:pt x="603415" y="18275"/>
                  </a:lnTo>
                  <a:lnTo>
                    <a:pt x="602488" y="20180"/>
                  </a:lnTo>
                  <a:lnTo>
                    <a:pt x="599795" y="22085"/>
                  </a:lnTo>
                  <a:lnTo>
                    <a:pt x="599706" y="22339"/>
                  </a:lnTo>
                  <a:lnTo>
                    <a:pt x="600913" y="23990"/>
                  </a:lnTo>
                  <a:lnTo>
                    <a:pt x="595337" y="23736"/>
                  </a:lnTo>
                  <a:lnTo>
                    <a:pt x="590448" y="22339"/>
                  </a:lnTo>
                  <a:lnTo>
                    <a:pt x="588949" y="21196"/>
                  </a:lnTo>
                  <a:lnTo>
                    <a:pt x="588441" y="20815"/>
                  </a:lnTo>
                  <a:lnTo>
                    <a:pt x="591540" y="19926"/>
                  </a:lnTo>
                  <a:lnTo>
                    <a:pt x="592874" y="20434"/>
                  </a:lnTo>
                  <a:lnTo>
                    <a:pt x="592505" y="19926"/>
                  </a:lnTo>
                  <a:lnTo>
                    <a:pt x="591324" y="18275"/>
                  </a:lnTo>
                  <a:lnTo>
                    <a:pt x="590791" y="17513"/>
                  </a:lnTo>
                  <a:lnTo>
                    <a:pt x="583184" y="16624"/>
                  </a:lnTo>
                  <a:lnTo>
                    <a:pt x="575081" y="16116"/>
                  </a:lnTo>
                  <a:lnTo>
                    <a:pt x="574052" y="15608"/>
                  </a:lnTo>
                  <a:lnTo>
                    <a:pt x="571500" y="14338"/>
                  </a:lnTo>
                  <a:lnTo>
                    <a:pt x="545731" y="13957"/>
                  </a:lnTo>
                  <a:lnTo>
                    <a:pt x="495363" y="11671"/>
                  </a:lnTo>
                  <a:lnTo>
                    <a:pt x="475805" y="11176"/>
                  </a:lnTo>
                  <a:lnTo>
                    <a:pt x="475805" y="33388"/>
                  </a:lnTo>
                  <a:lnTo>
                    <a:pt x="472325" y="35801"/>
                  </a:lnTo>
                  <a:lnTo>
                    <a:pt x="465162" y="36309"/>
                  </a:lnTo>
                  <a:lnTo>
                    <a:pt x="456539" y="36690"/>
                  </a:lnTo>
                  <a:lnTo>
                    <a:pt x="455485" y="36906"/>
                  </a:lnTo>
                  <a:lnTo>
                    <a:pt x="456209" y="33896"/>
                  </a:lnTo>
                  <a:lnTo>
                    <a:pt x="456425" y="33007"/>
                  </a:lnTo>
                  <a:lnTo>
                    <a:pt x="441528" y="34150"/>
                  </a:lnTo>
                  <a:lnTo>
                    <a:pt x="447878" y="32499"/>
                  </a:lnTo>
                  <a:lnTo>
                    <a:pt x="454634" y="30467"/>
                  </a:lnTo>
                  <a:lnTo>
                    <a:pt x="462407" y="29070"/>
                  </a:lnTo>
                  <a:lnTo>
                    <a:pt x="471817" y="29832"/>
                  </a:lnTo>
                  <a:lnTo>
                    <a:pt x="470725" y="30848"/>
                  </a:lnTo>
                  <a:lnTo>
                    <a:pt x="466585" y="32118"/>
                  </a:lnTo>
                  <a:lnTo>
                    <a:pt x="463753" y="32880"/>
                  </a:lnTo>
                  <a:lnTo>
                    <a:pt x="467817" y="34404"/>
                  </a:lnTo>
                  <a:lnTo>
                    <a:pt x="471589" y="31864"/>
                  </a:lnTo>
                  <a:lnTo>
                    <a:pt x="475805" y="33388"/>
                  </a:lnTo>
                  <a:lnTo>
                    <a:pt x="475805" y="11176"/>
                  </a:lnTo>
                  <a:lnTo>
                    <a:pt x="470827" y="11036"/>
                  </a:lnTo>
                  <a:lnTo>
                    <a:pt x="474560" y="15608"/>
                  </a:lnTo>
                  <a:lnTo>
                    <a:pt x="463257" y="15354"/>
                  </a:lnTo>
                  <a:lnTo>
                    <a:pt x="462889" y="15227"/>
                  </a:lnTo>
                  <a:lnTo>
                    <a:pt x="460298" y="14338"/>
                  </a:lnTo>
                  <a:lnTo>
                    <a:pt x="459282" y="11798"/>
                  </a:lnTo>
                  <a:lnTo>
                    <a:pt x="467347" y="11925"/>
                  </a:lnTo>
                  <a:lnTo>
                    <a:pt x="467144" y="11798"/>
                  </a:lnTo>
                  <a:lnTo>
                    <a:pt x="463105" y="9258"/>
                  </a:lnTo>
                  <a:lnTo>
                    <a:pt x="453821" y="14211"/>
                  </a:lnTo>
                  <a:lnTo>
                    <a:pt x="453593" y="15227"/>
                  </a:lnTo>
                  <a:lnTo>
                    <a:pt x="450926" y="14465"/>
                  </a:lnTo>
                  <a:lnTo>
                    <a:pt x="447827" y="13576"/>
                  </a:lnTo>
                  <a:lnTo>
                    <a:pt x="450151" y="11798"/>
                  </a:lnTo>
                  <a:lnTo>
                    <a:pt x="454533" y="10274"/>
                  </a:lnTo>
                  <a:lnTo>
                    <a:pt x="454914" y="9639"/>
                  </a:lnTo>
                  <a:lnTo>
                    <a:pt x="448348" y="10020"/>
                  </a:lnTo>
                  <a:lnTo>
                    <a:pt x="449834" y="10528"/>
                  </a:lnTo>
                  <a:lnTo>
                    <a:pt x="444500" y="12433"/>
                  </a:lnTo>
                  <a:lnTo>
                    <a:pt x="444030" y="14465"/>
                  </a:lnTo>
                  <a:lnTo>
                    <a:pt x="434340" y="14211"/>
                  </a:lnTo>
                  <a:lnTo>
                    <a:pt x="432587" y="13957"/>
                  </a:lnTo>
                  <a:lnTo>
                    <a:pt x="428269" y="13322"/>
                  </a:lnTo>
                  <a:lnTo>
                    <a:pt x="424700" y="13957"/>
                  </a:lnTo>
                  <a:lnTo>
                    <a:pt x="426123" y="13195"/>
                  </a:lnTo>
                  <a:lnTo>
                    <a:pt x="427507" y="12306"/>
                  </a:lnTo>
                  <a:lnTo>
                    <a:pt x="428967" y="12801"/>
                  </a:lnTo>
                  <a:lnTo>
                    <a:pt x="429704" y="12306"/>
                  </a:lnTo>
                  <a:lnTo>
                    <a:pt x="431190" y="11290"/>
                  </a:lnTo>
                  <a:lnTo>
                    <a:pt x="428790" y="11163"/>
                  </a:lnTo>
                  <a:lnTo>
                    <a:pt x="428790" y="11036"/>
                  </a:lnTo>
                  <a:lnTo>
                    <a:pt x="428802" y="10782"/>
                  </a:lnTo>
                  <a:lnTo>
                    <a:pt x="427977" y="10655"/>
                  </a:lnTo>
                  <a:lnTo>
                    <a:pt x="425094" y="11036"/>
                  </a:lnTo>
                  <a:lnTo>
                    <a:pt x="410845" y="10655"/>
                  </a:lnTo>
                  <a:lnTo>
                    <a:pt x="416547" y="14338"/>
                  </a:lnTo>
                  <a:lnTo>
                    <a:pt x="410235" y="16116"/>
                  </a:lnTo>
                  <a:lnTo>
                    <a:pt x="403148" y="14084"/>
                  </a:lnTo>
                  <a:lnTo>
                    <a:pt x="409727" y="18275"/>
                  </a:lnTo>
                  <a:lnTo>
                    <a:pt x="401942" y="16370"/>
                  </a:lnTo>
                  <a:lnTo>
                    <a:pt x="397268" y="15227"/>
                  </a:lnTo>
                  <a:lnTo>
                    <a:pt x="381901" y="14592"/>
                  </a:lnTo>
                  <a:lnTo>
                    <a:pt x="378815" y="14465"/>
                  </a:lnTo>
                  <a:lnTo>
                    <a:pt x="361061" y="14592"/>
                  </a:lnTo>
                  <a:lnTo>
                    <a:pt x="350697" y="13957"/>
                  </a:lnTo>
                  <a:lnTo>
                    <a:pt x="344055" y="15481"/>
                  </a:lnTo>
                  <a:lnTo>
                    <a:pt x="337261" y="16243"/>
                  </a:lnTo>
                  <a:lnTo>
                    <a:pt x="330085" y="16370"/>
                  </a:lnTo>
                  <a:lnTo>
                    <a:pt x="322338" y="16243"/>
                  </a:lnTo>
                  <a:lnTo>
                    <a:pt x="325031" y="17005"/>
                  </a:lnTo>
                  <a:lnTo>
                    <a:pt x="326644" y="21196"/>
                  </a:lnTo>
                  <a:lnTo>
                    <a:pt x="317309" y="20688"/>
                  </a:lnTo>
                  <a:lnTo>
                    <a:pt x="316357" y="17640"/>
                  </a:lnTo>
                  <a:lnTo>
                    <a:pt x="315963" y="16370"/>
                  </a:lnTo>
                  <a:lnTo>
                    <a:pt x="309118" y="14846"/>
                  </a:lnTo>
                  <a:lnTo>
                    <a:pt x="300215" y="13703"/>
                  </a:lnTo>
                  <a:lnTo>
                    <a:pt x="292722" y="10782"/>
                  </a:lnTo>
                  <a:lnTo>
                    <a:pt x="291592" y="12814"/>
                  </a:lnTo>
                  <a:lnTo>
                    <a:pt x="283324" y="13576"/>
                  </a:lnTo>
                  <a:lnTo>
                    <a:pt x="275767" y="14719"/>
                  </a:lnTo>
                  <a:lnTo>
                    <a:pt x="276783" y="17640"/>
                  </a:lnTo>
                  <a:lnTo>
                    <a:pt x="269011" y="16878"/>
                  </a:lnTo>
                  <a:lnTo>
                    <a:pt x="269392" y="16751"/>
                  </a:lnTo>
                  <a:lnTo>
                    <a:pt x="272084" y="15862"/>
                  </a:lnTo>
                  <a:lnTo>
                    <a:pt x="276313" y="14465"/>
                  </a:lnTo>
                  <a:lnTo>
                    <a:pt x="273354" y="13449"/>
                  </a:lnTo>
                  <a:lnTo>
                    <a:pt x="270408" y="12433"/>
                  </a:lnTo>
                  <a:lnTo>
                    <a:pt x="255866" y="13449"/>
                  </a:lnTo>
                  <a:lnTo>
                    <a:pt x="240220" y="12687"/>
                  </a:lnTo>
                  <a:lnTo>
                    <a:pt x="223748" y="11544"/>
                  </a:lnTo>
                  <a:lnTo>
                    <a:pt x="206743" y="11417"/>
                  </a:lnTo>
                  <a:lnTo>
                    <a:pt x="206387" y="12560"/>
                  </a:lnTo>
                  <a:lnTo>
                    <a:pt x="210223" y="14211"/>
                  </a:lnTo>
                  <a:lnTo>
                    <a:pt x="205308" y="15862"/>
                  </a:lnTo>
                  <a:lnTo>
                    <a:pt x="193243" y="10274"/>
                  </a:lnTo>
                  <a:lnTo>
                    <a:pt x="188709" y="10782"/>
                  </a:lnTo>
                  <a:lnTo>
                    <a:pt x="189077" y="16751"/>
                  </a:lnTo>
                  <a:lnTo>
                    <a:pt x="188544" y="16497"/>
                  </a:lnTo>
                  <a:lnTo>
                    <a:pt x="186677" y="15608"/>
                  </a:lnTo>
                  <a:lnTo>
                    <a:pt x="180822" y="12814"/>
                  </a:lnTo>
                  <a:lnTo>
                    <a:pt x="183730" y="15227"/>
                  </a:lnTo>
                  <a:lnTo>
                    <a:pt x="180695" y="15608"/>
                  </a:lnTo>
                  <a:lnTo>
                    <a:pt x="158877" y="14465"/>
                  </a:lnTo>
                  <a:lnTo>
                    <a:pt x="146761" y="13830"/>
                  </a:lnTo>
                  <a:lnTo>
                    <a:pt x="112407" y="14465"/>
                  </a:lnTo>
                  <a:lnTo>
                    <a:pt x="77914" y="14211"/>
                  </a:lnTo>
                  <a:lnTo>
                    <a:pt x="43599" y="9766"/>
                  </a:lnTo>
                  <a:lnTo>
                    <a:pt x="49758" y="11925"/>
                  </a:lnTo>
                  <a:lnTo>
                    <a:pt x="45656" y="12179"/>
                  </a:lnTo>
                  <a:lnTo>
                    <a:pt x="40957" y="12306"/>
                  </a:lnTo>
                  <a:lnTo>
                    <a:pt x="44005" y="12814"/>
                  </a:lnTo>
                  <a:lnTo>
                    <a:pt x="41059" y="14846"/>
                  </a:lnTo>
                  <a:lnTo>
                    <a:pt x="40982" y="15227"/>
                  </a:lnTo>
                  <a:lnTo>
                    <a:pt x="41478" y="16497"/>
                  </a:lnTo>
                  <a:lnTo>
                    <a:pt x="38595" y="15862"/>
                  </a:lnTo>
                  <a:lnTo>
                    <a:pt x="22428" y="12306"/>
                  </a:lnTo>
                  <a:lnTo>
                    <a:pt x="17729" y="14211"/>
                  </a:lnTo>
                  <a:lnTo>
                    <a:pt x="3860" y="14846"/>
                  </a:lnTo>
                  <a:lnTo>
                    <a:pt x="0" y="16624"/>
                  </a:lnTo>
                  <a:lnTo>
                    <a:pt x="6032" y="15862"/>
                  </a:lnTo>
                  <a:lnTo>
                    <a:pt x="4381" y="19672"/>
                  </a:lnTo>
                  <a:lnTo>
                    <a:pt x="8496" y="23736"/>
                  </a:lnTo>
                  <a:lnTo>
                    <a:pt x="13881" y="28054"/>
                  </a:lnTo>
                  <a:lnTo>
                    <a:pt x="16090" y="32499"/>
                  </a:lnTo>
                  <a:lnTo>
                    <a:pt x="23812" y="31356"/>
                  </a:lnTo>
                  <a:lnTo>
                    <a:pt x="33159" y="33515"/>
                  </a:lnTo>
                  <a:lnTo>
                    <a:pt x="43573" y="35293"/>
                  </a:lnTo>
                  <a:lnTo>
                    <a:pt x="54533" y="32753"/>
                  </a:lnTo>
                  <a:lnTo>
                    <a:pt x="56972" y="33705"/>
                  </a:lnTo>
                  <a:lnTo>
                    <a:pt x="57238" y="33515"/>
                  </a:lnTo>
                  <a:lnTo>
                    <a:pt x="61734" y="33007"/>
                  </a:lnTo>
                  <a:lnTo>
                    <a:pt x="70104" y="34150"/>
                  </a:lnTo>
                  <a:lnTo>
                    <a:pt x="69164" y="34785"/>
                  </a:lnTo>
                  <a:lnTo>
                    <a:pt x="84734" y="34912"/>
                  </a:lnTo>
                  <a:lnTo>
                    <a:pt x="98056" y="35801"/>
                  </a:lnTo>
                  <a:lnTo>
                    <a:pt x="111925" y="37071"/>
                  </a:lnTo>
                  <a:lnTo>
                    <a:pt x="129120" y="38468"/>
                  </a:lnTo>
                  <a:lnTo>
                    <a:pt x="127177" y="35547"/>
                  </a:lnTo>
                  <a:lnTo>
                    <a:pt x="132842" y="35928"/>
                  </a:lnTo>
                  <a:lnTo>
                    <a:pt x="134035" y="36817"/>
                  </a:lnTo>
                  <a:lnTo>
                    <a:pt x="136702" y="37579"/>
                  </a:lnTo>
                  <a:lnTo>
                    <a:pt x="137045" y="35547"/>
                  </a:lnTo>
                  <a:lnTo>
                    <a:pt x="131902" y="35166"/>
                  </a:lnTo>
                  <a:lnTo>
                    <a:pt x="126657" y="34658"/>
                  </a:lnTo>
                  <a:lnTo>
                    <a:pt x="126669" y="33007"/>
                  </a:lnTo>
                  <a:lnTo>
                    <a:pt x="126682" y="32753"/>
                  </a:lnTo>
                  <a:lnTo>
                    <a:pt x="126682" y="32245"/>
                  </a:lnTo>
                  <a:lnTo>
                    <a:pt x="136194" y="35039"/>
                  </a:lnTo>
                  <a:lnTo>
                    <a:pt x="150139" y="35547"/>
                  </a:lnTo>
                  <a:lnTo>
                    <a:pt x="163639" y="36182"/>
                  </a:lnTo>
                  <a:lnTo>
                    <a:pt x="171767" y="39357"/>
                  </a:lnTo>
                  <a:lnTo>
                    <a:pt x="175183" y="38849"/>
                  </a:lnTo>
                  <a:lnTo>
                    <a:pt x="174523" y="36436"/>
                  </a:lnTo>
                  <a:lnTo>
                    <a:pt x="177939" y="35928"/>
                  </a:lnTo>
                  <a:lnTo>
                    <a:pt x="180251" y="37833"/>
                  </a:lnTo>
                  <a:lnTo>
                    <a:pt x="181902" y="35928"/>
                  </a:lnTo>
                  <a:lnTo>
                    <a:pt x="182460" y="35293"/>
                  </a:lnTo>
                  <a:lnTo>
                    <a:pt x="188175" y="35801"/>
                  </a:lnTo>
                  <a:lnTo>
                    <a:pt x="191071" y="38087"/>
                  </a:lnTo>
                  <a:lnTo>
                    <a:pt x="191274" y="39738"/>
                  </a:lnTo>
                  <a:lnTo>
                    <a:pt x="189890" y="39484"/>
                  </a:lnTo>
                  <a:lnTo>
                    <a:pt x="187337" y="40119"/>
                  </a:lnTo>
                  <a:lnTo>
                    <a:pt x="185851" y="40246"/>
                  </a:lnTo>
                  <a:lnTo>
                    <a:pt x="193268" y="42532"/>
                  </a:lnTo>
                  <a:lnTo>
                    <a:pt x="205613" y="39738"/>
                  </a:lnTo>
                  <a:lnTo>
                    <a:pt x="200926" y="39103"/>
                  </a:lnTo>
                  <a:lnTo>
                    <a:pt x="219595" y="38341"/>
                  </a:lnTo>
                  <a:lnTo>
                    <a:pt x="239179" y="38341"/>
                  </a:lnTo>
                  <a:lnTo>
                    <a:pt x="258597" y="37833"/>
                  </a:lnTo>
                  <a:lnTo>
                    <a:pt x="276821" y="35928"/>
                  </a:lnTo>
                  <a:lnTo>
                    <a:pt x="276021" y="35293"/>
                  </a:lnTo>
                  <a:lnTo>
                    <a:pt x="275069" y="34531"/>
                  </a:lnTo>
                  <a:lnTo>
                    <a:pt x="284988" y="33642"/>
                  </a:lnTo>
                  <a:lnTo>
                    <a:pt x="291109" y="34150"/>
                  </a:lnTo>
                  <a:lnTo>
                    <a:pt x="297548" y="35039"/>
                  </a:lnTo>
                  <a:lnTo>
                    <a:pt x="308432" y="34912"/>
                  </a:lnTo>
                  <a:lnTo>
                    <a:pt x="307733" y="35293"/>
                  </a:lnTo>
                  <a:lnTo>
                    <a:pt x="308698" y="34912"/>
                  </a:lnTo>
                  <a:lnTo>
                    <a:pt x="311594" y="33769"/>
                  </a:lnTo>
                  <a:lnTo>
                    <a:pt x="312623" y="33642"/>
                  </a:lnTo>
                  <a:lnTo>
                    <a:pt x="316750" y="33134"/>
                  </a:lnTo>
                  <a:lnTo>
                    <a:pt x="322021" y="33261"/>
                  </a:lnTo>
                  <a:lnTo>
                    <a:pt x="321297" y="34531"/>
                  </a:lnTo>
                  <a:lnTo>
                    <a:pt x="326377" y="36944"/>
                  </a:lnTo>
                  <a:lnTo>
                    <a:pt x="324802" y="38341"/>
                  </a:lnTo>
                  <a:lnTo>
                    <a:pt x="334505" y="36690"/>
                  </a:lnTo>
                  <a:lnTo>
                    <a:pt x="338226" y="35547"/>
                  </a:lnTo>
                  <a:lnTo>
                    <a:pt x="340741" y="33896"/>
                  </a:lnTo>
                  <a:lnTo>
                    <a:pt x="342252" y="33134"/>
                  </a:lnTo>
                  <a:lnTo>
                    <a:pt x="344030" y="32245"/>
                  </a:lnTo>
                  <a:lnTo>
                    <a:pt x="345795" y="31356"/>
                  </a:lnTo>
                  <a:lnTo>
                    <a:pt x="346811" y="30848"/>
                  </a:lnTo>
                  <a:lnTo>
                    <a:pt x="349707" y="33261"/>
                  </a:lnTo>
                  <a:lnTo>
                    <a:pt x="353999" y="31102"/>
                  </a:lnTo>
                  <a:lnTo>
                    <a:pt x="354076" y="30848"/>
                  </a:lnTo>
                  <a:lnTo>
                    <a:pt x="354355" y="29959"/>
                  </a:lnTo>
                  <a:lnTo>
                    <a:pt x="363994" y="29324"/>
                  </a:lnTo>
                  <a:lnTo>
                    <a:pt x="361480" y="30848"/>
                  </a:lnTo>
                  <a:lnTo>
                    <a:pt x="362991" y="32245"/>
                  </a:lnTo>
                  <a:lnTo>
                    <a:pt x="364324" y="33769"/>
                  </a:lnTo>
                  <a:lnTo>
                    <a:pt x="361289" y="35547"/>
                  </a:lnTo>
                  <a:lnTo>
                    <a:pt x="374650" y="37071"/>
                  </a:lnTo>
                  <a:lnTo>
                    <a:pt x="385038" y="35928"/>
                  </a:lnTo>
                  <a:lnTo>
                    <a:pt x="393369" y="35166"/>
                  </a:lnTo>
                  <a:lnTo>
                    <a:pt x="400583" y="37960"/>
                  </a:lnTo>
                  <a:lnTo>
                    <a:pt x="401650" y="35166"/>
                  </a:lnTo>
                  <a:lnTo>
                    <a:pt x="401840" y="34658"/>
                  </a:lnTo>
                  <a:lnTo>
                    <a:pt x="395960" y="33515"/>
                  </a:lnTo>
                  <a:lnTo>
                    <a:pt x="389305" y="33388"/>
                  </a:lnTo>
                  <a:lnTo>
                    <a:pt x="383921" y="30848"/>
                  </a:lnTo>
                  <a:lnTo>
                    <a:pt x="390474" y="29324"/>
                  </a:lnTo>
                  <a:lnTo>
                    <a:pt x="395947" y="28054"/>
                  </a:lnTo>
                  <a:lnTo>
                    <a:pt x="402297" y="28689"/>
                  </a:lnTo>
                  <a:lnTo>
                    <a:pt x="406984" y="30086"/>
                  </a:lnTo>
                  <a:lnTo>
                    <a:pt x="412229" y="32880"/>
                  </a:lnTo>
                  <a:lnTo>
                    <a:pt x="419315" y="35674"/>
                  </a:lnTo>
                  <a:lnTo>
                    <a:pt x="429514" y="36944"/>
                  </a:lnTo>
                  <a:lnTo>
                    <a:pt x="427901" y="36944"/>
                  </a:lnTo>
                  <a:lnTo>
                    <a:pt x="427786" y="37325"/>
                  </a:lnTo>
                  <a:lnTo>
                    <a:pt x="426186" y="37325"/>
                  </a:lnTo>
                  <a:lnTo>
                    <a:pt x="432257" y="38976"/>
                  </a:lnTo>
                  <a:lnTo>
                    <a:pt x="438086" y="35166"/>
                  </a:lnTo>
                  <a:lnTo>
                    <a:pt x="445541" y="37833"/>
                  </a:lnTo>
                  <a:lnTo>
                    <a:pt x="448373" y="35166"/>
                  </a:lnTo>
                  <a:lnTo>
                    <a:pt x="449453" y="34150"/>
                  </a:lnTo>
                  <a:lnTo>
                    <a:pt x="449719" y="33896"/>
                  </a:lnTo>
                  <a:lnTo>
                    <a:pt x="454177" y="37185"/>
                  </a:lnTo>
                  <a:lnTo>
                    <a:pt x="448640" y="38341"/>
                  </a:lnTo>
                  <a:lnTo>
                    <a:pt x="453097" y="38849"/>
                  </a:lnTo>
                  <a:lnTo>
                    <a:pt x="458266" y="38087"/>
                  </a:lnTo>
                  <a:lnTo>
                    <a:pt x="461784" y="37960"/>
                  </a:lnTo>
                  <a:lnTo>
                    <a:pt x="461213" y="40246"/>
                  </a:lnTo>
                  <a:lnTo>
                    <a:pt x="466648" y="37325"/>
                  </a:lnTo>
                  <a:lnTo>
                    <a:pt x="473036" y="37325"/>
                  </a:lnTo>
                  <a:lnTo>
                    <a:pt x="480275" y="37706"/>
                  </a:lnTo>
                  <a:lnTo>
                    <a:pt x="481863" y="37325"/>
                  </a:lnTo>
                  <a:lnTo>
                    <a:pt x="488213" y="35801"/>
                  </a:lnTo>
                  <a:lnTo>
                    <a:pt x="487502" y="38722"/>
                  </a:lnTo>
                  <a:lnTo>
                    <a:pt x="489229" y="38341"/>
                  </a:lnTo>
                  <a:lnTo>
                    <a:pt x="492848" y="36944"/>
                  </a:lnTo>
                  <a:lnTo>
                    <a:pt x="496036" y="36944"/>
                  </a:lnTo>
                  <a:lnTo>
                    <a:pt x="490245" y="40881"/>
                  </a:lnTo>
                  <a:lnTo>
                    <a:pt x="496824" y="39865"/>
                  </a:lnTo>
                  <a:lnTo>
                    <a:pt x="503237" y="40881"/>
                  </a:lnTo>
                  <a:lnTo>
                    <a:pt x="509587" y="42151"/>
                  </a:lnTo>
                  <a:lnTo>
                    <a:pt x="515962" y="42024"/>
                  </a:lnTo>
                  <a:lnTo>
                    <a:pt x="507669" y="41389"/>
                  </a:lnTo>
                  <a:lnTo>
                    <a:pt x="506298" y="39865"/>
                  </a:lnTo>
                  <a:lnTo>
                    <a:pt x="506755" y="38341"/>
                  </a:lnTo>
                  <a:lnTo>
                    <a:pt x="506679" y="37833"/>
                  </a:lnTo>
                  <a:lnTo>
                    <a:pt x="505447" y="36944"/>
                  </a:lnTo>
                  <a:lnTo>
                    <a:pt x="504380" y="36182"/>
                  </a:lnTo>
                  <a:lnTo>
                    <a:pt x="513130" y="35801"/>
                  </a:lnTo>
                  <a:lnTo>
                    <a:pt x="516051" y="35674"/>
                  </a:lnTo>
                  <a:lnTo>
                    <a:pt x="522109" y="38354"/>
                  </a:lnTo>
                  <a:lnTo>
                    <a:pt x="528612" y="41643"/>
                  </a:lnTo>
                  <a:lnTo>
                    <a:pt x="534365" y="42024"/>
                  </a:lnTo>
                  <a:lnTo>
                    <a:pt x="529221" y="40754"/>
                  </a:lnTo>
                  <a:lnTo>
                    <a:pt x="534441" y="39357"/>
                  </a:lnTo>
                  <a:lnTo>
                    <a:pt x="539140" y="39992"/>
                  </a:lnTo>
                  <a:lnTo>
                    <a:pt x="545350" y="41135"/>
                  </a:lnTo>
                  <a:lnTo>
                    <a:pt x="548246" y="42786"/>
                  </a:lnTo>
                  <a:lnTo>
                    <a:pt x="554863" y="41897"/>
                  </a:lnTo>
                  <a:lnTo>
                    <a:pt x="553986" y="40754"/>
                  </a:lnTo>
                  <a:lnTo>
                    <a:pt x="551573" y="39357"/>
                  </a:lnTo>
                  <a:lnTo>
                    <a:pt x="551599" y="38976"/>
                  </a:lnTo>
                  <a:lnTo>
                    <a:pt x="552691" y="37833"/>
                  </a:lnTo>
                  <a:lnTo>
                    <a:pt x="558266" y="41389"/>
                  </a:lnTo>
                  <a:lnTo>
                    <a:pt x="559993" y="37833"/>
                  </a:lnTo>
                  <a:lnTo>
                    <a:pt x="560730" y="36309"/>
                  </a:lnTo>
                  <a:lnTo>
                    <a:pt x="564718" y="35674"/>
                  </a:lnTo>
                  <a:lnTo>
                    <a:pt x="567905" y="35166"/>
                  </a:lnTo>
                  <a:lnTo>
                    <a:pt x="567956" y="38214"/>
                  </a:lnTo>
                  <a:lnTo>
                    <a:pt x="576859" y="38087"/>
                  </a:lnTo>
                  <a:lnTo>
                    <a:pt x="579945" y="35674"/>
                  </a:lnTo>
                  <a:lnTo>
                    <a:pt x="580529" y="35166"/>
                  </a:lnTo>
                  <a:lnTo>
                    <a:pt x="581825" y="34023"/>
                  </a:lnTo>
                  <a:lnTo>
                    <a:pt x="589686" y="34150"/>
                  </a:lnTo>
                  <a:lnTo>
                    <a:pt x="582587" y="38468"/>
                  </a:lnTo>
                  <a:lnTo>
                    <a:pt x="591337" y="37325"/>
                  </a:lnTo>
                  <a:lnTo>
                    <a:pt x="589534" y="40754"/>
                  </a:lnTo>
                  <a:lnTo>
                    <a:pt x="599059" y="38214"/>
                  </a:lnTo>
                  <a:lnTo>
                    <a:pt x="602018" y="38849"/>
                  </a:lnTo>
                  <a:lnTo>
                    <a:pt x="611352" y="39865"/>
                  </a:lnTo>
                  <a:lnTo>
                    <a:pt x="609701" y="38214"/>
                  </a:lnTo>
                  <a:lnTo>
                    <a:pt x="609320" y="37833"/>
                  </a:lnTo>
                  <a:lnTo>
                    <a:pt x="609447" y="37452"/>
                  </a:lnTo>
                  <a:lnTo>
                    <a:pt x="609561" y="37325"/>
                  </a:lnTo>
                  <a:lnTo>
                    <a:pt x="612571" y="34277"/>
                  </a:lnTo>
                  <a:lnTo>
                    <a:pt x="620839" y="34150"/>
                  </a:lnTo>
                  <a:lnTo>
                    <a:pt x="622896" y="35420"/>
                  </a:lnTo>
                  <a:lnTo>
                    <a:pt x="622935" y="36347"/>
                  </a:lnTo>
                  <a:lnTo>
                    <a:pt x="623900" y="36690"/>
                  </a:lnTo>
                  <a:lnTo>
                    <a:pt x="629386" y="36690"/>
                  </a:lnTo>
                  <a:lnTo>
                    <a:pt x="626745" y="38595"/>
                  </a:lnTo>
                  <a:lnTo>
                    <a:pt x="623849" y="41008"/>
                  </a:lnTo>
                  <a:lnTo>
                    <a:pt x="618756" y="38214"/>
                  </a:lnTo>
                  <a:lnTo>
                    <a:pt x="618236" y="39230"/>
                  </a:lnTo>
                  <a:lnTo>
                    <a:pt x="616153" y="40119"/>
                  </a:lnTo>
                  <a:lnTo>
                    <a:pt x="615607" y="41135"/>
                  </a:lnTo>
                  <a:lnTo>
                    <a:pt x="621665" y="43167"/>
                  </a:lnTo>
                  <a:lnTo>
                    <a:pt x="630859" y="41516"/>
                  </a:lnTo>
                  <a:lnTo>
                    <a:pt x="635088" y="41516"/>
                  </a:lnTo>
                  <a:lnTo>
                    <a:pt x="631494" y="41262"/>
                  </a:lnTo>
                  <a:lnTo>
                    <a:pt x="630834" y="41008"/>
                  </a:lnTo>
                  <a:lnTo>
                    <a:pt x="630504" y="40881"/>
                  </a:lnTo>
                  <a:lnTo>
                    <a:pt x="647471" y="36563"/>
                  </a:lnTo>
                  <a:lnTo>
                    <a:pt x="650151" y="37706"/>
                  </a:lnTo>
                  <a:lnTo>
                    <a:pt x="645922" y="39611"/>
                  </a:lnTo>
                  <a:lnTo>
                    <a:pt x="649376" y="39230"/>
                  </a:lnTo>
                  <a:lnTo>
                    <a:pt x="651738" y="37833"/>
                  </a:lnTo>
                  <a:lnTo>
                    <a:pt x="656805" y="37579"/>
                  </a:lnTo>
                  <a:lnTo>
                    <a:pt x="655624" y="39738"/>
                  </a:lnTo>
                  <a:lnTo>
                    <a:pt x="655561" y="40627"/>
                  </a:lnTo>
                  <a:lnTo>
                    <a:pt x="655802" y="42570"/>
                  </a:lnTo>
                  <a:lnTo>
                    <a:pt x="664832" y="41008"/>
                  </a:lnTo>
                  <a:lnTo>
                    <a:pt x="665899" y="42151"/>
                  </a:lnTo>
                  <a:lnTo>
                    <a:pt x="673125" y="44056"/>
                  </a:lnTo>
                  <a:lnTo>
                    <a:pt x="671029" y="44945"/>
                  </a:lnTo>
                  <a:lnTo>
                    <a:pt x="678421" y="44818"/>
                  </a:lnTo>
                  <a:lnTo>
                    <a:pt x="686866" y="43294"/>
                  </a:lnTo>
                  <a:lnTo>
                    <a:pt x="695845" y="41897"/>
                  </a:lnTo>
                  <a:lnTo>
                    <a:pt x="704811" y="42024"/>
                  </a:lnTo>
                  <a:lnTo>
                    <a:pt x="704684" y="42138"/>
                  </a:lnTo>
                  <a:lnTo>
                    <a:pt x="704570" y="42316"/>
                  </a:lnTo>
                  <a:lnTo>
                    <a:pt x="704494" y="42506"/>
                  </a:lnTo>
                  <a:lnTo>
                    <a:pt x="705281" y="41986"/>
                  </a:lnTo>
                  <a:lnTo>
                    <a:pt x="705154" y="41960"/>
                  </a:lnTo>
                  <a:lnTo>
                    <a:pt x="705027" y="41973"/>
                  </a:lnTo>
                  <a:lnTo>
                    <a:pt x="709282" y="40754"/>
                  </a:lnTo>
                  <a:lnTo>
                    <a:pt x="725652" y="42278"/>
                  </a:lnTo>
                  <a:lnTo>
                    <a:pt x="734212" y="42405"/>
                  </a:lnTo>
                  <a:lnTo>
                    <a:pt x="743597" y="40881"/>
                  </a:lnTo>
                  <a:lnTo>
                    <a:pt x="751090" y="45326"/>
                  </a:lnTo>
                  <a:lnTo>
                    <a:pt x="754151" y="44056"/>
                  </a:lnTo>
                  <a:lnTo>
                    <a:pt x="752068" y="42024"/>
                  </a:lnTo>
                  <a:lnTo>
                    <a:pt x="751662" y="40881"/>
                  </a:lnTo>
                  <a:lnTo>
                    <a:pt x="751611" y="40754"/>
                  </a:lnTo>
                  <a:lnTo>
                    <a:pt x="751255" y="39738"/>
                  </a:lnTo>
                  <a:lnTo>
                    <a:pt x="758190" y="38087"/>
                  </a:lnTo>
                  <a:lnTo>
                    <a:pt x="764133" y="38087"/>
                  </a:lnTo>
                  <a:lnTo>
                    <a:pt x="765594" y="39611"/>
                  </a:lnTo>
                  <a:lnTo>
                    <a:pt x="765683" y="41770"/>
                  </a:lnTo>
                  <a:lnTo>
                    <a:pt x="767041" y="43167"/>
                  </a:lnTo>
                  <a:lnTo>
                    <a:pt x="772388" y="41135"/>
                  </a:lnTo>
                  <a:lnTo>
                    <a:pt x="779056" y="39357"/>
                  </a:lnTo>
                  <a:lnTo>
                    <a:pt x="786688" y="38595"/>
                  </a:lnTo>
                  <a:lnTo>
                    <a:pt x="794931" y="39992"/>
                  </a:lnTo>
                  <a:lnTo>
                    <a:pt x="791210" y="40754"/>
                  </a:lnTo>
                  <a:lnTo>
                    <a:pt x="788289" y="40119"/>
                  </a:lnTo>
                  <a:lnTo>
                    <a:pt x="784821" y="40500"/>
                  </a:lnTo>
                  <a:lnTo>
                    <a:pt x="793381" y="42913"/>
                  </a:lnTo>
                  <a:lnTo>
                    <a:pt x="786358" y="45072"/>
                  </a:lnTo>
                  <a:lnTo>
                    <a:pt x="781608" y="46215"/>
                  </a:lnTo>
                  <a:lnTo>
                    <a:pt x="780288" y="47231"/>
                  </a:lnTo>
                  <a:lnTo>
                    <a:pt x="783602" y="49009"/>
                  </a:lnTo>
                  <a:lnTo>
                    <a:pt x="789330" y="45199"/>
                  </a:lnTo>
                  <a:lnTo>
                    <a:pt x="812342" y="43421"/>
                  </a:lnTo>
                  <a:lnTo>
                    <a:pt x="816343" y="40754"/>
                  </a:lnTo>
                  <a:lnTo>
                    <a:pt x="818057" y="39611"/>
                  </a:lnTo>
                  <a:lnTo>
                    <a:pt x="823290" y="41262"/>
                  </a:lnTo>
                  <a:lnTo>
                    <a:pt x="828471" y="41262"/>
                  </a:lnTo>
                  <a:lnTo>
                    <a:pt x="831215" y="39611"/>
                  </a:lnTo>
                  <a:lnTo>
                    <a:pt x="832916" y="38595"/>
                  </a:lnTo>
                  <a:lnTo>
                    <a:pt x="833767" y="38087"/>
                  </a:lnTo>
                  <a:lnTo>
                    <a:pt x="834605" y="37579"/>
                  </a:lnTo>
                  <a:lnTo>
                    <a:pt x="842518" y="36690"/>
                  </a:lnTo>
                  <a:lnTo>
                    <a:pt x="847432" y="37325"/>
                  </a:lnTo>
                  <a:lnTo>
                    <a:pt x="850874" y="38595"/>
                  </a:lnTo>
                  <a:lnTo>
                    <a:pt x="847509" y="39611"/>
                  </a:lnTo>
                  <a:lnTo>
                    <a:pt x="858507" y="37579"/>
                  </a:lnTo>
                  <a:lnTo>
                    <a:pt x="861695" y="37706"/>
                  </a:lnTo>
                  <a:lnTo>
                    <a:pt x="861098" y="38849"/>
                  </a:lnTo>
                  <a:lnTo>
                    <a:pt x="874471" y="38341"/>
                  </a:lnTo>
                  <a:lnTo>
                    <a:pt x="874356" y="38595"/>
                  </a:lnTo>
                  <a:lnTo>
                    <a:pt x="874788" y="38341"/>
                  </a:lnTo>
                  <a:lnTo>
                    <a:pt x="876084" y="37579"/>
                  </a:lnTo>
                  <a:lnTo>
                    <a:pt x="876769" y="37185"/>
                  </a:lnTo>
                  <a:lnTo>
                    <a:pt x="878090" y="36690"/>
                  </a:lnTo>
                  <a:lnTo>
                    <a:pt x="878420" y="36563"/>
                  </a:lnTo>
                  <a:lnTo>
                    <a:pt x="882154" y="35166"/>
                  </a:lnTo>
                  <a:lnTo>
                    <a:pt x="884796" y="34277"/>
                  </a:lnTo>
                  <a:lnTo>
                    <a:pt x="888034" y="35242"/>
                  </a:lnTo>
                  <a:lnTo>
                    <a:pt x="892429" y="34277"/>
                  </a:lnTo>
                  <a:lnTo>
                    <a:pt x="893013" y="34150"/>
                  </a:lnTo>
                  <a:lnTo>
                    <a:pt x="896785" y="36436"/>
                  </a:lnTo>
                  <a:lnTo>
                    <a:pt x="889114" y="38595"/>
                  </a:lnTo>
                  <a:lnTo>
                    <a:pt x="882713" y="38214"/>
                  </a:lnTo>
                  <a:lnTo>
                    <a:pt x="887857" y="41643"/>
                  </a:lnTo>
                  <a:lnTo>
                    <a:pt x="892136" y="41008"/>
                  </a:lnTo>
                  <a:lnTo>
                    <a:pt x="898296" y="39738"/>
                  </a:lnTo>
                  <a:lnTo>
                    <a:pt x="904748" y="40576"/>
                  </a:lnTo>
                  <a:lnTo>
                    <a:pt x="903960" y="39738"/>
                  </a:lnTo>
                  <a:lnTo>
                    <a:pt x="903592" y="39357"/>
                  </a:lnTo>
                  <a:lnTo>
                    <a:pt x="903681" y="38976"/>
                  </a:lnTo>
                  <a:lnTo>
                    <a:pt x="903998" y="38595"/>
                  </a:lnTo>
                  <a:lnTo>
                    <a:pt x="906297" y="35801"/>
                  </a:lnTo>
                  <a:lnTo>
                    <a:pt x="908481" y="37452"/>
                  </a:lnTo>
                  <a:lnTo>
                    <a:pt x="912698" y="38468"/>
                  </a:lnTo>
                  <a:lnTo>
                    <a:pt x="910221" y="39103"/>
                  </a:lnTo>
                  <a:lnTo>
                    <a:pt x="906195" y="40754"/>
                  </a:lnTo>
                  <a:lnTo>
                    <a:pt x="909078" y="41135"/>
                  </a:lnTo>
                  <a:lnTo>
                    <a:pt x="900315" y="42151"/>
                  </a:lnTo>
                  <a:lnTo>
                    <a:pt x="905967" y="47104"/>
                  </a:lnTo>
                  <a:lnTo>
                    <a:pt x="912799" y="45326"/>
                  </a:lnTo>
                  <a:lnTo>
                    <a:pt x="922693" y="48374"/>
                  </a:lnTo>
                  <a:lnTo>
                    <a:pt x="918768" y="46469"/>
                  </a:lnTo>
                  <a:lnTo>
                    <a:pt x="916482" y="45326"/>
                  </a:lnTo>
                  <a:lnTo>
                    <a:pt x="913168" y="43675"/>
                  </a:lnTo>
                  <a:lnTo>
                    <a:pt x="909904" y="40754"/>
                  </a:lnTo>
                  <a:lnTo>
                    <a:pt x="912952" y="38468"/>
                  </a:lnTo>
                  <a:lnTo>
                    <a:pt x="915771" y="39230"/>
                  </a:lnTo>
                  <a:lnTo>
                    <a:pt x="919518" y="39484"/>
                  </a:lnTo>
                  <a:lnTo>
                    <a:pt x="922616" y="38468"/>
                  </a:lnTo>
                  <a:lnTo>
                    <a:pt x="924941" y="37706"/>
                  </a:lnTo>
                  <a:lnTo>
                    <a:pt x="925004" y="40881"/>
                  </a:lnTo>
                  <a:lnTo>
                    <a:pt x="930300" y="39992"/>
                  </a:lnTo>
                  <a:lnTo>
                    <a:pt x="936917" y="39865"/>
                  </a:lnTo>
                  <a:lnTo>
                    <a:pt x="936472" y="43929"/>
                  </a:lnTo>
                  <a:lnTo>
                    <a:pt x="943648" y="42786"/>
                  </a:lnTo>
                  <a:lnTo>
                    <a:pt x="943076" y="40754"/>
                  </a:lnTo>
                  <a:lnTo>
                    <a:pt x="945045" y="39865"/>
                  </a:lnTo>
                  <a:lnTo>
                    <a:pt x="947293" y="38849"/>
                  </a:lnTo>
                  <a:lnTo>
                    <a:pt x="955294" y="39230"/>
                  </a:lnTo>
                  <a:lnTo>
                    <a:pt x="956945" y="42405"/>
                  </a:lnTo>
                  <a:lnTo>
                    <a:pt x="958824" y="45072"/>
                  </a:lnTo>
                  <a:lnTo>
                    <a:pt x="963079" y="44564"/>
                  </a:lnTo>
                  <a:lnTo>
                    <a:pt x="961097" y="42659"/>
                  </a:lnTo>
                  <a:lnTo>
                    <a:pt x="959561" y="40627"/>
                  </a:lnTo>
                  <a:lnTo>
                    <a:pt x="965136" y="39230"/>
                  </a:lnTo>
                  <a:lnTo>
                    <a:pt x="972654" y="39865"/>
                  </a:lnTo>
                  <a:lnTo>
                    <a:pt x="979779" y="39484"/>
                  </a:lnTo>
                  <a:lnTo>
                    <a:pt x="981443" y="39230"/>
                  </a:lnTo>
                  <a:lnTo>
                    <a:pt x="983945" y="38849"/>
                  </a:lnTo>
                  <a:lnTo>
                    <a:pt x="987285" y="38341"/>
                  </a:lnTo>
                  <a:lnTo>
                    <a:pt x="990625" y="37706"/>
                  </a:lnTo>
                  <a:lnTo>
                    <a:pt x="995984" y="36690"/>
                  </a:lnTo>
                  <a:lnTo>
                    <a:pt x="1002334" y="37884"/>
                  </a:lnTo>
                  <a:lnTo>
                    <a:pt x="1003960" y="37071"/>
                  </a:lnTo>
                  <a:lnTo>
                    <a:pt x="1005382" y="37185"/>
                  </a:lnTo>
                  <a:lnTo>
                    <a:pt x="1005509" y="37325"/>
                  </a:lnTo>
                  <a:lnTo>
                    <a:pt x="1004785" y="38722"/>
                  </a:lnTo>
                  <a:lnTo>
                    <a:pt x="1010348" y="37452"/>
                  </a:lnTo>
                  <a:lnTo>
                    <a:pt x="1009650" y="37071"/>
                  </a:lnTo>
                  <a:lnTo>
                    <a:pt x="1008951" y="36690"/>
                  </a:lnTo>
                  <a:lnTo>
                    <a:pt x="1007325" y="35801"/>
                  </a:lnTo>
                  <a:lnTo>
                    <a:pt x="1005243" y="34658"/>
                  </a:lnTo>
                  <a:lnTo>
                    <a:pt x="1009129" y="34150"/>
                  </a:lnTo>
                  <a:lnTo>
                    <a:pt x="1010107" y="34023"/>
                  </a:lnTo>
                  <a:lnTo>
                    <a:pt x="1013993" y="33515"/>
                  </a:lnTo>
                  <a:lnTo>
                    <a:pt x="1017955" y="32626"/>
                  </a:lnTo>
                  <a:lnTo>
                    <a:pt x="1025207" y="34531"/>
                  </a:lnTo>
                  <a:lnTo>
                    <a:pt x="1034034" y="36309"/>
                  </a:lnTo>
                  <a:lnTo>
                    <a:pt x="1042758" y="35039"/>
                  </a:lnTo>
                  <a:lnTo>
                    <a:pt x="1045438" y="36182"/>
                  </a:lnTo>
                  <a:lnTo>
                    <a:pt x="1041488" y="37452"/>
                  </a:lnTo>
                  <a:lnTo>
                    <a:pt x="1042289" y="39103"/>
                  </a:lnTo>
                  <a:lnTo>
                    <a:pt x="1055751" y="36055"/>
                  </a:lnTo>
                  <a:lnTo>
                    <a:pt x="1059040" y="35039"/>
                  </a:lnTo>
                  <a:lnTo>
                    <a:pt x="1060272" y="34658"/>
                  </a:lnTo>
                  <a:lnTo>
                    <a:pt x="1065822" y="32626"/>
                  </a:lnTo>
                  <a:lnTo>
                    <a:pt x="1067219" y="32118"/>
                  </a:lnTo>
                  <a:lnTo>
                    <a:pt x="1077607" y="34785"/>
                  </a:lnTo>
                  <a:lnTo>
                    <a:pt x="1075004" y="32626"/>
                  </a:lnTo>
                  <a:lnTo>
                    <a:pt x="1075055" y="32245"/>
                  </a:lnTo>
                  <a:lnTo>
                    <a:pt x="1075156" y="32118"/>
                  </a:lnTo>
                  <a:lnTo>
                    <a:pt x="1075359" y="31864"/>
                  </a:lnTo>
                  <a:lnTo>
                    <a:pt x="1076871" y="29959"/>
                  </a:lnTo>
                  <a:lnTo>
                    <a:pt x="1078738" y="29070"/>
                  </a:lnTo>
                  <a:lnTo>
                    <a:pt x="1080858" y="28054"/>
                  </a:lnTo>
                  <a:lnTo>
                    <a:pt x="1081925" y="27546"/>
                  </a:lnTo>
                  <a:lnTo>
                    <a:pt x="1088275" y="25133"/>
                  </a:lnTo>
                  <a:lnTo>
                    <a:pt x="1086053" y="23990"/>
                  </a:lnTo>
                  <a:lnTo>
                    <a:pt x="1085557" y="23736"/>
                  </a:lnTo>
                  <a:lnTo>
                    <a:pt x="1083259" y="22466"/>
                  </a:lnTo>
                  <a:lnTo>
                    <a:pt x="1081709" y="21831"/>
                  </a:lnTo>
                  <a:lnTo>
                    <a:pt x="1082509" y="21704"/>
                  </a:lnTo>
                  <a:lnTo>
                    <a:pt x="1095336" y="19672"/>
                  </a:lnTo>
                  <a:lnTo>
                    <a:pt x="1096987" y="20307"/>
                  </a:lnTo>
                  <a:lnTo>
                    <a:pt x="1095603" y="21704"/>
                  </a:lnTo>
                  <a:lnTo>
                    <a:pt x="1093381" y="23355"/>
                  </a:lnTo>
                  <a:lnTo>
                    <a:pt x="1095870" y="22466"/>
                  </a:lnTo>
                  <a:lnTo>
                    <a:pt x="1100747" y="23863"/>
                  </a:lnTo>
                  <a:lnTo>
                    <a:pt x="1098232" y="26276"/>
                  </a:lnTo>
                  <a:lnTo>
                    <a:pt x="1094727" y="28562"/>
                  </a:lnTo>
                  <a:lnTo>
                    <a:pt x="1093063" y="27673"/>
                  </a:lnTo>
                  <a:lnTo>
                    <a:pt x="1089812" y="26022"/>
                  </a:lnTo>
                  <a:lnTo>
                    <a:pt x="1086446" y="28435"/>
                  </a:lnTo>
                  <a:lnTo>
                    <a:pt x="1083437" y="31102"/>
                  </a:lnTo>
                  <a:lnTo>
                    <a:pt x="1083335" y="31356"/>
                  </a:lnTo>
                  <a:lnTo>
                    <a:pt x="1083970" y="33566"/>
                  </a:lnTo>
                  <a:lnTo>
                    <a:pt x="1083017" y="34061"/>
                  </a:lnTo>
                  <a:lnTo>
                    <a:pt x="1083005" y="34658"/>
                  </a:lnTo>
                  <a:lnTo>
                    <a:pt x="1085049" y="35217"/>
                  </a:lnTo>
                  <a:lnTo>
                    <a:pt x="1084351" y="34696"/>
                  </a:lnTo>
                  <a:lnTo>
                    <a:pt x="1084160" y="34124"/>
                  </a:lnTo>
                  <a:lnTo>
                    <a:pt x="1084008" y="33642"/>
                  </a:lnTo>
                  <a:lnTo>
                    <a:pt x="1084884" y="33134"/>
                  </a:lnTo>
                  <a:lnTo>
                    <a:pt x="1086599" y="32753"/>
                  </a:lnTo>
                  <a:lnTo>
                    <a:pt x="1088466" y="32499"/>
                  </a:lnTo>
                  <a:lnTo>
                    <a:pt x="1087589" y="33134"/>
                  </a:lnTo>
                  <a:lnTo>
                    <a:pt x="1087259" y="33515"/>
                  </a:lnTo>
                  <a:lnTo>
                    <a:pt x="1087158" y="33896"/>
                  </a:lnTo>
                  <a:lnTo>
                    <a:pt x="1087894" y="34658"/>
                  </a:lnTo>
                  <a:lnTo>
                    <a:pt x="1089558" y="33642"/>
                  </a:lnTo>
                  <a:lnTo>
                    <a:pt x="1091552" y="32626"/>
                  </a:lnTo>
                  <a:lnTo>
                    <a:pt x="1094651" y="37198"/>
                  </a:lnTo>
                  <a:lnTo>
                    <a:pt x="1095400" y="35420"/>
                  </a:lnTo>
                  <a:lnTo>
                    <a:pt x="1113231" y="38214"/>
                  </a:lnTo>
                  <a:lnTo>
                    <a:pt x="1120406" y="35420"/>
                  </a:lnTo>
                  <a:lnTo>
                    <a:pt x="1127582" y="32626"/>
                  </a:lnTo>
                  <a:lnTo>
                    <a:pt x="1127912" y="32499"/>
                  </a:lnTo>
                  <a:lnTo>
                    <a:pt x="1128890" y="32118"/>
                  </a:lnTo>
                  <a:lnTo>
                    <a:pt x="1132484" y="30721"/>
                  </a:lnTo>
                  <a:lnTo>
                    <a:pt x="1134148" y="30213"/>
                  </a:lnTo>
                  <a:lnTo>
                    <a:pt x="1139545" y="28562"/>
                  </a:lnTo>
                  <a:lnTo>
                    <a:pt x="1143711" y="27292"/>
                  </a:lnTo>
                  <a:lnTo>
                    <a:pt x="1157351" y="25133"/>
                  </a:lnTo>
                  <a:lnTo>
                    <a:pt x="1152321" y="28435"/>
                  </a:lnTo>
                  <a:lnTo>
                    <a:pt x="1156271" y="30467"/>
                  </a:lnTo>
                  <a:lnTo>
                    <a:pt x="1155992" y="34531"/>
                  </a:lnTo>
                  <a:lnTo>
                    <a:pt x="1151051" y="33007"/>
                  </a:lnTo>
                  <a:lnTo>
                    <a:pt x="1144765" y="33642"/>
                  </a:lnTo>
                  <a:lnTo>
                    <a:pt x="1137551" y="35039"/>
                  </a:lnTo>
                  <a:lnTo>
                    <a:pt x="1129817" y="35420"/>
                  </a:lnTo>
                  <a:lnTo>
                    <a:pt x="1135291" y="35801"/>
                  </a:lnTo>
                  <a:lnTo>
                    <a:pt x="1134097" y="37706"/>
                  </a:lnTo>
                  <a:lnTo>
                    <a:pt x="1132687" y="38341"/>
                  </a:lnTo>
                  <a:lnTo>
                    <a:pt x="1151420" y="34531"/>
                  </a:lnTo>
                  <a:lnTo>
                    <a:pt x="1151001" y="37833"/>
                  </a:lnTo>
                  <a:lnTo>
                    <a:pt x="1155395" y="36944"/>
                  </a:lnTo>
                  <a:lnTo>
                    <a:pt x="1160284" y="38341"/>
                  </a:lnTo>
                  <a:lnTo>
                    <a:pt x="1160589" y="36944"/>
                  </a:lnTo>
                  <a:lnTo>
                    <a:pt x="1161021" y="34912"/>
                  </a:lnTo>
                  <a:lnTo>
                    <a:pt x="1166825" y="33515"/>
                  </a:lnTo>
                  <a:lnTo>
                    <a:pt x="1174750" y="33007"/>
                  </a:lnTo>
                  <a:lnTo>
                    <a:pt x="1181849" y="32118"/>
                  </a:lnTo>
                  <a:lnTo>
                    <a:pt x="1182103" y="33261"/>
                  </a:lnTo>
                  <a:lnTo>
                    <a:pt x="1182217" y="34404"/>
                  </a:lnTo>
                  <a:lnTo>
                    <a:pt x="1181620" y="35115"/>
                  </a:lnTo>
                  <a:lnTo>
                    <a:pt x="1182941" y="34531"/>
                  </a:lnTo>
                  <a:lnTo>
                    <a:pt x="1187831" y="32118"/>
                  </a:lnTo>
                  <a:lnTo>
                    <a:pt x="1188085" y="31991"/>
                  </a:lnTo>
                  <a:lnTo>
                    <a:pt x="1192961" y="32372"/>
                  </a:lnTo>
                  <a:lnTo>
                    <a:pt x="1194028" y="31991"/>
                  </a:lnTo>
                  <a:lnTo>
                    <a:pt x="1195438" y="31483"/>
                  </a:lnTo>
                  <a:lnTo>
                    <a:pt x="1208392" y="32880"/>
                  </a:lnTo>
                  <a:lnTo>
                    <a:pt x="1205344" y="34785"/>
                  </a:lnTo>
                  <a:lnTo>
                    <a:pt x="1203083" y="34912"/>
                  </a:lnTo>
                  <a:lnTo>
                    <a:pt x="1216634" y="35039"/>
                  </a:lnTo>
                  <a:lnTo>
                    <a:pt x="1231950" y="34531"/>
                  </a:lnTo>
                  <a:lnTo>
                    <a:pt x="1244854" y="32753"/>
                  </a:lnTo>
                  <a:lnTo>
                    <a:pt x="1247292" y="31483"/>
                  </a:lnTo>
                  <a:lnTo>
                    <a:pt x="1251191" y="29451"/>
                  </a:lnTo>
                  <a:lnTo>
                    <a:pt x="1251254" y="30467"/>
                  </a:lnTo>
                  <a:lnTo>
                    <a:pt x="1249222" y="36055"/>
                  </a:lnTo>
                  <a:lnTo>
                    <a:pt x="1248308" y="37071"/>
                  </a:lnTo>
                  <a:lnTo>
                    <a:pt x="1259586" y="29451"/>
                  </a:lnTo>
                  <a:lnTo>
                    <a:pt x="1265974" y="25133"/>
                  </a:lnTo>
                  <a:lnTo>
                    <a:pt x="1269923" y="22466"/>
                  </a:lnTo>
                  <a:lnTo>
                    <a:pt x="1274064" y="19672"/>
                  </a:lnTo>
                  <a:lnTo>
                    <a:pt x="1275194" y="18910"/>
                  </a:lnTo>
                  <a:lnTo>
                    <a:pt x="1275143" y="23863"/>
                  </a:lnTo>
                  <a:lnTo>
                    <a:pt x="1275956" y="28054"/>
                  </a:lnTo>
                  <a:lnTo>
                    <a:pt x="1276045" y="29197"/>
                  </a:lnTo>
                  <a:lnTo>
                    <a:pt x="1275257" y="33896"/>
                  </a:lnTo>
                  <a:lnTo>
                    <a:pt x="1269415" y="37198"/>
                  </a:lnTo>
                  <a:lnTo>
                    <a:pt x="1272997" y="37833"/>
                  </a:lnTo>
                  <a:lnTo>
                    <a:pt x="1277442" y="38722"/>
                  </a:lnTo>
                  <a:lnTo>
                    <a:pt x="1285011" y="37071"/>
                  </a:lnTo>
                  <a:lnTo>
                    <a:pt x="1282560" y="36309"/>
                  </a:lnTo>
                  <a:lnTo>
                    <a:pt x="1278902" y="30340"/>
                  </a:lnTo>
                  <a:lnTo>
                    <a:pt x="1282255" y="29959"/>
                  </a:lnTo>
                  <a:lnTo>
                    <a:pt x="1287297" y="32626"/>
                  </a:lnTo>
                  <a:lnTo>
                    <a:pt x="1290294" y="33769"/>
                  </a:lnTo>
                  <a:lnTo>
                    <a:pt x="1293685" y="34785"/>
                  </a:lnTo>
                  <a:lnTo>
                    <a:pt x="1296416" y="35775"/>
                  </a:lnTo>
                  <a:lnTo>
                    <a:pt x="1299705" y="29959"/>
                  </a:lnTo>
                  <a:lnTo>
                    <a:pt x="1300353" y="28816"/>
                  </a:lnTo>
                  <a:lnTo>
                    <a:pt x="1306144" y="29070"/>
                  </a:lnTo>
                  <a:lnTo>
                    <a:pt x="1305382" y="29921"/>
                  </a:lnTo>
                  <a:lnTo>
                    <a:pt x="1305280" y="30340"/>
                  </a:lnTo>
                  <a:lnTo>
                    <a:pt x="1306563" y="35928"/>
                  </a:lnTo>
                  <a:lnTo>
                    <a:pt x="1315567" y="31483"/>
                  </a:lnTo>
                  <a:lnTo>
                    <a:pt x="1318298" y="35801"/>
                  </a:lnTo>
                  <a:lnTo>
                    <a:pt x="1321536" y="37833"/>
                  </a:lnTo>
                  <a:lnTo>
                    <a:pt x="1320025" y="36436"/>
                  </a:lnTo>
                  <a:lnTo>
                    <a:pt x="1333995" y="37960"/>
                  </a:lnTo>
                  <a:lnTo>
                    <a:pt x="1337856" y="37325"/>
                  </a:lnTo>
                  <a:lnTo>
                    <a:pt x="1334554" y="36436"/>
                  </a:lnTo>
                  <a:lnTo>
                    <a:pt x="1331722" y="35674"/>
                  </a:lnTo>
                  <a:lnTo>
                    <a:pt x="1341361" y="34531"/>
                  </a:lnTo>
                  <a:lnTo>
                    <a:pt x="1347901" y="31102"/>
                  </a:lnTo>
                  <a:lnTo>
                    <a:pt x="1350225" y="29832"/>
                  </a:lnTo>
                  <a:lnTo>
                    <a:pt x="1352092" y="28816"/>
                  </a:lnTo>
                  <a:lnTo>
                    <a:pt x="1354416" y="27546"/>
                  </a:lnTo>
                  <a:lnTo>
                    <a:pt x="1363980" y="26022"/>
                  </a:lnTo>
                  <a:lnTo>
                    <a:pt x="1362024" y="27419"/>
                  </a:lnTo>
                  <a:lnTo>
                    <a:pt x="1359141" y="35039"/>
                  </a:lnTo>
                  <a:lnTo>
                    <a:pt x="1367370" y="35928"/>
                  </a:lnTo>
                  <a:lnTo>
                    <a:pt x="1371930" y="31483"/>
                  </a:lnTo>
                  <a:lnTo>
                    <a:pt x="1378178" y="26022"/>
                  </a:lnTo>
                  <a:lnTo>
                    <a:pt x="1378915" y="25387"/>
                  </a:lnTo>
                  <a:lnTo>
                    <a:pt x="1388008" y="19418"/>
                  </a:lnTo>
                  <a:lnTo>
                    <a:pt x="1389380" y="18910"/>
                  </a:lnTo>
                  <a:lnTo>
                    <a:pt x="1389722" y="18783"/>
                  </a:lnTo>
                  <a:lnTo>
                    <a:pt x="1391107" y="18275"/>
                  </a:lnTo>
                  <a:lnTo>
                    <a:pt x="1392478" y="17767"/>
                  </a:lnTo>
                  <a:lnTo>
                    <a:pt x="1398003" y="15735"/>
                  </a:lnTo>
                  <a:lnTo>
                    <a:pt x="1398346" y="15608"/>
                  </a:lnTo>
                  <a:lnTo>
                    <a:pt x="1401089" y="17640"/>
                  </a:lnTo>
                  <a:lnTo>
                    <a:pt x="1410322" y="15608"/>
                  </a:lnTo>
                  <a:lnTo>
                    <a:pt x="1375587" y="36817"/>
                  </a:lnTo>
                  <a:lnTo>
                    <a:pt x="1381683" y="38468"/>
                  </a:lnTo>
                  <a:lnTo>
                    <a:pt x="1377289" y="39357"/>
                  </a:lnTo>
                  <a:lnTo>
                    <a:pt x="1386420" y="39103"/>
                  </a:lnTo>
                  <a:lnTo>
                    <a:pt x="1389646" y="41135"/>
                  </a:lnTo>
                  <a:lnTo>
                    <a:pt x="1381429" y="42151"/>
                  </a:lnTo>
                  <a:lnTo>
                    <a:pt x="1378750" y="42151"/>
                  </a:lnTo>
                  <a:lnTo>
                    <a:pt x="1400009" y="43548"/>
                  </a:lnTo>
                  <a:lnTo>
                    <a:pt x="1399247" y="40119"/>
                  </a:lnTo>
                  <a:lnTo>
                    <a:pt x="1399057" y="39230"/>
                  </a:lnTo>
                  <a:lnTo>
                    <a:pt x="1416265" y="39230"/>
                  </a:lnTo>
                  <a:lnTo>
                    <a:pt x="1415453" y="35674"/>
                  </a:lnTo>
                  <a:lnTo>
                    <a:pt x="1392377" y="40119"/>
                  </a:lnTo>
                  <a:lnTo>
                    <a:pt x="1392910" y="39103"/>
                  </a:lnTo>
                  <a:lnTo>
                    <a:pt x="1394294" y="36436"/>
                  </a:lnTo>
                  <a:lnTo>
                    <a:pt x="1400568" y="32499"/>
                  </a:lnTo>
                  <a:lnTo>
                    <a:pt x="1409852" y="29578"/>
                  </a:lnTo>
                  <a:lnTo>
                    <a:pt x="1420774" y="28689"/>
                  </a:lnTo>
                  <a:lnTo>
                    <a:pt x="1424609" y="30340"/>
                  </a:lnTo>
                  <a:lnTo>
                    <a:pt x="1418043" y="36182"/>
                  </a:lnTo>
                  <a:lnTo>
                    <a:pt x="1417993" y="36690"/>
                  </a:lnTo>
                  <a:lnTo>
                    <a:pt x="1418221" y="37706"/>
                  </a:lnTo>
                  <a:lnTo>
                    <a:pt x="1420177" y="36309"/>
                  </a:lnTo>
                  <a:lnTo>
                    <a:pt x="1432521" y="34912"/>
                  </a:lnTo>
                  <a:lnTo>
                    <a:pt x="1433906" y="35928"/>
                  </a:lnTo>
                  <a:lnTo>
                    <a:pt x="1427505" y="38214"/>
                  </a:lnTo>
                  <a:lnTo>
                    <a:pt x="1433334" y="38087"/>
                  </a:lnTo>
                  <a:lnTo>
                    <a:pt x="1438757" y="36563"/>
                  </a:lnTo>
                  <a:lnTo>
                    <a:pt x="1444485" y="35420"/>
                  </a:lnTo>
                  <a:lnTo>
                    <a:pt x="1451267" y="36690"/>
                  </a:lnTo>
                  <a:lnTo>
                    <a:pt x="1454746" y="36944"/>
                  </a:lnTo>
                  <a:lnTo>
                    <a:pt x="1461655" y="42151"/>
                  </a:lnTo>
                  <a:lnTo>
                    <a:pt x="1462138" y="40119"/>
                  </a:lnTo>
                  <a:lnTo>
                    <a:pt x="1462100" y="39357"/>
                  </a:lnTo>
                  <a:lnTo>
                    <a:pt x="1459522" y="35420"/>
                  </a:lnTo>
                  <a:lnTo>
                    <a:pt x="1459191" y="34912"/>
                  </a:lnTo>
                  <a:lnTo>
                    <a:pt x="1458937" y="34531"/>
                  </a:lnTo>
                  <a:lnTo>
                    <a:pt x="1458836" y="34277"/>
                  </a:lnTo>
                  <a:lnTo>
                    <a:pt x="1457502" y="28689"/>
                  </a:lnTo>
                  <a:lnTo>
                    <a:pt x="1457236" y="27546"/>
                  </a:lnTo>
                  <a:lnTo>
                    <a:pt x="1457325" y="20561"/>
                  </a:lnTo>
                  <a:lnTo>
                    <a:pt x="1459255" y="15989"/>
                  </a:lnTo>
                  <a:lnTo>
                    <a:pt x="1460474" y="16370"/>
                  </a:lnTo>
                  <a:lnTo>
                    <a:pt x="1477518" y="20688"/>
                  </a:lnTo>
                  <a:lnTo>
                    <a:pt x="1481480" y="23101"/>
                  </a:lnTo>
                  <a:lnTo>
                    <a:pt x="1482483" y="25768"/>
                  </a:lnTo>
                  <a:lnTo>
                    <a:pt x="1482521" y="26276"/>
                  </a:lnTo>
                  <a:lnTo>
                    <a:pt x="1477200" y="32626"/>
                  </a:lnTo>
                  <a:lnTo>
                    <a:pt x="1477149" y="33007"/>
                  </a:lnTo>
                  <a:lnTo>
                    <a:pt x="1477746" y="35521"/>
                  </a:lnTo>
                  <a:lnTo>
                    <a:pt x="1477645" y="36169"/>
                  </a:lnTo>
                  <a:lnTo>
                    <a:pt x="1478711" y="36791"/>
                  </a:lnTo>
                  <a:lnTo>
                    <a:pt x="1482331" y="36995"/>
                  </a:lnTo>
                  <a:lnTo>
                    <a:pt x="1479956" y="36550"/>
                  </a:lnTo>
                  <a:lnTo>
                    <a:pt x="1478648" y="35991"/>
                  </a:lnTo>
                  <a:lnTo>
                    <a:pt x="1477772" y="35420"/>
                  </a:lnTo>
                  <a:lnTo>
                    <a:pt x="1477975" y="34277"/>
                  </a:lnTo>
                  <a:lnTo>
                    <a:pt x="1481137" y="32880"/>
                  </a:lnTo>
                  <a:lnTo>
                    <a:pt x="1482445" y="32372"/>
                  </a:lnTo>
                  <a:lnTo>
                    <a:pt x="1486115" y="33388"/>
                  </a:lnTo>
                  <a:lnTo>
                    <a:pt x="1480934" y="36055"/>
                  </a:lnTo>
                  <a:lnTo>
                    <a:pt x="1488871" y="35547"/>
                  </a:lnTo>
                  <a:lnTo>
                    <a:pt x="1491767" y="33642"/>
                  </a:lnTo>
                  <a:lnTo>
                    <a:pt x="1497457" y="33515"/>
                  </a:lnTo>
                  <a:lnTo>
                    <a:pt x="1494116" y="32372"/>
                  </a:lnTo>
                  <a:lnTo>
                    <a:pt x="1492631" y="31864"/>
                  </a:lnTo>
                  <a:lnTo>
                    <a:pt x="1500403" y="30594"/>
                  </a:lnTo>
                  <a:lnTo>
                    <a:pt x="1500886" y="32753"/>
                  </a:lnTo>
                  <a:lnTo>
                    <a:pt x="1509991" y="32499"/>
                  </a:lnTo>
                  <a:lnTo>
                    <a:pt x="1508010" y="30594"/>
                  </a:lnTo>
                  <a:lnTo>
                    <a:pt x="1507096" y="29705"/>
                  </a:lnTo>
                  <a:lnTo>
                    <a:pt x="1518183" y="22974"/>
                  </a:lnTo>
                  <a:lnTo>
                    <a:pt x="1525955" y="21831"/>
                  </a:lnTo>
                  <a:lnTo>
                    <a:pt x="1525498" y="22847"/>
                  </a:lnTo>
                  <a:lnTo>
                    <a:pt x="1527251" y="24371"/>
                  </a:lnTo>
                  <a:lnTo>
                    <a:pt x="1527949" y="24904"/>
                  </a:lnTo>
                  <a:lnTo>
                    <a:pt x="1527797" y="24904"/>
                  </a:lnTo>
                  <a:lnTo>
                    <a:pt x="1528813" y="25438"/>
                  </a:lnTo>
                  <a:lnTo>
                    <a:pt x="1528635" y="25336"/>
                  </a:lnTo>
                  <a:lnTo>
                    <a:pt x="1528216" y="25019"/>
                  </a:lnTo>
                  <a:lnTo>
                    <a:pt x="1538859" y="25514"/>
                  </a:lnTo>
                  <a:lnTo>
                    <a:pt x="1557223" y="27038"/>
                  </a:lnTo>
                  <a:lnTo>
                    <a:pt x="1567383" y="27419"/>
                  </a:lnTo>
                  <a:lnTo>
                    <a:pt x="1568742" y="28435"/>
                  </a:lnTo>
                  <a:lnTo>
                    <a:pt x="1575104" y="29565"/>
                  </a:lnTo>
                  <a:lnTo>
                    <a:pt x="1576844" y="26022"/>
                  </a:lnTo>
                  <a:lnTo>
                    <a:pt x="1582432" y="22212"/>
                  </a:lnTo>
                  <a:lnTo>
                    <a:pt x="1583461" y="21831"/>
                  </a:lnTo>
                  <a:lnTo>
                    <a:pt x="1590941" y="19037"/>
                  </a:lnTo>
                  <a:lnTo>
                    <a:pt x="1601685" y="16624"/>
                  </a:lnTo>
                  <a:lnTo>
                    <a:pt x="1607286" y="15989"/>
                  </a:lnTo>
                  <a:lnTo>
                    <a:pt x="1614017" y="15227"/>
                  </a:lnTo>
                  <a:lnTo>
                    <a:pt x="1607032" y="20053"/>
                  </a:lnTo>
                  <a:lnTo>
                    <a:pt x="1609166" y="19291"/>
                  </a:lnTo>
                  <a:lnTo>
                    <a:pt x="1622310" y="18275"/>
                  </a:lnTo>
                  <a:lnTo>
                    <a:pt x="1630121" y="15481"/>
                  </a:lnTo>
                  <a:lnTo>
                    <a:pt x="1630895" y="15227"/>
                  </a:lnTo>
                  <a:lnTo>
                    <a:pt x="1634820" y="13957"/>
                  </a:lnTo>
                  <a:lnTo>
                    <a:pt x="1637182" y="13195"/>
                  </a:lnTo>
                  <a:lnTo>
                    <a:pt x="1648117" y="13830"/>
                  </a:lnTo>
                  <a:lnTo>
                    <a:pt x="1655749" y="17259"/>
                  </a:lnTo>
                  <a:lnTo>
                    <a:pt x="1648460" y="20688"/>
                  </a:lnTo>
                  <a:lnTo>
                    <a:pt x="1650161" y="23101"/>
                  </a:lnTo>
                  <a:lnTo>
                    <a:pt x="1640103" y="24371"/>
                  </a:lnTo>
                  <a:lnTo>
                    <a:pt x="1634744" y="20942"/>
                  </a:lnTo>
                  <a:lnTo>
                    <a:pt x="1627936" y="21069"/>
                  </a:lnTo>
                  <a:lnTo>
                    <a:pt x="1636318" y="22720"/>
                  </a:lnTo>
                  <a:lnTo>
                    <a:pt x="1633118" y="23863"/>
                  </a:lnTo>
                  <a:lnTo>
                    <a:pt x="1627632" y="24485"/>
                  </a:lnTo>
                  <a:lnTo>
                    <a:pt x="1631848" y="25133"/>
                  </a:lnTo>
                  <a:lnTo>
                    <a:pt x="1646948" y="25514"/>
                  </a:lnTo>
                  <a:lnTo>
                    <a:pt x="1664195" y="25768"/>
                  </a:lnTo>
                  <a:lnTo>
                    <a:pt x="1679740" y="27038"/>
                  </a:lnTo>
                  <a:lnTo>
                    <a:pt x="1682915" y="26022"/>
                  </a:lnTo>
                  <a:lnTo>
                    <a:pt x="1688388" y="24752"/>
                  </a:lnTo>
                  <a:lnTo>
                    <a:pt x="1687677" y="24371"/>
                  </a:lnTo>
                  <a:lnTo>
                    <a:pt x="1686737" y="23863"/>
                  </a:lnTo>
                  <a:lnTo>
                    <a:pt x="1685798" y="23355"/>
                  </a:lnTo>
                  <a:lnTo>
                    <a:pt x="1680146" y="23863"/>
                  </a:lnTo>
                  <a:lnTo>
                    <a:pt x="1679498" y="22085"/>
                  </a:lnTo>
                  <a:lnTo>
                    <a:pt x="1685378" y="19672"/>
                  </a:lnTo>
                  <a:lnTo>
                    <a:pt x="1683626" y="18783"/>
                  </a:lnTo>
                  <a:lnTo>
                    <a:pt x="1689506" y="17259"/>
                  </a:lnTo>
                  <a:lnTo>
                    <a:pt x="1695843" y="15735"/>
                  </a:lnTo>
                  <a:lnTo>
                    <a:pt x="1701609" y="15100"/>
                  </a:lnTo>
                  <a:lnTo>
                    <a:pt x="1702765" y="14973"/>
                  </a:lnTo>
                  <a:lnTo>
                    <a:pt x="1710385" y="15354"/>
                  </a:lnTo>
                  <a:lnTo>
                    <a:pt x="1711769" y="18084"/>
                  </a:lnTo>
                  <a:lnTo>
                    <a:pt x="1708962" y="17602"/>
                  </a:lnTo>
                  <a:lnTo>
                    <a:pt x="1718779" y="23355"/>
                  </a:lnTo>
                  <a:lnTo>
                    <a:pt x="1722678" y="19291"/>
                  </a:lnTo>
                  <a:lnTo>
                    <a:pt x="1723656" y="18275"/>
                  </a:lnTo>
                  <a:lnTo>
                    <a:pt x="1716176" y="15608"/>
                  </a:lnTo>
                  <a:lnTo>
                    <a:pt x="1718335" y="14973"/>
                  </a:lnTo>
                  <a:lnTo>
                    <a:pt x="1727415" y="12306"/>
                  </a:lnTo>
                  <a:lnTo>
                    <a:pt x="1728711" y="11925"/>
                  </a:lnTo>
                  <a:lnTo>
                    <a:pt x="1735582" y="10655"/>
                  </a:lnTo>
                  <a:lnTo>
                    <a:pt x="1739823" y="10731"/>
                  </a:lnTo>
                  <a:close/>
                </a:path>
                <a:path w="2004059" h="49529">
                  <a:moveTo>
                    <a:pt x="1740471" y="11163"/>
                  </a:moveTo>
                  <a:lnTo>
                    <a:pt x="1740255" y="10744"/>
                  </a:lnTo>
                  <a:lnTo>
                    <a:pt x="1739823" y="10731"/>
                  </a:lnTo>
                  <a:lnTo>
                    <a:pt x="1740471" y="11163"/>
                  </a:lnTo>
                  <a:close/>
                </a:path>
                <a:path w="2004059" h="49529">
                  <a:moveTo>
                    <a:pt x="1742643" y="10782"/>
                  </a:moveTo>
                  <a:lnTo>
                    <a:pt x="1738337" y="6845"/>
                  </a:lnTo>
                  <a:lnTo>
                    <a:pt x="1740255" y="10744"/>
                  </a:lnTo>
                  <a:lnTo>
                    <a:pt x="1742643" y="10782"/>
                  </a:lnTo>
                  <a:close/>
                </a:path>
                <a:path w="2004059" h="49529">
                  <a:moveTo>
                    <a:pt x="1744649" y="15621"/>
                  </a:moveTo>
                  <a:lnTo>
                    <a:pt x="1742122" y="16764"/>
                  </a:lnTo>
                  <a:lnTo>
                    <a:pt x="1739290" y="17132"/>
                  </a:lnTo>
                  <a:lnTo>
                    <a:pt x="1740877" y="17018"/>
                  </a:lnTo>
                  <a:lnTo>
                    <a:pt x="1742490" y="16941"/>
                  </a:lnTo>
                  <a:lnTo>
                    <a:pt x="1744052" y="17068"/>
                  </a:lnTo>
                  <a:lnTo>
                    <a:pt x="1744649" y="15621"/>
                  </a:lnTo>
                  <a:close/>
                </a:path>
                <a:path w="2004059" h="49529">
                  <a:moveTo>
                    <a:pt x="1750771" y="5892"/>
                  </a:moveTo>
                  <a:lnTo>
                    <a:pt x="1746554" y="7404"/>
                  </a:lnTo>
                  <a:lnTo>
                    <a:pt x="1750187" y="8407"/>
                  </a:lnTo>
                  <a:lnTo>
                    <a:pt x="1750771" y="5892"/>
                  </a:lnTo>
                  <a:close/>
                </a:path>
                <a:path w="2004059" h="49529">
                  <a:moveTo>
                    <a:pt x="1755775" y="25158"/>
                  </a:moveTo>
                  <a:lnTo>
                    <a:pt x="1752955" y="26174"/>
                  </a:lnTo>
                  <a:lnTo>
                    <a:pt x="1755394" y="26835"/>
                  </a:lnTo>
                  <a:lnTo>
                    <a:pt x="1755775" y="25158"/>
                  </a:lnTo>
                  <a:close/>
                </a:path>
                <a:path w="2004059" h="49529">
                  <a:moveTo>
                    <a:pt x="1756143" y="25031"/>
                  </a:moveTo>
                  <a:lnTo>
                    <a:pt x="1755978" y="24320"/>
                  </a:lnTo>
                  <a:lnTo>
                    <a:pt x="1755775" y="25158"/>
                  </a:lnTo>
                  <a:lnTo>
                    <a:pt x="1756143" y="25031"/>
                  </a:lnTo>
                  <a:close/>
                </a:path>
                <a:path w="2004059" h="49529">
                  <a:moveTo>
                    <a:pt x="1761909" y="19913"/>
                  </a:moveTo>
                  <a:lnTo>
                    <a:pt x="1761426" y="19558"/>
                  </a:lnTo>
                  <a:lnTo>
                    <a:pt x="1761070" y="19989"/>
                  </a:lnTo>
                  <a:lnTo>
                    <a:pt x="1761909" y="19913"/>
                  </a:lnTo>
                  <a:close/>
                </a:path>
                <a:path w="2004059" h="49529">
                  <a:moveTo>
                    <a:pt x="1762633" y="18110"/>
                  </a:moveTo>
                  <a:lnTo>
                    <a:pt x="1757768" y="16776"/>
                  </a:lnTo>
                  <a:lnTo>
                    <a:pt x="1761426" y="19558"/>
                  </a:lnTo>
                  <a:lnTo>
                    <a:pt x="1762633" y="18110"/>
                  </a:lnTo>
                  <a:close/>
                </a:path>
                <a:path w="2004059" h="49529">
                  <a:moveTo>
                    <a:pt x="1767814" y="5156"/>
                  </a:moveTo>
                  <a:lnTo>
                    <a:pt x="1760702" y="9245"/>
                  </a:lnTo>
                  <a:lnTo>
                    <a:pt x="1766176" y="8051"/>
                  </a:lnTo>
                  <a:lnTo>
                    <a:pt x="1767814" y="5156"/>
                  </a:lnTo>
                  <a:close/>
                </a:path>
                <a:path w="2004059" h="49529">
                  <a:moveTo>
                    <a:pt x="1775828" y="16535"/>
                  </a:moveTo>
                  <a:lnTo>
                    <a:pt x="1774672" y="14528"/>
                  </a:lnTo>
                  <a:lnTo>
                    <a:pt x="1768246" y="9918"/>
                  </a:lnTo>
                  <a:lnTo>
                    <a:pt x="1768297" y="9753"/>
                  </a:lnTo>
                  <a:lnTo>
                    <a:pt x="1768335" y="9601"/>
                  </a:lnTo>
                  <a:lnTo>
                    <a:pt x="1768386" y="9448"/>
                  </a:lnTo>
                  <a:lnTo>
                    <a:pt x="1767598" y="9423"/>
                  </a:lnTo>
                  <a:lnTo>
                    <a:pt x="1767827" y="9575"/>
                  </a:lnTo>
                  <a:lnTo>
                    <a:pt x="1768017" y="9753"/>
                  </a:lnTo>
                  <a:lnTo>
                    <a:pt x="1768233" y="9918"/>
                  </a:lnTo>
                  <a:lnTo>
                    <a:pt x="1768017" y="10998"/>
                  </a:lnTo>
                  <a:lnTo>
                    <a:pt x="1768017" y="12014"/>
                  </a:lnTo>
                  <a:lnTo>
                    <a:pt x="1760435" y="13500"/>
                  </a:lnTo>
                  <a:lnTo>
                    <a:pt x="1763090" y="14884"/>
                  </a:lnTo>
                  <a:lnTo>
                    <a:pt x="1775828" y="16535"/>
                  </a:lnTo>
                  <a:close/>
                </a:path>
                <a:path w="2004059" h="49529">
                  <a:moveTo>
                    <a:pt x="1777250" y="16713"/>
                  </a:moveTo>
                  <a:lnTo>
                    <a:pt x="1775828" y="16535"/>
                  </a:lnTo>
                  <a:lnTo>
                    <a:pt x="1776158" y="17106"/>
                  </a:lnTo>
                  <a:lnTo>
                    <a:pt x="1777250" y="16713"/>
                  </a:lnTo>
                  <a:close/>
                </a:path>
                <a:path w="2004059" h="49529">
                  <a:moveTo>
                    <a:pt x="1779473" y="22809"/>
                  </a:moveTo>
                  <a:lnTo>
                    <a:pt x="1778990" y="21996"/>
                  </a:lnTo>
                  <a:lnTo>
                    <a:pt x="1778000" y="20281"/>
                  </a:lnTo>
                  <a:lnTo>
                    <a:pt x="1776158" y="17106"/>
                  </a:lnTo>
                  <a:lnTo>
                    <a:pt x="1770862" y="18986"/>
                  </a:lnTo>
                  <a:lnTo>
                    <a:pt x="1760829" y="20281"/>
                  </a:lnTo>
                  <a:lnTo>
                    <a:pt x="1761070" y="19989"/>
                  </a:lnTo>
                  <a:lnTo>
                    <a:pt x="1745005" y="21336"/>
                  </a:lnTo>
                  <a:lnTo>
                    <a:pt x="1747189" y="25946"/>
                  </a:lnTo>
                  <a:lnTo>
                    <a:pt x="1755978" y="24320"/>
                  </a:lnTo>
                  <a:lnTo>
                    <a:pt x="1764652" y="21996"/>
                  </a:lnTo>
                  <a:lnTo>
                    <a:pt x="1772119" y="24688"/>
                  </a:lnTo>
                  <a:lnTo>
                    <a:pt x="1779473" y="22809"/>
                  </a:lnTo>
                  <a:close/>
                </a:path>
                <a:path w="2004059" h="49529">
                  <a:moveTo>
                    <a:pt x="1785785" y="9867"/>
                  </a:moveTo>
                  <a:lnTo>
                    <a:pt x="1782229" y="9423"/>
                  </a:lnTo>
                  <a:lnTo>
                    <a:pt x="1779689" y="8420"/>
                  </a:lnTo>
                  <a:lnTo>
                    <a:pt x="1775002" y="6451"/>
                  </a:lnTo>
                  <a:lnTo>
                    <a:pt x="1769821" y="7670"/>
                  </a:lnTo>
                  <a:lnTo>
                    <a:pt x="1768741" y="8610"/>
                  </a:lnTo>
                  <a:lnTo>
                    <a:pt x="1768386" y="9448"/>
                  </a:lnTo>
                  <a:lnTo>
                    <a:pt x="1783727" y="9791"/>
                  </a:lnTo>
                  <a:lnTo>
                    <a:pt x="1782660" y="10172"/>
                  </a:lnTo>
                  <a:lnTo>
                    <a:pt x="1785785" y="9867"/>
                  </a:lnTo>
                  <a:close/>
                </a:path>
                <a:path w="2004059" h="49529">
                  <a:moveTo>
                    <a:pt x="1788096" y="24358"/>
                  </a:moveTo>
                  <a:lnTo>
                    <a:pt x="1787791" y="22936"/>
                  </a:lnTo>
                  <a:lnTo>
                    <a:pt x="1783219" y="23025"/>
                  </a:lnTo>
                  <a:lnTo>
                    <a:pt x="1780019" y="24180"/>
                  </a:lnTo>
                  <a:lnTo>
                    <a:pt x="1784756" y="24777"/>
                  </a:lnTo>
                  <a:lnTo>
                    <a:pt x="1785835" y="24409"/>
                  </a:lnTo>
                  <a:lnTo>
                    <a:pt x="1787042" y="24739"/>
                  </a:lnTo>
                  <a:lnTo>
                    <a:pt x="1788096" y="24358"/>
                  </a:lnTo>
                  <a:close/>
                </a:path>
                <a:path w="2004059" h="49529">
                  <a:moveTo>
                    <a:pt x="1800225" y="8178"/>
                  </a:moveTo>
                  <a:lnTo>
                    <a:pt x="1798548" y="7327"/>
                  </a:lnTo>
                  <a:lnTo>
                    <a:pt x="1795132" y="5981"/>
                  </a:lnTo>
                  <a:lnTo>
                    <a:pt x="1794522" y="6692"/>
                  </a:lnTo>
                  <a:lnTo>
                    <a:pt x="1796237" y="7251"/>
                  </a:lnTo>
                  <a:lnTo>
                    <a:pt x="1798180" y="7747"/>
                  </a:lnTo>
                  <a:lnTo>
                    <a:pt x="1800225" y="8178"/>
                  </a:lnTo>
                  <a:close/>
                </a:path>
                <a:path w="2004059" h="49529">
                  <a:moveTo>
                    <a:pt x="1806321" y="13233"/>
                  </a:moveTo>
                  <a:lnTo>
                    <a:pt x="1800593" y="13258"/>
                  </a:lnTo>
                  <a:lnTo>
                    <a:pt x="1801571" y="12534"/>
                  </a:lnTo>
                  <a:lnTo>
                    <a:pt x="1803323" y="11391"/>
                  </a:lnTo>
                  <a:lnTo>
                    <a:pt x="1799894" y="10147"/>
                  </a:lnTo>
                  <a:lnTo>
                    <a:pt x="1801825" y="9842"/>
                  </a:lnTo>
                  <a:lnTo>
                    <a:pt x="1799767" y="9855"/>
                  </a:lnTo>
                  <a:lnTo>
                    <a:pt x="1797342" y="12573"/>
                  </a:lnTo>
                  <a:lnTo>
                    <a:pt x="1789861" y="13741"/>
                  </a:lnTo>
                  <a:lnTo>
                    <a:pt x="1794446" y="16700"/>
                  </a:lnTo>
                  <a:lnTo>
                    <a:pt x="1803590" y="16510"/>
                  </a:lnTo>
                  <a:lnTo>
                    <a:pt x="1800847" y="14414"/>
                  </a:lnTo>
                  <a:lnTo>
                    <a:pt x="1806219" y="13258"/>
                  </a:lnTo>
                  <a:close/>
                </a:path>
                <a:path w="2004059" h="49529">
                  <a:moveTo>
                    <a:pt x="1807870" y="9436"/>
                  </a:moveTo>
                  <a:lnTo>
                    <a:pt x="1805203" y="9093"/>
                  </a:lnTo>
                  <a:lnTo>
                    <a:pt x="1804238" y="8940"/>
                  </a:lnTo>
                  <a:lnTo>
                    <a:pt x="1802523" y="8661"/>
                  </a:lnTo>
                  <a:lnTo>
                    <a:pt x="1801012" y="8343"/>
                  </a:lnTo>
                  <a:lnTo>
                    <a:pt x="1800225" y="8178"/>
                  </a:lnTo>
                  <a:lnTo>
                    <a:pt x="1800567" y="8356"/>
                  </a:lnTo>
                  <a:lnTo>
                    <a:pt x="1801253" y="8724"/>
                  </a:lnTo>
                  <a:lnTo>
                    <a:pt x="1801469" y="8940"/>
                  </a:lnTo>
                  <a:lnTo>
                    <a:pt x="1800745" y="8737"/>
                  </a:lnTo>
                  <a:lnTo>
                    <a:pt x="1800529" y="8788"/>
                  </a:lnTo>
                  <a:lnTo>
                    <a:pt x="1800352" y="9093"/>
                  </a:lnTo>
                  <a:lnTo>
                    <a:pt x="1800263" y="9258"/>
                  </a:lnTo>
                  <a:lnTo>
                    <a:pt x="1799780" y="9829"/>
                  </a:lnTo>
                  <a:lnTo>
                    <a:pt x="1795500" y="9258"/>
                  </a:lnTo>
                  <a:lnTo>
                    <a:pt x="1799094" y="9118"/>
                  </a:lnTo>
                  <a:lnTo>
                    <a:pt x="1800440" y="8788"/>
                  </a:lnTo>
                  <a:lnTo>
                    <a:pt x="1800491" y="8661"/>
                  </a:lnTo>
                  <a:lnTo>
                    <a:pt x="1800606" y="8534"/>
                  </a:lnTo>
                  <a:lnTo>
                    <a:pt x="1800580" y="8356"/>
                  </a:lnTo>
                  <a:lnTo>
                    <a:pt x="1785785" y="9855"/>
                  </a:lnTo>
                  <a:lnTo>
                    <a:pt x="1788922" y="10236"/>
                  </a:lnTo>
                  <a:lnTo>
                    <a:pt x="1792833" y="10147"/>
                  </a:lnTo>
                  <a:lnTo>
                    <a:pt x="1799767" y="9855"/>
                  </a:lnTo>
                  <a:lnTo>
                    <a:pt x="1801825" y="9842"/>
                  </a:lnTo>
                  <a:lnTo>
                    <a:pt x="1802790" y="9690"/>
                  </a:lnTo>
                  <a:lnTo>
                    <a:pt x="1807870" y="9436"/>
                  </a:lnTo>
                  <a:close/>
                </a:path>
                <a:path w="2004059" h="49529">
                  <a:moveTo>
                    <a:pt x="1812163" y="3340"/>
                  </a:moveTo>
                  <a:lnTo>
                    <a:pt x="1810004" y="3771"/>
                  </a:lnTo>
                  <a:lnTo>
                    <a:pt x="1807883" y="4381"/>
                  </a:lnTo>
                  <a:lnTo>
                    <a:pt x="1805749" y="5422"/>
                  </a:lnTo>
                  <a:lnTo>
                    <a:pt x="1807768" y="4978"/>
                  </a:lnTo>
                  <a:lnTo>
                    <a:pt x="1812163" y="3340"/>
                  </a:lnTo>
                  <a:close/>
                </a:path>
                <a:path w="2004059" h="49529">
                  <a:moveTo>
                    <a:pt x="1828952" y="9779"/>
                  </a:moveTo>
                  <a:lnTo>
                    <a:pt x="1826488" y="10045"/>
                  </a:lnTo>
                  <a:lnTo>
                    <a:pt x="1823872" y="10223"/>
                  </a:lnTo>
                  <a:lnTo>
                    <a:pt x="1821078" y="10248"/>
                  </a:lnTo>
                  <a:lnTo>
                    <a:pt x="1821688" y="9398"/>
                  </a:lnTo>
                  <a:lnTo>
                    <a:pt x="1823580" y="7861"/>
                  </a:lnTo>
                  <a:lnTo>
                    <a:pt x="1818881" y="7962"/>
                  </a:lnTo>
                  <a:lnTo>
                    <a:pt x="1815566" y="9144"/>
                  </a:lnTo>
                  <a:lnTo>
                    <a:pt x="1811947" y="9245"/>
                  </a:lnTo>
                  <a:lnTo>
                    <a:pt x="1807870" y="9436"/>
                  </a:lnTo>
                  <a:lnTo>
                    <a:pt x="1812251" y="9969"/>
                  </a:lnTo>
                  <a:lnTo>
                    <a:pt x="1816773" y="10248"/>
                  </a:lnTo>
                  <a:lnTo>
                    <a:pt x="1821065" y="10248"/>
                  </a:lnTo>
                  <a:lnTo>
                    <a:pt x="1820799" y="10629"/>
                  </a:lnTo>
                  <a:lnTo>
                    <a:pt x="1820748" y="10883"/>
                  </a:lnTo>
                  <a:lnTo>
                    <a:pt x="1821815" y="10756"/>
                  </a:lnTo>
                  <a:lnTo>
                    <a:pt x="1825104" y="11277"/>
                  </a:lnTo>
                  <a:lnTo>
                    <a:pt x="1827072" y="10617"/>
                  </a:lnTo>
                  <a:lnTo>
                    <a:pt x="1828952" y="9779"/>
                  </a:lnTo>
                  <a:close/>
                </a:path>
                <a:path w="2004059" h="49529">
                  <a:moveTo>
                    <a:pt x="1829155" y="2413"/>
                  </a:moveTo>
                  <a:lnTo>
                    <a:pt x="1821980" y="1143"/>
                  </a:lnTo>
                  <a:lnTo>
                    <a:pt x="1825180" y="0"/>
                  </a:lnTo>
                  <a:lnTo>
                    <a:pt x="1820214" y="330"/>
                  </a:lnTo>
                  <a:lnTo>
                    <a:pt x="1812163" y="3352"/>
                  </a:lnTo>
                  <a:lnTo>
                    <a:pt x="1816227" y="2552"/>
                  </a:lnTo>
                  <a:lnTo>
                    <a:pt x="1820545" y="2755"/>
                  </a:lnTo>
                  <a:lnTo>
                    <a:pt x="1826133" y="4267"/>
                  </a:lnTo>
                  <a:lnTo>
                    <a:pt x="1829155" y="2413"/>
                  </a:lnTo>
                  <a:close/>
                </a:path>
                <a:path w="2004059" h="49529">
                  <a:moveTo>
                    <a:pt x="1833803" y="8013"/>
                  </a:moveTo>
                  <a:lnTo>
                    <a:pt x="1832724" y="7429"/>
                  </a:lnTo>
                  <a:lnTo>
                    <a:pt x="1832864" y="7708"/>
                  </a:lnTo>
                  <a:lnTo>
                    <a:pt x="1833321" y="8128"/>
                  </a:lnTo>
                  <a:lnTo>
                    <a:pt x="1833486" y="8089"/>
                  </a:lnTo>
                  <a:lnTo>
                    <a:pt x="1833626" y="8039"/>
                  </a:lnTo>
                  <a:lnTo>
                    <a:pt x="1833803" y="8013"/>
                  </a:lnTo>
                  <a:close/>
                </a:path>
                <a:path w="2004059" h="49529">
                  <a:moveTo>
                    <a:pt x="1834032" y="19431"/>
                  </a:moveTo>
                  <a:lnTo>
                    <a:pt x="1832533" y="17678"/>
                  </a:lnTo>
                  <a:lnTo>
                    <a:pt x="1833397" y="16586"/>
                  </a:lnTo>
                  <a:lnTo>
                    <a:pt x="1821078" y="17919"/>
                  </a:lnTo>
                  <a:lnTo>
                    <a:pt x="1827352" y="20294"/>
                  </a:lnTo>
                  <a:lnTo>
                    <a:pt x="1827034" y="18872"/>
                  </a:lnTo>
                  <a:lnTo>
                    <a:pt x="1834032" y="19431"/>
                  </a:lnTo>
                  <a:close/>
                </a:path>
                <a:path w="2004059" h="49529">
                  <a:moveTo>
                    <a:pt x="1834426" y="8877"/>
                  </a:moveTo>
                  <a:lnTo>
                    <a:pt x="1834019" y="8686"/>
                  </a:lnTo>
                  <a:lnTo>
                    <a:pt x="1833600" y="8394"/>
                  </a:lnTo>
                  <a:lnTo>
                    <a:pt x="1833321" y="8128"/>
                  </a:lnTo>
                  <a:lnTo>
                    <a:pt x="1831619" y="8521"/>
                  </a:lnTo>
                  <a:lnTo>
                    <a:pt x="1830285" y="9182"/>
                  </a:lnTo>
                  <a:lnTo>
                    <a:pt x="1828952" y="9779"/>
                  </a:lnTo>
                  <a:lnTo>
                    <a:pt x="1830946" y="9575"/>
                  </a:lnTo>
                  <a:lnTo>
                    <a:pt x="1832813" y="9283"/>
                  </a:lnTo>
                  <a:lnTo>
                    <a:pt x="1834426" y="8877"/>
                  </a:lnTo>
                  <a:close/>
                </a:path>
                <a:path w="2004059" h="49529">
                  <a:moveTo>
                    <a:pt x="1835251" y="9182"/>
                  </a:moveTo>
                  <a:lnTo>
                    <a:pt x="1835175" y="8724"/>
                  </a:lnTo>
                  <a:lnTo>
                    <a:pt x="1834934" y="8788"/>
                  </a:lnTo>
                  <a:lnTo>
                    <a:pt x="1834642" y="8813"/>
                  </a:lnTo>
                  <a:lnTo>
                    <a:pt x="1834426" y="8877"/>
                  </a:lnTo>
                  <a:lnTo>
                    <a:pt x="1834896" y="9105"/>
                  </a:lnTo>
                  <a:lnTo>
                    <a:pt x="1835251" y="9182"/>
                  </a:lnTo>
                  <a:close/>
                </a:path>
                <a:path w="2004059" h="49529">
                  <a:moveTo>
                    <a:pt x="1848485" y="1638"/>
                  </a:moveTo>
                  <a:lnTo>
                    <a:pt x="1841207" y="5016"/>
                  </a:lnTo>
                  <a:lnTo>
                    <a:pt x="1844408" y="3873"/>
                  </a:lnTo>
                  <a:lnTo>
                    <a:pt x="1848485" y="1638"/>
                  </a:lnTo>
                  <a:close/>
                </a:path>
                <a:path w="2004059" h="49529">
                  <a:moveTo>
                    <a:pt x="1852396" y="9029"/>
                  </a:moveTo>
                  <a:lnTo>
                    <a:pt x="1849221" y="8877"/>
                  </a:lnTo>
                  <a:lnTo>
                    <a:pt x="1848827" y="8877"/>
                  </a:lnTo>
                  <a:lnTo>
                    <a:pt x="1852396" y="9029"/>
                  </a:lnTo>
                  <a:close/>
                </a:path>
                <a:path w="2004059" h="49529">
                  <a:moveTo>
                    <a:pt x="1855139" y="8978"/>
                  </a:moveTo>
                  <a:lnTo>
                    <a:pt x="1854581" y="8394"/>
                  </a:lnTo>
                  <a:lnTo>
                    <a:pt x="1853501" y="6870"/>
                  </a:lnTo>
                  <a:lnTo>
                    <a:pt x="1849462" y="6223"/>
                  </a:lnTo>
                  <a:lnTo>
                    <a:pt x="1852295" y="8940"/>
                  </a:lnTo>
                  <a:lnTo>
                    <a:pt x="1855139" y="8978"/>
                  </a:lnTo>
                  <a:close/>
                </a:path>
                <a:path w="2004059" h="49529">
                  <a:moveTo>
                    <a:pt x="1855863" y="8991"/>
                  </a:moveTo>
                  <a:lnTo>
                    <a:pt x="1855597" y="8991"/>
                  </a:lnTo>
                  <a:lnTo>
                    <a:pt x="1855406" y="8978"/>
                  </a:lnTo>
                  <a:lnTo>
                    <a:pt x="1855139" y="8978"/>
                  </a:lnTo>
                  <a:lnTo>
                    <a:pt x="1855419" y="9245"/>
                  </a:lnTo>
                  <a:lnTo>
                    <a:pt x="1855584" y="9334"/>
                  </a:lnTo>
                  <a:lnTo>
                    <a:pt x="1855863" y="8991"/>
                  </a:lnTo>
                  <a:close/>
                </a:path>
                <a:path w="2004059" h="49529">
                  <a:moveTo>
                    <a:pt x="1859381" y="12382"/>
                  </a:moveTo>
                  <a:lnTo>
                    <a:pt x="1856536" y="12153"/>
                  </a:lnTo>
                  <a:lnTo>
                    <a:pt x="1855622" y="13246"/>
                  </a:lnTo>
                  <a:lnTo>
                    <a:pt x="1859381" y="12382"/>
                  </a:lnTo>
                  <a:close/>
                </a:path>
                <a:path w="2004059" h="49529">
                  <a:moveTo>
                    <a:pt x="1861515" y="16510"/>
                  </a:moveTo>
                  <a:lnTo>
                    <a:pt x="1860651" y="15290"/>
                  </a:lnTo>
                  <a:lnTo>
                    <a:pt x="1859610" y="15659"/>
                  </a:lnTo>
                  <a:lnTo>
                    <a:pt x="1861515" y="16510"/>
                  </a:lnTo>
                  <a:close/>
                </a:path>
                <a:path w="2004059" h="49529">
                  <a:moveTo>
                    <a:pt x="1867598" y="10490"/>
                  </a:moveTo>
                  <a:lnTo>
                    <a:pt x="1859381" y="12382"/>
                  </a:lnTo>
                  <a:lnTo>
                    <a:pt x="1867039" y="13004"/>
                  </a:lnTo>
                  <a:lnTo>
                    <a:pt x="1866887" y="12293"/>
                  </a:lnTo>
                  <a:lnTo>
                    <a:pt x="1865503" y="11239"/>
                  </a:lnTo>
                  <a:lnTo>
                    <a:pt x="1867598" y="10490"/>
                  </a:lnTo>
                  <a:close/>
                </a:path>
                <a:path w="2004059" h="49529">
                  <a:moveTo>
                    <a:pt x="1872284" y="5422"/>
                  </a:moveTo>
                  <a:lnTo>
                    <a:pt x="1871954" y="4000"/>
                  </a:lnTo>
                  <a:lnTo>
                    <a:pt x="1871548" y="4965"/>
                  </a:lnTo>
                  <a:lnTo>
                    <a:pt x="1872284" y="5422"/>
                  </a:lnTo>
                  <a:close/>
                </a:path>
                <a:path w="2004059" h="49529">
                  <a:moveTo>
                    <a:pt x="1873961" y="23571"/>
                  </a:moveTo>
                  <a:lnTo>
                    <a:pt x="1873504" y="23329"/>
                  </a:lnTo>
                  <a:lnTo>
                    <a:pt x="1873516" y="23139"/>
                  </a:lnTo>
                  <a:lnTo>
                    <a:pt x="1873491" y="22936"/>
                  </a:lnTo>
                  <a:lnTo>
                    <a:pt x="1872526" y="23279"/>
                  </a:lnTo>
                  <a:lnTo>
                    <a:pt x="1872157" y="23507"/>
                  </a:lnTo>
                  <a:lnTo>
                    <a:pt x="1873961" y="23571"/>
                  </a:lnTo>
                  <a:close/>
                </a:path>
                <a:path w="2004059" h="49529">
                  <a:moveTo>
                    <a:pt x="1875040" y="8864"/>
                  </a:moveTo>
                  <a:lnTo>
                    <a:pt x="1874634" y="7797"/>
                  </a:lnTo>
                  <a:lnTo>
                    <a:pt x="1867433" y="9448"/>
                  </a:lnTo>
                  <a:lnTo>
                    <a:pt x="1873859" y="9652"/>
                  </a:lnTo>
                  <a:lnTo>
                    <a:pt x="1875040" y="8864"/>
                  </a:lnTo>
                  <a:close/>
                </a:path>
                <a:path w="2004059" h="49529">
                  <a:moveTo>
                    <a:pt x="1879460" y="6692"/>
                  </a:moveTo>
                  <a:lnTo>
                    <a:pt x="1876983" y="6032"/>
                  </a:lnTo>
                  <a:lnTo>
                    <a:pt x="1872297" y="5422"/>
                  </a:lnTo>
                  <a:lnTo>
                    <a:pt x="1874151" y="6565"/>
                  </a:lnTo>
                  <a:lnTo>
                    <a:pt x="1874634" y="7797"/>
                  </a:lnTo>
                  <a:lnTo>
                    <a:pt x="1879460" y="6692"/>
                  </a:lnTo>
                  <a:close/>
                </a:path>
                <a:path w="2004059" h="49529">
                  <a:moveTo>
                    <a:pt x="1880844" y="20967"/>
                  </a:moveTo>
                  <a:lnTo>
                    <a:pt x="1878241" y="20447"/>
                  </a:lnTo>
                  <a:lnTo>
                    <a:pt x="1876082" y="20015"/>
                  </a:lnTo>
                  <a:lnTo>
                    <a:pt x="1874240" y="19646"/>
                  </a:lnTo>
                  <a:lnTo>
                    <a:pt x="1873199" y="20015"/>
                  </a:lnTo>
                  <a:lnTo>
                    <a:pt x="1867242" y="19075"/>
                  </a:lnTo>
                  <a:lnTo>
                    <a:pt x="1861515" y="16510"/>
                  </a:lnTo>
                  <a:lnTo>
                    <a:pt x="1862378" y="17741"/>
                  </a:lnTo>
                  <a:lnTo>
                    <a:pt x="1863902" y="19507"/>
                  </a:lnTo>
                  <a:lnTo>
                    <a:pt x="1867865" y="21920"/>
                  </a:lnTo>
                  <a:lnTo>
                    <a:pt x="1868944" y="21539"/>
                  </a:lnTo>
                  <a:lnTo>
                    <a:pt x="1869833" y="20447"/>
                  </a:lnTo>
                  <a:lnTo>
                    <a:pt x="1873338" y="20726"/>
                  </a:lnTo>
                  <a:lnTo>
                    <a:pt x="1876361" y="21551"/>
                  </a:lnTo>
                  <a:lnTo>
                    <a:pt x="1873326" y="22034"/>
                  </a:lnTo>
                  <a:lnTo>
                    <a:pt x="1873478" y="22936"/>
                  </a:lnTo>
                  <a:lnTo>
                    <a:pt x="1875574" y="22212"/>
                  </a:lnTo>
                  <a:lnTo>
                    <a:pt x="1880844" y="20967"/>
                  </a:lnTo>
                  <a:close/>
                </a:path>
                <a:path w="2004059" h="49529">
                  <a:moveTo>
                    <a:pt x="1884883" y="15836"/>
                  </a:moveTo>
                  <a:lnTo>
                    <a:pt x="1879981" y="14516"/>
                  </a:lnTo>
                  <a:lnTo>
                    <a:pt x="1882089" y="13766"/>
                  </a:lnTo>
                  <a:lnTo>
                    <a:pt x="1873288" y="15379"/>
                  </a:lnTo>
                  <a:lnTo>
                    <a:pt x="1881835" y="17691"/>
                  </a:lnTo>
                  <a:lnTo>
                    <a:pt x="1884883" y="15836"/>
                  </a:lnTo>
                  <a:close/>
                </a:path>
                <a:path w="2004059" h="49529">
                  <a:moveTo>
                    <a:pt x="1909826" y="8978"/>
                  </a:moveTo>
                  <a:lnTo>
                    <a:pt x="1909229" y="8547"/>
                  </a:lnTo>
                  <a:lnTo>
                    <a:pt x="1908327" y="8394"/>
                  </a:lnTo>
                  <a:lnTo>
                    <a:pt x="1906435" y="9652"/>
                  </a:lnTo>
                  <a:lnTo>
                    <a:pt x="1909826" y="8978"/>
                  </a:lnTo>
                  <a:close/>
                </a:path>
                <a:path w="2004059" h="49529">
                  <a:moveTo>
                    <a:pt x="1916988" y="7581"/>
                  </a:moveTo>
                  <a:lnTo>
                    <a:pt x="1909826" y="8991"/>
                  </a:lnTo>
                  <a:lnTo>
                    <a:pt x="1910765" y="9715"/>
                  </a:lnTo>
                  <a:lnTo>
                    <a:pt x="1910867" y="11188"/>
                  </a:lnTo>
                  <a:lnTo>
                    <a:pt x="1913102" y="8483"/>
                  </a:lnTo>
                  <a:lnTo>
                    <a:pt x="1912518" y="9829"/>
                  </a:lnTo>
                  <a:lnTo>
                    <a:pt x="1913940" y="8534"/>
                  </a:lnTo>
                  <a:lnTo>
                    <a:pt x="1916988" y="7581"/>
                  </a:lnTo>
                  <a:close/>
                </a:path>
                <a:path w="2004059" h="49529">
                  <a:moveTo>
                    <a:pt x="1917128" y="11201"/>
                  </a:moveTo>
                  <a:lnTo>
                    <a:pt x="1902980" y="14732"/>
                  </a:lnTo>
                  <a:lnTo>
                    <a:pt x="1905266" y="14681"/>
                  </a:lnTo>
                  <a:lnTo>
                    <a:pt x="1917128" y="11201"/>
                  </a:lnTo>
                  <a:close/>
                </a:path>
                <a:path w="2004059" h="49529">
                  <a:moveTo>
                    <a:pt x="1919147" y="4762"/>
                  </a:moveTo>
                  <a:lnTo>
                    <a:pt x="1917776" y="3721"/>
                  </a:lnTo>
                  <a:lnTo>
                    <a:pt x="1911972" y="3479"/>
                  </a:lnTo>
                  <a:lnTo>
                    <a:pt x="1914131" y="2730"/>
                  </a:lnTo>
                  <a:lnTo>
                    <a:pt x="1907438" y="3594"/>
                  </a:lnTo>
                  <a:lnTo>
                    <a:pt x="1908810" y="4622"/>
                  </a:lnTo>
                  <a:lnTo>
                    <a:pt x="1912620" y="6337"/>
                  </a:lnTo>
                  <a:lnTo>
                    <a:pt x="1919147" y="4762"/>
                  </a:lnTo>
                  <a:close/>
                </a:path>
                <a:path w="2004059" h="49529">
                  <a:moveTo>
                    <a:pt x="1931339" y="9385"/>
                  </a:moveTo>
                  <a:lnTo>
                    <a:pt x="1928368" y="8407"/>
                  </a:lnTo>
                  <a:lnTo>
                    <a:pt x="1921065" y="8267"/>
                  </a:lnTo>
                  <a:lnTo>
                    <a:pt x="1924723" y="9258"/>
                  </a:lnTo>
                  <a:lnTo>
                    <a:pt x="1929447" y="9867"/>
                  </a:lnTo>
                  <a:lnTo>
                    <a:pt x="1922907" y="11442"/>
                  </a:lnTo>
                  <a:lnTo>
                    <a:pt x="1929638" y="10604"/>
                  </a:lnTo>
                  <a:lnTo>
                    <a:pt x="1931339" y="9385"/>
                  </a:lnTo>
                  <a:close/>
                </a:path>
                <a:path w="2004059" h="49529">
                  <a:moveTo>
                    <a:pt x="1932266" y="6997"/>
                  </a:moveTo>
                  <a:lnTo>
                    <a:pt x="1931581" y="6210"/>
                  </a:lnTo>
                  <a:lnTo>
                    <a:pt x="1925281" y="6756"/>
                  </a:lnTo>
                  <a:lnTo>
                    <a:pt x="1932266" y="6997"/>
                  </a:lnTo>
                  <a:close/>
                </a:path>
                <a:path w="2004059" h="49529">
                  <a:moveTo>
                    <a:pt x="1936572" y="5778"/>
                  </a:moveTo>
                  <a:lnTo>
                    <a:pt x="1936000" y="5588"/>
                  </a:lnTo>
                  <a:lnTo>
                    <a:pt x="1935835" y="5486"/>
                  </a:lnTo>
                  <a:lnTo>
                    <a:pt x="1935594" y="5372"/>
                  </a:lnTo>
                  <a:lnTo>
                    <a:pt x="1934616" y="5372"/>
                  </a:lnTo>
                  <a:lnTo>
                    <a:pt x="1934489" y="5372"/>
                  </a:lnTo>
                  <a:lnTo>
                    <a:pt x="1933092" y="5359"/>
                  </a:lnTo>
                  <a:lnTo>
                    <a:pt x="1930717" y="5232"/>
                  </a:lnTo>
                  <a:lnTo>
                    <a:pt x="1931581" y="6210"/>
                  </a:lnTo>
                  <a:lnTo>
                    <a:pt x="1936572" y="5778"/>
                  </a:lnTo>
                  <a:close/>
                </a:path>
                <a:path w="2004059" h="49529">
                  <a:moveTo>
                    <a:pt x="1940471" y="5207"/>
                  </a:moveTo>
                  <a:lnTo>
                    <a:pt x="1932266" y="3848"/>
                  </a:lnTo>
                  <a:lnTo>
                    <a:pt x="1935505" y="5334"/>
                  </a:lnTo>
                  <a:lnTo>
                    <a:pt x="1940471" y="5207"/>
                  </a:lnTo>
                  <a:close/>
                </a:path>
                <a:path w="2004059" h="49529">
                  <a:moveTo>
                    <a:pt x="1960422" y="20281"/>
                  </a:moveTo>
                  <a:lnTo>
                    <a:pt x="1953107" y="18300"/>
                  </a:lnTo>
                  <a:lnTo>
                    <a:pt x="1953399" y="19723"/>
                  </a:lnTo>
                  <a:lnTo>
                    <a:pt x="1958301" y="21043"/>
                  </a:lnTo>
                  <a:lnTo>
                    <a:pt x="1960422" y="20281"/>
                  </a:lnTo>
                  <a:close/>
                </a:path>
                <a:path w="2004059" h="49529">
                  <a:moveTo>
                    <a:pt x="1986407" y="13309"/>
                  </a:moveTo>
                  <a:lnTo>
                    <a:pt x="1978342" y="13995"/>
                  </a:lnTo>
                  <a:lnTo>
                    <a:pt x="1969973" y="14859"/>
                  </a:lnTo>
                  <a:lnTo>
                    <a:pt x="1962188" y="15379"/>
                  </a:lnTo>
                  <a:lnTo>
                    <a:pt x="1955812" y="15036"/>
                  </a:lnTo>
                  <a:lnTo>
                    <a:pt x="1960486" y="16852"/>
                  </a:lnTo>
                  <a:lnTo>
                    <a:pt x="1967052" y="16560"/>
                  </a:lnTo>
                  <a:lnTo>
                    <a:pt x="1974367" y="15722"/>
                  </a:lnTo>
                  <a:lnTo>
                    <a:pt x="1981250" y="15913"/>
                  </a:lnTo>
                  <a:lnTo>
                    <a:pt x="1982622" y="16954"/>
                  </a:lnTo>
                  <a:lnTo>
                    <a:pt x="1986407" y="13309"/>
                  </a:lnTo>
                  <a:close/>
                </a:path>
                <a:path w="2004059" h="49529">
                  <a:moveTo>
                    <a:pt x="2003755" y="13995"/>
                  </a:moveTo>
                  <a:lnTo>
                    <a:pt x="1996338" y="16649"/>
                  </a:lnTo>
                  <a:lnTo>
                    <a:pt x="2002866" y="15074"/>
                  </a:lnTo>
                  <a:lnTo>
                    <a:pt x="2003755" y="13995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64429" y="9065971"/>
              <a:ext cx="1639570" cy="41275"/>
            </a:xfrm>
            <a:custGeom>
              <a:avLst/>
              <a:gdLst/>
              <a:ahLst/>
              <a:cxnLst/>
              <a:rect l="l" t="t" r="r" b="b"/>
              <a:pathLst>
                <a:path w="1639570" h="41275">
                  <a:moveTo>
                    <a:pt x="5715" y="6146"/>
                  </a:moveTo>
                  <a:lnTo>
                    <a:pt x="4102" y="2019"/>
                  </a:lnTo>
                  <a:lnTo>
                    <a:pt x="0" y="5753"/>
                  </a:lnTo>
                  <a:lnTo>
                    <a:pt x="4546" y="5219"/>
                  </a:lnTo>
                  <a:lnTo>
                    <a:pt x="5715" y="6146"/>
                  </a:lnTo>
                  <a:close/>
                </a:path>
                <a:path w="1639570" h="41275">
                  <a:moveTo>
                    <a:pt x="18872" y="1346"/>
                  </a:moveTo>
                  <a:lnTo>
                    <a:pt x="12026" y="0"/>
                  </a:lnTo>
                  <a:lnTo>
                    <a:pt x="16446" y="2171"/>
                  </a:lnTo>
                  <a:lnTo>
                    <a:pt x="18872" y="1346"/>
                  </a:lnTo>
                  <a:close/>
                </a:path>
                <a:path w="1639570" h="41275">
                  <a:moveTo>
                    <a:pt x="773379" y="40919"/>
                  </a:moveTo>
                  <a:lnTo>
                    <a:pt x="769340" y="36118"/>
                  </a:lnTo>
                  <a:lnTo>
                    <a:pt x="770191" y="40767"/>
                  </a:lnTo>
                  <a:lnTo>
                    <a:pt x="773379" y="40919"/>
                  </a:lnTo>
                  <a:close/>
                </a:path>
                <a:path w="1639570" h="41275">
                  <a:moveTo>
                    <a:pt x="780300" y="40246"/>
                  </a:moveTo>
                  <a:lnTo>
                    <a:pt x="777113" y="40093"/>
                  </a:lnTo>
                  <a:lnTo>
                    <a:pt x="773379" y="40919"/>
                  </a:lnTo>
                  <a:lnTo>
                    <a:pt x="780300" y="40246"/>
                  </a:lnTo>
                  <a:close/>
                </a:path>
                <a:path w="1639570" h="41275">
                  <a:moveTo>
                    <a:pt x="849693" y="36093"/>
                  </a:moveTo>
                  <a:lnTo>
                    <a:pt x="846709" y="32372"/>
                  </a:lnTo>
                  <a:lnTo>
                    <a:pt x="848093" y="36017"/>
                  </a:lnTo>
                  <a:lnTo>
                    <a:pt x="849693" y="36093"/>
                  </a:lnTo>
                  <a:close/>
                </a:path>
                <a:path w="1639570" h="41275">
                  <a:moveTo>
                    <a:pt x="941425" y="38100"/>
                  </a:moveTo>
                  <a:lnTo>
                    <a:pt x="940371" y="37020"/>
                  </a:lnTo>
                  <a:lnTo>
                    <a:pt x="935558" y="36779"/>
                  </a:lnTo>
                  <a:lnTo>
                    <a:pt x="940904" y="39090"/>
                  </a:lnTo>
                  <a:lnTo>
                    <a:pt x="941425" y="38100"/>
                  </a:lnTo>
                  <a:close/>
                </a:path>
                <a:path w="1639570" h="41275">
                  <a:moveTo>
                    <a:pt x="1368475" y="28117"/>
                  </a:moveTo>
                  <a:lnTo>
                    <a:pt x="1366608" y="28524"/>
                  </a:lnTo>
                  <a:lnTo>
                    <a:pt x="1365732" y="28829"/>
                  </a:lnTo>
                  <a:lnTo>
                    <a:pt x="1365199" y="29095"/>
                  </a:lnTo>
                  <a:lnTo>
                    <a:pt x="1366227" y="28841"/>
                  </a:lnTo>
                  <a:lnTo>
                    <a:pt x="1367320" y="28536"/>
                  </a:lnTo>
                  <a:lnTo>
                    <a:pt x="1368475" y="28117"/>
                  </a:lnTo>
                  <a:close/>
                </a:path>
                <a:path w="1639570" h="41275">
                  <a:moveTo>
                    <a:pt x="1372984" y="30467"/>
                  </a:moveTo>
                  <a:lnTo>
                    <a:pt x="1362633" y="30416"/>
                  </a:lnTo>
                  <a:lnTo>
                    <a:pt x="1365199" y="29095"/>
                  </a:lnTo>
                  <a:lnTo>
                    <a:pt x="1358773" y="30708"/>
                  </a:lnTo>
                  <a:lnTo>
                    <a:pt x="1355407" y="29794"/>
                  </a:lnTo>
                  <a:lnTo>
                    <a:pt x="1358353" y="34048"/>
                  </a:lnTo>
                  <a:lnTo>
                    <a:pt x="1363395" y="34112"/>
                  </a:lnTo>
                  <a:lnTo>
                    <a:pt x="1364818" y="32880"/>
                  </a:lnTo>
                  <a:lnTo>
                    <a:pt x="1366037" y="31711"/>
                  </a:lnTo>
                  <a:lnTo>
                    <a:pt x="1370495" y="31991"/>
                  </a:lnTo>
                  <a:lnTo>
                    <a:pt x="1372984" y="30467"/>
                  </a:lnTo>
                  <a:close/>
                </a:path>
                <a:path w="1639570" h="41275">
                  <a:moveTo>
                    <a:pt x="1479918" y="18529"/>
                  </a:moveTo>
                  <a:lnTo>
                    <a:pt x="1479588" y="12065"/>
                  </a:lnTo>
                  <a:lnTo>
                    <a:pt x="1477632" y="18580"/>
                  </a:lnTo>
                  <a:lnTo>
                    <a:pt x="1479918" y="18529"/>
                  </a:lnTo>
                  <a:close/>
                </a:path>
                <a:path w="1639570" h="41275">
                  <a:moveTo>
                    <a:pt x="1621205" y="24472"/>
                  </a:moveTo>
                  <a:lnTo>
                    <a:pt x="1612950" y="23571"/>
                  </a:lnTo>
                  <a:lnTo>
                    <a:pt x="1612061" y="24663"/>
                  </a:lnTo>
                  <a:lnTo>
                    <a:pt x="1599920" y="26708"/>
                  </a:lnTo>
                  <a:lnTo>
                    <a:pt x="1611299" y="26466"/>
                  </a:lnTo>
                  <a:lnTo>
                    <a:pt x="1612214" y="25374"/>
                  </a:lnTo>
                  <a:lnTo>
                    <a:pt x="1621205" y="24472"/>
                  </a:lnTo>
                  <a:close/>
                </a:path>
                <a:path w="1639570" h="41275">
                  <a:moveTo>
                    <a:pt x="1639150" y="22644"/>
                  </a:moveTo>
                  <a:lnTo>
                    <a:pt x="1636725" y="21983"/>
                  </a:lnTo>
                  <a:lnTo>
                    <a:pt x="1636560" y="21272"/>
                  </a:lnTo>
                  <a:lnTo>
                    <a:pt x="1635188" y="20231"/>
                  </a:lnTo>
                  <a:lnTo>
                    <a:pt x="1634921" y="24168"/>
                  </a:lnTo>
                  <a:lnTo>
                    <a:pt x="1639150" y="22644"/>
                  </a:lnTo>
                  <a:close/>
                </a:path>
              </a:pathLst>
            </a:custGeom>
            <a:solidFill>
              <a:srgbClr val="FDD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33891" y="8574914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5">
                  <a:moveTo>
                    <a:pt x="0" y="0"/>
                  </a:moveTo>
                  <a:lnTo>
                    <a:pt x="0" y="1256055"/>
                  </a:lnTo>
                </a:path>
              </a:pathLst>
            </a:custGeom>
            <a:ln w="317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484997" y="8521316"/>
            <a:ext cx="1200150" cy="12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3300" spc="-600" dirty="0">
                <a:solidFill>
                  <a:srgbClr val="414042"/>
                </a:solidFill>
                <a:latin typeface="Arial MT"/>
                <a:cs typeface="Arial MT"/>
              </a:rPr>
              <a:t>1D+1B</a:t>
            </a:r>
            <a:endParaRPr sz="3300">
              <a:latin typeface="Arial MT"/>
              <a:cs typeface="Arial MT"/>
            </a:endParaRPr>
          </a:p>
          <a:p>
            <a:pPr marL="12700" marR="5080">
              <a:lnSpc>
                <a:spcPts val="1330"/>
              </a:lnSpc>
              <a:spcBef>
                <a:spcPts val="2000"/>
              </a:spcBef>
            </a:pP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60" dirty="0">
                <a:solidFill>
                  <a:srgbClr val="5B5B5D"/>
                </a:solidFill>
                <a:latin typeface="Arial MT"/>
                <a:cs typeface="Arial MT"/>
              </a:rPr>
              <a:t>Útil:  </a:t>
            </a:r>
            <a:r>
              <a:rPr sz="1300" spc="-85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Terraza:  </a:t>
            </a: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20" dirty="0">
                <a:solidFill>
                  <a:srgbClr val="5B5B5D"/>
                </a:solidFill>
                <a:latin typeface="Arial"/>
                <a:cs typeface="Arial"/>
              </a:rPr>
              <a:t>To</a:t>
            </a:r>
            <a:r>
              <a:rPr sz="1300" b="1" spc="-150" dirty="0">
                <a:solidFill>
                  <a:srgbClr val="5B5B5D"/>
                </a:solidFill>
                <a:latin typeface="Arial"/>
                <a:cs typeface="Arial"/>
              </a:rPr>
              <a:t>t</a:t>
            </a:r>
            <a:r>
              <a:rPr sz="1300" b="1" spc="-85" dirty="0">
                <a:solidFill>
                  <a:srgbClr val="5B5B5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6904" y="9243058"/>
            <a:ext cx="645795" cy="565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">
              <a:lnSpc>
                <a:spcPts val="1445"/>
              </a:lnSpc>
              <a:spcBef>
                <a:spcPts val="130"/>
              </a:spcBef>
            </a:pPr>
            <a:r>
              <a:rPr sz="1300" spc="-100" dirty="0">
                <a:solidFill>
                  <a:srgbClr val="5B5B5D"/>
                </a:solidFill>
                <a:latin typeface="Arial MT"/>
                <a:cs typeface="Arial MT"/>
              </a:rPr>
              <a:t>37,18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45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119380">
              <a:lnSpc>
                <a:spcPts val="1325"/>
              </a:lnSpc>
            </a:pPr>
            <a:r>
              <a:rPr sz="1300" spc="-95" dirty="0">
                <a:solidFill>
                  <a:srgbClr val="5B5B5D"/>
                </a:solidFill>
                <a:latin typeface="Arial MT"/>
                <a:cs typeface="Arial MT"/>
              </a:rPr>
              <a:t>4,80</a:t>
            </a:r>
            <a:r>
              <a:rPr sz="1300" spc="-5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300" spc="-150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75" spc="-97" baseline="22875" dirty="0">
                <a:solidFill>
                  <a:srgbClr val="5B5B5D"/>
                </a:solidFill>
                <a:latin typeface="Arial MT"/>
                <a:cs typeface="Arial MT"/>
              </a:rPr>
              <a:t>2</a:t>
            </a:r>
            <a:endParaRPr sz="1275" baseline="22875">
              <a:latin typeface="Arial MT"/>
              <a:cs typeface="Arial MT"/>
            </a:endParaRPr>
          </a:p>
          <a:p>
            <a:pPr marL="38100">
              <a:lnSpc>
                <a:spcPts val="1445"/>
              </a:lnSpc>
            </a:pPr>
            <a:r>
              <a:rPr sz="1300" b="1" spc="-100" dirty="0">
                <a:solidFill>
                  <a:srgbClr val="5B5B5D"/>
                </a:solidFill>
                <a:latin typeface="Arial"/>
                <a:cs typeface="Arial"/>
              </a:rPr>
              <a:t>41,98</a:t>
            </a:r>
            <a:r>
              <a:rPr sz="1300" b="1" spc="-5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300" b="1" spc="-15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75" b="1" spc="-97" baseline="22875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75" baseline="22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514" y="3936911"/>
            <a:ext cx="3015615" cy="121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algn="ctr">
              <a:lnSpc>
                <a:spcPts val="4095"/>
              </a:lnSpc>
              <a:spcBef>
                <a:spcPts val="105"/>
              </a:spcBef>
            </a:pPr>
            <a:r>
              <a:rPr sz="3750" spc="-80" dirty="0">
                <a:solidFill>
                  <a:srgbClr val="414042"/>
                </a:solidFill>
              </a:rPr>
              <a:t>Disfruta</a:t>
            </a:r>
            <a:endParaRPr sz="3750" dirty="0"/>
          </a:p>
          <a:p>
            <a:pPr algn="ctr">
              <a:lnSpc>
                <a:spcPts val="5235"/>
              </a:lnSpc>
            </a:pPr>
            <a:r>
              <a:rPr sz="4700" spc="1035" dirty="0">
                <a:solidFill>
                  <a:srgbClr val="414042"/>
                </a:solidFill>
              </a:rPr>
              <a:t>tu</a:t>
            </a:r>
            <a:r>
              <a:rPr sz="4700" spc="-85" dirty="0">
                <a:solidFill>
                  <a:srgbClr val="414042"/>
                </a:solidFill>
              </a:rPr>
              <a:t> </a:t>
            </a:r>
            <a:r>
              <a:rPr sz="4700" spc="90" dirty="0">
                <a:solidFill>
                  <a:srgbClr val="414042"/>
                </a:solidFill>
              </a:rPr>
              <a:t>mundo!</a:t>
            </a:r>
            <a:endParaRPr sz="47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E41FFB-1261-F506-1A61-336DF774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49" y="1648260"/>
            <a:ext cx="1144747" cy="1143000"/>
          </a:xfrm>
          <a:prstGeom prst="rect">
            <a:avLst/>
          </a:prstGeom>
        </p:spPr>
      </p:pic>
      <p:pic>
        <p:nvPicPr>
          <p:cNvPr id="14" name="Imagen 1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87F29F7-1EAE-CC56-FF0E-1C7774CB1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40" y="2043097"/>
            <a:ext cx="1357193" cy="595760"/>
          </a:xfrm>
          <a:prstGeom prst="rect">
            <a:avLst/>
          </a:prstGeom>
        </p:spPr>
      </p:pic>
      <p:pic>
        <p:nvPicPr>
          <p:cNvPr id="8" name="Imagen 7" descr="Cocina con gabinetes blancos y una ventana&#10;&#10;Descripción generada automáticamente">
            <a:extLst>
              <a:ext uri="{FF2B5EF4-FFF2-40B4-BE49-F238E27FC236}">
                <a16:creationId xmlns:a16="http://schemas.microsoft.com/office/drawing/2014/main" id="{9E58DAF1-07FD-1C33-47F6-6AEA02689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321" y="5270500"/>
            <a:ext cx="6014562" cy="4487680"/>
          </a:xfrm>
          <a:prstGeom prst="rect">
            <a:avLst/>
          </a:prstGeom>
        </p:spPr>
      </p:pic>
      <p:pic>
        <p:nvPicPr>
          <p:cNvPr id="10" name="Imagen 9" descr="Imagen que contiene ventana, tabla, silla, edificio&#10;&#10;Descripción generada automáticamente">
            <a:extLst>
              <a:ext uri="{FF2B5EF4-FFF2-40B4-BE49-F238E27FC236}">
                <a16:creationId xmlns:a16="http://schemas.microsoft.com/office/drawing/2014/main" id="{C6D1E543-F25A-B849-6302-0EC0649E74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00" y="3235169"/>
            <a:ext cx="2493633" cy="1870225"/>
          </a:xfrm>
          <a:prstGeom prst="rect">
            <a:avLst/>
          </a:prstGeom>
        </p:spPr>
      </p:pic>
      <p:pic>
        <p:nvPicPr>
          <p:cNvPr id="13" name="Imagen 12" descr="Un bano con un inodoro&#10;&#10;Descripción generada automáticamente">
            <a:extLst>
              <a:ext uri="{FF2B5EF4-FFF2-40B4-BE49-F238E27FC236}">
                <a16:creationId xmlns:a16="http://schemas.microsoft.com/office/drawing/2014/main" id="{D597F9DB-0049-EC13-6F5A-56729AA4D0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014" y="212995"/>
            <a:ext cx="2142171" cy="2856228"/>
          </a:xfrm>
          <a:prstGeom prst="rect">
            <a:avLst/>
          </a:prstGeom>
        </p:spPr>
      </p:pic>
      <p:pic>
        <p:nvPicPr>
          <p:cNvPr id="16" name="Imagen 15" descr="Una recamara con una cama y un espejo en la pared&#10;&#10;Descripción generada automáticamente con confianza media">
            <a:extLst>
              <a:ext uri="{FF2B5EF4-FFF2-40B4-BE49-F238E27FC236}">
                <a16:creationId xmlns:a16="http://schemas.microsoft.com/office/drawing/2014/main" id="{1E0DC986-9BA8-A99F-B40A-3D9C86AB32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21" y="1980967"/>
            <a:ext cx="2106666" cy="1580000"/>
          </a:xfrm>
          <a:prstGeom prst="rect">
            <a:avLst/>
          </a:prstGeom>
        </p:spPr>
      </p:pic>
      <p:pic>
        <p:nvPicPr>
          <p:cNvPr id="18" name="Imagen 17" descr="Cocina con estantes de madera&#10;&#10;Descripción generada automáticamente">
            <a:extLst>
              <a:ext uri="{FF2B5EF4-FFF2-40B4-BE49-F238E27FC236}">
                <a16:creationId xmlns:a16="http://schemas.microsoft.com/office/drawing/2014/main" id="{D9EA8CE3-8921-0717-DD5E-576B4303B6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21" y="212995"/>
            <a:ext cx="2106666" cy="15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7657465" cy="10079990"/>
          </a:xfrm>
          <a:custGeom>
            <a:avLst/>
            <a:gdLst/>
            <a:ahLst/>
            <a:cxnLst/>
            <a:rect l="l" t="t" r="r" b="b"/>
            <a:pathLst>
              <a:path w="7657465" h="10079990">
                <a:moveTo>
                  <a:pt x="7657007" y="0"/>
                </a:moveTo>
                <a:lnTo>
                  <a:pt x="0" y="0"/>
                </a:lnTo>
                <a:lnTo>
                  <a:pt x="0" y="10079443"/>
                </a:lnTo>
                <a:lnTo>
                  <a:pt x="7657007" y="10079443"/>
                </a:lnTo>
                <a:lnTo>
                  <a:pt x="7657007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4" name="Imagen 5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0C9BF4-733F-7F90-EF6F-E97B8EF7B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8658"/>
            <a:ext cx="7658100" cy="47264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072364-78A6-07E0-3E14-F896AB576BCF}"/>
              </a:ext>
            </a:extLst>
          </p:cNvPr>
          <p:cNvSpPr txBox="1"/>
          <p:nvPr/>
        </p:nvSpPr>
        <p:spPr>
          <a:xfrm>
            <a:off x="2634911" y="6413500"/>
            <a:ext cx="238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hlinkClick r:id="rId3"/>
              </a:rPr>
              <a:t>vicentevaldes@aquai.cl</a:t>
            </a:r>
            <a:endParaRPr lang="es-ES_tradnl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       569 26373740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3C89F8-F1F8-5682-3979-B7B7DFF730AB}"/>
              </a:ext>
            </a:extLst>
          </p:cNvPr>
          <p:cNvSpPr txBox="1"/>
          <p:nvPr/>
        </p:nvSpPr>
        <p:spPr>
          <a:xfrm>
            <a:off x="1668652" y="8559805"/>
            <a:ext cx="432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Inés de Suarez 7990, esquina Vicente Valdés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445</Words>
  <Application>Microsoft Macintosh PowerPoint</Application>
  <PresentationFormat>Personalizado</PresentationFormat>
  <Paragraphs>117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MT</vt:lpstr>
      <vt:lpstr>Calibri</vt:lpstr>
      <vt:lpstr>Lucida Sans Unicode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2D+2B</vt:lpstr>
      <vt:lpstr>Disfruta tu mundo!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1pag</dc:title>
  <cp:lastModifiedBy>HERNAN REYES</cp:lastModifiedBy>
  <cp:revision>10</cp:revision>
  <dcterms:created xsi:type="dcterms:W3CDTF">2023-10-02T18:09:09Z</dcterms:created>
  <dcterms:modified xsi:type="dcterms:W3CDTF">2023-10-17T21:23:11Z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2021-04-27T00:00:00Z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2023-10-02T00:00:00Z</vt:filetime>
  </property>
</Properties>
</file>