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632700" cy="10083800"/>
  <p:notesSz cx="7632700" cy="100838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>
        <p:scale>
          <a:sx n="60" d="100"/>
          <a:sy n="60" d="100"/>
        </p:scale>
        <p:origin x="3856" y="7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2452" y="3125978"/>
            <a:ext cx="6487795" cy="2117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4905" y="5646928"/>
            <a:ext cx="5342890" cy="2520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74754"/>
            <a:ext cx="3274872" cy="473256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26429" y="5479002"/>
            <a:ext cx="5715" cy="29845"/>
          </a:xfrm>
          <a:custGeom>
            <a:avLst/>
            <a:gdLst/>
            <a:ahLst/>
            <a:cxnLst/>
            <a:rect l="l" t="t" r="r" b="b"/>
            <a:pathLst>
              <a:path w="5714" h="29845">
                <a:moveTo>
                  <a:pt x="819" y="0"/>
                </a:moveTo>
                <a:lnTo>
                  <a:pt x="0" y="23989"/>
                </a:lnTo>
                <a:lnTo>
                  <a:pt x="1713" y="29533"/>
                </a:lnTo>
                <a:lnTo>
                  <a:pt x="3842" y="26181"/>
                </a:lnTo>
                <a:lnTo>
                  <a:pt x="4273" y="23482"/>
                </a:lnTo>
                <a:lnTo>
                  <a:pt x="5241" y="8249"/>
                </a:lnTo>
                <a:lnTo>
                  <a:pt x="4013" y="2573"/>
                </a:lnTo>
                <a:lnTo>
                  <a:pt x="2052" y="1481"/>
                </a:lnTo>
                <a:lnTo>
                  <a:pt x="819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91253" y="5972646"/>
            <a:ext cx="3175" cy="71120"/>
          </a:xfrm>
          <a:custGeom>
            <a:avLst/>
            <a:gdLst/>
            <a:ahLst/>
            <a:cxnLst/>
            <a:rect l="l" t="t" r="r" b="b"/>
            <a:pathLst>
              <a:path w="3175" h="71120">
                <a:moveTo>
                  <a:pt x="1828" y="0"/>
                </a:moveTo>
                <a:lnTo>
                  <a:pt x="0" y="70942"/>
                </a:lnTo>
                <a:lnTo>
                  <a:pt x="3136" y="8674"/>
                </a:lnTo>
                <a:lnTo>
                  <a:pt x="182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49084" y="6137168"/>
            <a:ext cx="29845" cy="290830"/>
          </a:xfrm>
          <a:custGeom>
            <a:avLst/>
            <a:gdLst/>
            <a:ahLst/>
            <a:cxnLst/>
            <a:rect l="l" t="t" r="r" b="b"/>
            <a:pathLst>
              <a:path w="29845" h="290829">
                <a:moveTo>
                  <a:pt x="25946" y="0"/>
                </a:moveTo>
                <a:lnTo>
                  <a:pt x="21679" y="50451"/>
                </a:lnTo>
                <a:lnTo>
                  <a:pt x="13263" y="156262"/>
                </a:lnTo>
                <a:lnTo>
                  <a:pt x="8990" y="206758"/>
                </a:lnTo>
                <a:lnTo>
                  <a:pt x="4589" y="252408"/>
                </a:lnTo>
                <a:lnTo>
                  <a:pt x="0" y="290779"/>
                </a:lnTo>
                <a:lnTo>
                  <a:pt x="6749" y="257435"/>
                </a:lnTo>
                <a:lnTo>
                  <a:pt x="11722" y="210843"/>
                </a:lnTo>
                <a:lnTo>
                  <a:pt x="20426" y="101101"/>
                </a:lnTo>
                <a:lnTo>
                  <a:pt x="26200" y="49542"/>
                </a:lnTo>
                <a:lnTo>
                  <a:pt x="29565" y="36639"/>
                </a:lnTo>
                <a:lnTo>
                  <a:pt x="2594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05467" y="6603098"/>
            <a:ext cx="6985" cy="68580"/>
          </a:xfrm>
          <a:custGeom>
            <a:avLst/>
            <a:gdLst/>
            <a:ahLst/>
            <a:cxnLst/>
            <a:rect l="l" t="t" r="r" b="b"/>
            <a:pathLst>
              <a:path w="6985" h="68579">
                <a:moveTo>
                  <a:pt x="5867" y="0"/>
                </a:moveTo>
                <a:lnTo>
                  <a:pt x="4229" y="9347"/>
                </a:lnTo>
                <a:lnTo>
                  <a:pt x="2882" y="21805"/>
                </a:lnTo>
                <a:lnTo>
                  <a:pt x="4813" y="15570"/>
                </a:lnTo>
                <a:lnTo>
                  <a:pt x="5867" y="0"/>
                </a:lnTo>
                <a:close/>
              </a:path>
              <a:path w="6985" h="68579">
                <a:moveTo>
                  <a:pt x="6718" y="5600"/>
                </a:moveTo>
                <a:lnTo>
                  <a:pt x="4813" y="15570"/>
                </a:lnTo>
                <a:lnTo>
                  <a:pt x="0" y="61023"/>
                </a:lnTo>
                <a:lnTo>
                  <a:pt x="1917" y="61391"/>
                </a:lnTo>
                <a:lnTo>
                  <a:pt x="1905" y="68148"/>
                </a:lnTo>
                <a:lnTo>
                  <a:pt x="2616" y="57492"/>
                </a:lnTo>
                <a:lnTo>
                  <a:pt x="6718" y="560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182505" y="6660133"/>
            <a:ext cx="33020" cy="235585"/>
          </a:xfrm>
          <a:custGeom>
            <a:avLst/>
            <a:gdLst/>
            <a:ahLst/>
            <a:cxnLst/>
            <a:rect l="l" t="t" r="r" b="b"/>
            <a:pathLst>
              <a:path w="33019" h="235584">
                <a:moveTo>
                  <a:pt x="10363" y="203123"/>
                </a:moveTo>
                <a:lnTo>
                  <a:pt x="9359" y="207924"/>
                </a:lnTo>
                <a:lnTo>
                  <a:pt x="8610" y="214477"/>
                </a:lnTo>
                <a:lnTo>
                  <a:pt x="8255" y="223405"/>
                </a:lnTo>
                <a:lnTo>
                  <a:pt x="8445" y="235369"/>
                </a:lnTo>
                <a:lnTo>
                  <a:pt x="10363" y="203123"/>
                </a:lnTo>
                <a:close/>
              </a:path>
              <a:path w="33019" h="235584">
                <a:moveTo>
                  <a:pt x="10947" y="113690"/>
                </a:moveTo>
                <a:lnTo>
                  <a:pt x="8051" y="129336"/>
                </a:lnTo>
                <a:lnTo>
                  <a:pt x="5029" y="149796"/>
                </a:lnTo>
                <a:lnTo>
                  <a:pt x="2743" y="163995"/>
                </a:lnTo>
                <a:lnTo>
                  <a:pt x="2082" y="160883"/>
                </a:lnTo>
                <a:lnTo>
                  <a:pt x="0" y="195160"/>
                </a:lnTo>
                <a:lnTo>
                  <a:pt x="520" y="205740"/>
                </a:lnTo>
                <a:lnTo>
                  <a:pt x="3263" y="197662"/>
                </a:lnTo>
                <a:lnTo>
                  <a:pt x="7810" y="175958"/>
                </a:lnTo>
                <a:lnTo>
                  <a:pt x="10947" y="113690"/>
                </a:lnTo>
                <a:close/>
              </a:path>
              <a:path w="33019" h="235584">
                <a:moveTo>
                  <a:pt x="14452" y="134747"/>
                </a:moveTo>
                <a:lnTo>
                  <a:pt x="10363" y="203123"/>
                </a:lnTo>
                <a:lnTo>
                  <a:pt x="12153" y="197573"/>
                </a:lnTo>
                <a:lnTo>
                  <a:pt x="13538" y="192328"/>
                </a:lnTo>
                <a:lnTo>
                  <a:pt x="13881" y="184645"/>
                </a:lnTo>
                <a:lnTo>
                  <a:pt x="12522" y="171754"/>
                </a:lnTo>
                <a:lnTo>
                  <a:pt x="13576" y="172542"/>
                </a:lnTo>
                <a:lnTo>
                  <a:pt x="13893" y="166370"/>
                </a:lnTo>
                <a:lnTo>
                  <a:pt x="14020" y="153644"/>
                </a:lnTo>
                <a:lnTo>
                  <a:pt x="14452" y="134747"/>
                </a:lnTo>
                <a:close/>
              </a:path>
              <a:path w="33019" h="235584">
                <a:moveTo>
                  <a:pt x="32715" y="0"/>
                </a:moveTo>
                <a:lnTo>
                  <a:pt x="30314" y="4978"/>
                </a:lnTo>
                <a:lnTo>
                  <a:pt x="25730" y="37630"/>
                </a:lnTo>
                <a:lnTo>
                  <a:pt x="19723" y="96342"/>
                </a:lnTo>
                <a:lnTo>
                  <a:pt x="23749" y="70345"/>
                </a:lnTo>
                <a:lnTo>
                  <a:pt x="27025" y="51536"/>
                </a:lnTo>
                <a:lnTo>
                  <a:pt x="28663" y="50914"/>
                </a:lnTo>
                <a:lnTo>
                  <a:pt x="27813" y="79514"/>
                </a:lnTo>
                <a:lnTo>
                  <a:pt x="32143" y="24307"/>
                </a:lnTo>
                <a:lnTo>
                  <a:pt x="3271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56027" y="6365002"/>
            <a:ext cx="8890" cy="86995"/>
          </a:xfrm>
          <a:custGeom>
            <a:avLst/>
            <a:gdLst/>
            <a:ahLst/>
            <a:cxnLst/>
            <a:rect l="l" t="t" r="r" b="b"/>
            <a:pathLst>
              <a:path w="8889" h="86995">
                <a:moveTo>
                  <a:pt x="8470" y="0"/>
                </a:moveTo>
                <a:lnTo>
                  <a:pt x="6496" y="22446"/>
                </a:lnTo>
                <a:lnTo>
                  <a:pt x="0" y="77088"/>
                </a:lnTo>
                <a:lnTo>
                  <a:pt x="76" y="86690"/>
                </a:lnTo>
                <a:lnTo>
                  <a:pt x="7429" y="40500"/>
                </a:lnTo>
                <a:lnTo>
                  <a:pt x="847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146590" y="7150899"/>
            <a:ext cx="12700" cy="114935"/>
          </a:xfrm>
          <a:custGeom>
            <a:avLst/>
            <a:gdLst/>
            <a:ahLst/>
            <a:cxnLst/>
            <a:rect l="l" t="t" r="r" b="b"/>
            <a:pathLst>
              <a:path w="12700" h="114934">
                <a:moveTo>
                  <a:pt x="12573" y="0"/>
                </a:moveTo>
                <a:lnTo>
                  <a:pt x="6083" y="43040"/>
                </a:lnTo>
                <a:lnTo>
                  <a:pt x="2768" y="61722"/>
                </a:lnTo>
                <a:lnTo>
                  <a:pt x="0" y="70675"/>
                </a:lnTo>
                <a:lnTo>
                  <a:pt x="1816" y="69151"/>
                </a:lnTo>
                <a:lnTo>
                  <a:pt x="4533" y="61493"/>
                </a:lnTo>
                <a:lnTo>
                  <a:pt x="7531" y="52260"/>
                </a:lnTo>
                <a:lnTo>
                  <a:pt x="10121" y="46024"/>
                </a:lnTo>
                <a:lnTo>
                  <a:pt x="6502" y="114782"/>
                </a:lnTo>
                <a:lnTo>
                  <a:pt x="10198" y="77736"/>
                </a:lnTo>
                <a:lnTo>
                  <a:pt x="11722" y="56095"/>
                </a:lnTo>
                <a:lnTo>
                  <a:pt x="11557" y="46596"/>
                </a:lnTo>
                <a:lnTo>
                  <a:pt x="10134" y="45999"/>
                </a:lnTo>
                <a:lnTo>
                  <a:pt x="1257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197750" y="6794370"/>
            <a:ext cx="6985" cy="135255"/>
          </a:xfrm>
          <a:custGeom>
            <a:avLst/>
            <a:gdLst/>
            <a:ahLst/>
            <a:cxnLst/>
            <a:rect l="l" t="t" r="r" b="b"/>
            <a:pathLst>
              <a:path w="6985" h="135254">
                <a:moveTo>
                  <a:pt x="6565" y="0"/>
                </a:moveTo>
                <a:lnTo>
                  <a:pt x="0" y="134873"/>
                </a:lnTo>
                <a:lnTo>
                  <a:pt x="2095" y="113182"/>
                </a:lnTo>
                <a:lnTo>
                  <a:pt x="656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119088" y="7443783"/>
            <a:ext cx="1270" cy="69850"/>
          </a:xfrm>
          <a:custGeom>
            <a:avLst/>
            <a:gdLst/>
            <a:ahLst/>
            <a:cxnLst/>
            <a:rect l="l" t="t" r="r" b="b"/>
            <a:pathLst>
              <a:path w="1269" h="69850">
                <a:moveTo>
                  <a:pt x="279" y="0"/>
                </a:moveTo>
                <a:lnTo>
                  <a:pt x="0" y="69824"/>
                </a:lnTo>
                <a:lnTo>
                  <a:pt x="787" y="39268"/>
                </a:lnTo>
                <a:lnTo>
                  <a:pt x="279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085820" y="7649895"/>
            <a:ext cx="17780" cy="200660"/>
          </a:xfrm>
          <a:custGeom>
            <a:avLst/>
            <a:gdLst/>
            <a:ahLst/>
            <a:cxnLst/>
            <a:rect l="l" t="t" r="r" b="b"/>
            <a:pathLst>
              <a:path w="17780" h="200659">
                <a:moveTo>
                  <a:pt x="2019" y="139115"/>
                </a:moveTo>
                <a:lnTo>
                  <a:pt x="1193" y="154457"/>
                </a:lnTo>
                <a:lnTo>
                  <a:pt x="558" y="169748"/>
                </a:lnTo>
                <a:lnTo>
                  <a:pt x="139" y="185039"/>
                </a:lnTo>
                <a:lnTo>
                  <a:pt x="0" y="200367"/>
                </a:lnTo>
                <a:lnTo>
                  <a:pt x="698" y="185712"/>
                </a:lnTo>
                <a:lnTo>
                  <a:pt x="1638" y="155181"/>
                </a:lnTo>
                <a:lnTo>
                  <a:pt x="2019" y="139115"/>
                </a:lnTo>
                <a:close/>
              </a:path>
              <a:path w="17780" h="200659">
                <a:moveTo>
                  <a:pt x="17284" y="6705"/>
                </a:moveTo>
                <a:lnTo>
                  <a:pt x="15367" y="0"/>
                </a:lnTo>
                <a:lnTo>
                  <a:pt x="8890" y="22402"/>
                </a:lnTo>
                <a:lnTo>
                  <a:pt x="7886" y="14859"/>
                </a:lnTo>
                <a:lnTo>
                  <a:pt x="5346" y="49047"/>
                </a:lnTo>
                <a:lnTo>
                  <a:pt x="3721" y="80987"/>
                </a:lnTo>
                <a:lnTo>
                  <a:pt x="2717" y="110934"/>
                </a:lnTo>
                <a:lnTo>
                  <a:pt x="2032" y="139115"/>
                </a:lnTo>
                <a:lnTo>
                  <a:pt x="4203" y="109537"/>
                </a:lnTo>
                <a:lnTo>
                  <a:pt x="7378" y="78193"/>
                </a:lnTo>
                <a:lnTo>
                  <a:pt x="11684" y="44221"/>
                </a:lnTo>
                <a:lnTo>
                  <a:pt x="17284" y="6705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3129407" y="7375449"/>
            <a:ext cx="12065" cy="92075"/>
          </a:xfrm>
          <a:custGeom>
            <a:avLst/>
            <a:gdLst/>
            <a:ahLst/>
            <a:cxnLst/>
            <a:rect l="l" t="t" r="r" b="b"/>
            <a:pathLst>
              <a:path w="12064" h="92075">
                <a:moveTo>
                  <a:pt x="8394" y="32804"/>
                </a:moveTo>
                <a:lnTo>
                  <a:pt x="8128" y="33731"/>
                </a:lnTo>
                <a:lnTo>
                  <a:pt x="1930" y="91884"/>
                </a:lnTo>
                <a:lnTo>
                  <a:pt x="8394" y="32804"/>
                </a:lnTo>
                <a:close/>
              </a:path>
              <a:path w="12064" h="92075">
                <a:moveTo>
                  <a:pt x="10922" y="6781"/>
                </a:moveTo>
                <a:lnTo>
                  <a:pt x="9232" y="11925"/>
                </a:lnTo>
                <a:lnTo>
                  <a:pt x="6769" y="21043"/>
                </a:lnTo>
                <a:lnTo>
                  <a:pt x="3657" y="36360"/>
                </a:lnTo>
                <a:lnTo>
                  <a:pt x="0" y="60109"/>
                </a:lnTo>
                <a:lnTo>
                  <a:pt x="8115" y="33731"/>
                </a:lnTo>
                <a:lnTo>
                  <a:pt x="10922" y="6781"/>
                </a:lnTo>
                <a:close/>
              </a:path>
              <a:path w="12064" h="92075">
                <a:moveTo>
                  <a:pt x="12065" y="2692"/>
                </a:moveTo>
                <a:lnTo>
                  <a:pt x="11645" y="0"/>
                </a:lnTo>
                <a:lnTo>
                  <a:pt x="10922" y="6781"/>
                </a:lnTo>
                <a:lnTo>
                  <a:pt x="11722" y="4241"/>
                </a:lnTo>
                <a:lnTo>
                  <a:pt x="12065" y="269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174860" y="7086555"/>
            <a:ext cx="8890" cy="77470"/>
          </a:xfrm>
          <a:custGeom>
            <a:avLst/>
            <a:gdLst/>
            <a:ahLst/>
            <a:cxnLst/>
            <a:rect l="l" t="t" r="r" b="b"/>
            <a:pathLst>
              <a:path w="8889" h="77470">
                <a:moveTo>
                  <a:pt x="1943" y="0"/>
                </a:moveTo>
                <a:lnTo>
                  <a:pt x="714" y="35324"/>
                </a:lnTo>
                <a:lnTo>
                  <a:pt x="0" y="67473"/>
                </a:lnTo>
                <a:lnTo>
                  <a:pt x="1885" y="76893"/>
                </a:lnTo>
                <a:lnTo>
                  <a:pt x="8458" y="44030"/>
                </a:lnTo>
                <a:lnTo>
                  <a:pt x="6884" y="33400"/>
                </a:lnTo>
                <a:lnTo>
                  <a:pt x="4310" y="33931"/>
                </a:lnTo>
                <a:lnTo>
                  <a:pt x="2180" y="28503"/>
                </a:lnTo>
                <a:lnTo>
                  <a:pt x="194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147987" y="7264196"/>
            <a:ext cx="12065" cy="114300"/>
          </a:xfrm>
          <a:custGeom>
            <a:avLst/>
            <a:gdLst/>
            <a:ahLst/>
            <a:cxnLst/>
            <a:rect l="l" t="t" r="r" b="b"/>
            <a:pathLst>
              <a:path w="12064" h="114300">
                <a:moveTo>
                  <a:pt x="3187" y="78486"/>
                </a:moveTo>
                <a:lnTo>
                  <a:pt x="0" y="105397"/>
                </a:lnTo>
                <a:lnTo>
                  <a:pt x="1308" y="114261"/>
                </a:lnTo>
                <a:lnTo>
                  <a:pt x="3187" y="78486"/>
                </a:lnTo>
                <a:close/>
              </a:path>
              <a:path w="12064" h="114300">
                <a:moveTo>
                  <a:pt x="11798" y="5880"/>
                </a:moveTo>
                <a:lnTo>
                  <a:pt x="8775" y="10960"/>
                </a:lnTo>
                <a:lnTo>
                  <a:pt x="7594" y="9575"/>
                </a:lnTo>
                <a:lnTo>
                  <a:pt x="7327" y="0"/>
                </a:lnTo>
                <a:lnTo>
                  <a:pt x="3200" y="78486"/>
                </a:lnTo>
                <a:lnTo>
                  <a:pt x="11798" y="588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095834" y="7697023"/>
            <a:ext cx="14604" cy="134620"/>
          </a:xfrm>
          <a:custGeom>
            <a:avLst/>
            <a:gdLst/>
            <a:ahLst/>
            <a:cxnLst/>
            <a:rect l="l" t="t" r="r" b="b"/>
            <a:pathLst>
              <a:path w="14605" h="134620">
                <a:moveTo>
                  <a:pt x="12195" y="0"/>
                </a:moveTo>
                <a:lnTo>
                  <a:pt x="10369" y="6317"/>
                </a:lnTo>
                <a:lnTo>
                  <a:pt x="7658" y="29159"/>
                </a:lnTo>
                <a:lnTo>
                  <a:pt x="6618" y="53436"/>
                </a:lnTo>
                <a:lnTo>
                  <a:pt x="4857" y="78905"/>
                </a:lnTo>
                <a:lnTo>
                  <a:pt x="0" y="134061"/>
                </a:lnTo>
                <a:lnTo>
                  <a:pt x="7594" y="71158"/>
                </a:lnTo>
                <a:lnTo>
                  <a:pt x="14312" y="8750"/>
                </a:lnTo>
                <a:lnTo>
                  <a:pt x="13415" y="3159"/>
                </a:lnTo>
                <a:lnTo>
                  <a:pt x="1219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120251" y="7571063"/>
            <a:ext cx="1905" cy="8255"/>
          </a:xfrm>
          <a:custGeom>
            <a:avLst/>
            <a:gdLst/>
            <a:ahLst/>
            <a:cxnLst/>
            <a:rect l="l" t="t" r="r" b="b"/>
            <a:pathLst>
              <a:path w="1905" h="8254">
                <a:moveTo>
                  <a:pt x="1384" y="0"/>
                </a:moveTo>
                <a:lnTo>
                  <a:pt x="393" y="660"/>
                </a:lnTo>
                <a:lnTo>
                  <a:pt x="0" y="7683"/>
                </a:lnTo>
                <a:lnTo>
                  <a:pt x="889" y="3429"/>
                </a:lnTo>
                <a:lnTo>
                  <a:pt x="138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057119" y="8205683"/>
            <a:ext cx="1905" cy="7620"/>
          </a:xfrm>
          <a:custGeom>
            <a:avLst/>
            <a:gdLst/>
            <a:ahLst/>
            <a:cxnLst/>
            <a:rect l="l" t="t" r="r" b="b"/>
            <a:pathLst>
              <a:path w="1905" h="7620">
                <a:moveTo>
                  <a:pt x="812" y="0"/>
                </a:moveTo>
                <a:lnTo>
                  <a:pt x="0" y="7556"/>
                </a:lnTo>
                <a:lnTo>
                  <a:pt x="1600" y="1524"/>
                </a:lnTo>
                <a:lnTo>
                  <a:pt x="1333" y="1003"/>
                </a:lnTo>
                <a:lnTo>
                  <a:pt x="1066" y="647"/>
                </a:lnTo>
                <a:lnTo>
                  <a:pt x="81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110150" y="7630914"/>
            <a:ext cx="6985" cy="78105"/>
          </a:xfrm>
          <a:custGeom>
            <a:avLst/>
            <a:gdLst/>
            <a:ahLst/>
            <a:cxnLst/>
            <a:rect l="l" t="t" r="r" b="b"/>
            <a:pathLst>
              <a:path w="6985" h="78104">
                <a:moveTo>
                  <a:pt x="6642" y="0"/>
                </a:moveTo>
                <a:lnTo>
                  <a:pt x="3630" y="36241"/>
                </a:lnTo>
                <a:lnTo>
                  <a:pt x="0" y="74853"/>
                </a:lnTo>
                <a:lnTo>
                  <a:pt x="507" y="77520"/>
                </a:lnTo>
                <a:lnTo>
                  <a:pt x="965" y="78054"/>
                </a:lnTo>
                <a:lnTo>
                  <a:pt x="1714" y="67970"/>
                </a:lnTo>
                <a:lnTo>
                  <a:pt x="4243" y="46730"/>
                </a:lnTo>
                <a:lnTo>
                  <a:pt x="5707" y="29041"/>
                </a:lnTo>
                <a:lnTo>
                  <a:pt x="6406" y="13824"/>
                </a:lnTo>
                <a:lnTo>
                  <a:pt x="6642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077572" y="7903264"/>
            <a:ext cx="8890" cy="53975"/>
          </a:xfrm>
          <a:custGeom>
            <a:avLst/>
            <a:gdLst/>
            <a:ahLst/>
            <a:cxnLst/>
            <a:rect l="l" t="t" r="r" b="b"/>
            <a:pathLst>
              <a:path w="8889" h="53975">
                <a:moveTo>
                  <a:pt x="8445" y="0"/>
                </a:moveTo>
                <a:lnTo>
                  <a:pt x="5606" y="14228"/>
                </a:lnTo>
                <a:lnTo>
                  <a:pt x="2665" y="30621"/>
                </a:lnTo>
                <a:lnTo>
                  <a:pt x="503" y="45168"/>
                </a:lnTo>
                <a:lnTo>
                  <a:pt x="0" y="53860"/>
                </a:lnTo>
                <a:lnTo>
                  <a:pt x="4198" y="28106"/>
                </a:lnTo>
                <a:lnTo>
                  <a:pt x="8445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115716" y="7578750"/>
            <a:ext cx="5080" cy="52705"/>
          </a:xfrm>
          <a:custGeom>
            <a:avLst/>
            <a:gdLst/>
            <a:ahLst/>
            <a:cxnLst/>
            <a:rect l="l" t="t" r="r" b="b"/>
            <a:pathLst>
              <a:path w="5080" h="52704">
                <a:moveTo>
                  <a:pt x="2197" y="5676"/>
                </a:moveTo>
                <a:lnTo>
                  <a:pt x="0" y="15824"/>
                </a:lnTo>
                <a:lnTo>
                  <a:pt x="685" y="14605"/>
                </a:lnTo>
                <a:lnTo>
                  <a:pt x="1955" y="10388"/>
                </a:lnTo>
                <a:lnTo>
                  <a:pt x="2197" y="5676"/>
                </a:lnTo>
                <a:close/>
              </a:path>
              <a:path w="5080" h="52704">
                <a:moveTo>
                  <a:pt x="4521" y="0"/>
                </a:moveTo>
                <a:lnTo>
                  <a:pt x="3746" y="3822"/>
                </a:lnTo>
                <a:lnTo>
                  <a:pt x="2768" y="7658"/>
                </a:lnTo>
                <a:lnTo>
                  <a:pt x="1955" y="10388"/>
                </a:lnTo>
                <a:lnTo>
                  <a:pt x="1485" y="21932"/>
                </a:lnTo>
                <a:lnTo>
                  <a:pt x="1231" y="32524"/>
                </a:lnTo>
                <a:lnTo>
                  <a:pt x="1066" y="52171"/>
                </a:lnTo>
                <a:lnTo>
                  <a:pt x="3073" y="24701"/>
                </a:lnTo>
                <a:lnTo>
                  <a:pt x="3873" y="11950"/>
                </a:lnTo>
                <a:lnTo>
                  <a:pt x="452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056686" y="7831087"/>
            <a:ext cx="45720" cy="579755"/>
          </a:xfrm>
          <a:custGeom>
            <a:avLst/>
            <a:gdLst/>
            <a:ahLst/>
            <a:cxnLst/>
            <a:rect l="l" t="t" r="r" b="b"/>
            <a:pathLst>
              <a:path w="45719" h="579754">
                <a:moveTo>
                  <a:pt x="18783" y="209600"/>
                </a:moveTo>
                <a:lnTo>
                  <a:pt x="15481" y="233464"/>
                </a:lnTo>
                <a:lnTo>
                  <a:pt x="11760" y="256489"/>
                </a:lnTo>
                <a:lnTo>
                  <a:pt x="1638" y="311188"/>
                </a:lnTo>
                <a:lnTo>
                  <a:pt x="317" y="341464"/>
                </a:lnTo>
                <a:lnTo>
                  <a:pt x="0" y="360108"/>
                </a:lnTo>
                <a:lnTo>
                  <a:pt x="393" y="370154"/>
                </a:lnTo>
                <a:lnTo>
                  <a:pt x="1257" y="374599"/>
                </a:lnTo>
                <a:lnTo>
                  <a:pt x="16675" y="229044"/>
                </a:lnTo>
                <a:lnTo>
                  <a:pt x="16408" y="239229"/>
                </a:lnTo>
                <a:lnTo>
                  <a:pt x="18783" y="209600"/>
                </a:lnTo>
                <a:close/>
              </a:path>
              <a:path w="45719" h="579754">
                <a:moveTo>
                  <a:pt x="35166" y="342315"/>
                </a:moveTo>
                <a:lnTo>
                  <a:pt x="33553" y="309537"/>
                </a:lnTo>
                <a:lnTo>
                  <a:pt x="25603" y="310375"/>
                </a:lnTo>
                <a:lnTo>
                  <a:pt x="14160" y="335648"/>
                </a:lnTo>
                <a:lnTo>
                  <a:pt x="2019" y="376123"/>
                </a:lnTo>
                <a:lnTo>
                  <a:pt x="3416" y="378663"/>
                </a:lnTo>
                <a:lnTo>
                  <a:pt x="4216" y="387337"/>
                </a:lnTo>
                <a:lnTo>
                  <a:pt x="3848" y="409092"/>
                </a:lnTo>
                <a:lnTo>
                  <a:pt x="1689" y="450888"/>
                </a:lnTo>
                <a:lnTo>
                  <a:pt x="7416" y="416534"/>
                </a:lnTo>
                <a:lnTo>
                  <a:pt x="14732" y="369785"/>
                </a:lnTo>
                <a:lnTo>
                  <a:pt x="20764" y="339166"/>
                </a:lnTo>
                <a:lnTo>
                  <a:pt x="22606" y="353161"/>
                </a:lnTo>
                <a:lnTo>
                  <a:pt x="18008" y="406311"/>
                </a:lnTo>
                <a:lnTo>
                  <a:pt x="14224" y="433628"/>
                </a:lnTo>
                <a:lnTo>
                  <a:pt x="10388" y="451662"/>
                </a:lnTo>
                <a:lnTo>
                  <a:pt x="5626" y="476999"/>
                </a:lnTo>
                <a:lnTo>
                  <a:pt x="9613" y="479437"/>
                </a:lnTo>
                <a:lnTo>
                  <a:pt x="9131" y="566178"/>
                </a:lnTo>
                <a:lnTo>
                  <a:pt x="13703" y="579234"/>
                </a:lnTo>
                <a:lnTo>
                  <a:pt x="18923" y="495427"/>
                </a:lnTo>
                <a:lnTo>
                  <a:pt x="19773" y="499021"/>
                </a:lnTo>
                <a:lnTo>
                  <a:pt x="20370" y="506552"/>
                </a:lnTo>
                <a:lnTo>
                  <a:pt x="21361" y="510044"/>
                </a:lnTo>
                <a:lnTo>
                  <a:pt x="23368" y="501446"/>
                </a:lnTo>
                <a:lnTo>
                  <a:pt x="21577" y="483946"/>
                </a:lnTo>
                <a:lnTo>
                  <a:pt x="22898" y="446036"/>
                </a:lnTo>
                <a:lnTo>
                  <a:pt x="27406" y="396049"/>
                </a:lnTo>
                <a:lnTo>
                  <a:pt x="35166" y="342315"/>
                </a:lnTo>
                <a:close/>
              </a:path>
              <a:path w="45719" h="579754">
                <a:moveTo>
                  <a:pt x="45212" y="15443"/>
                </a:moveTo>
                <a:lnTo>
                  <a:pt x="41541" y="54152"/>
                </a:lnTo>
                <a:lnTo>
                  <a:pt x="39751" y="69824"/>
                </a:lnTo>
                <a:lnTo>
                  <a:pt x="39204" y="69545"/>
                </a:lnTo>
                <a:lnTo>
                  <a:pt x="39293" y="49326"/>
                </a:lnTo>
                <a:lnTo>
                  <a:pt x="38658" y="43510"/>
                </a:lnTo>
                <a:lnTo>
                  <a:pt x="36753" y="49987"/>
                </a:lnTo>
                <a:lnTo>
                  <a:pt x="32931" y="75793"/>
                </a:lnTo>
                <a:lnTo>
                  <a:pt x="34023" y="60579"/>
                </a:lnTo>
                <a:lnTo>
                  <a:pt x="34493" y="54152"/>
                </a:lnTo>
                <a:lnTo>
                  <a:pt x="35928" y="36309"/>
                </a:lnTo>
                <a:lnTo>
                  <a:pt x="37528" y="17818"/>
                </a:lnTo>
                <a:lnTo>
                  <a:pt x="39154" y="0"/>
                </a:lnTo>
                <a:lnTo>
                  <a:pt x="36728" y="18681"/>
                </a:lnTo>
                <a:lnTo>
                  <a:pt x="34277" y="36982"/>
                </a:lnTo>
                <a:lnTo>
                  <a:pt x="31699" y="55587"/>
                </a:lnTo>
                <a:lnTo>
                  <a:pt x="29324" y="72186"/>
                </a:lnTo>
                <a:lnTo>
                  <a:pt x="29997" y="69011"/>
                </a:lnTo>
                <a:lnTo>
                  <a:pt x="30035" y="68351"/>
                </a:lnTo>
                <a:lnTo>
                  <a:pt x="30111" y="68491"/>
                </a:lnTo>
                <a:lnTo>
                  <a:pt x="30137" y="68351"/>
                </a:lnTo>
                <a:lnTo>
                  <a:pt x="31407" y="62522"/>
                </a:lnTo>
                <a:lnTo>
                  <a:pt x="32016" y="60579"/>
                </a:lnTo>
                <a:lnTo>
                  <a:pt x="30924" y="67348"/>
                </a:lnTo>
                <a:lnTo>
                  <a:pt x="30759" y="70269"/>
                </a:lnTo>
                <a:lnTo>
                  <a:pt x="31407" y="71297"/>
                </a:lnTo>
                <a:lnTo>
                  <a:pt x="31813" y="73952"/>
                </a:lnTo>
                <a:lnTo>
                  <a:pt x="32169" y="76809"/>
                </a:lnTo>
                <a:lnTo>
                  <a:pt x="29641" y="94653"/>
                </a:lnTo>
                <a:lnTo>
                  <a:pt x="29248" y="93497"/>
                </a:lnTo>
                <a:lnTo>
                  <a:pt x="30759" y="70269"/>
                </a:lnTo>
                <a:lnTo>
                  <a:pt x="30543" y="69824"/>
                </a:lnTo>
                <a:lnTo>
                  <a:pt x="30391" y="68656"/>
                </a:lnTo>
                <a:lnTo>
                  <a:pt x="30111" y="68491"/>
                </a:lnTo>
                <a:lnTo>
                  <a:pt x="29997" y="69011"/>
                </a:lnTo>
                <a:lnTo>
                  <a:pt x="18770" y="209600"/>
                </a:lnTo>
                <a:lnTo>
                  <a:pt x="21602" y="185635"/>
                </a:lnTo>
                <a:lnTo>
                  <a:pt x="24612" y="156845"/>
                </a:lnTo>
                <a:lnTo>
                  <a:pt x="28067" y="121234"/>
                </a:lnTo>
                <a:lnTo>
                  <a:pt x="30530" y="94653"/>
                </a:lnTo>
                <a:lnTo>
                  <a:pt x="32194" y="76809"/>
                </a:lnTo>
                <a:lnTo>
                  <a:pt x="33388" y="100939"/>
                </a:lnTo>
                <a:lnTo>
                  <a:pt x="33756" y="127762"/>
                </a:lnTo>
                <a:lnTo>
                  <a:pt x="35483" y="142113"/>
                </a:lnTo>
                <a:lnTo>
                  <a:pt x="40728" y="128816"/>
                </a:lnTo>
                <a:lnTo>
                  <a:pt x="44564" y="81800"/>
                </a:lnTo>
                <a:lnTo>
                  <a:pt x="44665" y="76809"/>
                </a:lnTo>
                <a:lnTo>
                  <a:pt x="44691" y="75793"/>
                </a:lnTo>
                <a:lnTo>
                  <a:pt x="44818" y="69824"/>
                </a:lnTo>
                <a:lnTo>
                  <a:pt x="44970" y="62522"/>
                </a:lnTo>
                <a:lnTo>
                  <a:pt x="44869" y="54152"/>
                </a:lnTo>
                <a:lnTo>
                  <a:pt x="44475" y="42926"/>
                </a:lnTo>
                <a:lnTo>
                  <a:pt x="45212" y="15443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158172" y="7175131"/>
            <a:ext cx="29845" cy="156210"/>
          </a:xfrm>
          <a:custGeom>
            <a:avLst/>
            <a:gdLst/>
            <a:ahLst/>
            <a:cxnLst/>
            <a:rect l="l" t="t" r="r" b="b"/>
            <a:pathLst>
              <a:path w="29844" h="156209">
                <a:moveTo>
                  <a:pt x="29260" y="31483"/>
                </a:moveTo>
                <a:lnTo>
                  <a:pt x="28346" y="35788"/>
                </a:lnTo>
                <a:lnTo>
                  <a:pt x="27965" y="35560"/>
                </a:lnTo>
                <a:lnTo>
                  <a:pt x="27559" y="35839"/>
                </a:lnTo>
                <a:lnTo>
                  <a:pt x="28155" y="17335"/>
                </a:lnTo>
                <a:lnTo>
                  <a:pt x="28232" y="927"/>
                </a:lnTo>
                <a:lnTo>
                  <a:pt x="26517" y="0"/>
                </a:lnTo>
                <a:lnTo>
                  <a:pt x="21742" y="27914"/>
                </a:lnTo>
                <a:lnTo>
                  <a:pt x="21475" y="37909"/>
                </a:lnTo>
                <a:lnTo>
                  <a:pt x="14884" y="81521"/>
                </a:lnTo>
                <a:lnTo>
                  <a:pt x="7797" y="121856"/>
                </a:lnTo>
                <a:lnTo>
                  <a:pt x="2184" y="149783"/>
                </a:lnTo>
                <a:lnTo>
                  <a:pt x="0" y="156146"/>
                </a:lnTo>
                <a:lnTo>
                  <a:pt x="4711" y="144106"/>
                </a:lnTo>
                <a:lnTo>
                  <a:pt x="9309" y="130429"/>
                </a:lnTo>
                <a:lnTo>
                  <a:pt x="14287" y="112788"/>
                </a:lnTo>
                <a:lnTo>
                  <a:pt x="20142" y="88874"/>
                </a:lnTo>
                <a:lnTo>
                  <a:pt x="20205" y="71374"/>
                </a:lnTo>
                <a:lnTo>
                  <a:pt x="20955" y="57429"/>
                </a:lnTo>
                <a:lnTo>
                  <a:pt x="23025" y="36779"/>
                </a:lnTo>
                <a:lnTo>
                  <a:pt x="25361" y="24752"/>
                </a:lnTo>
                <a:lnTo>
                  <a:pt x="26263" y="26085"/>
                </a:lnTo>
                <a:lnTo>
                  <a:pt x="26657" y="32537"/>
                </a:lnTo>
                <a:lnTo>
                  <a:pt x="27546" y="35839"/>
                </a:lnTo>
                <a:lnTo>
                  <a:pt x="27457" y="41402"/>
                </a:lnTo>
                <a:lnTo>
                  <a:pt x="27622" y="43459"/>
                </a:lnTo>
                <a:lnTo>
                  <a:pt x="28181" y="40614"/>
                </a:lnTo>
                <a:lnTo>
                  <a:pt x="29260" y="31483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125428" y="7590115"/>
            <a:ext cx="12065" cy="117475"/>
          </a:xfrm>
          <a:custGeom>
            <a:avLst/>
            <a:gdLst/>
            <a:ahLst/>
            <a:cxnLst/>
            <a:rect l="l" t="t" r="r" b="b"/>
            <a:pathLst>
              <a:path w="12064" h="117475">
                <a:moveTo>
                  <a:pt x="9156" y="0"/>
                </a:moveTo>
                <a:lnTo>
                  <a:pt x="0" y="117106"/>
                </a:lnTo>
                <a:lnTo>
                  <a:pt x="10731" y="58077"/>
                </a:lnTo>
                <a:lnTo>
                  <a:pt x="7594" y="60807"/>
                </a:lnTo>
                <a:lnTo>
                  <a:pt x="11331" y="24515"/>
                </a:lnTo>
                <a:lnTo>
                  <a:pt x="11814" y="8710"/>
                </a:lnTo>
                <a:lnTo>
                  <a:pt x="10577" y="3752"/>
                </a:lnTo>
                <a:lnTo>
                  <a:pt x="915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048873" y="8210253"/>
            <a:ext cx="4445" cy="68580"/>
          </a:xfrm>
          <a:custGeom>
            <a:avLst/>
            <a:gdLst/>
            <a:ahLst/>
            <a:cxnLst/>
            <a:rect l="l" t="t" r="r" b="b"/>
            <a:pathLst>
              <a:path w="4444" h="68579">
                <a:moveTo>
                  <a:pt x="0" y="0"/>
                </a:moveTo>
                <a:lnTo>
                  <a:pt x="1282" y="68313"/>
                </a:lnTo>
                <a:lnTo>
                  <a:pt x="4191" y="1607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032907" y="8372114"/>
            <a:ext cx="5715" cy="40640"/>
          </a:xfrm>
          <a:custGeom>
            <a:avLst/>
            <a:gdLst/>
            <a:ahLst/>
            <a:cxnLst/>
            <a:rect l="l" t="t" r="r" b="b"/>
            <a:pathLst>
              <a:path w="5714" h="40640">
                <a:moveTo>
                  <a:pt x="1041" y="0"/>
                </a:moveTo>
                <a:lnTo>
                  <a:pt x="0" y="40373"/>
                </a:lnTo>
                <a:lnTo>
                  <a:pt x="5473" y="6108"/>
                </a:lnTo>
                <a:lnTo>
                  <a:pt x="104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67833" y="9866224"/>
            <a:ext cx="99695" cy="16510"/>
          </a:xfrm>
          <a:custGeom>
            <a:avLst/>
            <a:gdLst/>
            <a:ahLst/>
            <a:cxnLst/>
            <a:rect l="l" t="t" r="r" b="b"/>
            <a:pathLst>
              <a:path w="99694" h="16509">
                <a:moveTo>
                  <a:pt x="6203" y="0"/>
                </a:moveTo>
                <a:lnTo>
                  <a:pt x="0" y="1552"/>
                </a:lnTo>
                <a:lnTo>
                  <a:pt x="14947" y="8308"/>
                </a:lnTo>
                <a:lnTo>
                  <a:pt x="39759" y="9879"/>
                </a:lnTo>
                <a:lnTo>
                  <a:pt x="61858" y="11731"/>
                </a:lnTo>
                <a:lnTo>
                  <a:pt x="81638" y="13802"/>
                </a:lnTo>
                <a:lnTo>
                  <a:pt x="99491" y="16030"/>
                </a:lnTo>
                <a:lnTo>
                  <a:pt x="29014" y="3209"/>
                </a:lnTo>
                <a:lnTo>
                  <a:pt x="620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812376" y="9933381"/>
            <a:ext cx="71755" cy="111125"/>
          </a:xfrm>
          <a:custGeom>
            <a:avLst/>
            <a:gdLst/>
            <a:ahLst/>
            <a:cxnLst/>
            <a:rect l="l" t="t" r="r" b="b"/>
            <a:pathLst>
              <a:path w="71755" h="111125">
                <a:moveTo>
                  <a:pt x="57277" y="99187"/>
                </a:moveTo>
                <a:lnTo>
                  <a:pt x="55283" y="105664"/>
                </a:lnTo>
                <a:lnTo>
                  <a:pt x="54546" y="108661"/>
                </a:lnTo>
                <a:lnTo>
                  <a:pt x="50038" y="107797"/>
                </a:lnTo>
                <a:lnTo>
                  <a:pt x="46202" y="107264"/>
                </a:lnTo>
                <a:lnTo>
                  <a:pt x="42164" y="107162"/>
                </a:lnTo>
                <a:lnTo>
                  <a:pt x="22466" y="106273"/>
                </a:lnTo>
                <a:lnTo>
                  <a:pt x="14960" y="106032"/>
                </a:lnTo>
                <a:lnTo>
                  <a:pt x="7454" y="105930"/>
                </a:lnTo>
                <a:lnTo>
                  <a:pt x="0" y="105994"/>
                </a:lnTo>
                <a:lnTo>
                  <a:pt x="22733" y="109156"/>
                </a:lnTo>
                <a:lnTo>
                  <a:pt x="42075" y="110223"/>
                </a:lnTo>
                <a:lnTo>
                  <a:pt x="41503" y="110096"/>
                </a:lnTo>
                <a:lnTo>
                  <a:pt x="56108" y="110540"/>
                </a:lnTo>
                <a:lnTo>
                  <a:pt x="56743" y="103238"/>
                </a:lnTo>
                <a:lnTo>
                  <a:pt x="57277" y="99187"/>
                </a:lnTo>
                <a:close/>
              </a:path>
              <a:path w="71755" h="111125">
                <a:moveTo>
                  <a:pt x="71297" y="6565"/>
                </a:moveTo>
                <a:lnTo>
                  <a:pt x="70662" y="0"/>
                </a:lnTo>
                <a:lnTo>
                  <a:pt x="64173" y="44881"/>
                </a:lnTo>
                <a:lnTo>
                  <a:pt x="57277" y="99187"/>
                </a:lnTo>
                <a:lnTo>
                  <a:pt x="58432" y="95415"/>
                </a:lnTo>
                <a:lnTo>
                  <a:pt x="67894" y="39611"/>
                </a:lnTo>
                <a:lnTo>
                  <a:pt x="69773" y="26568"/>
                </a:lnTo>
                <a:lnTo>
                  <a:pt x="70954" y="15494"/>
                </a:lnTo>
                <a:lnTo>
                  <a:pt x="71297" y="6565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11763" y="5301747"/>
            <a:ext cx="12700" cy="1905"/>
          </a:xfrm>
          <a:custGeom>
            <a:avLst/>
            <a:gdLst/>
            <a:ahLst/>
            <a:cxnLst/>
            <a:rect l="l" t="t" r="r" b="b"/>
            <a:pathLst>
              <a:path w="12700" h="1904">
                <a:moveTo>
                  <a:pt x="0" y="0"/>
                </a:moveTo>
                <a:lnTo>
                  <a:pt x="11099" y="1549"/>
                </a:lnTo>
                <a:lnTo>
                  <a:pt x="12255" y="901"/>
                </a:lnTo>
                <a:lnTo>
                  <a:pt x="7289" y="457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885067" y="5468742"/>
            <a:ext cx="59055" cy="4445"/>
          </a:xfrm>
          <a:custGeom>
            <a:avLst/>
            <a:gdLst/>
            <a:ahLst/>
            <a:cxnLst/>
            <a:rect l="l" t="t" r="r" b="b"/>
            <a:pathLst>
              <a:path w="59055" h="4445">
                <a:moveTo>
                  <a:pt x="0" y="0"/>
                </a:moveTo>
                <a:lnTo>
                  <a:pt x="9373" y="957"/>
                </a:lnTo>
                <a:lnTo>
                  <a:pt x="21978" y="1989"/>
                </a:lnTo>
                <a:lnTo>
                  <a:pt x="38349" y="3109"/>
                </a:lnTo>
                <a:lnTo>
                  <a:pt x="59016" y="4330"/>
                </a:lnTo>
                <a:lnTo>
                  <a:pt x="46877" y="3557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974173" y="8974521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1214" y="0"/>
                </a:moveTo>
                <a:lnTo>
                  <a:pt x="1057" y="300"/>
                </a:lnTo>
                <a:lnTo>
                  <a:pt x="371" y="7615"/>
                </a:lnTo>
                <a:lnTo>
                  <a:pt x="0" y="14330"/>
                </a:lnTo>
                <a:lnTo>
                  <a:pt x="121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011614" y="8840246"/>
            <a:ext cx="1905" cy="7620"/>
          </a:xfrm>
          <a:custGeom>
            <a:avLst/>
            <a:gdLst/>
            <a:ahLst/>
            <a:cxnLst/>
            <a:rect l="l" t="t" r="r" b="b"/>
            <a:pathLst>
              <a:path w="1905" h="7620">
                <a:moveTo>
                  <a:pt x="14" y="0"/>
                </a:moveTo>
                <a:lnTo>
                  <a:pt x="0" y="1111"/>
                </a:lnTo>
                <a:lnTo>
                  <a:pt x="266" y="6394"/>
                </a:lnTo>
                <a:lnTo>
                  <a:pt x="1447" y="7334"/>
                </a:lnTo>
                <a:lnTo>
                  <a:pt x="393" y="4552"/>
                </a:lnTo>
                <a:lnTo>
                  <a:pt x="1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485492" y="10047032"/>
            <a:ext cx="9525" cy="1905"/>
          </a:xfrm>
          <a:custGeom>
            <a:avLst/>
            <a:gdLst/>
            <a:ahLst/>
            <a:cxnLst/>
            <a:rect l="l" t="t" r="r" b="b"/>
            <a:pathLst>
              <a:path w="9525" h="1904">
                <a:moveTo>
                  <a:pt x="0" y="0"/>
                </a:moveTo>
                <a:lnTo>
                  <a:pt x="9499" y="1866"/>
                </a:lnTo>
                <a:lnTo>
                  <a:pt x="7873" y="1524"/>
                </a:lnTo>
                <a:lnTo>
                  <a:pt x="2793" y="25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969907" y="8917419"/>
            <a:ext cx="12065" cy="116839"/>
          </a:xfrm>
          <a:custGeom>
            <a:avLst/>
            <a:gdLst/>
            <a:ahLst/>
            <a:cxnLst/>
            <a:rect l="l" t="t" r="r" b="b"/>
            <a:pathLst>
              <a:path w="12064" h="116840">
                <a:moveTo>
                  <a:pt x="5854" y="64249"/>
                </a:moveTo>
                <a:lnTo>
                  <a:pt x="4838" y="70535"/>
                </a:lnTo>
                <a:lnTo>
                  <a:pt x="4267" y="73152"/>
                </a:lnTo>
                <a:lnTo>
                  <a:pt x="4254" y="71437"/>
                </a:lnTo>
                <a:lnTo>
                  <a:pt x="0" y="116319"/>
                </a:lnTo>
                <a:lnTo>
                  <a:pt x="1384" y="102730"/>
                </a:lnTo>
                <a:lnTo>
                  <a:pt x="4318" y="76758"/>
                </a:lnTo>
                <a:lnTo>
                  <a:pt x="5854" y="64249"/>
                </a:lnTo>
                <a:close/>
              </a:path>
              <a:path w="12064" h="116840">
                <a:moveTo>
                  <a:pt x="11645" y="23241"/>
                </a:moveTo>
                <a:lnTo>
                  <a:pt x="8763" y="42583"/>
                </a:lnTo>
                <a:lnTo>
                  <a:pt x="5854" y="64249"/>
                </a:lnTo>
                <a:lnTo>
                  <a:pt x="8077" y="49491"/>
                </a:lnTo>
                <a:lnTo>
                  <a:pt x="11645" y="23241"/>
                </a:lnTo>
                <a:close/>
              </a:path>
              <a:path w="12064" h="116840">
                <a:moveTo>
                  <a:pt x="11785" y="1397"/>
                </a:moveTo>
                <a:lnTo>
                  <a:pt x="11315" y="0"/>
                </a:lnTo>
                <a:lnTo>
                  <a:pt x="10629" y="3124"/>
                </a:lnTo>
                <a:lnTo>
                  <a:pt x="9677" y="12407"/>
                </a:lnTo>
                <a:lnTo>
                  <a:pt x="8407" y="29489"/>
                </a:lnTo>
                <a:lnTo>
                  <a:pt x="11785" y="1397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5194236"/>
            <a:ext cx="3362325" cy="4886325"/>
          </a:xfrm>
          <a:custGeom>
            <a:avLst/>
            <a:gdLst/>
            <a:ahLst/>
            <a:cxnLst/>
            <a:rect l="l" t="t" r="r" b="b"/>
            <a:pathLst>
              <a:path w="3362325" h="4886325">
                <a:moveTo>
                  <a:pt x="22072" y="4675886"/>
                </a:moveTo>
                <a:lnTo>
                  <a:pt x="0" y="4664583"/>
                </a:lnTo>
                <a:lnTo>
                  <a:pt x="0" y="4673371"/>
                </a:lnTo>
                <a:lnTo>
                  <a:pt x="22072" y="4675886"/>
                </a:lnTo>
                <a:close/>
              </a:path>
              <a:path w="3362325" h="4886325">
                <a:moveTo>
                  <a:pt x="26822" y="4676483"/>
                </a:moveTo>
                <a:lnTo>
                  <a:pt x="25323" y="4676292"/>
                </a:lnTo>
                <a:lnTo>
                  <a:pt x="22072" y="4675898"/>
                </a:lnTo>
                <a:lnTo>
                  <a:pt x="23126" y="4676445"/>
                </a:lnTo>
                <a:lnTo>
                  <a:pt x="26822" y="4676483"/>
                </a:lnTo>
                <a:close/>
              </a:path>
              <a:path w="3362325" h="4886325">
                <a:moveTo>
                  <a:pt x="317042" y="4707966"/>
                </a:moveTo>
                <a:lnTo>
                  <a:pt x="305866" y="4705553"/>
                </a:lnTo>
                <a:lnTo>
                  <a:pt x="304076" y="4707966"/>
                </a:lnTo>
                <a:lnTo>
                  <a:pt x="317042" y="4707966"/>
                </a:lnTo>
                <a:close/>
              </a:path>
              <a:path w="3362325" h="4886325">
                <a:moveTo>
                  <a:pt x="881519" y="4743424"/>
                </a:moveTo>
                <a:lnTo>
                  <a:pt x="869861" y="4743043"/>
                </a:lnTo>
                <a:lnTo>
                  <a:pt x="861136" y="4742853"/>
                </a:lnTo>
                <a:lnTo>
                  <a:pt x="854773" y="4742789"/>
                </a:lnTo>
                <a:lnTo>
                  <a:pt x="850176" y="4742840"/>
                </a:lnTo>
                <a:lnTo>
                  <a:pt x="881519" y="4743424"/>
                </a:lnTo>
                <a:close/>
              </a:path>
              <a:path w="3362325" h="4886325">
                <a:moveTo>
                  <a:pt x="900087" y="4752733"/>
                </a:moveTo>
                <a:lnTo>
                  <a:pt x="898956" y="4750803"/>
                </a:lnTo>
                <a:lnTo>
                  <a:pt x="850988" y="4744504"/>
                </a:lnTo>
                <a:lnTo>
                  <a:pt x="850176" y="4742840"/>
                </a:lnTo>
                <a:lnTo>
                  <a:pt x="783971" y="4740414"/>
                </a:lnTo>
                <a:lnTo>
                  <a:pt x="774407" y="4741888"/>
                </a:lnTo>
                <a:lnTo>
                  <a:pt x="784288" y="4747399"/>
                </a:lnTo>
                <a:lnTo>
                  <a:pt x="826338" y="4751222"/>
                </a:lnTo>
                <a:lnTo>
                  <a:pt x="842403" y="4750917"/>
                </a:lnTo>
                <a:lnTo>
                  <a:pt x="849020" y="4749228"/>
                </a:lnTo>
                <a:lnTo>
                  <a:pt x="862736" y="4748911"/>
                </a:lnTo>
                <a:lnTo>
                  <a:pt x="900087" y="4752733"/>
                </a:lnTo>
                <a:close/>
              </a:path>
              <a:path w="3362325" h="4886325">
                <a:moveTo>
                  <a:pt x="1143863" y="4784166"/>
                </a:moveTo>
                <a:lnTo>
                  <a:pt x="1142695" y="4781156"/>
                </a:lnTo>
                <a:lnTo>
                  <a:pt x="1065568" y="4771466"/>
                </a:lnTo>
                <a:lnTo>
                  <a:pt x="1092085" y="4784166"/>
                </a:lnTo>
                <a:lnTo>
                  <a:pt x="1143863" y="4784166"/>
                </a:lnTo>
                <a:close/>
              </a:path>
              <a:path w="3362325" h="4886325">
                <a:moveTo>
                  <a:pt x="2051138" y="4841583"/>
                </a:moveTo>
                <a:lnTo>
                  <a:pt x="2036114" y="4839652"/>
                </a:lnTo>
                <a:lnTo>
                  <a:pt x="2024291" y="4837912"/>
                </a:lnTo>
                <a:lnTo>
                  <a:pt x="2015121" y="4836338"/>
                </a:lnTo>
                <a:lnTo>
                  <a:pt x="2008060" y="4834890"/>
                </a:lnTo>
                <a:lnTo>
                  <a:pt x="2009406" y="4836071"/>
                </a:lnTo>
                <a:lnTo>
                  <a:pt x="2016226" y="4837557"/>
                </a:lnTo>
                <a:lnTo>
                  <a:pt x="2029739" y="4839386"/>
                </a:lnTo>
                <a:lnTo>
                  <a:pt x="2051138" y="4841583"/>
                </a:lnTo>
                <a:close/>
              </a:path>
              <a:path w="3362325" h="4886325">
                <a:moveTo>
                  <a:pt x="2924683" y="4592777"/>
                </a:moveTo>
                <a:lnTo>
                  <a:pt x="2924530" y="4583455"/>
                </a:lnTo>
                <a:lnTo>
                  <a:pt x="2922930" y="4585614"/>
                </a:lnTo>
                <a:lnTo>
                  <a:pt x="2916123" y="4671047"/>
                </a:lnTo>
                <a:lnTo>
                  <a:pt x="2917482" y="4672088"/>
                </a:lnTo>
                <a:lnTo>
                  <a:pt x="2919374" y="4663300"/>
                </a:lnTo>
                <a:lnTo>
                  <a:pt x="2921482" y="4646892"/>
                </a:lnTo>
                <a:lnTo>
                  <a:pt x="2923438" y="4625022"/>
                </a:lnTo>
                <a:lnTo>
                  <a:pt x="2924683" y="4592777"/>
                </a:lnTo>
                <a:close/>
              </a:path>
              <a:path w="3362325" h="4886325">
                <a:moveTo>
                  <a:pt x="2948279" y="4553839"/>
                </a:moveTo>
                <a:lnTo>
                  <a:pt x="2947606" y="4546663"/>
                </a:lnTo>
                <a:lnTo>
                  <a:pt x="2943034" y="4578350"/>
                </a:lnTo>
                <a:lnTo>
                  <a:pt x="2942971" y="4593755"/>
                </a:lnTo>
                <a:lnTo>
                  <a:pt x="2942069" y="4618964"/>
                </a:lnTo>
                <a:lnTo>
                  <a:pt x="2941612" y="4638078"/>
                </a:lnTo>
                <a:lnTo>
                  <a:pt x="2942882" y="4635258"/>
                </a:lnTo>
                <a:lnTo>
                  <a:pt x="2947200" y="4594606"/>
                </a:lnTo>
                <a:lnTo>
                  <a:pt x="2947378" y="4577334"/>
                </a:lnTo>
                <a:lnTo>
                  <a:pt x="2948279" y="4553839"/>
                </a:lnTo>
                <a:close/>
              </a:path>
              <a:path w="3362325" h="4886325">
                <a:moveTo>
                  <a:pt x="2950426" y="4374820"/>
                </a:moveTo>
                <a:lnTo>
                  <a:pt x="2949930" y="4377766"/>
                </a:lnTo>
                <a:lnTo>
                  <a:pt x="2946247" y="4403166"/>
                </a:lnTo>
                <a:lnTo>
                  <a:pt x="2950172" y="4377766"/>
                </a:lnTo>
                <a:lnTo>
                  <a:pt x="2950426" y="4374820"/>
                </a:lnTo>
                <a:close/>
              </a:path>
              <a:path w="3362325" h="4886325">
                <a:moveTo>
                  <a:pt x="2966351" y="4329569"/>
                </a:moveTo>
                <a:lnTo>
                  <a:pt x="2963951" y="4343247"/>
                </a:lnTo>
                <a:lnTo>
                  <a:pt x="2961957" y="4351934"/>
                </a:lnTo>
                <a:lnTo>
                  <a:pt x="2957741" y="4366679"/>
                </a:lnTo>
                <a:lnTo>
                  <a:pt x="2965323" y="4370070"/>
                </a:lnTo>
                <a:lnTo>
                  <a:pt x="2966351" y="4329569"/>
                </a:lnTo>
                <a:close/>
              </a:path>
              <a:path w="3362325" h="4886325">
                <a:moveTo>
                  <a:pt x="2968460" y="3888575"/>
                </a:moveTo>
                <a:lnTo>
                  <a:pt x="2966923" y="3883012"/>
                </a:lnTo>
                <a:lnTo>
                  <a:pt x="2965323" y="3879354"/>
                </a:lnTo>
                <a:lnTo>
                  <a:pt x="2965996" y="3872763"/>
                </a:lnTo>
                <a:lnTo>
                  <a:pt x="2964357" y="3872636"/>
                </a:lnTo>
                <a:lnTo>
                  <a:pt x="2962973" y="3888981"/>
                </a:lnTo>
                <a:lnTo>
                  <a:pt x="2962046" y="3912743"/>
                </a:lnTo>
                <a:lnTo>
                  <a:pt x="2961830" y="3934866"/>
                </a:lnTo>
                <a:lnTo>
                  <a:pt x="2962529" y="3946296"/>
                </a:lnTo>
                <a:lnTo>
                  <a:pt x="2964396" y="3937978"/>
                </a:lnTo>
                <a:lnTo>
                  <a:pt x="2967659" y="3900868"/>
                </a:lnTo>
                <a:lnTo>
                  <a:pt x="2968460" y="3888575"/>
                </a:lnTo>
                <a:close/>
              </a:path>
              <a:path w="3362325" h="4886325">
                <a:moveTo>
                  <a:pt x="3008033" y="3468357"/>
                </a:moveTo>
                <a:lnTo>
                  <a:pt x="3005201" y="3473424"/>
                </a:lnTo>
                <a:lnTo>
                  <a:pt x="3004477" y="3471608"/>
                </a:lnTo>
                <a:lnTo>
                  <a:pt x="3005137" y="3461054"/>
                </a:lnTo>
                <a:lnTo>
                  <a:pt x="2999663" y="3530993"/>
                </a:lnTo>
                <a:lnTo>
                  <a:pt x="3001899" y="3509340"/>
                </a:lnTo>
                <a:lnTo>
                  <a:pt x="3004007" y="3493363"/>
                </a:lnTo>
                <a:lnTo>
                  <a:pt x="3008033" y="3468357"/>
                </a:lnTo>
                <a:close/>
              </a:path>
              <a:path w="3362325" h="4886325">
                <a:moveTo>
                  <a:pt x="3018777" y="3668191"/>
                </a:moveTo>
                <a:lnTo>
                  <a:pt x="3017596" y="3669271"/>
                </a:lnTo>
                <a:lnTo>
                  <a:pt x="3017977" y="3659276"/>
                </a:lnTo>
                <a:lnTo>
                  <a:pt x="3018739" y="3647046"/>
                </a:lnTo>
                <a:lnTo>
                  <a:pt x="3011246" y="3715245"/>
                </a:lnTo>
                <a:lnTo>
                  <a:pt x="3009036" y="3738105"/>
                </a:lnTo>
                <a:lnTo>
                  <a:pt x="3009125" y="3746119"/>
                </a:lnTo>
                <a:lnTo>
                  <a:pt x="3018777" y="3668191"/>
                </a:lnTo>
                <a:close/>
              </a:path>
              <a:path w="3362325" h="4886325">
                <a:moveTo>
                  <a:pt x="3024047" y="3584079"/>
                </a:moveTo>
                <a:lnTo>
                  <a:pt x="3021380" y="3613073"/>
                </a:lnTo>
                <a:lnTo>
                  <a:pt x="3019920" y="3630599"/>
                </a:lnTo>
                <a:lnTo>
                  <a:pt x="3018739" y="3647046"/>
                </a:lnTo>
                <a:lnTo>
                  <a:pt x="3020644" y="3628606"/>
                </a:lnTo>
                <a:lnTo>
                  <a:pt x="3022257" y="3611435"/>
                </a:lnTo>
                <a:lnTo>
                  <a:pt x="3023438" y="3596322"/>
                </a:lnTo>
                <a:lnTo>
                  <a:pt x="3024047" y="3584079"/>
                </a:lnTo>
                <a:close/>
              </a:path>
              <a:path w="3362325" h="4886325">
                <a:moveTo>
                  <a:pt x="3035643" y="3260166"/>
                </a:moveTo>
                <a:lnTo>
                  <a:pt x="3030245" y="3285566"/>
                </a:lnTo>
                <a:lnTo>
                  <a:pt x="3028696" y="3298266"/>
                </a:lnTo>
                <a:lnTo>
                  <a:pt x="3026460" y="3310966"/>
                </a:lnTo>
                <a:lnTo>
                  <a:pt x="3019031" y="3349066"/>
                </a:lnTo>
                <a:lnTo>
                  <a:pt x="3022650" y="3336366"/>
                </a:lnTo>
                <a:lnTo>
                  <a:pt x="3023006" y="3349066"/>
                </a:lnTo>
                <a:lnTo>
                  <a:pt x="3021088" y="3374466"/>
                </a:lnTo>
                <a:lnTo>
                  <a:pt x="3017837" y="3412566"/>
                </a:lnTo>
                <a:lnTo>
                  <a:pt x="3014256" y="3450666"/>
                </a:lnTo>
                <a:lnTo>
                  <a:pt x="3011309" y="3476066"/>
                </a:lnTo>
                <a:lnTo>
                  <a:pt x="3009976" y="3501466"/>
                </a:lnTo>
                <a:lnTo>
                  <a:pt x="3011208" y="3501466"/>
                </a:lnTo>
                <a:lnTo>
                  <a:pt x="3016008" y="3488766"/>
                </a:lnTo>
                <a:lnTo>
                  <a:pt x="3006077" y="3539566"/>
                </a:lnTo>
                <a:lnTo>
                  <a:pt x="2999498" y="3577666"/>
                </a:lnTo>
                <a:lnTo>
                  <a:pt x="2992831" y="3628466"/>
                </a:lnTo>
                <a:lnTo>
                  <a:pt x="2982607" y="3679266"/>
                </a:lnTo>
                <a:lnTo>
                  <a:pt x="2986544" y="3679266"/>
                </a:lnTo>
                <a:lnTo>
                  <a:pt x="2985973" y="3691966"/>
                </a:lnTo>
                <a:lnTo>
                  <a:pt x="2981680" y="3730066"/>
                </a:lnTo>
                <a:lnTo>
                  <a:pt x="2982087" y="3730066"/>
                </a:lnTo>
                <a:lnTo>
                  <a:pt x="2982341" y="3755466"/>
                </a:lnTo>
                <a:lnTo>
                  <a:pt x="2982531" y="3742766"/>
                </a:lnTo>
                <a:lnTo>
                  <a:pt x="2984703" y="3730066"/>
                </a:lnTo>
                <a:lnTo>
                  <a:pt x="2986773" y="3717366"/>
                </a:lnTo>
                <a:lnTo>
                  <a:pt x="2988665" y="3717366"/>
                </a:lnTo>
                <a:lnTo>
                  <a:pt x="2990316" y="3704666"/>
                </a:lnTo>
                <a:lnTo>
                  <a:pt x="2989580" y="3755466"/>
                </a:lnTo>
                <a:lnTo>
                  <a:pt x="2985846" y="3806266"/>
                </a:lnTo>
                <a:lnTo>
                  <a:pt x="2981528" y="3869766"/>
                </a:lnTo>
                <a:lnTo>
                  <a:pt x="2979013" y="3907866"/>
                </a:lnTo>
                <a:lnTo>
                  <a:pt x="2976346" y="3920566"/>
                </a:lnTo>
                <a:lnTo>
                  <a:pt x="2975686" y="3920566"/>
                </a:lnTo>
                <a:lnTo>
                  <a:pt x="2975140" y="3907866"/>
                </a:lnTo>
                <a:lnTo>
                  <a:pt x="2972778" y="3907866"/>
                </a:lnTo>
                <a:lnTo>
                  <a:pt x="2971203" y="3971366"/>
                </a:lnTo>
                <a:lnTo>
                  <a:pt x="2965310" y="3996766"/>
                </a:lnTo>
                <a:lnTo>
                  <a:pt x="2959036" y="4022166"/>
                </a:lnTo>
                <a:lnTo>
                  <a:pt x="2955302" y="4034866"/>
                </a:lnTo>
                <a:lnTo>
                  <a:pt x="2957080" y="3984066"/>
                </a:lnTo>
                <a:lnTo>
                  <a:pt x="2947225" y="4085666"/>
                </a:lnTo>
                <a:lnTo>
                  <a:pt x="2943441" y="4107675"/>
                </a:lnTo>
                <a:lnTo>
                  <a:pt x="2943441" y="4161866"/>
                </a:lnTo>
                <a:lnTo>
                  <a:pt x="2939516" y="4187266"/>
                </a:lnTo>
                <a:lnTo>
                  <a:pt x="2938742" y="4187266"/>
                </a:lnTo>
                <a:lnTo>
                  <a:pt x="2943402" y="4149166"/>
                </a:lnTo>
                <a:lnTo>
                  <a:pt x="2943441" y="4161866"/>
                </a:lnTo>
                <a:lnTo>
                  <a:pt x="2943441" y="4107675"/>
                </a:lnTo>
                <a:lnTo>
                  <a:pt x="2940672" y="4123766"/>
                </a:lnTo>
                <a:lnTo>
                  <a:pt x="2934690" y="4174566"/>
                </a:lnTo>
                <a:lnTo>
                  <a:pt x="2929902" y="4225366"/>
                </a:lnTo>
                <a:lnTo>
                  <a:pt x="2926956" y="4263466"/>
                </a:lnTo>
                <a:lnTo>
                  <a:pt x="2923717" y="4301566"/>
                </a:lnTo>
                <a:lnTo>
                  <a:pt x="2922155" y="4326966"/>
                </a:lnTo>
                <a:lnTo>
                  <a:pt x="2921584" y="4352366"/>
                </a:lnTo>
                <a:lnTo>
                  <a:pt x="2921304" y="4339666"/>
                </a:lnTo>
                <a:lnTo>
                  <a:pt x="2909773" y="4479366"/>
                </a:lnTo>
                <a:lnTo>
                  <a:pt x="2908223" y="4479366"/>
                </a:lnTo>
                <a:lnTo>
                  <a:pt x="2903474" y="4530166"/>
                </a:lnTo>
                <a:lnTo>
                  <a:pt x="2899181" y="4580966"/>
                </a:lnTo>
                <a:lnTo>
                  <a:pt x="2891002" y="4682566"/>
                </a:lnTo>
                <a:lnTo>
                  <a:pt x="2888881" y="4707966"/>
                </a:lnTo>
                <a:lnTo>
                  <a:pt x="2886646" y="4733366"/>
                </a:lnTo>
                <a:lnTo>
                  <a:pt x="2884284" y="4758766"/>
                </a:lnTo>
                <a:lnTo>
                  <a:pt x="2881782" y="4784166"/>
                </a:lnTo>
                <a:lnTo>
                  <a:pt x="2876156" y="4834966"/>
                </a:lnTo>
                <a:lnTo>
                  <a:pt x="2875089" y="4847666"/>
                </a:lnTo>
                <a:lnTo>
                  <a:pt x="2874238" y="4847666"/>
                </a:lnTo>
                <a:lnTo>
                  <a:pt x="2872448" y="4860366"/>
                </a:lnTo>
                <a:lnTo>
                  <a:pt x="2835110" y="4860366"/>
                </a:lnTo>
                <a:lnTo>
                  <a:pt x="2797124" y="4847666"/>
                </a:lnTo>
                <a:lnTo>
                  <a:pt x="2708148" y="4847666"/>
                </a:lnTo>
                <a:lnTo>
                  <a:pt x="2651582" y="4834966"/>
                </a:lnTo>
                <a:lnTo>
                  <a:pt x="2578811" y="4834966"/>
                </a:lnTo>
                <a:lnTo>
                  <a:pt x="2513317" y="4822266"/>
                </a:lnTo>
                <a:lnTo>
                  <a:pt x="2417749" y="4822266"/>
                </a:lnTo>
                <a:lnTo>
                  <a:pt x="2384920" y="4809566"/>
                </a:lnTo>
                <a:lnTo>
                  <a:pt x="2339403" y="4809566"/>
                </a:lnTo>
                <a:lnTo>
                  <a:pt x="2284730" y="4796866"/>
                </a:lnTo>
                <a:lnTo>
                  <a:pt x="2224455" y="4796866"/>
                </a:lnTo>
                <a:lnTo>
                  <a:pt x="2162111" y="4784166"/>
                </a:lnTo>
                <a:lnTo>
                  <a:pt x="2045385" y="4784166"/>
                </a:lnTo>
                <a:lnTo>
                  <a:pt x="1998103" y="4771466"/>
                </a:lnTo>
                <a:lnTo>
                  <a:pt x="1993366" y="4784166"/>
                </a:lnTo>
                <a:lnTo>
                  <a:pt x="1947392" y="4784166"/>
                </a:lnTo>
                <a:lnTo>
                  <a:pt x="1900961" y="4771466"/>
                </a:lnTo>
                <a:lnTo>
                  <a:pt x="1671231" y="4771466"/>
                </a:lnTo>
                <a:lnTo>
                  <a:pt x="1624190" y="4758766"/>
                </a:lnTo>
                <a:lnTo>
                  <a:pt x="1521002" y="4758766"/>
                </a:lnTo>
                <a:lnTo>
                  <a:pt x="1466380" y="4746066"/>
                </a:lnTo>
                <a:lnTo>
                  <a:pt x="1423898" y="4746066"/>
                </a:lnTo>
                <a:lnTo>
                  <a:pt x="1370698" y="4733366"/>
                </a:lnTo>
                <a:lnTo>
                  <a:pt x="1263002" y="4733366"/>
                </a:lnTo>
                <a:lnTo>
                  <a:pt x="1209382" y="4720666"/>
                </a:lnTo>
                <a:lnTo>
                  <a:pt x="1054785" y="4720666"/>
                </a:lnTo>
                <a:lnTo>
                  <a:pt x="1006830" y="4707966"/>
                </a:lnTo>
                <a:lnTo>
                  <a:pt x="930338" y="4707966"/>
                </a:lnTo>
                <a:lnTo>
                  <a:pt x="915898" y="4695266"/>
                </a:lnTo>
                <a:lnTo>
                  <a:pt x="799439" y="4695266"/>
                </a:lnTo>
                <a:lnTo>
                  <a:pt x="782777" y="4682566"/>
                </a:lnTo>
                <a:lnTo>
                  <a:pt x="749617" y="4682566"/>
                </a:lnTo>
                <a:lnTo>
                  <a:pt x="762127" y="4695266"/>
                </a:lnTo>
                <a:lnTo>
                  <a:pt x="708520" y="4695266"/>
                </a:lnTo>
                <a:lnTo>
                  <a:pt x="678078" y="4682566"/>
                </a:lnTo>
                <a:lnTo>
                  <a:pt x="596531" y="4682566"/>
                </a:lnTo>
                <a:lnTo>
                  <a:pt x="559511" y="4669866"/>
                </a:lnTo>
                <a:lnTo>
                  <a:pt x="309372" y="4669866"/>
                </a:lnTo>
                <a:lnTo>
                  <a:pt x="276225" y="4657166"/>
                </a:lnTo>
                <a:lnTo>
                  <a:pt x="212737" y="4657166"/>
                </a:lnTo>
                <a:lnTo>
                  <a:pt x="194310" y="4644466"/>
                </a:lnTo>
                <a:lnTo>
                  <a:pt x="38747" y="4644466"/>
                </a:lnTo>
                <a:lnTo>
                  <a:pt x="41567" y="4631766"/>
                </a:lnTo>
                <a:lnTo>
                  <a:pt x="0" y="4631766"/>
                </a:lnTo>
                <a:lnTo>
                  <a:pt x="0" y="4657166"/>
                </a:lnTo>
                <a:lnTo>
                  <a:pt x="81178" y="4657166"/>
                </a:lnTo>
                <a:lnTo>
                  <a:pt x="88607" y="4669866"/>
                </a:lnTo>
                <a:lnTo>
                  <a:pt x="91998" y="4669866"/>
                </a:lnTo>
                <a:lnTo>
                  <a:pt x="76390" y="4682566"/>
                </a:lnTo>
                <a:lnTo>
                  <a:pt x="54190" y="4682566"/>
                </a:lnTo>
                <a:lnTo>
                  <a:pt x="86639" y="4695266"/>
                </a:lnTo>
                <a:lnTo>
                  <a:pt x="156908" y="4695266"/>
                </a:lnTo>
                <a:lnTo>
                  <a:pt x="141922" y="4682566"/>
                </a:lnTo>
                <a:lnTo>
                  <a:pt x="197573" y="4682566"/>
                </a:lnTo>
                <a:lnTo>
                  <a:pt x="225882" y="4695266"/>
                </a:lnTo>
                <a:lnTo>
                  <a:pt x="258025" y="4695266"/>
                </a:lnTo>
                <a:lnTo>
                  <a:pt x="305866" y="4705553"/>
                </a:lnTo>
                <a:lnTo>
                  <a:pt x="313512" y="4695266"/>
                </a:lnTo>
                <a:lnTo>
                  <a:pt x="373849" y="4695266"/>
                </a:lnTo>
                <a:lnTo>
                  <a:pt x="373214" y="4707966"/>
                </a:lnTo>
                <a:lnTo>
                  <a:pt x="486194" y="4707966"/>
                </a:lnTo>
                <a:lnTo>
                  <a:pt x="500862" y="4720666"/>
                </a:lnTo>
                <a:lnTo>
                  <a:pt x="535343" y="4720666"/>
                </a:lnTo>
                <a:lnTo>
                  <a:pt x="580783" y="4733366"/>
                </a:lnTo>
                <a:lnTo>
                  <a:pt x="913638" y="4733366"/>
                </a:lnTo>
                <a:lnTo>
                  <a:pt x="906741" y="4746066"/>
                </a:lnTo>
                <a:lnTo>
                  <a:pt x="918019" y="4746066"/>
                </a:lnTo>
                <a:lnTo>
                  <a:pt x="958354" y="4758766"/>
                </a:lnTo>
                <a:lnTo>
                  <a:pt x="983589" y="4758766"/>
                </a:lnTo>
                <a:lnTo>
                  <a:pt x="1021435" y="4746066"/>
                </a:lnTo>
                <a:lnTo>
                  <a:pt x="1126451" y="4746066"/>
                </a:lnTo>
                <a:lnTo>
                  <a:pt x="1189304" y="4733366"/>
                </a:lnTo>
                <a:lnTo>
                  <a:pt x="1256207" y="4746066"/>
                </a:lnTo>
                <a:lnTo>
                  <a:pt x="1386624" y="4746066"/>
                </a:lnTo>
                <a:lnTo>
                  <a:pt x="1351749" y="4758766"/>
                </a:lnTo>
                <a:lnTo>
                  <a:pt x="1036345" y="4758766"/>
                </a:lnTo>
                <a:lnTo>
                  <a:pt x="1064501" y="4771466"/>
                </a:lnTo>
                <a:lnTo>
                  <a:pt x="1065568" y="4771466"/>
                </a:lnTo>
                <a:lnTo>
                  <a:pt x="1138923" y="4771466"/>
                </a:lnTo>
                <a:lnTo>
                  <a:pt x="1142695" y="4781156"/>
                </a:lnTo>
                <a:lnTo>
                  <a:pt x="1267472" y="4796866"/>
                </a:lnTo>
                <a:lnTo>
                  <a:pt x="1415580" y="4796866"/>
                </a:lnTo>
                <a:lnTo>
                  <a:pt x="1195362" y="4784166"/>
                </a:lnTo>
                <a:lnTo>
                  <a:pt x="1202728" y="4784166"/>
                </a:lnTo>
                <a:lnTo>
                  <a:pt x="1230426" y="4771466"/>
                </a:lnTo>
                <a:lnTo>
                  <a:pt x="1331404" y="4771466"/>
                </a:lnTo>
                <a:lnTo>
                  <a:pt x="1396923" y="4784166"/>
                </a:lnTo>
                <a:lnTo>
                  <a:pt x="1478165" y="4784166"/>
                </a:lnTo>
                <a:lnTo>
                  <a:pt x="1466977" y="4796866"/>
                </a:lnTo>
                <a:lnTo>
                  <a:pt x="1518450" y="4796866"/>
                </a:lnTo>
                <a:lnTo>
                  <a:pt x="1564767" y="4809566"/>
                </a:lnTo>
                <a:lnTo>
                  <a:pt x="1658150" y="4809566"/>
                </a:lnTo>
                <a:lnTo>
                  <a:pt x="1703539" y="4822266"/>
                </a:lnTo>
                <a:lnTo>
                  <a:pt x="1785277" y="4822266"/>
                </a:lnTo>
                <a:lnTo>
                  <a:pt x="1818030" y="4834966"/>
                </a:lnTo>
                <a:lnTo>
                  <a:pt x="1859927" y="4834966"/>
                </a:lnTo>
                <a:lnTo>
                  <a:pt x="1828520" y="4822266"/>
                </a:lnTo>
                <a:lnTo>
                  <a:pt x="1813966" y="4809566"/>
                </a:lnTo>
                <a:lnTo>
                  <a:pt x="1816227" y="4796866"/>
                </a:lnTo>
                <a:lnTo>
                  <a:pt x="1835251" y="4784166"/>
                </a:lnTo>
                <a:lnTo>
                  <a:pt x="1867712" y="4796866"/>
                </a:lnTo>
                <a:lnTo>
                  <a:pt x="1930679" y="4796866"/>
                </a:lnTo>
                <a:lnTo>
                  <a:pt x="1939290" y="4798492"/>
                </a:lnTo>
                <a:lnTo>
                  <a:pt x="1920862" y="4809236"/>
                </a:lnTo>
                <a:lnTo>
                  <a:pt x="1942592" y="4810912"/>
                </a:lnTo>
                <a:lnTo>
                  <a:pt x="1940674" y="4798746"/>
                </a:lnTo>
                <a:lnTo>
                  <a:pt x="1998472" y="4809566"/>
                </a:lnTo>
                <a:lnTo>
                  <a:pt x="2045449" y="4822266"/>
                </a:lnTo>
                <a:lnTo>
                  <a:pt x="2057831" y="4822266"/>
                </a:lnTo>
                <a:lnTo>
                  <a:pt x="2042350" y="4834966"/>
                </a:lnTo>
                <a:lnTo>
                  <a:pt x="2053170" y="4834966"/>
                </a:lnTo>
                <a:lnTo>
                  <a:pt x="2066582" y="4847666"/>
                </a:lnTo>
                <a:lnTo>
                  <a:pt x="2227745" y="4847666"/>
                </a:lnTo>
                <a:lnTo>
                  <a:pt x="2263051" y="4860366"/>
                </a:lnTo>
                <a:lnTo>
                  <a:pt x="2317102" y="4860366"/>
                </a:lnTo>
                <a:lnTo>
                  <a:pt x="2353767" y="4847666"/>
                </a:lnTo>
                <a:lnTo>
                  <a:pt x="2468562" y="4847666"/>
                </a:lnTo>
                <a:lnTo>
                  <a:pt x="2473706" y="4860366"/>
                </a:lnTo>
                <a:lnTo>
                  <a:pt x="2541943" y="4860366"/>
                </a:lnTo>
                <a:lnTo>
                  <a:pt x="2590546" y="4873066"/>
                </a:lnTo>
                <a:lnTo>
                  <a:pt x="2678684" y="4873066"/>
                </a:lnTo>
                <a:lnTo>
                  <a:pt x="2764904" y="4885753"/>
                </a:lnTo>
                <a:lnTo>
                  <a:pt x="2908846" y="4885753"/>
                </a:lnTo>
                <a:lnTo>
                  <a:pt x="2911017" y="4873066"/>
                </a:lnTo>
                <a:lnTo>
                  <a:pt x="2912529" y="4873066"/>
                </a:lnTo>
                <a:lnTo>
                  <a:pt x="2913037" y="4885753"/>
                </a:lnTo>
                <a:lnTo>
                  <a:pt x="2914789" y="4834966"/>
                </a:lnTo>
                <a:lnTo>
                  <a:pt x="2915386" y="4822266"/>
                </a:lnTo>
                <a:lnTo>
                  <a:pt x="2916313" y="4809566"/>
                </a:lnTo>
                <a:lnTo>
                  <a:pt x="2917647" y="4796866"/>
                </a:lnTo>
                <a:lnTo>
                  <a:pt x="2922232" y="4771466"/>
                </a:lnTo>
                <a:lnTo>
                  <a:pt x="2923273" y="4771466"/>
                </a:lnTo>
                <a:lnTo>
                  <a:pt x="2922155" y="4796866"/>
                </a:lnTo>
                <a:lnTo>
                  <a:pt x="2920301" y="4822266"/>
                </a:lnTo>
                <a:lnTo>
                  <a:pt x="2919133" y="4834966"/>
                </a:lnTo>
                <a:lnTo>
                  <a:pt x="2920034" y="4847666"/>
                </a:lnTo>
                <a:lnTo>
                  <a:pt x="2924441" y="4834966"/>
                </a:lnTo>
                <a:lnTo>
                  <a:pt x="2923311" y="4809566"/>
                </a:lnTo>
                <a:lnTo>
                  <a:pt x="2924886" y="4771466"/>
                </a:lnTo>
                <a:lnTo>
                  <a:pt x="2925407" y="4758766"/>
                </a:lnTo>
                <a:lnTo>
                  <a:pt x="2928912" y="4707966"/>
                </a:lnTo>
                <a:lnTo>
                  <a:pt x="2932036" y="4657166"/>
                </a:lnTo>
                <a:lnTo>
                  <a:pt x="2928569" y="4669866"/>
                </a:lnTo>
                <a:lnTo>
                  <a:pt x="2925419" y="4682566"/>
                </a:lnTo>
                <a:lnTo>
                  <a:pt x="2922587" y="4707966"/>
                </a:lnTo>
                <a:lnTo>
                  <a:pt x="2920060" y="4746066"/>
                </a:lnTo>
                <a:lnTo>
                  <a:pt x="2918904" y="4758766"/>
                </a:lnTo>
                <a:lnTo>
                  <a:pt x="2917825" y="4771466"/>
                </a:lnTo>
                <a:lnTo>
                  <a:pt x="2916821" y="4784166"/>
                </a:lnTo>
                <a:lnTo>
                  <a:pt x="2915894" y="4796866"/>
                </a:lnTo>
                <a:lnTo>
                  <a:pt x="2912643" y="4860366"/>
                </a:lnTo>
                <a:lnTo>
                  <a:pt x="2910027" y="4860366"/>
                </a:lnTo>
                <a:lnTo>
                  <a:pt x="2908274" y="4847666"/>
                </a:lnTo>
                <a:lnTo>
                  <a:pt x="2906877" y="4834966"/>
                </a:lnTo>
                <a:lnTo>
                  <a:pt x="2905976" y="4822266"/>
                </a:lnTo>
                <a:lnTo>
                  <a:pt x="2905302" y="4822266"/>
                </a:lnTo>
                <a:lnTo>
                  <a:pt x="2904896" y="4796866"/>
                </a:lnTo>
                <a:lnTo>
                  <a:pt x="2904718" y="4784166"/>
                </a:lnTo>
                <a:lnTo>
                  <a:pt x="2905087" y="4746066"/>
                </a:lnTo>
                <a:lnTo>
                  <a:pt x="2906407" y="4707966"/>
                </a:lnTo>
                <a:lnTo>
                  <a:pt x="2908706" y="4657166"/>
                </a:lnTo>
                <a:lnTo>
                  <a:pt x="2911970" y="4606366"/>
                </a:lnTo>
                <a:lnTo>
                  <a:pt x="2917736" y="4542866"/>
                </a:lnTo>
                <a:lnTo>
                  <a:pt x="2921495" y="4530166"/>
                </a:lnTo>
                <a:lnTo>
                  <a:pt x="2924530" y="4530166"/>
                </a:lnTo>
                <a:lnTo>
                  <a:pt x="2930931" y="4466666"/>
                </a:lnTo>
                <a:lnTo>
                  <a:pt x="2934576" y="4415866"/>
                </a:lnTo>
                <a:lnTo>
                  <a:pt x="2936290" y="4377766"/>
                </a:lnTo>
                <a:lnTo>
                  <a:pt x="2936875" y="4339666"/>
                </a:lnTo>
                <a:lnTo>
                  <a:pt x="2937141" y="4314266"/>
                </a:lnTo>
                <a:lnTo>
                  <a:pt x="2937878" y="4288866"/>
                </a:lnTo>
                <a:lnTo>
                  <a:pt x="2939897" y="4250766"/>
                </a:lnTo>
                <a:lnTo>
                  <a:pt x="2944012" y="4212666"/>
                </a:lnTo>
                <a:lnTo>
                  <a:pt x="2951010" y="4161866"/>
                </a:lnTo>
                <a:lnTo>
                  <a:pt x="2953753" y="4149166"/>
                </a:lnTo>
                <a:lnTo>
                  <a:pt x="2959239" y="4123766"/>
                </a:lnTo>
                <a:lnTo>
                  <a:pt x="2964053" y="4136466"/>
                </a:lnTo>
                <a:lnTo>
                  <a:pt x="2971393" y="4136466"/>
                </a:lnTo>
                <a:lnTo>
                  <a:pt x="2965323" y="4212666"/>
                </a:lnTo>
                <a:lnTo>
                  <a:pt x="2958401" y="4263466"/>
                </a:lnTo>
                <a:lnTo>
                  <a:pt x="2951619" y="4301566"/>
                </a:lnTo>
                <a:lnTo>
                  <a:pt x="2946006" y="4352366"/>
                </a:lnTo>
                <a:lnTo>
                  <a:pt x="2957258" y="4276166"/>
                </a:lnTo>
                <a:lnTo>
                  <a:pt x="2955975" y="4301566"/>
                </a:lnTo>
                <a:lnTo>
                  <a:pt x="2953512" y="4339666"/>
                </a:lnTo>
                <a:lnTo>
                  <a:pt x="2950426" y="4374820"/>
                </a:lnTo>
                <a:lnTo>
                  <a:pt x="2954236" y="4352366"/>
                </a:lnTo>
                <a:lnTo>
                  <a:pt x="2959087" y="4301566"/>
                </a:lnTo>
                <a:lnTo>
                  <a:pt x="2964408" y="4250766"/>
                </a:lnTo>
                <a:lnTo>
                  <a:pt x="2970098" y="4199966"/>
                </a:lnTo>
                <a:lnTo>
                  <a:pt x="2976105" y="4149166"/>
                </a:lnTo>
                <a:lnTo>
                  <a:pt x="2978594" y="4123766"/>
                </a:lnTo>
                <a:lnTo>
                  <a:pt x="2981071" y="4098366"/>
                </a:lnTo>
                <a:lnTo>
                  <a:pt x="2982315" y="4085666"/>
                </a:lnTo>
                <a:lnTo>
                  <a:pt x="2988678" y="4022166"/>
                </a:lnTo>
                <a:lnTo>
                  <a:pt x="2995104" y="3971366"/>
                </a:lnTo>
                <a:lnTo>
                  <a:pt x="3000222" y="3920566"/>
                </a:lnTo>
                <a:lnTo>
                  <a:pt x="3001492" y="3907866"/>
                </a:lnTo>
                <a:lnTo>
                  <a:pt x="3006217" y="3869766"/>
                </a:lnTo>
                <a:lnTo>
                  <a:pt x="3007791" y="3857066"/>
                </a:lnTo>
                <a:lnTo>
                  <a:pt x="3008604" y="3831666"/>
                </a:lnTo>
                <a:lnTo>
                  <a:pt x="3009265" y="3818966"/>
                </a:lnTo>
                <a:lnTo>
                  <a:pt x="3008795" y="3793566"/>
                </a:lnTo>
                <a:lnTo>
                  <a:pt x="3006242" y="3806266"/>
                </a:lnTo>
                <a:lnTo>
                  <a:pt x="3001759" y="3857066"/>
                </a:lnTo>
                <a:lnTo>
                  <a:pt x="2997936" y="3869766"/>
                </a:lnTo>
                <a:lnTo>
                  <a:pt x="2997568" y="3844366"/>
                </a:lnTo>
                <a:lnTo>
                  <a:pt x="2998419" y="3818966"/>
                </a:lnTo>
                <a:lnTo>
                  <a:pt x="2998292" y="3806266"/>
                </a:lnTo>
                <a:lnTo>
                  <a:pt x="2994964" y="3818966"/>
                </a:lnTo>
                <a:lnTo>
                  <a:pt x="2996971" y="3780866"/>
                </a:lnTo>
                <a:lnTo>
                  <a:pt x="2999257" y="3730066"/>
                </a:lnTo>
                <a:lnTo>
                  <a:pt x="3000845" y="3704666"/>
                </a:lnTo>
                <a:lnTo>
                  <a:pt x="3002432" y="3679266"/>
                </a:lnTo>
                <a:lnTo>
                  <a:pt x="3007106" y="3628466"/>
                </a:lnTo>
                <a:lnTo>
                  <a:pt x="3013862" y="3564966"/>
                </a:lnTo>
                <a:lnTo>
                  <a:pt x="3023539" y="3552266"/>
                </a:lnTo>
                <a:lnTo>
                  <a:pt x="3020720" y="3564966"/>
                </a:lnTo>
                <a:lnTo>
                  <a:pt x="3016885" y="3590366"/>
                </a:lnTo>
                <a:lnTo>
                  <a:pt x="3013418" y="3615766"/>
                </a:lnTo>
                <a:lnTo>
                  <a:pt x="3011703" y="3641166"/>
                </a:lnTo>
                <a:lnTo>
                  <a:pt x="3016072" y="3603066"/>
                </a:lnTo>
                <a:lnTo>
                  <a:pt x="3024441" y="3552266"/>
                </a:lnTo>
                <a:lnTo>
                  <a:pt x="3028746" y="3514166"/>
                </a:lnTo>
                <a:lnTo>
                  <a:pt x="3031629" y="3488766"/>
                </a:lnTo>
                <a:lnTo>
                  <a:pt x="3032442" y="3437966"/>
                </a:lnTo>
                <a:lnTo>
                  <a:pt x="3019895" y="3514166"/>
                </a:lnTo>
                <a:lnTo>
                  <a:pt x="3020822" y="3488766"/>
                </a:lnTo>
                <a:lnTo>
                  <a:pt x="3021736" y="3463366"/>
                </a:lnTo>
                <a:lnTo>
                  <a:pt x="3023590" y="3425266"/>
                </a:lnTo>
                <a:lnTo>
                  <a:pt x="3026105" y="3374466"/>
                </a:lnTo>
                <a:lnTo>
                  <a:pt x="3028391" y="3336366"/>
                </a:lnTo>
                <a:lnTo>
                  <a:pt x="3029915" y="3310966"/>
                </a:lnTo>
                <a:lnTo>
                  <a:pt x="3035643" y="3260166"/>
                </a:lnTo>
                <a:close/>
              </a:path>
              <a:path w="3362325" h="4886325">
                <a:moveTo>
                  <a:pt x="3043936" y="3467595"/>
                </a:moveTo>
                <a:lnTo>
                  <a:pt x="3040278" y="3490557"/>
                </a:lnTo>
                <a:lnTo>
                  <a:pt x="3034220" y="3545649"/>
                </a:lnTo>
                <a:lnTo>
                  <a:pt x="3043936" y="3467595"/>
                </a:lnTo>
                <a:close/>
              </a:path>
              <a:path w="3362325" h="4886325">
                <a:moveTo>
                  <a:pt x="3044304" y="3300565"/>
                </a:moveTo>
                <a:lnTo>
                  <a:pt x="3043428" y="3309201"/>
                </a:lnTo>
                <a:lnTo>
                  <a:pt x="3039630" y="3309442"/>
                </a:lnTo>
                <a:lnTo>
                  <a:pt x="3036620" y="3328644"/>
                </a:lnTo>
                <a:lnTo>
                  <a:pt x="3034144" y="3360445"/>
                </a:lnTo>
                <a:lnTo>
                  <a:pt x="3031934" y="3398494"/>
                </a:lnTo>
                <a:lnTo>
                  <a:pt x="3035706" y="3387966"/>
                </a:lnTo>
                <a:lnTo>
                  <a:pt x="3038754" y="3366020"/>
                </a:lnTo>
                <a:lnTo>
                  <a:pt x="3041485" y="3335820"/>
                </a:lnTo>
                <a:lnTo>
                  <a:pt x="3044304" y="3300565"/>
                </a:lnTo>
                <a:close/>
              </a:path>
              <a:path w="3362325" h="4886325">
                <a:moveTo>
                  <a:pt x="3049727" y="3244011"/>
                </a:moveTo>
                <a:lnTo>
                  <a:pt x="3048343" y="3244748"/>
                </a:lnTo>
                <a:lnTo>
                  <a:pt x="3047390" y="3254248"/>
                </a:lnTo>
                <a:lnTo>
                  <a:pt x="3046488" y="3269932"/>
                </a:lnTo>
                <a:lnTo>
                  <a:pt x="3045282" y="3289211"/>
                </a:lnTo>
                <a:lnTo>
                  <a:pt x="3047339" y="3266478"/>
                </a:lnTo>
                <a:lnTo>
                  <a:pt x="3048482" y="3255162"/>
                </a:lnTo>
                <a:lnTo>
                  <a:pt x="3049727" y="3244011"/>
                </a:lnTo>
                <a:close/>
              </a:path>
              <a:path w="3362325" h="4886325">
                <a:moveTo>
                  <a:pt x="3052838" y="3360636"/>
                </a:moveTo>
                <a:lnTo>
                  <a:pt x="3044723" y="3377527"/>
                </a:lnTo>
                <a:lnTo>
                  <a:pt x="3047060" y="3405428"/>
                </a:lnTo>
                <a:lnTo>
                  <a:pt x="3052838" y="3360636"/>
                </a:lnTo>
                <a:close/>
              </a:path>
              <a:path w="3362325" h="4886325">
                <a:moveTo>
                  <a:pt x="3106534" y="2827413"/>
                </a:moveTo>
                <a:lnTo>
                  <a:pt x="3103410" y="2829903"/>
                </a:lnTo>
                <a:lnTo>
                  <a:pt x="3100946" y="2859125"/>
                </a:lnTo>
                <a:lnTo>
                  <a:pt x="3100057" y="2877642"/>
                </a:lnTo>
                <a:lnTo>
                  <a:pt x="3101022" y="2879623"/>
                </a:lnTo>
                <a:lnTo>
                  <a:pt x="3104159" y="2859176"/>
                </a:lnTo>
                <a:lnTo>
                  <a:pt x="3104604" y="2851315"/>
                </a:lnTo>
                <a:lnTo>
                  <a:pt x="3106089" y="2835211"/>
                </a:lnTo>
                <a:lnTo>
                  <a:pt x="3106534" y="2827413"/>
                </a:lnTo>
                <a:close/>
              </a:path>
              <a:path w="3362325" h="4886325">
                <a:moveTo>
                  <a:pt x="3246805" y="312940"/>
                </a:moveTo>
                <a:lnTo>
                  <a:pt x="3205149" y="305231"/>
                </a:lnTo>
                <a:lnTo>
                  <a:pt x="3181934" y="305003"/>
                </a:lnTo>
                <a:lnTo>
                  <a:pt x="3246805" y="312940"/>
                </a:lnTo>
                <a:close/>
              </a:path>
              <a:path w="3362325" h="4886325">
                <a:moveTo>
                  <a:pt x="3275076" y="297205"/>
                </a:moveTo>
                <a:lnTo>
                  <a:pt x="3217570" y="294017"/>
                </a:lnTo>
                <a:lnTo>
                  <a:pt x="3236341" y="289585"/>
                </a:lnTo>
                <a:lnTo>
                  <a:pt x="3233267" y="288429"/>
                </a:lnTo>
                <a:lnTo>
                  <a:pt x="3214662" y="281444"/>
                </a:lnTo>
                <a:lnTo>
                  <a:pt x="3174314" y="271449"/>
                </a:lnTo>
                <a:lnTo>
                  <a:pt x="3152533" y="265582"/>
                </a:lnTo>
                <a:lnTo>
                  <a:pt x="3137039" y="261416"/>
                </a:lnTo>
                <a:lnTo>
                  <a:pt x="3124631" y="253161"/>
                </a:lnTo>
                <a:lnTo>
                  <a:pt x="3084639" y="252501"/>
                </a:lnTo>
                <a:lnTo>
                  <a:pt x="3039186" y="248196"/>
                </a:lnTo>
                <a:lnTo>
                  <a:pt x="2935236" y="234480"/>
                </a:lnTo>
                <a:lnTo>
                  <a:pt x="2878404" y="228003"/>
                </a:lnTo>
                <a:lnTo>
                  <a:pt x="2819450" y="223735"/>
                </a:lnTo>
                <a:lnTo>
                  <a:pt x="2759214" y="223151"/>
                </a:lnTo>
                <a:lnTo>
                  <a:pt x="2750159" y="220713"/>
                </a:lnTo>
                <a:lnTo>
                  <a:pt x="2758998" y="219875"/>
                </a:lnTo>
                <a:lnTo>
                  <a:pt x="2770530" y="219202"/>
                </a:lnTo>
                <a:lnTo>
                  <a:pt x="2769997" y="218071"/>
                </a:lnTo>
                <a:lnTo>
                  <a:pt x="2769590" y="217220"/>
                </a:lnTo>
                <a:lnTo>
                  <a:pt x="2740850" y="218071"/>
                </a:lnTo>
                <a:lnTo>
                  <a:pt x="2706713" y="216992"/>
                </a:lnTo>
                <a:lnTo>
                  <a:pt x="2664447" y="213829"/>
                </a:lnTo>
                <a:lnTo>
                  <a:pt x="2611297" y="208432"/>
                </a:lnTo>
                <a:lnTo>
                  <a:pt x="2620403" y="207873"/>
                </a:lnTo>
                <a:lnTo>
                  <a:pt x="2460371" y="194741"/>
                </a:lnTo>
                <a:lnTo>
                  <a:pt x="2196719" y="168821"/>
                </a:lnTo>
                <a:lnTo>
                  <a:pt x="2128609" y="162090"/>
                </a:lnTo>
                <a:lnTo>
                  <a:pt x="2050796" y="154609"/>
                </a:lnTo>
                <a:lnTo>
                  <a:pt x="2068893" y="162090"/>
                </a:lnTo>
                <a:lnTo>
                  <a:pt x="2035619" y="158623"/>
                </a:lnTo>
                <a:lnTo>
                  <a:pt x="2013026" y="155752"/>
                </a:lnTo>
                <a:lnTo>
                  <a:pt x="1978698" y="150609"/>
                </a:lnTo>
                <a:lnTo>
                  <a:pt x="1967204" y="152628"/>
                </a:lnTo>
                <a:lnTo>
                  <a:pt x="1980006" y="155054"/>
                </a:lnTo>
                <a:lnTo>
                  <a:pt x="2007514" y="157784"/>
                </a:lnTo>
                <a:lnTo>
                  <a:pt x="2040140" y="160655"/>
                </a:lnTo>
                <a:lnTo>
                  <a:pt x="2068309" y="163537"/>
                </a:lnTo>
                <a:lnTo>
                  <a:pt x="2082431" y="166306"/>
                </a:lnTo>
                <a:lnTo>
                  <a:pt x="2072932" y="168821"/>
                </a:lnTo>
                <a:lnTo>
                  <a:pt x="2041245" y="163004"/>
                </a:lnTo>
                <a:lnTo>
                  <a:pt x="2020430" y="160464"/>
                </a:lnTo>
                <a:lnTo>
                  <a:pt x="2011984" y="159435"/>
                </a:lnTo>
                <a:lnTo>
                  <a:pt x="1995970" y="157492"/>
                </a:lnTo>
                <a:lnTo>
                  <a:pt x="1941233" y="152171"/>
                </a:lnTo>
                <a:lnTo>
                  <a:pt x="1812683" y="141224"/>
                </a:lnTo>
                <a:lnTo>
                  <a:pt x="1761553" y="136702"/>
                </a:lnTo>
                <a:lnTo>
                  <a:pt x="1710258" y="131419"/>
                </a:lnTo>
                <a:lnTo>
                  <a:pt x="1670164" y="125945"/>
                </a:lnTo>
                <a:lnTo>
                  <a:pt x="1662010" y="124053"/>
                </a:lnTo>
                <a:lnTo>
                  <a:pt x="1645386" y="120192"/>
                </a:lnTo>
                <a:lnTo>
                  <a:pt x="1615338" y="118465"/>
                </a:lnTo>
                <a:lnTo>
                  <a:pt x="1612595" y="119964"/>
                </a:lnTo>
                <a:lnTo>
                  <a:pt x="1618970" y="122555"/>
                </a:lnTo>
                <a:lnTo>
                  <a:pt x="1616252" y="124053"/>
                </a:lnTo>
                <a:lnTo>
                  <a:pt x="1586217" y="122326"/>
                </a:lnTo>
                <a:lnTo>
                  <a:pt x="1576870" y="119938"/>
                </a:lnTo>
                <a:lnTo>
                  <a:pt x="1564525" y="116789"/>
                </a:lnTo>
                <a:lnTo>
                  <a:pt x="1507502" y="115811"/>
                </a:lnTo>
                <a:lnTo>
                  <a:pt x="1466100" y="107594"/>
                </a:lnTo>
                <a:lnTo>
                  <a:pt x="1460004" y="104495"/>
                </a:lnTo>
                <a:lnTo>
                  <a:pt x="1471650" y="105460"/>
                </a:lnTo>
                <a:lnTo>
                  <a:pt x="1511757" y="107518"/>
                </a:lnTo>
                <a:lnTo>
                  <a:pt x="1450682" y="100926"/>
                </a:lnTo>
                <a:lnTo>
                  <a:pt x="1382915" y="96037"/>
                </a:lnTo>
                <a:lnTo>
                  <a:pt x="1323797" y="92392"/>
                </a:lnTo>
                <a:lnTo>
                  <a:pt x="1288630" y="89585"/>
                </a:lnTo>
                <a:lnTo>
                  <a:pt x="1368158" y="98323"/>
                </a:lnTo>
                <a:lnTo>
                  <a:pt x="1159598" y="82943"/>
                </a:lnTo>
                <a:lnTo>
                  <a:pt x="1133563" y="80873"/>
                </a:lnTo>
                <a:lnTo>
                  <a:pt x="793788" y="54838"/>
                </a:lnTo>
                <a:lnTo>
                  <a:pt x="724433" y="50482"/>
                </a:lnTo>
                <a:lnTo>
                  <a:pt x="645998" y="46304"/>
                </a:lnTo>
                <a:lnTo>
                  <a:pt x="662368" y="50482"/>
                </a:lnTo>
                <a:lnTo>
                  <a:pt x="608190" y="47498"/>
                </a:lnTo>
                <a:lnTo>
                  <a:pt x="567982" y="44640"/>
                </a:lnTo>
                <a:lnTo>
                  <a:pt x="545414" y="42595"/>
                </a:lnTo>
                <a:lnTo>
                  <a:pt x="536829" y="41821"/>
                </a:lnTo>
                <a:lnTo>
                  <a:pt x="448665" y="32385"/>
                </a:lnTo>
                <a:lnTo>
                  <a:pt x="404672" y="28562"/>
                </a:lnTo>
                <a:lnTo>
                  <a:pt x="345198" y="24206"/>
                </a:lnTo>
                <a:lnTo>
                  <a:pt x="351929" y="24066"/>
                </a:lnTo>
                <a:lnTo>
                  <a:pt x="322122" y="23520"/>
                </a:lnTo>
                <a:lnTo>
                  <a:pt x="288772" y="22136"/>
                </a:lnTo>
                <a:lnTo>
                  <a:pt x="252945" y="19951"/>
                </a:lnTo>
                <a:lnTo>
                  <a:pt x="215696" y="17030"/>
                </a:lnTo>
                <a:lnTo>
                  <a:pt x="225056" y="15798"/>
                </a:lnTo>
                <a:lnTo>
                  <a:pt x="209232" y="12547"/>
                </a:lnTo>
                <a:lnTo>
                  <a:pt x="186156" y="8686"/>
                </a:lnTo>
                <a:lnTo>
                  <a:pt x="173799" y="5626"/>
                </a:lnTo>
                <a:lnTo>
                  <a:pt x="190106" y="4787"/>
                </a:lnTo>
                <a:lnTo>
                  <a:pt x="97561" y="571"/>
                </a:lnTo>
                <a:lnTo>
                  <a:pt x="75488" y="0"/>
                </a:lnTo>
                <a:lnTo>
                  <a:pt x="61976" y="114"/>
                </a:lnTo>
                <a:lnTo>
                  <a:pt x="37846" y="1511"/>
                </a:lnTo>
                <a:lnTo>
                  <a:pt x="15849" y="2298"/>
                </a:lnTo>
                <a:lnTo>
                  <a:pt x="0" y="2540"/>
                </a:lnTo>
                <a:lnTo>
                  <a:pt x="0" y="35458"/>
                </a:lnTo>
                <a:lnTo>
                  <a:pt x="41884" y="37592"/>
                </a:lnTo>
                <a:lnTo>
                  <a:pt x="94869" y="41173"/>
                </a:lnTo>
                <a:lnTo>
                  <a:pt x="209981" y="50660"/>
                </a:lnTo>
                <a:lnTo>
                  <a:pt x="194386" y="47244"/>
                </a:lnTo>
                <a:lnTo>
                  <a:pt x="191490" y="43815"/>
                </a:lnTo>
                <a:lnTo>
                  <a:pt x="209969" y="42595"/>
                </a:lnTo>
                <a:lnTo>
                  <a:pt x="258470" y="45770"/>
                </a:lnTo>
                <a:lnTo>
                  <a:pt x="259054" y="52362"/>
                </a:lnTo>
                <a:lnTo>
                  <a:pt x="287997" y="58127"/>
                </a:lnTo>
                <a:lnTo>
                  <a:pt x="335483" y="63639"/>
                </a:lnTo>
                <a:lnTo>
                  <a:pt x="391655" y="69443"/>
                </a:lnTo>
                <a:lnTo>
                  <a:pt x="446709" y="76123"/>
                </a:lnTo>
                <a:lnTo>
                  <a:pt x="490778" y="84213"/>
                </a:lnTo>
                <a:lnTo>
                  <a:pt x="482346" y="81483"/>
                </a:lnTo>
                <a:lnTo>
                  <a:pt x="491883" y="80873"/>
                </a:lnTo>
                <a:lnTo>
                  <a:pt x="514616" y="81800"/>
                </a:lnTo>
                <a:lnTo>
                  <a:pt x="614400" y="88036"/>
                </a:lnTo>
                <a:lnTo>
                  <a:pt x="642327" y="89357"/>
                </a:lnTo>
                <a:lnTo>
                  <a:pt x="659638" y="89331"/>
                </a:lnTo>
                <a:lnTo>
                  <a:pt x="661568" y="87388"/>
                </a:lnTo>
                <a:lnTo>
                  <a:pt x="643369" y="82943"/>
                </a:lnTo>
                <a:lnTo>
                  <a:pt x="676021" y="87223"/>
                </a:lnTo>
                <a:lnTo>
                  <a:pt x="680021" y="90119"/>
                </a:lnTo>
                <a:lnTo>
                  <a:pt x="680656" y="93230"/>
                </a:lnTo>
                <a:lnTo>
                  <a:pt x="703135" y="98171"/>
                </a:lnTo>
                <a:lnTo>
                  <a:pt x="747966" y="100482"/>
                </a:lnTo>
                <a:lnTo>
                  <a:pt x="794143" y="103530"/>
                </a:lnTo>
                <a:lnTo>
                  <a:pt x="841552" y="107188"/>
                </a:lnTo>
                <a:lnTo>
                  <a:pt x="1200200" y="140500"/>
                </a:lnTo>
                <a:lnTo>
                  <a:pt x="1308366" y="149059"/>
                </a:lnTo>
                <a:lnTo>
                  <a:pt x="1305509" y="146951"/>
                </a:lnTo>
                <a:lnTo>
                  <a:pt x="1299273" y="144246"/>
                </a:lnTo>
                <a:lnTo>
                  <a:pt x="1301165" y="141986"/>
                </a:lnTo>
                <a:lnTo>
                  <a:pt x="1322705" y="141224"/>
                </a:lnTo>
                <a:lnTo>
                  <a:pt x="1436662" y="161620"/>
                </a:lnTo>
                <a:lnTo>
                  <a:pt x="1462379" y="161340"/>
                </a:lnTo>
                <a:lnTo>
                  <a:pt x="1482839" y="159435"/>
                </a:lnTo>
                <a:lnTo>
                  <a:pt x="1509814" y="159740"/>
                </a:lnTo>
                <a:lnTo>
                  <a:pt x="1555127" y="166014"/>
                </a:lnTo>
                <a:lnTo>
                  <a:pt x="1546720" y="163791"/>
                </a:lnTo>
                <a:lnTo>
                  <a:pt x="1541018" y="161721"/>
                </a:lnTo>
                <a:lnTo>
                  <a:pt x="1542783" y="160464"/>
                </a:lnTo>
                <a:lnTo>
                  <a:pt x="1556753" y="160705"/>
                </a:lnTo>
                <a:lnTo>
                  <a:pt x="1754403" y="179768"/>
                </a:lnTo>
                <a:lnTo>
                  <a:pt x="2508631" y="239903"/>
                </a:lnTo>
                <a:lnTo>
                  <a:pt x="2709659" y="259702"/>
                </a:lnTo>
                <a:lnTo>
                  <a:pt x="2859455" y="277380"/>
                </a:lnTo>
                <a:lnTo>
                  <a:pt x="2832570" y="272630"/>
                </a:lnTo>
                <a:lnTo>
                  <a:pt x="2833611" y="271259"/>
                </a:lnTo>
                <a:lnTo>
                  <a:pt x="2853969" y="272237"/>
                </a:lnTo>
                <a:lnTo>
                  <a:pt x="2885059" y="274510"/>
                </a:lnTo>
                <a:lnTo>
                  <a:pt x="2872905" y="272173"/>
                </a:lnTo>
                <a:lnTo>
                  <a:pt x="2873400" y="271259"/>
                </a:lnTo>
                <a:lnTo>
                  <a:pt x="2874048" y="270078"/>
                </a:lnTo>
                <a:lnTo>
                  <a:pt x="2879598" y="267970"/>
                </a:lnTo>
                <a:lnTo>
                  <a:pt x="2880690" y="265582"/>
                </a:lnTo>
                <a:lnTo>
                  <a:pt x="3061208" y="288569"/>
                </a:lnTo>
                <a:lnTo>
                  <a:pt x="3107525" y="288544"/>
                </a:lnTo>
                <a:lnTo>
                  <a:pt x="3238144" y="297789"/>
                </a:lnTo>
                <a:lnTo>
                  <a:pt x="3275076" y="297205"/>
                </a:lnTo>
                <a:close/>
              </a:path>
              <a:path w="3362325" h="4886325">
                <a:moveTo>
                  <a:pt x="3361982" y="310692"/>
                </a:moveTo>
                <a:lnTo>
                  <a:pt x="3348825" y="309918"/>
                </a:lnTo>
                <a:lnTo>
                  <a:pt x="3333419" y="308825"/>
                </a:lnTo>
                <a:lnTo>
                  <a:pt x="3318713" y="307378"/>
                </a:lnTo>
                <a:lnTo>
                  <a:pt x="3307638" y="305523"/>
                </a:lnTo>
                <a:lnTo>
                  <a:pt x="3322294" y="314972"/>
                </a:lnTo>
                <a:lnTo>
                  <a:pt x="3361982" y="31069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6668278" y="9480021"/>
            <a:ext cx="267335" cy="158115"/>
          </a:xfrm>
          <a:custGeom>
            <a:avLst/>
            <a:gdLst/>
            <a:ahLst/>
            <a:cxnLst/>
            <a:rect l="l" t="t" r="r" b="b"/>
            <a:pathLst>
              <a:path w="267334" h="158115">
                <a:moveTo>
                  <a:pt x="149809" y="0"/>
                </a:moveTo>
                <a:lnTo>
                  <a:pt x="0" y="0"/>
                </a:lnTo>
                <a:lnTo>
                  <a:pt x="0" y="131000"/>
                </a:lnTo>
                <a:lnTo>
                  <a:pt x="5981" y="131000"/>
                </a:lnTo>
                <a:lnTo>
                  <a:pt x="5626" y="157683"/>
                </a:lnTo>
                <a:lnTo>
                  <a:pt x="212750" y="157683"/>
                </a:lnTo>
                <a:lnTo>
                  <a:pt x="232825" y="154210"/>
                </a:lnTo>
                <a:lnTo>
                  <a:pt x="250232" y="146570"/>
                </a:lnTo>
                <a:lnTo>
                  <a:pt x="262494" y="138930"/>
                </a:lnTo>
                <a:lnTo>
                  <a:pt x="267131" y="135458"/>
                </a:lnTo>
                <a:lnTo>
                  <a:pt x="149809" y="0"/>
                </a:lnTo>
                <a:close/>
              </a:path>
            </a:pathLst>
          </a:custGeom>
          <a:solidFill>
            <a:srgbClr val="FDD1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668278" y="9480021"/>
            <a:ext cx="267335" cy="158115"/>
          </a:xfrm>
          <a:custGeom>
            <a:avLst/>
            <a:gdLst/>
            <a:ahLst/>
            <a:cxnLst/>
            <a:rect l="l" t="t" r="r" b="b"/>
            <a:pathLst>
              <a:path w="267334" h="158115">
                <a:moveTo>
                  <a:pt x="5626" y="157683"/>
                </a:moveTo>
                <a:lnTo>
                  <a:pt x="212750" y="157683"/>
                </a:lnTo>
                <a:lnTo>
                  <a:pt x="232825" y="154210"/>
                </a:lnTo>
                <a:lnTo>
                  <a:pt x="250232" y="146570"/>
                </a:lnTo>
                <a:lnTo>
                  <a:pt x="262494" y="138930"/>
                </a:lnTo>
                <a:lnTo>
                  <a:pt x="267131" y="135458"/>
                </a:lnTo>
                <a:lnTo>
                  <a:pt x="149809" y="0"/>
                </a:lnTo>
                <a:lnTo>
                  <a:pt x="0" y="0"/>
                </a:lnTo>
                <a:lnTo>
                  <a:pt x="0" y="131000"/>
                </a:lnTo>
                <a:lnTo>
                  <a:pt x="5981" y="131000"/>
                </a:lnTo>
                <a:lnTo>
                  <a:pt x="5626" y="157683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6218079" y="9452208"/>
            <a:ext cx="273685" cy="186055"/>
          </a:xfrm>
          <a:custGeom>
            <a:avLst/>
            <a:gdLst/>
            <a:ahLst/>
            <a:cxnLst/>
            <a:rect l="l" t="t" r="r" b="b"/>
            <a:pathLst>
              <a:path w="273685" h="186054">
                <a:moveTo>
                  <a:pt x="195275" y="45008"/>
                </a:moveTo>
                <a:lnTo>
                  <a:pt x="159410" y="45008"/>
                </a:lnTo>
                <a:lnTo>
                  <a:pt x="159410" y="0"/>
                </a:lnTo>
                <a:lnTo>
                  <a:pt x="0" y="0"/>
                </a:lnTo>
                <a:lnTo>
                  <a:pt x="0" y="185496"/>
                </a:lnTo>
                <a:lnTo>
                  <a:pt x="273583" y="185496"/>
                </a:lnTo>
                <a:lnTo>
                  <a:pt x="273583" y="43916"/>
                </a:lnTo>
                <a:lnTo>
                  <a:pt x="240639" y="43916"/>
                </a:lnTo>
                <a:lnTo>
                  <a:pt x="240639" y="65455"/>
                </a:lnTo>
                <a:lnTo>
                  <a:pt x="195313" y="65455"/>
                </a:lnTo>
                <a:lnTo>
                  <a:pt x="195275" y="45008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6349169" y="9307531"/>
            <a:ext cx="197485" cy="144780"/>
          </a:xfrm>
          <a:custGeom>
            <a:avLst/>
            <a:gdLst/>
            <a:ahLst/>
            <a:cxnLst/>
            <a:rect l="l" t="t" r="r" b="b"/>
            <a:pathLst>
              <a:path w="197484" h="144779">
                <a:moveTo>
                  <a:pt x="197015" y="144678"/>
                </a:moveTo>
                <a:lnTo>
                  <a:pt x="0" y="144678"/>
                </a:lnTo>
                <a:lnTo>
                  <a:pt x="0" y="0"/>
                </a:lnTo>
                <a:lnTo>
                  <a:pt x="196913" y="0"/>
                </a:lnTo>
                <a:lnTo>
                  <a:pt x="197015" y="144678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6491664" y="9481839"/>
            <a:ext cx="177165" cy="156210"/>
          </a:xfrm>
          <a:custGeom>
            <a:avLst/>
            <a:gdLst/>
            <a:ahLst/>
            <a:cxnLst/>
            <a:rect l="l" t="t" r="r" b="b"/>
            <a:pathLst>
              <a:path w="177165" h="156209">
                <a:moveTo>
                  <a:pt x="0" y="0"/>
                </a:moveTo>
                <a:lnTo>
                  <a:pt x="176606" y="0"/>
                </a:lnTo>
                <a:lnTo>
                  <a:pt x="176606" y="129184"/>
                </a:lnTo>
                <a:lnTo>
                  <a:pt x="170522" y="129184"/>
                </a:lnTo>
                <a:lnTo>
                  <a:pt x="170522" y="155867"/>
                </a:lnTo>
                <a:lnTo>
                  <a:pt x="0" y="155867"/>
                </a:lnTo>
                <a:lnTo>
                  <a:pt x="0" y="0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6818076" y="9331932"/>
            <a:ext cx="175260" cy="283845"/>
          </a:xfrm>
          <a:custGeom>
            <a:avLst/>
            <a:gdLst/>
            <a:ahLst/>
            <a:cxnLst/>
            <a:rect l="l" t="t" r="r" b="b"/>
            <a:pathLst>
              <a:path w="175259" h="283845">
                <a:moveTo>
                  <a:pt x="21932" y="0"/>
                </a:moveTo>
                <a:lnTo>
                  <a:pt x="0" y="148094"/>
                </a:lnTo>
                <a:lnTo>
                  <a:pt x="117335" y="283540"/>
                </a:lnTo>
                <a:lnTo>
                  <a:pt x="131985" y="266699"/>
                </a:lnTo>
                <a:lnTo>
                  <a:pt x="147612" y="227774"/>
                </a:lnTo>
                <a:lnTo>
                  <a:pt x="174929" y="33502"/>
                </a:lnTo>
                <a:lnTo>
                  <a:pt x="148196" y="29527"/>
                </a:lnTo>
                <a:lnTo>
                  <a:pt x="149732" y="18656"/>
                </a:lnTo>
                <a:lnTo>
                  <a:pt x="21932" y="0"/>
                </a:lnTo>
                <a:close/>
              </a:path>
            </a:pathLst>
          </a:custGeom>
          <a:solidFill>
            <a:srgbClr val="FDD1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6818076" y="9331932"/>
            <a:ext cx="175260" cy="283845"/>
          </a:xfrm>
          <a:custGeom>
            <a:avLst/>
            <a:gdLst/>
            <a:ahLst/>
            <a:cxnLst/>
            <a:rect l="l" t="t" r="r" b="b"/>
            <a:pathLst>
              <a:path w="175259" h="283845">
                <a:moveTo>
                  <a:pt x="21932" y="0"/>
                </a:moveTo>
                <a:lnTo>
                  <a:pt x="149732" y="18656"/>
                </a:lnTo>
                <a:lnTo>
                  <a:pt x="148196" y="29527"/>
                </a:lnTo>
                <a:lnTo>
                  <a:pt x="174929" y="33502"/>
                </a:lnTo>
                <a:lnTo>
                  <a:pt x="159965" y="141372"/>
                </a:lnTo>
                <a:lnTo>
                  <a:pt x="152131" y="197565"/>
                </a:lnTo>
                <a:lnTo>
                  <a:pt x="145635" y="236736"/>
                </a:lnTo>
                <a:lnTo>
                  <a:pt x="117335" y="283540"/>
                </a:lnTo>
                <a:lnTo>
                  <a:pt x="0" y="148094"/>
                </a:lnTo>
                <a:lnTo>
                  <a:pt x="21932" y="0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6840010" y="9157369"/>
            <a:ext cx="179705" cy="196850"/>
          </a:xfrm>
          <a:custGeom>
            <a:avLst/>
            <a:gdLst/>
            <a:ahLst/>
            <a:cxnLst/>
            <a:rect l="l" t="t" r="r" b="b"/>
            <a:pathLst>
              <a:path w="179704" h="196850">
                <a:moveTo>
                  <a:pt x="24777" y="0"/>
                </a:moveTo>
                <a:lnTo>
                  <a:pt x="0" y="174561"/>
                </a:lnTo>
                <a:lnTo>
                  <a:pt x="154647" y="196329"/>
                </a:lnTo>
                <a:lnTo>
                  <a:pt x="179171" y="21831"/>
                </a:lnTo>
                <a:lnTo>
                  <a:pt x="24777" y="0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6850212" y="8883472"/>
            <a:ext cx="207645" cy="295910"/>
          </a:xfrm>
          <a:custGeom>
            <a:avLst/>
            <a:gdLst/>
            <a:ahLst/>
            <a:cxnLst/>
            <a:rect l="l" t="t" r="r" b="b"/>
            <a:pathLst>
              <a:path w="207645" h="295909">
                <a:moveTo>
                  <a:pt x="207060" y="24764"/>
                </a:moveTo>
                <a:lnTo>
                  <a:pt x="21716" y="0"/>
                </a:lnTo>
                <a:lnTo>
                  <a:pt x="0" y="157505"/>
                </a:lnTo>
                <a:lnTo>
                  <a:pt x="45808" y="163652"/>
                </a:lnTo>
                <a:lnTo>
                  <a:pt x="41414" y="199135"/>
                </a:lnTo>
                <a:lnTo>
                  <a:pt x="61010" y="201853"/>
                </a:lnTo>
                <a:lnTo>
                  <a:pt x="54749" y="246049"/>
                </a:lnTo>
                <a:lnTo>
                  <a:pt x="33007" y="243052"/>
                </a:lnTo>
                <a:lnTo>
                  <a:pt x="28574" y="275869"/>
                </a:lnTo>
                <a:lnTo>
                  <a:pt x="168973" y="295719"/>
                </a:lnTo>
                <a:lnTo>
                  <a:pt x="207060" y="24764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6546080" y="9306185"/>
            <a:ext cx="136525" cy="146050"/>
          </a:xfrm>
          <a:custGeom>
            <a:avLst/>
            <a:gdLst/>
            <a:ahLst/>
            <a:cxnLst/>
            <a:rect l="l" t="t" r="r" b="b"/>
            <a:pathLst>
              <a:path w="136525" h="146050">
                <a:moveTo>
                  <a:pt x="136232" y="146024"/>
                </a:moveTo>
                <a:lnTo>
                  <a:pt x="136232" y="96113"/>
                </a:lnTo>
                <a:lnTo>
                  <a:pt x="121704" y="96113"/>
                </a:lnTo>
                <a:lnTo>
                  <a:pt x="121704" y="0"/>
                </a:lnTo>
                <a:lnTo>
                  <a:pt x="0" y="1346"/>
                </a:lnTo>
                <a:lnTo>
                  <a:pt x="101" y="146024"/>
                </a:lnTo>
                <a:lnTo>
                  <a:pt x="136232" y="146024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6377487" y="9040882"/>
            <a:ext cx="534035" cy="476884"/>
          </a:xfrm>
          <a:custGeom>
            <a:avLst/>
            <a:gdLst/>
            <a:ahLst/>
            <a:cxnLst/>
            <a:rect l="l" t="t" r="r" b="b"/>
            <a:pathLst>
              <a:path w="534034" h="476884">
                <a:moveTo>
                  <a:pt x="471322" y="0"/>
                </a:moveTo>
                <a:lnTo>
                  <a:pt x="434784" y="266649"/>
                </a:lnTo>
                <a:lnTo>
                  <a:pt x="304825" y="266890"/>
                </a:lnTo>
                <a:lnTo>
                  <a:pt x="304825" y="292481"/>
                </a:lnTo>
                <a:lnTo>
                  <a:pt x="289750" y="292481"/>
                </a:lnTo>
                <a:lnTo>
                  <a:pt x="289750" y="361416"/>
                </a:lnTo>
                <a:lnTo>
                  <a:pt x="304825" y="361416"/>
                </a:lnTo>
                <a:lnTo>
                  <a:pt x="304825" y="411327"/>
                </a:lnTo>
                <a:lnTo>
                  <a:pt x="0" y="411327"/>
                </a:lnTo>
                <a:lnTo>
                  <a:pt x="0" y="456336"/>
                </a:lnTo>
                <a:lnTo>
                  <a:pt x="35864" y="456336"/>
                </a:lnTo>
                <a:lnTo>
                  <a:pt x="35902" y="476783"/>
                </a:lnTo>
                <a:lnTo>
                  <a:pt x="81229" y="476783"/>
                </a:lnTo>
                <a:lnTo>
                  <a:pt x="81229" y="455244"/>
                </a:lnTo>
                <a:lnTo>
                  <a:pt x="114173" y="455244"/>
                </a:lnTo>
                <a:lnTo>
                  <a:pt x="114173" y="440956"/>
                </a:lnTo>
                <a:lnTo>
                  <a:pt x="440588" y="439140"/>
                </a:lnTo>
                <a:lnTo>
                  <a:pt x="487298" y="116484"/>
                </a:lnTo>
                <a:lnTo>
                  <a:pt x="501307" y="118465"/>
                </a:lnTo>
                <a:lnTo>
                  <a:pt x="505726" y="85648"/>
                </a:lnTo>
                <a:lnTo>
                  <a:pt x="527469" y="88633"/>
                </a:lnTo>
                <a:lnTo>
                  <a:pt x="533730" y="44437"/>
                </a:lnTo>
                <a:lnTo>
                  <a:pt x="514134" y="41732"/>
                </a:lnTo>
                <a:lnTo>
                  <a:pt x="518528" y="6235"/>
                </a:lnTo>
                <a:lnTo>
                  <a:pt x="471322" y="0"/>
                </a:lnTo>
                <a:close/>
              </a:path>
            </a:pathLst>
          </a:custGeom>
          <a:solidFill>
            <a:srgbClr val="E5E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6377487" y="9040882"/>
            <a:ext cx="534035" cy="476884"/>
          </a:xfrm>
          <a:custGeom>
            <a:avLst/>
            <a:gdLst/>
            <a:ahLst/>
            <a:cxnLst/>
            <a:rect l="l" t="t" r="r" b="b"/>
            <a:pathLst>
              <a:path w="534034" h="476884">
                <a:moveTo>
                  <a:pt x="0" y="411327"/>
                </a:moveTo>
                <a:lnTo>
                  <a:pt x="0" y="456336"/>
                </a:lnTo>
                <a:lnTo>
                  <a:pt x="35864" y="456336"/>
                </a:lnTo>
                <a:lnTo>
                  <a:pt x="35902" y="476783"/>
                </a:lnTo>
                <a:lnTo>
                  <a:pt x="81229" y="476783"/>
                </a:lnTo>
                <a:lnTo>
                  <a:pt x="81229" y="455244"/>
                </a:lnTo>
                <a:lnTo>
                  <a:pt x="114173" y="455244"/>
                </a:lnTo>
                <a:lnTo>
                  <a:pt x="114173" y="440956"/>
                </a:lnTo>
                <a:lnTo>
                  <a:pt x="440588" y="439140"/>
                </a:lnTo>
                <a:lnTo>
                  <a:pt x="487298" y="116484"/>
                </a:lnTo>
                <a:lnTo>
                  <a:pt x="501307" y="118465"/>
                </a:lnTo>
                <a:lnTo>
                  <a:pt x="505726" y="85648"/>
                </a:lnTo>
                <a:lnTo>
                  <a:pt x="527469" y="88633"/>
                </a:lnTo>
                <a:lnTo>
                  <a:pt x="533730" y="44437"/>
                </a:lnTo>
                <a:lnTo>
                  <a:pt x="514134" y="41732"/>
                </a:lnTo>
                <a:lnTo>
                  <a:pt x="518528" y="6235"/>
                </a:lnTo>
                <a:lnTo>
                  <a:pt x="471322" y="0"/>
                </a:lnTo>
                <a:lnTo>
                  <a:pt x="434784" y="266649"/>
                </a:lnTo>
                <a:lnTo>
                  <a:pt x="304825" y="266890"/>
                </a:lnTo>
                <a:lnTo>
                  <a:pt x="304825" y="292481"/>
                </a:lnTo>
                <a:lnTo>
                  <a:pt x="289750" y="292481"/>
                </a:lnTo>
                <a:lnTo>
                  <a:pt x="289750" y="361416"/>
                </a:lnTo>
                <a:lnTo>
                  <a:pt x="304825" y="361416"/>
                </a:lnTo>
                <a:lnTo>
                  <a:pt x="304825" y="411327"/>
                </a:lnTo>
                <a:lnTo>
                  <a:pt x="0" y="411327"/>
                </a:lnTo>
                <a:close/>
              </a:path>
            </a:pathLst>
          </a:custGeom>
          <a:ln w="5080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751675" y="9345574"/>
            <a:ext cx="36195" cy="70485"/>
          </a:xfrm>
          <a:custGeom>
            <a:avLst/>
            <a:gdLst/>
            <a:ahLst/>
            <a:cxnLst/>
            <a:rect l="l" t="t" r="r" b="b"/>
            <a:pathLst>
              <a:path w="36195" h="70484">
                <a:moveTo>
                  <a:pt x="36093" y="37477"/>
                </a:moveTo>
                <a:lnTo>
                  <a:pt x="0" y="37477"/>
                </a:lnTo>
                <a:lnTo>
                  <a:pt x="0" y="70192"/>
                </a:lnTo>
                <a:lnTo>
                  <a:pt x="36093" y="70192"/>
                </a:lnTo>
                <a:lnTo>
                  <a:pt x="36093" y="37477"/>
                </a:lnTo>
                <a:close/>
              </a:path>
              <a:path w="36195" h="70484">
                <a:moveTo>
                  <a:pt x="36093" y="0"/>
                </a:moveTo>
                <a:lnTo>
                  <a:pt x="0" y="0"/>
                </a:lnTo>
                <a:lnTo>
                  <a:pt x="0" y="32715"/>
                </a:lnTo>
                <a:lnTo>
                  <a:pt x="36093" y="32715"/>
                </a:lnTo>
                <a:lnTo>
                  <a:pt x="36093" y="0"/>
                </a:lnTo>
                <a:close/>
              </a:path>
            </a:pathLst>
          </a:custGeom>
          <a:solidFill>
            <a:srgbClr val="BA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635" y="2319274"/>
            <a:ext cx="3320224" cy="6655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30840" y="2319274"/>
            <a:ext cx="3320224" cy="6655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92889" y="0"/>
            <a:ext cx="1286510" cy="2951480"/>
          </a:xfrm>
          <a:custGeom>
            <a:avLst/>
            <a:gdLst/>
            <a:ahLst/>
            <a:cxnLst/>
            <a:rect l="l" t="t" r="r" b="b"/>
            <a:pathLst>
              <a:path w="1286509" h="2951480">
                <a:moveTo>
                  <a:pt x="1286167" y="0"/>
                </a:moveTo>
                <a:lnTo>
                  <a:pt x="0" y="0"/>
                </a:lnTo>
                <a:lnTo>
                  <a:pt x="0" y="2951048"/>
                </a:lnTo>
                <a:lnTo>
                  <a:pt x="1286167" y="2951048"/>
                </a:lnTo>
                <a:lnTo>
                  <a:pt x="1286167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26213" y="2613177"/>
            <a:ext cx="1008380" cy="42545"/>
          </a:xfrm>
          <a:custGeom>
            <a:avLst/>
            <a:gdLst/>
            <a:ahLst/>
            <a:cxnLst/>
            <a:rect l="l" t="t" r="r" b="b"/>
            <a:pathLst>
              <a:path w="1008379" h="42544">
                <a:moveTo>
                  <a:pt x="31013" y="19443"/>
                </a:moveTo>
                <a:lnTo>
                  <a:pt x="16979" y="19443"/>
                </a:lnTo>
                <a:lnTo>
                  <a:pt x="16979" y="26047"/>
                </a:lnTo>
                <a:lnTo>
                  <a:pt x="24358" y="26047"/>
                </a:lnTo>
                <a:lnTo>
                  <a:pt x="24142" y="28854"/>
                </a:lnTo>
                <a:lnTo>
                  <a:pt x="23368" y="31000"/>
                </a:lnTo>
                <a:lnTo>
                  <a:pt x="20726" y="33972"/>
                </a:lnTo>
                <a:lnTo>
                  <a:pt x="18859" y="34709"/>
                </a:lnTo>
                <a:lnTo>
                  <a:pt x="14757" y="34709"/>
                </a:lnTo>
                <a:lnTo>
                  <a:pt x="7340" y="22936"/>
                </a:lnTo>
                <a:lnTo>
                  <a:pt x="7340" y="19481"/>
                </a:lnTo>
                <a:lnTo>
                  <a:pt x="14757" y="7442"/>
                </a:lnTo>
                <a:lnTo>
                  <a:pt x="18199" y="7442"/>
                </a:lnTo>
                <a:lnTo>
                  <a:pt x="19710" y="8001"/>
                </a:lnTo>
                <a:lnTo>
                  <a:pt x="22199" y="10261"/>
                </a:lnTo>
                <a:lnTo>
                  <a:pt x="23037" y="11950"/>
                </a:lnTo>
                <a:lnTo>
                  <a:pt x="23482" y="14198"/>
                </a:lnTo>
                <a:lnTo>
                  <a:pt x="30492" y="14198"/>
                </a:lnTo>
                <a:lnTo>
                  <a:pt x="18135" y="0"/>
                </a:lnTo>
                <a:lnTo>
                  <a:pt x="13855" y="0"/>
                </a:lnTo>
                <a:lnTo>
                  <a:pt x="0" y="18237"/>
                </a:lnTo>
                <a:lnTo>
                  <a:pt x="0" y="24180"/>
                </a:lnTo>
                <a:lnTo>
                  <a:pt x="13855" y="42087"/>
                </a:lnTo>
                <a:lnTo>
                  <a:pt x="18034" y="42087"/>
                </a:lnTo>
                <a:lnTo>
                  <a:pt x="25577" y="36639"/>
                </a:lnTo>
                <a:lnTo>
                  <a:pt x="26327" y="41198"/>
                </a:lnTo>
                <a:lnTo>
                  <a:pt x="31013" y="41198"/>
                </a:lnTo>
                <a:lnTo>
                  <a:pt x="31013" y="19443"/>
                </a:lnTo>
                <a:close/>
              </a:path>
              <a:path w="1008379" h="42544">
                <a:moveTo>
                  <a:pt x="93573" y="41198"/>
                </a:moveTo>
                <a:lnTo>
                  <a:pt x="92202" y="32308"/>
                </a:lnTo>
                <a:lnTo>
                  <a:pt x="92100" y="30657"/>
                </a:lnTo>
                <a:lnTo>
                  <a:pt x="87312" y="22263"/>
                </a:lnTo>
                <a:lnTo>
                  <a:pt x="89179" y="21247"/>
                </a:lnTo>
                <a:lnTo>
                  <a:pt x="90525" y="19939"/>
                </a:lnTo>
                <a:lnTo>
                  <a:pt x="90893" y="19164"/>
                </a:lnTo>
                <a:lnTo>
                  <a:pt x="92176" y="16484"/>
                </a:lnTo>
                <a:lnTo>
                  <a:pt x="92595" y="14427"/>
                </a:lnTo>
                <a:lnTo>
                  <a:pt x="92519" y="10045"/>
                </a:lnTo>
                <a:lnTo>
                  <a:pt x="92367" y="9080"/>
                </a:lnTo>
                <a:lnTo>
                  <a:pt x="85242" y="1168"/>
                </a:lnTo>
                <a:lnTo>
                  <a:pt x="85242" y="11468"/>
                </a:lnTo>
                <a:lnTo>
                  <a:pt x="85242" y="15443"/>
                </a:lnTo>
                <a:lnTo>
                  <a:pt x="84823" y="16903"/>
                </a:lnTo>
                <a:lnTo>
                  <a:pt x="83146" y="18707"/>
                </a:lnTo>
                <a:lnTo>
                  <a:pt x="81889" y="19164"/>
                </a:lnTo>
                <a:lnTo>
                  <a:pt x="72148" y="19164"/>
                </a:lnTo>
                <a:lnTo>
                  <a:pt x="72148" y="7835"/>
                </a:lnTo>
                <a:lnTo>
                  <a:pt x="81889" y="7835"/>
                </a:lnTo>
                <a:lnTo>
                  <a:pt x="83146" y="8280"/>
                </a:lnTo>
                <a:lnTo>
                  <a:pt x="84823" y="10045"/>
                </a:lnTo>
                <a:lnTo>
                  <a:pt x="85242" y="11468"/>
                </a:lnTo>
                <a:lnTo>
                  <a:pt x="85242" y="1168"/>
                </a:lnTo>
                <a:lnTo>
                  <a:pt x="84302" y="965"/>
                </a:lnTo>
                <a:lnTo>
                  <a:pt x="64808" y="965"/>
                </a:lnTo>
                <a:lnTo>
                  <a:pt x="64808" y="41198"/>
                </a:lnTo>
                <a:lnTo>
                  <a:pt x="72148" y="41198"/>
                </a:lnTo>
                <a:lnTo>
                  <a:pt x="72148" y="25476"/>
                </a:lnTo>
                <a:lnTo>
                  <a:pt x="81330" y="25476"/>
                </a:lnTo>
                <a:lnTo>
                  <a:pt x="85585" y="38392"/>
                </a:lnTo>
                <a:lnTo>
                  <a:pt x="85839" y="39954"/>
                </a:lnTo>
                <a:lnTo>
                  <a:pt x="86233" y="41198"/>
                </a:lnTo>
                <a:lnTo>
                  <a:pt x="93573" y="41198"/>
                </a:lnTo>
                <a:close/>
              </a:path>
              <a:path w="1008379" h="42544">
                <a:moveTo>
                  <a:pt x="154813" y="977"/>
                </a:moveTo>
                <a:lnTo>
                  <a:pt x="147459" y="977"/>
                </a:lnTo>
                <a:lnTo>
                  <a:pt x="147459" y="28994"/>
                </a:lnTo>
                <a:lnTo>
                  <a:pt x="146964" y="31203"/>
                </a:lnTo>
                <a:lnTo>
                  <a:pt x="144957" y="34010"/>
                </a:lnTo>
                <a:lnTo>
                  <a:pt x="143154" y="34721"/>
                </a:lnTo>
                <a:lnTo>
                  <a:pt x="139039" y="34721"/>
                </a:lnTo>
                <a:lnTo>
                  <a:pt x="133667" y="27076"/>
                </a:lnTo>
                <a:lnTo>
                  <a:pt x="133667" y="977"/>
                </a:lnTo>
                <a:lnTo>
                  <a:pt x="126326" y="977"/>
                </a:lnTo>
                <a:lnTo>
                  <a:pt x="126326" y="31483"/>
                </a:lnTo>
                <a:lnTo>
                  <a:pt x="127558" y="35534"/>
                </a:lnTo>
                <a:lnTo>
                  <a:pt x="132511" y="40779"/>
                </a:lnTo>
                <a:lnTo>
                  <a:pt x="136017" y="42100"/>
                </a:lnTo>
                <a:lnTo>
                  <a:pt x="144995" y="42100"/>
                </a:lnTo>
                <a:lnTo>
                  <a:pt x="148488" y="40779"/>
                </a:lnTo>
                <a:lnTo>
                  <a:pt x="151015" y="38138"/>
                </a:lnTo>
                <a:lnTo>
                  <a:pt x="153530" y="35483"/>
                </a:lnTo>
                <a:lnTo>
                  <a:pt x="154813" y="31432"/>
                </a:lnTo>
                <a:lnTo>
                  <a:pt x="154813" y="977"/>
                </a:lnTo>
                <a:close/>
              </a:path>
              <a:path w="1008379" h="42544">
                <a:moveTo>
                  <a:pt x="215506" y="16179"/>
                </a:moveTo>
                <a:lnTo>
                  <a:pt x="215392" y="10617"/>
                </a:lnTo>
                <a:lnTo>
                  <a:pt x="214617" y="7835"/>
                </a:lnTo>
                <a:lnTo>
                  <a:pt x="214541" y="7543"/>
                </a:lnTo>
                <a:lnTo>
                  <a:pt x="213880" y="6172"/>
                </a:lnTo>
                <a:lnTo>
                  <a:pt x="212026" y="3759"/>
                </a:lnTo>
                <a:lnTo>
                  <a:pt x="210832" y="2794"/>
                </a:lnTo>
                <a:lnTo>
                  <a:pt x="208432" y="1600"/>
                </a:lnTo>
                <a:lnTo>
                  <a:pt x="208432" y="15481"/>
                </a:lnTo>
                <a:lnTo>
                  <a:pt x="208305" y="16179"/>
                </a:lnTo>
                <a:lnTo>
                  <a:pt x="202869" y="19900"/>
                </a:lnTo>
                <a:lnTo>
                  <a:pt x="196329" y="19900"/>
                </a:lnTo>
                <a:lnTo>
                  <a:pt x="196329" y="7835"/>
                </a:lnTo>
                <a:lnTo>
                  <a:pt x="202869" y="7835"/>
                </a:lnTo>
                <a:lnTo>
                  <a:pt x="208432" y="15481"/>
                </a:lnTo>
                <a:lnTo>
                  <a:pt x="208432" y="1600"/>
                </a:lnTo>
                <a:lnTo>
                  <a:pt x="207911" y="1333"/>
                </a:lnTo>
                <a:lnTo>
                  <a:pt x="206133" y="965"/>
                </a:lnTo>
                <a:lnTo>
                  <a:pt x="188988" y="965"/>
                </a:lnTo>
                <a:lnTo>
                  <a:pt x="188988" y="41198"/>
                </a:lnTo>
                <a:lnTo>
                  <a:pt x="196329" y="41198"/>
                </a:lnTo>
                <a:lnTo>
                  <a:pt x="196329" y="26771"/>
                </a:lnTo>
                <a:lnTo>
                  <a:pt x="206133" y="26771"/>
                </a:lnTo>
                <a:lnTo>
                  <a:pt x="214617" y="19900"/>
                </a:lnTo>
                <a:lnTo>
                  <a:pt x="215392" y="17068"/>
                </a:lnTo>
                <a:lnTo>
                  <a:pt x="215506" y="16179"/>
                </a:lnTo>
                <a:close/>
              </a:path>
              <a:path w="1008379" h="42544">
                <a:moveTo>
                  <a:pt x="279387" y="24587"/>
                </a:moveTo>
                <a:lnTo>
                  <a:pt x="271970" y="2743"/>
                </a:lnTo>
                <a:lnTo>
                  <a:pt x="271970" y="24180"/>
                </a:lnTo>
                <a:lnTo>
                  <a:pt x="271932" y="24587"/>
                </a:lnTo>
                <a:lnTo>
                  <a:pt x="264668" y="34721"/>
                </a:lnTo>
                <a:lnTo>
                  <a:pt x="261366" y="34721"/>
                </a:lnTo>
                <a:lnTo>
                  <a:pt x="254076" y="24180"/>
                </a:lnTo>
                <a:lnTo>
                  <a:pt x="254114" y="17780"/>
                </a:lnTo>
                <a:lnTo>
                  <a:pt x="261366" y="7442"/>
                </a:lnTo>
                <a:lnTo>
                  <a:pt x="264668" y="7442"/>
                </a:lnTo>
                <a:lnTo>
                  <a:pt x="271970" y="24180"/>
                </a:lnTo>
                <a:lnTo>
                  <a:pt x="271970" y="2743"/>
                </a:lnTo>
                <a:lnTo>
                  <a:pt x="267919" y="558"/>
                </a:lnTo>
                <a:lnTo>
                  <a:pt x="265607" y="12"/>
                </a:lnTo>
                <a:lnTo>
                  <a:pt x="260464" y="12"/>
                </a:lnTo>
                <a:lnTo>
                  <a:pt x="246659" y="17780"/>
                </a:lnTo>
                <a:lnTo>
                  <a:pt x="246659" y="24587"/>
                </a:lnTo>
                <a:lnTo>
                  <a:pt x="260464" y="42100"/>
                </a:lnTo>
                <a:lnTo>
                  <a:pt x="265607" y="42100"/>
                </a:lnTo>
                <a:lnTo>
                  <a:pt x="279044" y="26924"/>
                </a:lnTo>
                <a:lnTo>
                  <a:pt x="279387" y="24587"/>
                </a:lnTo>
                <a:close/>
              </a:path>
              <a:path w="1008379" h="42544">
                <a:moveTo>
                  <a:pt x="382193" y="965"/>
                </a:moveTo>
                <a:lnTo>
                  <a:pt x="374840" y="965"/>
                </a:lnTo>
                <a:lnTo>
                  <a:pt x="374840" y="41198"/>
                </a:lnTo>
                <a:lnTo>
                  <a:pt x="382193" y="41198"/>
                </a:lnTo>
                <a:lnTo>
                  <a:pt x="382193" y="965"/>
                </a:lnTo>
                <a:close/>
              </a:path>
              <a:path w="1008379" h="42544">
                <a:moveTo>
                  <a:pt x="444715" y="965"/>
                </a:moveTo>
                <a:lnTo>
                  <a:pt x="437832" y="965"/>
                </a:lnTo>
                <a:lnTo>
                  <a:pt x="437832" y="27952"/>
                </a:lnTo>
                <a:lnTo>
                  <a:pt x="423811" y="965"/>
                </a:lnTo>
                <a:lnTo>
                  <a:pt x="416509" y="965"/>
                </a:lnTo>
                <a:lnTo>
                  <a:pt x="416509" y="41198"/>
                </a:lnTo>
                <a:lnTo>
                  <a:pt x="423392" y="41198"/>
                </a:lnTo>
                <a:lnTo>
                  <a:pt x="423392" y="14262"/>
                </a:lnTo>
                <a:lnTo>
                  <a:pt x="437362" y="41198"/>
                </a:lnTo>
                <a:lnTo>
                  <a:pt x="444715" y="41198"/>
                </a:lnTo>
                <a:lnTo>
                  <a:pt x="444715" y="965"/>
                </a:lnTo>
                <a:close/>
              </a:path>
              <a:path w="1008379" h="42544">
                <a:moveTo>
                  <a:pt x="515010" y="965"/>
                </a:moveTo>
                <a:lnTo>
                  <a:pt x="504659" y="965"/>
                </a:lnTo>
                <a:lnTo>
                  <a:pt x="497281" y="28625"/>
                </a:lnTo>
                <a:lnTo>
                  <a:pt x="489381" y="965"/>
                </a:lnTo>
                <a:lnTo>
                  <a:pt x="479044" y="965"/>
                </a:lnTo>
                <a:lnTo>
                  <a:pt x="479044" y="41198"/>
                </a:lnTo>
                <a:lnTo>
                  <a:pt x="485914" y="41198"/>
                </a:lnTo>
                <a:lnTo>
                  <a:pt x="485914" y="12966"/>
                </a:lnTo>
                <a:lnTo>
                  <a:pt x="494182" y="41198"/>
                </a:lnTo>
                <a:lnTo>
                  <a:pt x="499846" y="41198"/>
                </a:lnTo>
                <a:lnTo>
                  <a:pt x="508038" y="12674"/>
                </a:lnTo>
                <a:lnTo>
                  <a:pt x="508127" y="41198"/>
                </a:lnTo>
                <a:lnTo>
                  <a:pt x="515010" y="41198"/>
                </a:lnTo>
                <a:lnTo>
                  <a:pt x="515010" y="965"/>
                </a:lnTo>
                <a:close/>
              </a:path>
              <a:path w="1008379" h="42544">
                <a:moveTo>
                  <a:pt x="580656" y="17780"/>
                </a:moveTo>
                <a:lnTo>
                  <a:pt x="580339" y="15468"/>
                </a:lnTo>
                <a:lnTo>
                  <a:pt x="578840" y="10312"/>
                </a:lnTo>
                <a:lnTo>
                  <a:pt x="577761" y="8077"/>
                </a:lnTo>
                <a:lnTo>
                  <a:pt x="577291" y="7442"/>
                </a:lnTo>
                <a:lnTo>
                  <a:pt x="574967" y="4241"/>
                </a:lnTo>
                <a:lnTo>
                  <a:pt x="573252" y="2730"/>
                </a:lnTo>
                <a:lnTo>
                  <a:pt x="573252" y="24180"/>
                </a:lnTo>
                <a:lnTo>
                  <a:pt x="573214" y="24587"/>
                </a:lnTo>
                <a:lnTo>
                  <a:pt x="565962" y="34721"/>
                </a:lnTo>
                <a:lnTo>
                  <a:pt x="562648" y="34721"/>
                </a:lnTo>
                <a:lnTo>
                  <a:pt x="555345" y="24180"/>
                </a:lnTo>
                <a:lnTo>
                  <a:pt x="555396" y="17780"/>
                </a:lnTo>
                <a:lnTo>
                  <a:pt x="562648" y="7442"/>
                </a:lnTo>
                <a:lnTo>
                  <a:pt x="565962" y="7442"/>
                </a:lnTo>
                <a:lnTo>
                  <a:pt x="573252" y="24180"/>
                </a:lnTo>
                <a:lnTo>
                  <a:pt x="573252" y="2730"/>
                </a:lnTo>
                <a:lnTo>
                  <a:pt x="569201" y="558"/>
                </a:lnTo>
                <a:lnTo>
                  <a:pt x="566889" y="12"/>
                </a:lnTo>
                <a:lnTo>
                  <a:pt x="561746" y="12"/>
                </a:lnTo>
                <a:lnTo>
                  <a:pt x="547941" y="24587"/>
                </a:lnTo>
                <a:lnTo>
                  <a:pt x="548259" y="26924"/>
                </a:lnTo>
                <a:lnTo>
                  <a:pt x="549021" y="29451"/>
                </a:lnTo>
                <a:lnTo>
                  <a:pt x="549757" y="31991"/>
                </a:lnTo>
                <a:lnTo>
                  <a:pt x="561746" y="42100"/>
                </a:lnTo>
                <a:lnTo>
                  <a:pt x="566889" y="42100"/>
                </a:lnTo>
                <a:lnTo>
                  <a:pt x="569201" y="41567"/>
                </a:lnTo>
                <a:lnTo>
                  <a:pt x="573252" y="39420"/>
                </a:lnTo>
                <a:lnTo>
                  <a:pt x="574967" y="37960"/>
                </a:lnTo>
                <a:lnTo>
                  <a:pt x="577367" y="34721"/>
                </a:lnTo>
                <a:lnTo>
                  <a:pt x="577761" y="34201"/>
                </a:lnTo>
                <a:lnTo>
                  <a:pt x="578840" y="31991"/>
                </a:lnTo>
                <a:lnTo>
                  <a:pt x="580339" y="26924"/>
                </a:lnTo>
                <a:lnTo>
                  <a:pt x="580656" y="24587"/>
                </a:lnTo>
                <a:lnTo>
                  <a:pt x="580656" y="17780"/>
                </a:lnTo>
                <a:close/>
              </a:path>
              <a:path w="1008379" h="42544">
                <a:moveTo>
                  <a:pt x="641565" y="31559"/>
                </a:moveTo>
                <a:lnTo>
                  <a:pt x="641540" y="26962"/>
                </a:lnTo>
                <a:lnTo>
                  <a:pt x="641057" y="24866"/>
                </a:lnTo>
                <a:lnTo>
                  <a:pt x="640143" y="23279"/>
                </a:lnTo>
                <a:lnTo>
                  <a:pt x="639025" y="21297"/>
                </a:lnTo>
                <a:lnTo>
                  <a:pt x="637501" y="20053"/>
                </a:lnTo>
                <a:lnTo>
                  <a:pt x="635431" y="19342"/>
                </a:lnTo>
                <a:lnTo>
                  <a:pt x="636930" y="18465"/>
                </a:lnTo>
                <a:lnTo>
                  <a:pt x="638048" y="17373"/>
                </a:lnTo>
                <a:lnTo>
                  <a:pt x="639597" y="14668"/>
                </a:lnTo>
                <a:lnTo>
                  <a:pt x="639978" y="12966"/>
                </a:lnTo>
                <a:lnTo>
                  <a:pt x="639864" y="8407"/>
                </a:lnTo>
                <a:lnTo>
                  <a:pt x="639762" y="7848"/>
                </a:lnTo>
                <a:lnTo>
                  <a:pt x="639711" y="7493"/>
                </a:lnTo>
                <a:lnTo>
                  <a:pt x="634212" y="1625"/>
                </a:lnTo>
                <a:lnTo>
                  <a:pt x="634212" y="26962"/>
                </a:lnTo>
                <a:lnTo>
                  <a:pt x="634212" y="30086"/>
                </a:lnTo>
                <a:lnTo>
                  <a:pt x="629513" y="34328"/>
                </a:lnTo>
                <a:lnTo>
                  <a:pt x="620941" y="34328"/>
                </a:lnTo>
                <a:lnTo>
                  <a:pt x="620941" y="23279"/>
                </a:lnTo>
                <a:lnTo>
                  <a:pt x="630529" y="23279"/>
                </a:lnTo>
                <a:lnTo>
                  <a:pt x="631799" y="23736"/>
                </a:lnTo>
                <a:lnTo>
                  <a:pt x="633730" y="25488"/>
                </a:lnTo>
                <a:lnTo>
                  <a:pt x="634212" y="26962"/>
                </a:lnTo>
                <a:lnTo>
                  <a:pt x="634212" y="1625"/>
                </a:lnTo>
                <a:lnTo>
                  <a:pt x="632853" y="1282"/>
                </a:lnTo>
                <a:lnTo>
                  <a:pt x="632853" y="11531"/>
                </a:lnTo>
                <a:lnTo>
                  <a:pt x="632853" y="14160"/>
                </a:lnTo>
                <a:lnTo>
                  <a:pt x="632434" y="15379"/>
                </a:lnTo>
                <a:lnTo>
                  <a:pt x="630758" y="16878"/>
                </a:lnTo>
                <a:lnTo>
                  <a:pt x="629678" y="17259"/>
                </a:lnTo>
                <a:lnTo>
                  <a:pt x="620941" y="17259"/>
                </a:lnTo>
                <a:lnTo>
                  <a:pt x="620941" y="7848"/>
                </a:lnTo>
                <a:lnTo>
                  <a:pt x="628472" y="7848"/>
                </a:lnTo>
                <a:lnTo>
                  <a:pt x="632853" y="11531"/>
                </a:lnTo>
                <a:lnTo>
                  <a:pt x="632853" y="1282"/>
                </a:lnTo>
                <a:lnTo>
                  <a:pt x="632345" y="1143"/>
                </a:lnTo>
                <a:lnTo>
                  <a:pt x="630897" y="977"/>
                </a:lnTo>
                <a:lnTo>
                  <a:pt x="613600" y="977"/>
                </a:lnTo>
                <a:lnTo>
                  <a:pt x="613600" y="41211"/>
                </a:lnTo>
                <a:lnTo>
                  <a:pt x="631266" y="41211"/>
                </a:lnTo>
                <a:lnTo>
                  <a:pt x="641223" y="33324"/>
                </a:lnTo>
                <a:lnTo>
                  <a:pt x="641565" y="31559"/>
                </a:lnTo>
                <a:close/>
              </a:path>
              <a:path w="1008379" h="42544">
                <a:moveTo>
                  <a:pt x="681736" y="965"/>
                </a:moveTo>
                <a:lnTo>
                  <a:pt x="674395" y="965"/>
                </a:lnTo>
                <a:lnTo>
                  <a:pt x="674395" y="41198"/>
                </a:lnTo>
                <a:lnTo>
                  <a:pt x="681736" y="41198"/>
                </a:lnTo>
                <a:lnTo>
                  <a:pt x="681736" y="965"/>
                </a:lnTo>
                <a:close/>
              </a:path>
              <a:path w="1008379" h="42544">
                <a:moveTo>
                  <a:pt x="739673" y="33756"/>
                </a:moveTo>
                <a:lnTo>
                  <a:pt x="723404" y="33756"/>
                </a:lnTo>
                <a:lnTo>
                  <a:pt x="723404" y="965"/>
                </a:lnTo>
                <a:lnTo>
                  <a:pt x="716064" y="965"/>
                </a:lnTo>
                <a:lnTo>
                  <a:pt x="716064" y="41198"/>
                </a:lnTo>
                <a:lnTo>
                  <a:pt x="739673" y="41198"/>
                </a:lnTo>
                <a:lnTo>
                  <a:pt x="739673" y="33756"/>
                </a:lnTo>
                <a:close/>
              </a:path>
              <a:path w="1008379" h="42544">
                <a:moveTo>
                  <a:pt x="779018" y="965"/>
                </a:moveTo>
                <a:lnTo>
                  <a:pt x="771664" y="965"/>
                </a:lnTo>
                <a:lnTo>
                  <a:pt x="771664" y="41198"/>
                </a:lnTo>
                <a:lnTo>
                  <a:pt x="779018" y="41198"/>
                </a:lnTo>
                <a:lnTo>
                  <a:pt x="779018" y="965"/>
                </a:lnTo>
                <a:close/>
              </a:path>
              <a:path w="1008379" h="42544">
                <a:moveTo>
                  <a:pt x="842479" y="41198"/>
                </a:moveTo>
                <a:lnTo>
                  <a:pt x="839698" y="32232"/>
                </a:lnTo>
                <a:lnTo>
                  <a:pt x="837641" y="25641"/>
                </a:lnTo>
                <a:lnTo>
                  <a:pt x="833069" y="10871"/>
                </a:lnTo>
                <a:lnTo>
                  <a:pt x="830414" y="2324"/>
                </a:lnTo>
                <a:lnTo>
                  <a:pt x="830414" y="25641"/>
                </a:lnTo>
                <a:lnTo>
                  <a:pt x="821753" y="25641"/>
                </a:lnTo>
                <a:lnTo>
                  <a:pt x="826109" y="10871"/>
                </a:lnTo>
                <a:lnTo>
                  <a:pt x="830414" y="25641"/>
                </a:lnTo>
                <a:lnTo>
                  <a:pt x="830414" y="2324"/>
                </a:lnTo>
                <a:lnTo>
                  <a:pt x="829995" y="965"/>
                </a:lnTo>
                <a:lnTo>
                  <a:pt x="822464" y="965"/>
                </a:lnTo>
                <a:lnTo>
                  <a:pt x="809840" y="41198"/>
                </a:lnTo>
                <a:lnTo>
                  <a:pt x="817232" y="41198"/>
                </a:lnTo>
                <a:lnTo>
                  <a:pt x="819848" y="32232"/>
                </a:lnTo>
                <a:lnTo>
                  <a:pt x="832319" y="32232"/>
                </a:lnTo>
                <a:lnTo>
                  <a:pt x="834859" y="41198"/>
                </a:lnTo>
                <a:lnTo>
                  <a:pt x="842479" y="41198"/>
                </a:lnTo>
                <a:close/>
              </a:path>
              <a:path w="1008379" h="42544">
                <a:moveTo>
                  <a:pt x="902017" y="41198"/>
                </a:moveTo>
                <a:lnTo>
                  <a:pt x="900544" y="30657"/>
                </a:lnTo>
                <a:lnTo>
                  <a:pt x="900404" y="29464"/>
                </a:lnTo>
                <a:lnTo>
                  <a:pt x="900087" y="27609"/>
                </a:lnTo>
                <a:lnTo>
                  <a:pt x="899820" y="26682"/>
                </a:lnTo>
                <a:lnTo>
                  <a:pt x="899274" y="25476"/>
                </a:lnTo>
                <a:lnTo>
                  <a:pt x="899058" y="24993"/>
                </a:lnTo>
                <a:lnTo>
                  <a:pt x="898575" y="24257"/>
                </a:lnTo>
                <a:lnTo>
                  <a:pt x="897394" y="23025"/>
                </a:lnTo>
                <a:lnTo>
                  <a:pt x="896645" y="22567"/>
                </a:lnTo>
                <a:lnTo>
                  <a:pt x="895756" y="22263"/>
                </a:lnTo>
                <a:lnTo>
                  <a:pt x="897623" y="21247"/>
                </a:lnTo>
                <a:lnTo>
                  <a:pt x="898956" y="19939"/>
                </a:lnTo>
                <a:lnTo>
                  <a:pt x="899325" y="19164"/>
                </a:lnTo>
                <a:lnTo>
                  <a:pt x="900607" y="16484"/>
                </a:lnTo>
                <a:lnTo>
                  <a:pt x="901039" y="14427"/>
                </a:lnTo>
                <a:lnTo>
                  <a:pt x="900950" y="10045"/>
                </a:lnTo>
                <a:lnTo>
                  <a:pt x="900798" y="9080"/>
                </a:lnTo>
                <a:lnTo>
                  <a:pt x="900379" y="7835"/>
                </a:lnTo>
                <a:lnTo>
                  <a:pt x="899909" y="6426"/>
                </a:lnTo>
                <a:lnTo>
                  <a:pt x="893686" y="1168"/>
                </a:lnTo>
                <a:lnTo>
                  <a:pt x="893686" y="11468"/>
                </a:lnTo>
                <a:lnTo>
                  <a:pt x="893686" y="15443"/>
                </a:lnTo>
                <a:lnTo>
                  <a:pt x="893267" y="16903"/>
                </a:lnTo>
                <a:lnTo>
                  <a:pt x="891578" y="18707"/>
                </a:lnTo>
                <a:lnTo>
                  <a:pt x="890320" y="19164"/>
                </a:lnTo>
                <a:lnTo>
                  <a:pt x="880592" y="19164"/>
                </a:lnTo>
                <a:lnTo>
                  <a:pt x="880592" y="7835"/>
                </a:lnTo>
                <a:lnTo>
                  <a:pt x="890320" y="7835"/>
                </a:lnTo>
                <a:lnTo>
                  <a:pt x="891578" y="8280"/>
                </a:lnTo>
                <a:lnTo>
                  <a:pt x="893267" y="10045"/>
                </a:lnTo>
                <a:lnTo>
                  <a:pt x="893686" y="11468"/>
                </a:lnTo>
                <a:lnTo>
                  <a:pt x="893686" y="1168"/>
                </a:lnTo>
                <a:lnTo>
                  <a:pt x="892746" y="965"/>
                </a:lnTo>
                <a:lnTo>
                  <a:pt x="873252" y="965"/>
                </a:lnTo>
                <a:lnTo>
                  <a:pt x="873252" y="41198"/>
                </a:lnTo>
                <a:lnTo>
                  <a:pt x="880592" y="41198"/>
                </a:lnTo>
                <a:lnTo>
                  <a:pt x="880592" y="25476"/>
                </a:lnTo>
                <a:lnTo>
                  <a:pt x="889774" y="25476"/>
                </a:lnTo>
                <a:lnTo>
                  <a:pt x="894016" y="38392"/>
                </a:lnTo>
                <a:lnTo>
                  <a:pt x="894270" y="39954"/>
                </a:lnTo>
                <a:lnTo>
                  <a:pt x="894676" y="41198"/>
                </a:lnTo>
                <a:lnTo>
                  <a:pt x="902017" y="41198"/>
                </a:lnTo>
                <a:close/>
              </a:path>
              <a:path w="1008379" h="42544">
                <a:moveTo>
                  <a:pt x="942238" y="965"/>
                </a:moveTo>
                <a:lnTo>
                  <a:pt x="934897" y="965"/>
                </a:lnTo>
                <a:lnTo>
                  <a:pt x="934897" y="41198"/>
                </a:lnTo>
                <a:lnTo>
                  <a:pt x="942238" y="41198"/>
                </a:lnTo>
                <a:lnTo>
                  <a:pt x="942238" y="965"/>
                </a:lnTo>
                <a:close/>
              </a:path>
              <a:path w="1008379" h="42544">
                <a:moveTo>
                  <a:pt x="1007884" y="24587"/>
                </a:moveTo>
                <a:lnTo>
                  <a:pt x="1000480" y="2743"/>
                </a:lnTo>
                <a:lnTo>
                  <a:pt x="1000480" y="24180"/>
                </a:lnTo>
                <a:lnTo>
                  <a:pt x="1000429" y="24587"/>
                </a:lnTo>
                <a:lnTo>
                  <a:pt x="993178" y="34721"/>
                </a:lnTo>
                <a:lnTo>
                  <a:pt x="989863" y="34721"/>
                </a:lnTo>
                <a:lnTo>
                  <a:pt x="982573" y="24180"/>
                </a:lnTo>
                <a:lnTo>
                  <a:pt x="982611" y="17780"/>
                </a:lnTo>
                <a:lnTo>
                  <a:pt x="989863" y="7442"/>
                </a:lnTo>
                <a:lnTo>
                  <a:pt x="993178" y="7442"/>
                </a:lnTo>
                <a:lnTo>
                  <a:pt x="1000480" y="24180"/>
                </a:lnTo>
                <a:lnTo>
                  <a:pt x="1000480" y="2743"/>
                </a:lnTo>
                <a:lnTo>
                  <a:pt x="996416" y="558"/>
                </a:lnTo>
                <a:lnTo>
                  <a:pt x="994105" y="12"/>
                </a:lnTo>
                <a:lnTo>
                  <a:pt x="988961" y="12"/>
                </a:lnTo>
                <a:lnTo>
                  <a:pt x="986663" y="558"/>
                </a:lnTo>
                <a:lnTo>
                  <a:pt x="982586" y="2730"/>
                </a:lnTo>
                <a:lnTo>
                  <a:pt x="980846" y="4241"/>
                </a:lnTo>
                <a:lnTo>
                  <a:pt x="979462" y="6159"/>
                </a:lnTo>
                <a:lnTo>
                  <a:pt x="978039" y="8077"/>
                </a:lnTo>
                <a:lnTo>
                  <a:pt x="976972" y="10312"/>
                </a:lnTo>
                <a:lnTo>
                  <a:pt x="975474" y="15468"/>
                </a:lnTo>
                <a:lnTo>
                  <a:pt x="975169" y="17780"/>
                </a:lnTo>
                <a:lnTo>
                  <a:pt x="975169" y="24587"/>
                </a:lnTo>
                <a:lnTo>
                  <a:pt x="975474" y="26924"/>
                </a:lnTo>
                <a:lnTo>
                  <a:pt x="976236" y="29451"/>
                </a:lnTo>
                <a:lnTo>
                  <a:pt x="976972" y="31991"/>
                </a:lnTo>
                <a:lnTo>
                  <a:pt x="978039" y="34201"/>
                </a:lnTo>
                <a:lnTo>
                  <a:pt x="979462" y="36080"/>
                </a:lnTo>
                <a:lnTo>
                  <a:pt x="980846" y="37960"/>
                </a:lnTo>
                <a:lnTo>
                  <a:pt x="982586" y="39420"/>
                </a:lnTo>
                <a:lnTo>
                  <a:pt x="986663" y="41567"/>
                </a:lnTo>
                <a:lnTo>
                  <a:pt x="988961" y="42100"/>
                </a:lnTo>
                <a:lnTo>
                  <a:pt x="994105" y="42100"/>
                </a:lnTo>
                <a:lnTo>
                  <a:pt x="1007554" y="26924"/>
                </a:lnTo>
                <a:lnTo>
                  <a:pt x="1007884" y="24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13945" y="1692490"/>
            <a:ext cx="1010919" cy="505459"/>
          </a:xfrm>
          <a:custGeom>
            <a:avLst/>
            <a:gdLst/>
            <a:ahLst/>
            <a:cxnLst/>
            <a:rect l="l" t="t" r="r" b="b"/>
            <a:pathLst>
              <a:path w="1010920" h="505460">
                <a:moveTo>
                  <a:pt x="1010373" y="505282"/>
                </a:moveTo>
                <a:lnTo>
                  <a:pt x="626745" y="121666"/>
                </a:lnTo>
                <a:lnTo>
                  <a:pt x="505294" y="0"/>
                </a:lnTo>
                <a:lnTo>
                  <a:pt x="505079" y="0"/>
                </a:lnTo>
                <a:lnTo>
                  <a:pt x="383540" y="121551"/>
                </a:lnTo>
                <a:lnTo>
                  <a:pt x="0" y="505282"/>
                </a:lnTo>
                <a:lnTo>
                  <a:pt x="243954" y="504444"/>
                </a:lnTo>
                <a:lnTo>
                  <a:pt x="505193" y="243217"/>
                </a:lnTo>
                <a:lnTo>
                  <a:pt x="766432" y="504456"/>
                </a:lnTo>
                <a:lnTo>
                  <a:pt x="1010373" y="50528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0031" y="2299510"/>
            <a:ext cx="1024030" cy="2252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632065" cy="10079990"/>
          </a:xfrm>
          <a:custGeom>
            <a:avLst/>
            <a:gdLst/>
            <a:ahLst/>
            <a:cxnLst/>
            <a:rect l="l" t="t" r="r" b="b"/>
            <a:pathLst>
              <a:path w="7632065" h="10079990">
                <a:moveTo>
                  <a:pt x="7632001" y="0"/>
                </a:moveTo>
                <a:lnTo>
                  <a:pt x="0" y="0"/>
                </a:lnTo>
                <a:lnTo>
                  <a:pt x="0" y="10079990"/>
                </a:lnTo>
                <a:lnTo>
                  <a:pt x="7632001" y="10079990"/>
                </a:lnTo>
                <a:lnTo>
                  <a:pt x="7632001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071" y="604741"/>
            <a:ext cx="6304556" cy="81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635" y="2319274"/>
            <a:ext cx="6869430" cy="6655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95118" y="9377934"/>
            <a:ext cx="2442464" cy="50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1635" y="9377934"/>
            <a:ext cx="1755521" cy="50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95544" y="9377934"/>
            <a:ext cx="1755521" cy="50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5"/>
            <a:ext cx="7632001" cy="100796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8474" y="9380575"/>
            <a:ext cx="1540510" cy="276225"/>
          </a:xfrm>
          <a:prstGeom prst="rect">
            <a:avLst/>
          </a:prstGeom>
          <a:solidFill>
            <a:srgbClr val="847B76">
              <a:alpha val="50000"/>
            </a:srgbClr>
          </a:solidFill>
        </p:spPr>
        <p:txBody>
          <a:bodyPr vert="horz" wrap="square" lIns="0" tIns="60325" rIns="0" bIns="0" rtlCol="0">
            <a:spAutoFit/>
          </a:bodyPr>
          <a:lstStyle/>
          <a:p>
            <a:pPr marL="325755">
              <a:lnSpc>
                <a:spcPct val="100000"/>
              </a:lnSpc>
              <a:spcBef>
                <a:spcPts val="475"/>
              </a:spcBef>
            </a:pPr>
            <a:r>
              <a:rPr sz="1050" b="1" spc="2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05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70" dirty="0">
                <a:solidFill>
                  <a:srgbClr val="FFFFFF"/>
                </a:solidFill>
                <a:latin typeface="Arial"/>
                <a:cs typeface="Arial"/>
              </a:rPr>
              <a:t>FLORIDA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473" y="8347037"/>
            <a:ext cx="1911071" cy="899990"/>
          </a:xfrm>
          <a:prstGeom prst="rect">
            <a:avLst/>
          </a:prstGeom>
          <a:solidFill>
            <a:srgbClr val="847B76">
              <a:alpha val="50000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00" dirty="0">
              <a:latin typeface="Times New Roman"/>
              <a:cs typeface="Times New Roman"/>
            </a:endParaRPr>
          </a:p>
          <a:p>
            <a:pPr algn="ctr">
              <a:lnSpc>
                <a:spcPts val="905"/>
              </a:lnSpc>
            </a:pPr>
            <a:r>
              <a:rPr sz="850" spc="5" dirty="0">
                <a:solidFill>
                  <a:srgbClr val="FFFFFF"/>
                </a:solidFill>
                <a:latin typeface="Arial MT"/>
                <a:cs typeface="Arial MT"/>
              </a:rPr>
              <a:t>EDIFICIO</a:t>
            </a:r>
            <a:endParaRPr sz="850" dirty="0">
              <a:latin typeface="Arial MT"/>
              <a:cs typeface="Arial MT"/>
            </a:endParaRPr>
          </a:p>
          <a:p>
            <a:pPr marL="294005" marR="286385" indent="-55880" algn="ctr">
              <a:lnSpc>
                <a:spcPct val="78500"/>
              </a:lnSpc>
              <a:spcBef>
                <a:spcPts val="350"/>
              </a:spcBef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WALKER  MARTINEZ</a:t>
            </a:r>
            <a:endParaRPr sz="1800" spc="10" dirty="0">
              <a:latin typeface="Arial"/>
              <a:cs typeface="Arial"/>
            </a:endParaRPr>
          </a:p>
          <a:p>
            <a:pPr algn="ctr">
              <a:lnSpc>
                <a:spcPts val="1305"/>
              </a:lnSpc>
            </a:pPr>
            <a:r>
              <a:rPr sz="1400" spc="15" dirty="0">
                <a:solidFill>
                  <a:srgbClr val="FFFFFF"/>
                </a:solidFill>
                <a:latin typeface="Arial MT"/>
                <a:cs typeface="Arial MT"/>
              </a:rPr>
              <a:t>1155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0777" y="8794496"/>
            <a:ext cx="5121275" cy="836294"/>
            <a:chOff x="2510777" y="8794496"/>
            <a:chExt cx="5121275" cy="836294"/>
          </a:xfrm>
        </p:grpSpPr>
        <p:sp>
          <p:nvSpPr>
            <p:cNvPr id="10" name="object 10"/>
            <p:cNvSpPr/>
            <p:nvPr/>
          </p:nvSpPr>
          <p:spPr>
            <a:xfrm>
              <a:off x="2510777" y="8794496"/>
              <a:ext cx="5121275" cy="836294"/>
            </a:xfrm>
            <a:custGeom>
              <a:avLst/>
              <a:gdLst/>
              <a:ahLst/>
              <a:cxnLst/>
              <a:rect l="l" t="t" r="r" b="b"/>
              <a:pathLst>
                <a:path w="5121275" h="836295">
                  <a:moveTo>
                    <a:pt x="5121224" y="0"/>
                  </a:moveTo>
                  <a:lnTo>
                    <a:pt x="0" y="0"/>
                  </a:lnTo>
                  <a:lnTo>
                    <a:pt x="0" y="836117"/>
                  </a:lnTo>
                  <a:lnTo>
                    <a:pt x="5121224" y="836117"/>
                  </a:lnTo>
                  <a:lnTo>
                    <a:pt x="5121224" y="0"/>
                  </a:lnTo>
                  <a:close/>
                </a:path>
              </a:pathLst>
            </a:custGeom>
            <a:solidFill>
              <a:srgbClr val="424143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46461" y="8895393"/>
              <a:ext cx="4660265" cy="0"/>
            </a:xfrm>
            <a:custGeom>
              <a:avLst/>
              <a:gdLst/>
              <a:ahLst/>
              <a:cxnLst/>
              <a:rect l="l" t="t" r="r" b="b"/>
              <a:pathLst>
                <a:path w="4660265">
                  <a:moveTo>
                    <a:pt x="0" y="0"/>
                  </a:moveTo>
                  <a:lnTo>
                    <a:pt x="4660265" y="0"/>
                  </a:lnTo>
                </a:path>
              </a:pathLst>
            </a:custGeom>
            <a:ln w="1216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47769" y="8721452"/>
            <a:ext cx="4657725" cy="86868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2650" u="sng" spc="-1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EXCLUSIVO</a:t>
            </a:r>
            <a:r>
              <a:rPr sz="2650" u="sng" spc="-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S</a:t>
            </a:r>
            <a:r>
              <a:rPr sz="265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650" u="sng" spc="-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DE</a:t>
            </a:r>
            <a:r>
              <a:rPr sz="2650" u="sng" spc="-3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P</a:t>
            </a:r>
            <a:r>
              <a:rPr sz="2650" u="sng" spc="-2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A</a:t>
            </a:r>
            <a:r>
              <a:rPr sz="2650" u="sng" spc="-2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R</a:t>
            </a:r>
            <a:r>
              <a:rPr sz="2650" u="sng" spc="-4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T</a:t>
            </a:r>
            <a:r>
              <a:rPr sz="2650" u="sng" spc="-1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AMENTOS</a:t>
            </a:r>
            <a:endParaRPr sz="26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1 </a:t>
            </a:r>
            <a:r>
              <a:rPr sz="1350" spc="7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 2 </a:t>
            </a:r>
            <a:r>
              <a:rPr sz="1350" spc="-3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350" spc="-10" dirty="0">
                <a:solidFill>
                  <a:srgbClr val="FFFFFF"/>
                </a:solidFill>
                <a:latin typeface="Arial MT"/>
                <a:cs typeface="Arial MT"/>
              </a:rPr>
              <a:t> 3 </a:t>
            </a:r>
            <a:r>
              <a:rPr sz="1350" spc="-35" dirty="0">
                <a:solidFill>
                  <a:srgbClr val="FFFFFF"/>
                </a:solidFill>
                <a:latin typeface="Arial MT"/>
                <a:cs typeface="Arial MT"/>
              </a:rPr>
              <a:t>DORMITORIOS</a:t>
            </a:r>
            <a:endParaRPr sz="1350">
              <a:latin typeface="Arial MT"/>
              <a:cs typeface="Arial MT"/>
            </a:endParaRPr>
          </a:p>
        </p:txBody>
      </p:sp>
      <p:pic>
        <p:nvPicPr>
          <p:cNvPr id="16" name="Imagen 15" descr="Texto, Logotipo&#10;&#10;Descripción generada automáticamente">
            <a:extLst>
              <a:ext uri="{FF2B5EF4-FFF2-40B4-BE49-F238E27FC236}">
                <a16:creationId xmlns:a16="http://schemas.microsoft.com/office/drawing/2014/main" id="{CC5D6351-0777-3737-D46F-C8C84199C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9" y="350784"/>
            <a:ext cx="3280742" cy="1440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806" y="5562598"/>
            <a:ext cx="998855" cy="114300"/>
          </a:xfrm>
          <a:custGeom>
            <a:avLst/>
            <a:gdLst/>
            <a:ahLst/>
            <a:cxnLst/>
            <a:rect l="l" t="t" r="r" b="b"/>
            <a:pathLst>
              <a:path w="998854" h="114300">
                <a:moveTo>
                  <a:pt x="964298" y="0"/>
                </a:moveTo>
                <a:lnTo>
                  <a:pt x="0" y="0"/>
                </a:lnTo>
                <a:lnTo>
                  <a:pt x="28359" y="114300"/>
                </a:lnTo>
                <a:lnTo>
                  <a:pt x="998334" y="114300"/>
                </a:lnTo>
                <a:lnTo>
                  <a:pt x="964298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7789" y="855134"/>
            <a:ext cx="389255" cy="152400"/>
          </a:xfrm>
          <a:custGeom>
            <a:avLst/>
            <a:gdLst/>
            <a:ahLst/>
            <a:cxnLst/>
            <a:rect l="l" t="t" r="r" b="b"/>
            <a:pathLst>
              <a:path w="389254" h="152400">
                <a:moveTo>
                  <a:pt x="378955" y="0"/>
                </a:moveTo>
                <a:lnTo>
                  <a:pt x="16814" y="0"/>
                </a:lnTo>
                <a:lnTo>
                  <a:pt x="0" y="112306"/>
                </a:lnTo>
                <a:lnTo>
                  <a:pt x="189534" y="152400"/>
                </a:lnTo>
                <a:lnTo>
                  <a:pt x="389102" y="19583"/>
                </a:lnTo>
                <a:lnTo>
                  <a:pt x="378955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127" y="2762782"/>
            <a:ext cx="1603375" cy="1492250"/>
          </a:xfrm>
          <a:custGeom>
            <a:avLst/>
            <a:gdLst/>
            <a:ahLst/>
            <a:cxnLst/>
            <a:rect l="l" t="t" r="r" b="b"/>
            <a:pathLst>
              <a:path w="1603375" h="1492250">
                <a:moveTo>
                  <a:pt x="858748" y="0"/>
                </a:moveTo>
                <a:lnTo>
                  <a:pt x="0" y="615188"/>
                </a:lnTo>
                <a:lnTo>
                  <a:pt x="429374" y="1491716"/>
                </a:lnTo>
                <a:lnTo>
                  <a:pt x="926083" y="1192542"/>
                </a:lnTo>
                <a:lnTo>
                  <a:pt x="976782" y="1285201"/>
                </a:lnTo>
                <a:lnTo>
                  <a:pt x="1395234" y="1005738"/>
                </a:lnTo>
                <a:lnTo>
                  <a:pt x="1602917" y="621753"/>
                </a:lnTo>
                <a:lnTo>
                  <a:pt x="858748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4245" y="2087053"/>
            <a:ext cx="951230" cy="241300"/>
          </a:xfrm>
          <a:custGeom>
            <a:avLst/>
            <a:gdLst/>
            <a:ahLst/>
            <a:cxnLst/>
            <a:rect l="l" t="t" r="r" b="b"/>
            <a:pathLst>
              <a:path w="951230" h="241300">
                <a:moveTo>
                  <a:pt x="0" y="0"/>
                </a:moveTo>
                <a:lnTo>
                  <a:pt x="166179" y="227520"/>
                </a:lnTo>
                <a:lnTo>
                  <a:pt x="924864" y="240982"/>
                </a:lnTo>
                <a:lnTo>
                  <a:pt x="950937" y="79844"/>
                </a:lnTo>
                <a:lnTo>
                  <a:pt x="0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482" y="855129"/>
            <a:ext cx="353060" cy="719455"/>
          </a:xfrm>
          <a:custGeom>
            <a:avLst/>
            <a:gdLst/>
            <a:ahLst/>
            <a:cxnLst/>
            <a:rect l="l" t="t" r="r" b="b"/>
            <a:pathLst>
              <a:path w="353059" h="719455">
                <a:moveTo>
                  <a:pt x="130974" y="0"/>
                </a:moveTo>
                <a:lnTo>
                  <a:pt x="0" y="0"/>
                </a:lnTo>
                <a:lnTo>
                  <a:pt x="0" y="719190"/>
                </a:lnTo>
                <a:lnTo>
                  <a:pt x="143240" y="694270"/>
                </a:lnTo>
                <a:lnTo>
                  <a:pt x="269897" y="622299"/>
                </a:lnTo>
                <a:lnTo>
                  <a:pt x="329600" y="529170"/>
                </a:lnTo>
                <a:lnTo>
                  <a:pt x="352498" y="413702"/>
                </a:lnTo>
                <a:lnTo>
                  <a:pt x="304479" y="222757"/>
                </a:lnTo>
                <a:lnTo>
                  <a:pt x="285379" y="173570"/>
                </a:lnTo>
                <a:lnTo>
                  <a:pt x="130974" y="0"/>
                </a:lnTo>
                <a:close/>
              </a:path>
            </a:pathLst>
          </a:custGeom>
          <a:solidFill>
            <a:srgbClr val="D1D3D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13385" y="831951"/>
            <a:ext cx="6926580" cy="4866640"/>
            <a:chOff x="213385" y="831951"/>
            <a:chExt cx="6926580" cy="4866640"/>
          </a:xfrm>
        </p:grpSpPr>
        <p:sp>
          <p:nvSpPr>
            <p:cNvPr id="8" name="object 8"/>
            <p:cNvSpPr/>
            <p:nvPr/>
          </p:nvSpPr>
          <p:spPr>
            <a:xfrm>
              <a:off x="1958656" y="4927598"/>
              <a:ext cx="5163185" cy="296545"/>
            </a:xfrm>
            <a:custGeom>
              <a:avLst/>
              <a:gdLst/>
              <a:ahLst/>
              <a:cxnLst/>
              <a:rect l="l" t="t" r="r" b="b"/>
              <a:pathLst>
                <a:path w="5163184" h="296545">
                  <a:moveTo>
                    <a:pt x="0" y="0"/>
                  </a:moveTo>
                  <a:lnTo>
                    <a:pt x="156870" y="296329"/>
                  </a:lnTo>
                  <a:lnTo>
                    <a:pt x="5162995" y="216756"/>
                  </a:lnTo>
                </a:path>
              </a:pathLst>
            </a:custGeom>
            <a:ln w="2386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099" y="855128"/>
              <a:ext cx="3220720" cy="4819650"/>
            </a:xfrm>
            <a:custGeom>
              <a:avLst/>
              <a:gdLst/>
              <a:ahLst/>
              <a:cxnLst/>
              <a:rect l="l" t="t" r="r" b="b"/>
              <a:pathLst>
                <a:path w="3220720" h="4819650">
                  <a:moveTo>
                    <a:pt x="0" y="0"/>
                  </a:moveTo>
                  <a:lnTo>
                    <a:pt x="276961" y="1083740"/>
                  </a:lnTo>
                  <a:lnTo>
                    <a:pt x="493789" y="1422399"/>
                  </a:lnTo>
                  <a:lnTo>
                    <a:pt x="2824620" y="3369740"/>
                  </a:lnTo>
                  <a:lnTo>
                    <a:pt x="3220186" y="4819039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6809" y="4116684"/>
              <a:ext cx="3444875" cy="108585"/>
            </a:xfrm>
            <a:custGeom>
              <a:avLst/>
              <a:gdLst/>
              <a:ahLst/>
              <a:cxnLst/>
              <a:rect l="l" t="t" r="r" b="b"/>
              <a:pathLst>
                <a:path w="3444875" h="108585">
                  <a:moveTo>
                    <a:pt x="3444836" y="0"/>
                  </a:moveTo>
                  <a:lnTo>
                    <a:pt x="2906581" y="13331"/>
                  </a:lnTo>
                  <a:lnTo>
                    <a:pt x="1722418" y="50919"/>
                  </a:lnTo>
                  <a:lnTo>
                    <a:pt x="538255" y="90095"/>
                  </a:lnTo>
                  <a:lnTo>
                    <a:pt x="0" y="10819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2752" y="2068783"/>
              <a:ext cx="3979545" cy="2593340"/>
            </a:xfrm>
            <a:custGeom>
              <a:avLst/>
              <a:gdLst/>
              <a:ahLst/>
              <a:cxnLst/>
              <a:rect l="l" t="t" r="r" b="b"/>
              <a:pathLst>
                <a:path w="3979545" h="2593340">
                  <a:moveTo>
                    <a:pt x="0" y="2593225"/>
                  </a:moveTo>
                  <a:lnTo>
                    <a:pt x="397901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6961" y="3916299"/>
              <a:ext cx="287020" cy="613410"/>
            </a:xfrm>
            <a:custGeom>
              <a:avLst/>
              <a:gdLst/>
              <a:ahLst/>
              <a:cxnLst/>
              <a:rect l="l" t="t" r="r" b="b"/>
              <a:pathLst>
                <a:path w="287019" h="613410">
                  <a:moveTo>
                    <a:pt x="0" y="0"/>
                  </a:moveTo>
                  <a:lnTo>
                    <a:pt x="286905" y="61337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3868" y="4360334"/>
              <a:ext cx="558800" cy="169545"/>
            </a:xfrm>
            <a:custGeom>
              <a:avLst/>
              <a:gdLst/>
              <a:ahLst/>
              <a:cxnLst/>
              <a:rect l="l" t="t" r="r" b="b"/>
              <a:pathLst>
                <a:path w="558800" h="169545">
                  <a:moveTo>
                    <a:pt x="558393" y="0"/>
                  </a:moveTo>
                  <a:lnTo>
                    <a:pt x="0" y="1693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33864" y="4529672"/>
              <a:ext cx="37465" cy="687070"/>
            </a:xfrm>
            <a:custGeom>
              <a:avLst/>
              <a:gdLst/>
              <a:ahLst/>
              <a:cxnLst/>
              <a:rect l="l" t="t" r="r" b="b"/>
              <a:pathLst>
                <a:path w="37464" h="687070">
                  <a:moveTo>
                    <a:pt x="37350" y="68701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05363" y="5222507"/>
              <a:ext cx="134620" cy="452120"/>
            </a:xfrm>
            <a:custGeom>
              <a:avLst/>
              <a:gdLst/>
              <a:ahLst/>
              <a:cxnLst/>
              <a:rect l="l" t="t" r="r" b="b"/>
              <a:pathLst>
                <a:path w="134619" h="452120">
                  <a:moveTo>
                    <a:pt x="0" y="0"/>
                  </a:moveTo>
                  <a:lnTo>
                    <a:pt x="134277" y="45166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92901" y="5203625"/>
              <a:ext cx="127635" cy="471170"/>
            </a:xfrm>
            <a:custGeom>
              <a:avLst/>
              <a:gdLst/>
              <a:ahLst/>
              <a:cxnLst/>
              <a:rect l="l" t="t" r="r" b="b"/>
              <a:pathLst>
                <a:path w="127635" h="471170">
                  <a:moveTo>
                    <a:pt x="0" y="0"/>
                  </a:moveTo>
                  <a:lnTo>
                    <a:pt x="127038" y="47054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52017" y="5189970"/>
              <a:ext cx="125095" cy="484505"/>
            </a:xfrm>
            <a:custGeom>
              <a:avLst/>
              <a:gdLst/>
              <a:ahLst/>
              <a:cxnLst/>
              <a:rect l="l" t="t" r="r" b="b"/>
              <a:pathLst>
                <a:path w="125095" h="484504">
                  <a:moveTo>
                    <a:pt x="0" y="0"/>
                  </a:moveTo>
                  <a:lnTo>
                    <a:pt x="124879" y="48420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80543" y="5184749"/>
              <a:ext cx="104775" cy="489584"/>
            </a:xfrm>
            <a:custGeom>
              <a:avLst/>
              <a:gdLst/>
              <a:ahLst/>
              <a:cxnLst/>
              <a:rect l="l" t="t" r="r" b="b"/>
              <a:pathLst>
                <a:path w="104775" h="489585">
                  <a:moveTo>
                    <a:pt x="0" y="0"/>
                  </a:moveTo>
                  <a:lnTo>
                    <a:pt x="104749" y="48941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90725" y="5179819"/>
              <a:ext cx="100965" cy="494665"/>
            </a:xfrm>
            <a:custGeom>
              <a:avLst/>
              <a:gdLst/>
              <a:ahLst/>
              <a:cxnLst/>
              <a:rect l="l" t="t" r="r" b="b"/>
              <a:pathLst>
                <a:path w="100964" h="494664">
                  <a:moveTo>
                    <a:pt x="0" y="0"/>
                  </a:moveTo>
                  <a:lnTo>
                    <a:pt x="100850" y="49434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77139" y="5151976"/>
              <a:ext cx="60325" cy="522605"/>
            </a:xfrm>
            <a:custGeom>
              <a:avLst/>
              <a:gdLst/>
              <a:ahLst/>
              <a:cxnLst/>
              <a:rect l="l" t="t" r="r" b="b"/>
              <a:pathLst>
                <a:path w="60325" h="522604">
                  <a:moveTo>
                    <a:pt x="0" y="0"/>
                  </a:moveTo>
                  <a:lnTo>
                    <a:pt x="59766" y="52219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73059" y="5164204"/>
              <a:ext cx="67310" cy="510540"/>
            </a:xfrm>
            <a:custGeom>
              <a:avLst/>
              <a:gdLst/>
              <a:ahLst/>
              <a:cxnLst/>
              <a:rect l="l" t="t" r="r" b="b"/>
              <a:pathLst>
                <a:path w="67310" h="510539">
                  <a:moveTo>
                    <a:pt x="0" y="0"/>
                  </a:moveTo>
                  <a:lnTo>
                    <a:pt x="67233" y="50996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12465" y="4732869"/>
              <a:ext cx="3055620" cy="67945"/>
            </a:xfrm>
            <a:custGeom>
              <a:avLst/>
              <a:gdLst/>
              <a:ahLst/>
              <a:cxnLst/>
              <a:rect l="l" t="t" r="r" b="b"/>
              <a:pathLst>
                <a:path w="3055620" h="67945">
                  <a:moveTo>
                    <a:pt x="0" y="67729"/>
                  </a:moveTo>
                  <a:lnTo>
                    <a:pt x="305534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7799" y="4563534"/>
              <a:ext cx="74930" cy="169545"/>
            </a:xfrm>
            <a:custGeom>
              <a:avLst/>
              <a:gdLst/>
              <a:ahLst/>
              <a:cxnLst/>
              <a:rect l="l" t="t" r="r" b="b"/>
              <a:pathLst>
                <a:path w="74929" h="169545">
                  <a:moveTo>
                    <a:pt x="74701" y="0"/>
                  </a:moveTo>
                  <a:lnTo>
                    <a:pt x="0" y="1693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54848" y="4800598"/>
              <a:ext cx="205104" cy="224790"/>
            </a:xfrm>
            <a:custGeom>
              <a:avLst/>
              <a:gdLst/>
              <a:ahLst/>
              <a:cxnLst/>
              <a:rect l="l" t="t" r="r" b="b"/>
              <a:pathLst>
                <a:path w="205105" h="224789">
                  <a:moveTo>
                    <a:pt x="0" y="224662"/>
                  </a:moveTo>
                  <a:lnTo>
                    <a:pt x="20500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81409" y="4547349"/>
              <a:ext cx="503555" cy="82550"/>
            </a:xfrm>
            <a:custGeom>
              <a:avLst/>
              <a:gdLst/>
              <a:ahLst/>
              <a:cxnLst/>
              <a:rect l="l" t="t" r="r" b="b"/>
              <a:pathLst>
                <a:path w="503555" h="82550">
                  <a:moveTo>
                    <a:pt x="0" y="82041"/>
                  </a:moveTo>
                  <a:lnTo>
                    <a:pt x="50344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5177" y="5391161"/>
              <a:ext cx="50800" cy="22225"/>
            </a:xfrm>
            <a:custGeom>
              <a:avLst/>
              <a:gdLst/>
              <a:ahLst/>
              <a:cxnLst/>
              <a:rect l="l" t="t" r="r" b="b"/>
              <a:pathLst>
                <a:path w="50800" h="22225">
                  <a:moveTo>
                    <a:pt x="50330" y="0"/>
                  </a:moveTo>
                  <a:lnTo>
                    <a:pt x="0" y="2190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12647" y="5518025"/>
              <a:ext cx="80645" cy="6985"/>
            </a:xfrm>
            <a:custGeom>
              <a:avLst/>
              <a:gdLst/>
              <a:ahLst/>
              <a:cxnLst/>
              <a:rect l="l" t="t" r="r" b="b"/>
              <a:pathLst>
                <a:path w="80644" h="6985">
                  <a:moveTo>
                    <a:pt x="-4470" y="3238"/>
                  </a:moveTo>
                  <a:lnTo>
                    <a:pt x="85039" y="3238"/>
                  </a:lnTo>
                </a:path>
              </a:pathLst>
            </a:custGeom>
            <a:ln w="1541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72498" y="5402124"/>
              <a:ext cx="56515" cy="30480"/>
            </a:xfrm>
            <a:custGeom>
              <a:avLst/>
              <a:gdLst/>
              <a:ahLst/>
              <a:cxnLst/>
              <a:rect l="l" t="t" r="r" b="b"/>
              <a:pathLst>
                <a:path w="56514" h="30479">
                  <a:moveTo>
                    <a:pt x="0" y="29946"/>
                  </a:moveTo>
                  <a:lnTo>
                    <a:pt x="5593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48295" y="5558376"/>
              <a:ext cx="317500" cy="135890"/>
            </a:xfrm>
            <a:custGeom>
              <a:avLst/>
              <a:gdLst/>
              <a:ahLst/>
              <a:cxnLst/>
              <a:rect l="l" t="t" r="r" b="b"/>
              <a:pathLst>
                <a:path w="317500" h="135889">
                  <a:moveTo>
                    <a:pt x="317487" y="0"/>
                  </a:moveTo>
                  <a:lnTo>
                    <a:pt x="0" y="13545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39638" y="5655734"/>
              <a:ext cx="50800" cy="19050"/>
            </a:xfrm>
            <a:custGeom>
              <a:avLst/>
              <a:gdLst/>
              <a:ahLst/>
              <a:cxnLst/>
              <a:rect l="l" t="t" r="r" b="b"/>
              <a:pathLst>
                <a:path w="50800" h="19050">
                  <a:moveTo>
                    <a:pt x="50774" y="0"/>
                  </a:moveTo>
                  <a:lnTo>
                    <a:pt x="0" y="1844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93219" y="5486398"/>
              <a:ext cx="72390" cy="31750"/>
            </a:xfrm>
            <a:custGeom>
              <a:avLst/>
              <a:gdLst/>
              <a:ahLst/>
              <a:cxnLst/>
              <a:rect l="l" t="t" r="r" b="b"/>
              <a:pathLst>
                <a:path w="72389" h="31750">
                  <a:moveTo>
                    <a:pt x="71805" y="0"/>
                  </a:moveTo>
                  <a:lnTo>
                    <a:pt x="0" y="3162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68399" y="4800596"/>
              <a:ext cx="480695" cy="334645"/>
            </a:xfrm>
            <a:custGeom>
              <a:avLst/>
              <a:gdLst/>
              <a:ahLst/>
              <a:cxnLst/>
              <a:rect l="l" t="t" r="r" b="b"/>
              <a:pathLst>
                <a:path w="480694" h="334645">
                  <a:moveTo>
                    <a:pt x="0" y="334314"/>
                  </a:moveTo>
                  <a:lnTo>
                    <a:pt x="48019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37054" y="4588370"/>
              <a:ext cx="113030" cy="0"/>
            </a:xfrm>
            <a:custGeom>
              <a:avLst/>
              <a:gdLst/>
              <a:ahLst/>
              <a:cxnLst/>
              <a:rect l="l" t="t" r="r" b="b"/>
              <a:pathLst>
                <a:path w="113030">
                  <a:moveTo>
                    <a:pt x="112598" y="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3074" y="4694769"/>
              <a:ext cx="106680" cy="4445"/>
            </a:xfrm>
            <a:custGeom>
              <a:avLst/>
              <a:gdLst/>
              <a:ahLst/>
              <a:cxnLst/>
              <a:rect l="l" t="t" r="r" b="b"/>
              <a:pathLst>
                <a:path w="106680" h="4445">
                  <a:moveTo>
                    <a:pt x="-4470" y="2184"/>
                  </a:moveTo>
                  <a:lnTo>
                    <a:pt x="111048" y="2184"/>
                  </a:lnTo>
                </a:path>
              </a:pathLst>
            </a:custGeom>
            <a:ln w="1330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8586" y="480059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066" y="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26733" y="4967757"/>
              <a:ext cx="66675" cy="80645"/>
            </a:xfrm>
            <a:custGeom>
              <a:avLst/>
              <a:gdLst/>
              <a:ahLst/>
              <a:cxnLst/>
              <a:rect l="l" t="t" r="r" b="b"/>
              <a:pathLst>
                <a:path w="66675" h="80645">
                  <a:moveTo>
                    <a:pt x="0" y="0"/>
                  </a:moveTo>
                  <a:lnTo>
                    <a:pt x="66103" y="8051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52926" y="5008016"/>
              <a:ext cx="19685" cy="216535"/>
            </a:xfrm>
            <a:custGeom>
              <a:avLst/>
              <a:gdLst/>
              <a:ahLst/>
              <a:cxnLst/>
              <a:rect l="l" t="t" r="r" b="b"/>
              <a:pathLst>
                <a:path w="19685" h="216535">
                  <a:moveTo>
                    <a:pt x="9785" y="-4470"/>
                  </a:moveTo>
                  <a:lnTo>
                    <a:pt x="9785" y="220383"/>
                  </a:lnTo>
                </a:path>
              </a:pathLst>
            </a:custGeom>
            <a:ln w="2851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28935" y="4504269"/>
              <a:ext cx="100965" cy="706755"/>
            </a:xfrm>
            <a:custGeom>
              <a:avLst/>
              <a:gdLst/>
              <a:ahLst/>
              <a:cxnLst/>
              <a:rect l="l" t="t" r="r" b="b"/>
              <a:pathLst>
                <a:path w="100964" h="706754">
                  <a:moveTo>
                    <a:pt x="0" y="0"/>
                  </a:moveTo>
                  <a:lnTo>
                    <a:pt x="100799" y="70671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38957" y="4912933"/>
              <a:ext cx="191135" cy="292100"/>
            </a:xfrm>
            <a:custGeom>
              <a:avLst/>
              <a:gdLst/>
              <a:ahLst/>
              <a:cxnLst/>
              <a:rect l="l" t="t" r="r" b="b"/>
              <a:pathLst>
                <a:path w="191135" h="292100">
                  <a:moveTo>
                    <a:pt x="0" y="0"/>
                  </a:moveTo>
                  <a:lnTo>
                    <a:pt x="93383" y="35839"/>
                  </a:lnTo>
                  <a:lnTo>
                    <a:pt x="160604" y="133197"/>
                  </a:lnTo>
                  <a:lnTo>
                    <a:pt x="190614" y="29170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91244" y="4444998"/>
              <a:ext cx="370205" cy="756285"/>
            </a:xfrm>
            <a:custGeom>
              <a:avLst/>
              <a:gdLst/>
              <a:ahLst/>
              <a:cxnLst/>
              <a:rect l="l" t="t" r="r" b="b"/>
              <a:pathLst>
                <a:path w="370204" h="756285">
                  <a:moveTo>
                    <a:pt x="369912" y="755954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16547" y="3855113"/>
              <a:ext cx="118110" cy="200660"/>
            </a:xfrm>
            <a:custGeom>
              <a:avLst/>
              <a:gdLst/>
              <a:ahLst/>
              <a:cxnLst/>
              <a:rect l="l" t="t" r="r" b="b"/>
              <a:pathLst>
                <a:path w="118110" h="200660">
                  <a:moveTo>
                    <a:pt x="117716" y="0"/>
                  </a:moveTo>
                  <a:lnTo>
                    <a:pt x="0" y="20041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16547" y="4055529"/>
              <a:ext cx="231140" cy="290830"/>
            </a:xfrm>
            <a:custGeom>
              <a:avLst/>
              <a:gdLst/>
              <a:ahLst/>
              <a:cxnLst/>
              <a:rect l="l" t="t" r="r" b="b"/>
              <a:pathLst>
                <a:path w="231139" h="290829">
                  <a:moveTo>
                    <a:pt x="230924" y="290753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13851" y="3955323"/>
              <a:ext cx="116205" cy="222885"/>
            </a:xfrm>
            <a:custGeom>
              <a:avLst/>
              <a:gdLst/>
              <a:ahLst/>
              <a:cxnLst/>
              <a:rect l="l" t="t" r="r" b="b"/>
              <a:pathLst>
                <a:path w="116204" h="222885">
                  <a:moveTo>
                    <a:pt x="115722" y="0"/>
                  </a:moveTo>
                  <a:lnTo>
                    <a:pt x="0" y="22273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00059" y="4025409"/>
              <a:ext cx="138430" cy="261620"/>
            </a:xfrm>
            <a:custGeom>
              <a:avLst/>
              <a:gdLst/>
              <a:ahLst/>
              <a:cxnLst/>
              <a:rect l="l" t="t" r="r" b="b"/>
              <a:pathLst>
                <a:path w="138429" h="261620">
                  <a:moveTo>
                    <a:pt x="138023" y="0"/>
                  </a:moveTo>
                  <a:lnTo>
                    <a:pt x="0" y="26117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422823" y="4310775"/>
              <a:ext cx="277495" cy="134620"/>
            </a:xfrm>
            <a:custGeom>
              <a:avLst/>
              <a:gdLst/>
              <a:ahLst/>
              <a:cxnLst/>
              <a:rect l="l" t="t" r="r" b="b"/>
              <a:pathLst>
                <a:path w="277495" h="134620">
                  <a:moveTo>
                    <a:pt x="277456" y="0"/>
                  </a:moveTo>
                  <a:lnTo>
                    <a:pt x="0" y="13422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47471" y="4346283"/>
              <a:ext cx="109220" cy="149860"/>
            </a:xfrm>
            <a:custGeom>
              <a:avLst/>
              <a:gdLst/>
              <a:ahLst/>
              <a:cxnLst/>
              <a:rect l="l" t="t" r="r" b="b"/>
              <a:pathLst>
                <a:path w="109220" h="149860">
                  <a:moveTo>
                    <a:pt x="0" y="0"/>
                  </a:moveTo>
                  <a:lnTo>
                    <a:pt x="108953" y="14951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088" y="4217097"/>
              <a:ext cx="485775" cy="389255"/>
            </a:xfrm>
            <a:custGeom>
              <a:avLst/>
              <a:gdLst/>
              <a:ahLst/>
              <a:cxnLst/>
              <a:rect l="l" t="t" r="r" b="b"/>
              <a:pathLst>
                <a:path w="485775" h="389254">
                  <a:moveTo>
                    <a:pt x="0" y="388772"/>
                  </a:moveTo>
                  <a:lnTo>
                    <a:pt x="317855" y="227901"/>
                  </a:lnTo>
                  <a:lnTo>
                    <a:pt x="485559" y="198272"/>
                  </a:lnTo>
                  <a:lnTo>
                    <a:pt x="48555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19082" y="4605869"/>
              <a:ext cx="93980" cy="194945"/>
            </a:xfrm>
            <a:custGeom>
              <a:avLst/>
              <a:gdLst/>
              <a:ahLst/>
              <a:cxnLst/>
              <a:rect l="l" t="t" r="r" b="b"/>
              <a:pathLst>
                <a:path w="93979" h="194945">
                  <a:moveTo>
                    <a:pt x="93383" y="19472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676804" y="4927594"/>
              <a:ext cx="142240" cy="269875"/>
            </a:xfrm>
            <a:custGeom>
              <a:avLst/>
              <a:gdLst/>
              <a:ahLst/>
              <a:cxnLst/>
              <a:rect l="l" t="t" r="r" b="b"/>
              <a:pathLst>
                <a:path w="142239" h="269875">
                  <a:moveTo>
                    <a:pt x="142024" y="26926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09582" y="4525434"/>
              <a:ext cx="67310" cy="275590"/>
            </a:xfrm>
            <a:custGeom>
              <a:avLst/>
              <a:gdLst/>
              <a:ahLst/>
              <a:cxnLst/>
              <a:rect l="l" t="t" r="r" b="b"/>
              <a:pathLst>
                <a:path w="67310" h="275589">
                  <a:moveTo>
                    <a:pt x="0" y="0"/>
                  </a:moveTo>
                  <a:lnTo>
                    <a:pt x="67221" y="27517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76808" y="4800598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12700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61477" y="4967757"/>
              <a:ext cx="137160" cy="91440"/>
            </a:xfrm>
            <a:custGeom>
              <a:avLst/>
              <a:gdLst/>
              <a:ahLst/>
              <a:cxnLst/>
              <a:rect l="l" t="t" r="r" b="b"/>
              <a:pathLst>
                <a:path w="137160" h="91439">
                  <a:moveTo>
                    <a:pt x="137147" y="0"/>
                  </a:moveTo>
                  <a:lnTo>
                    <a:pt x="0" y="19113"/>
                  </a:lnTo>
                  <a:lnTo>
                    <a:pt x="0" y="74142"/>
                  </a:lnTo>
                  <a:lnTo>
                    <a:pt x="51130" y="91020"/>
                  </a:lnTo>
                  <a:lnTo>
                    <a:pt x="95948" y="45504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58137" y="4972792"/>
              <a:ext cx="5715" cy="40640"/>
            </a:xfrm>
            <a:custGeom>
              <a:avLst/>
              <a:gdLst/>
              <a:ahLst/>
              <a:cxnLst/>
              <a:rect l="l" t="t" r="r" b="b"/>
              <a:pathLst>
                <a:path w="5714" h="40639">
                  <a:moveTo>
                    <a:pt x="0" y="40474"/>
                  </a:moveTo>
                  <a:lnTo>
                    <a:pt x="521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71718" y="4883148"/>
              <a:ext cx="166370" cy="12700"/>
            </a:xfrm>
            <a:custGeom>
              <a:avLst/>
              <a:gdLst/>
              <a:ahLst/>
              <a:cxnLst/>
              <a:rect l="l" t="t" r="r" b="b"/>
              <a:pathLst>
                <a:path w="166370" h="12700">
                  <a:moveTo>
                    <a:pt x="-4470" y="6350"/>
                  </a:moveTo>
                  <a:lnTo>
                    <a:pt x="170675" y="6350"/>
                  </a:lnTo>
                </a:path>
              </a:pathLst>
            </a:custGeom>
            <a:ln w="216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254816" y="4889505"/>
              <a:ext cx="156210" cy="298450"/>
            </a:xfrm>
            <a:custGeom>
              <a:avLst/>
              <a:gdLst/>
              <a:ahLst/>
              <a:cxnLst/>
              <a:rect l="l" t="t" r="r" b="b"/>
              <a:pathLst>
                <a:path w="156210" h="298450">
                  <a:moveTo>
                    <a:pt x="156044" y="29794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31478" y="5022658"/>
              <a:ext cx="93345" cy="26034"/>
            </a:xfrm>
            <a:custGeom>
              <a:avLst/>
              <a:gdLst/>
              <a:ahLst/>
              <a:cxnLst/>
              <a:rect l="l" t="t" r="r" b="b"/>
              <a:pathLst>
                <a:path w="93345" h="26035">
                  <a:moveTo>
                    <a:pt x="0" y="25590"/>
                  </a:moveTo>
                  <a:lnTo>
                    <a:pt x="9307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43481" y="5035449"/>
              <a:ext cx="43180" cy="23495"/>
            </a:xfrm>
            <a:custGeom>
              <a:avLst/>
              <a:gdLst/>
              <a:ahLst/>
              <a:cxnLst/>
              <a:rect l="l" t="t" r="r" b="b"/>
              <a:pathLst>
                <a:path w="43179" h="23495">
                  <a:moveTo>
                    <a:pt x="43002" y="0"/>
                  </a:moveTo>
                  <a:lnTo>
                    <a:pt x="0" y="233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32918" y="4881034"/>
              <a:ext cx="34290" cy="302895"/>
            </a:xfrm>
            <a:custGeom>
              <a:avLst/>
              <a:gdLst/>
              <a:ahLst/>
              <a:cxnLst/>
              <a:rect l="l" t="t" r="r" b="b"/>
              <a:pathLst>
                <a:path w="34289" h="302895">
                  <a:moveTo>
                    <a:pt x="0" y="0"/>
                  </a:moveTo>
                  <a:lnTo>
                    <a:pt x="33782" y="30234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99047" y="4864098"/>
              <a:ext cx="99060" cy="114300"/>
            </a:xfrm>
            <a:custGeom>
              <a:avLst/>
              <a:gdLst/>
              <a:ahLst/>
              <a:cxnLst/>
              <a:rect l="l" t="t" r="r" b="b"/>
              <a:pathLst>
                <a:path w="99060" h="114300">
                  <a:moveTo>
                    <a:pt x="0" y="0"/>
                  </a:moveTo>
                  <a:lnTo>
                    <a:pt x="98971" y="11430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40975" y="5075767"/>
              <a:ext cx="15240" cy="264795"/>
            </a:xfrm>
            <a:custGeom>
              <a:avLst/>
              <a:gdLst/>
              <a:ahLst/>
              <a:cxnLst/>
              <a:rect l="l" t="t" r="r" b="b"/>
              <a:pathLst>
                <a:path w="15239" h="264795">
                  <a:moveTo>
                    <a:pt x="14770" y="264413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98025" y="4978398"/>
              <a:ext cx="43180" cy="97790"/>
            </a:xfrm>
            <a:custGeom>
              <a:avLst/>
              <a:gdLst/>
              <a:ahLst/>
              <a:cxnLst/>
              <a:rect l="l" t="t" r="r" b="b"/>
              <a:pathLst>
                <a:path w="43179" h="97789">
                  <a:moveTo>
                    <a:pt x="0" y="0"/>
                  </a:moveTo>
                  <a:lnTo>
                    <a:pt x="42951" y="9737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10079" y="4889498"/>
              <a:ext cx="162560" cy="283210"/>
            </a:xfrm>
            <a:custGeom>
              <a:avLst/>
              <a:gdLst/>
              <a:ahLst/>
              <a:cxnLst/>
              <a:rect l="l" t="t" r="r" b="b"/>
              <a:pathLst>
                <a:path w="162560" h="283210">
                  <a:moveTo>
                    <a:pt x="0" y="0"/>
                  </a:moveTo>
                  <a:lnTo>
                    <a:pt x="162521" y="28266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10929" y="4822978"/>
              <a:ext cx="80645" cy="121920"/>
            </a:xfrm>
            <a:custGeom>
              <a:avLst/>
              <a:gdLst/>
              <a:ahLst/>
              <a:cxnLst/>
              <a:rect l="l" t="t" r="r" b="b"/>
              <a:pathLst>
                <a:path w="80645" h="121920">
                  <a:moveTo>
                    <a:pt x="0" y="0"/>
                  </a:moveTo>
                  <a:lnTo>
                    <a:pt x="80352" y="12155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91279" y="4938184"/>
              <a:ext cx="63500" cy="6350"/>
            </a:xfrm>
            <a:custGeom>
              <a:avLst/>
              <a:gdLst/>
              <a:ahLst/>
              <a:cxnLst/>
              <a:rect l="l" t="t" r="r" b="b"/>
              <a:pathLst>
                <a:path w="63500" h="6350">
                  <a:moveTo>
                    <a:pt x="-4470" y="3175"/>
                  </a:moveTo>
                  <a:lnTo>
                    <a:pt x="67919" y="3175"/>
                  </a:lnTo>
                </a:path>
              </a:pathLst>
            </a:custGeom>
            <a:ln w="1529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51106" y="4853519"/>
              <a:ext cx="51435" cy="10795"/>
            </a:xfrm>
            <a:custGeom>
              <a:avLst/>
              <a:gdLst/>
              <a:ahLst/>
              <a:cxnLst/>
              <a:rect l="l" t="t" r="r" b="b"/>
              <a:pathLst>
                <a:path w="51435" h="10795">
                  <a:moveTo>
                    <a:pt x="51333" y="0"/>
                  </a:moveTo>
                  <a:lnTo>
                    <a:pt x="0" y="1057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02442" y="4853513"/>
              <a:ext cx="175895" cy="315595"/>
            </a:xfrm>
            <a:custGeom>
              <a:avLst/>
              <a:gdLst/>
              <a:ahLst/>
              <a:cxnLst/>
              <a:rect l="l" t="t" r="r" b="b"/>
              <a:pathLst>
                <a:path w="175895" h="315595">
                  <a:moveTo>
                    <a:pt x="175577" y="31537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87333" y="4993031"/>
              <a:ext cx="97790" cy="174625"/>
            </a:xfrm>
            <a:custGeom>
              <a:avLst/>
              <a:gdLst/>
              <a:ahLst/>
              <a:cxnLst/>
              <a:rect l="l" t="t" r="r" b="b"/>
              <a:pathLst>
                <a:path w="97789" h="174625">
                  <a:moveTo>
                    <a:pt x="97167" y="174167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507018" y="4750835"/>
              <a:ext cx="263525" cy="662305"/>
            </a:xfrm>
            <a:custGeom>
              <a:avLst/>
              <a:gdLst/>
              <a:ahLst/>
              <a:cxnLst/>
              <a:rect l="l" t="t" r="r" b="b"/>
              <a:pathLst>
                <a:path w="263525" h="662304">
                  <a:moveTo>
                    <a:pt x="250240" y="0"/>
                  </a:moveTo>
                  <a:lnTo>
                    <a:pt x="263334" y="578929"/>
                  </a:lnTo>
                  <a:lnTo>
                    <a:pt x="250240" y="608558"/>
                  </a:lnTo>
                  <a:lnTo>
                    <a:pt x="0" y="66224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6686" y="5503334"/>
              <a:ext cx="170815" cy="48895"/>
            </a:xfrm>
            <a:custGeom>
              <a:avLst/>
              <a:gdLst/>
              <a:ahLst/>
              <a:cxnLst/>
              <a:rect l="l" t="t" r="r" b="b"/>
              <a:pathLst>
                <a:path w="170814" h="48895">
                  <a:moveTo>
                    <a:pt x="170561" y="0"/>
                  </a:moveTo>
                  <a:lnTo>
                    <a:pt x="0" y="4884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91576" y="5615519"/>
              <a:ext cx="219075" cy="59055"/>
            </a:xfrm>
            <a:custGeom>
              <a:avLst/>
              <a:gdLst/>
              <a:ahLst/>
              <a:cxnLst/>
              <a:rect l="l" t="t" r="r" b="b"/>
              <a:pathLst>
                <a:path w="219075" h="59054">
                  <a:moveTo>
                    <a:pt x="218503" y="0"/>
                  </a:moveTo>
                  <a:lnTo>
                    <a:pt x="0" y="5864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05323" y="5488519"/>
              <a:ext cx="19050" cy="106045"/>
            </a:xfrm>
            <a:custGeom>
              <a:avLst/>
              <a:gdLst/>
              <a:ahLst/>
              <a:cxnLst/>
              <a:rect l="l" t="t" r="r" b="b"/>
              <a:pathLst>
                <a:path w="19050" h="106045">
                  <a:moveTo>
                    <a:pt x="0" y="0"/>
                  </a:moveTo>
                  <a:lnTo>
                    <a:pt x="18681" y="1058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13645" y="5471584"/>
              <a:ext cx="9525" cy="56515"/>
            </a:xfrm>
            <a:custGeom>
              <a:avLst/>
              <a:gdLst/>
              <a:ahLst/>
              <a:cxnLst/>
              <a:rect l="l" t="t" r="r" b="b"/>
              <a:pathLst>
                <a:path w="9525" h="56514">
                  <a:moveTo>
                    <a:pt x="0" y="0"/>
                  </a:moveTo>
                  <a:lnTo>
                    <a:pt x="9359" y="5617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14663" y="5460998"/>
              <a:ext cx="485775" cy="91440"/>
            </a:xfrm>
            <a:custGeom>
              <a:avLst/>
              <a:gdLst/>
              <a:ahLst/>
              <a:cxnLst/>
              <a:rect l="l" t="t" r="r" b="b"/>
              <a:pathLst>
                <a:path w="485775" h="91439">
                  <a:moveTo>
                    <a:pt x="0" y="91020"/>
                  </a:moveTo>
                  <a:lnTo>
                    <a:pt x="48557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22339" y="5388339"/>
              <a:ext cx="13970" cy="103505"/>
            </a:xfrm>
            <a:custGeom>
              <a:avLst/>
              <a:gdLst/>
              <a:ahLst/>
              <a:cxnLst/>
              <a:rect l="l" t="t" r="r" b="b"/>
              <a:pathLst>
                <a:path w="13970" h="103504">
                  <a:moveTo>
                    <a:pt x="0" y="0"/>
                  </a:moveTo>
                  <a:lnTo>
                    <a:pt x="13576" y="10345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498713" y="5314946"/>
              <a:ext cx="130810" cy="26034"/>
            </a:xfrm>
            <a:custGeom>
              <a:avLst/>
              <a:gdLst/>
              <a:ahLst/>
              <a:cxnLst/>
              <a:rect l="l" t="t" r="r" b="b"/>
              <a:pathLst>
                <a:path w="130810" h="26035">
                  <a:moveTo>
                    <a:pt x="0" y="25526"/>
                  </a:moveTo>
                  <a:lnTo>
                    <a:pt x="13041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13683" y="5472298"/>
              <a:ext cx="1208405" cy="6350"/>
            </a:xfrm>
            <a:custGeom>
              <a:avLst/>
              <a:gdLst/>
              <a:ahLst/>
              <a:cxnLst/>
              <a:rect l="l" t="t" r="r" b="b"/>
              <a:pathLst>
                <a:path w="1208404" h="6350">
                  <a:moveTo>
                    <a:pt x="0" y="0"/>
                  </a:moveTo>
                  <a:lnTo>
                    <a:pt x="1207960" y="584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93307" y="5157522"/>
              <a:ext cx="3810" cy="516890"/>
            </a:xfrm>
            <a:custGeom>
              <a:avLst/>
              <a:gdLst/>
              <a:ahLst/>
              <a:cxnLst/>
              <a:rect l="l" t="t" r="r" b="b"/>
              <a:pathLst>
                <a:path w="3810" h="516889">
                  <a:moveTo>
                    <a:pt x="3695" y="51664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394144" y="5155919"/>
              <a:ext cx="5715" cy="427990"/>
            </a:xfrm>
            <a:custGeom>
              <a:avLst/>
              <a:gdLst/>
              <a:ahLst/>
              <a:cxnLst/>
              <a:rect l="l" t="t" r="r" b="b"/>
              <a:pathLst>
                <a:path w="5714" h="427989">
                  <a:moveTo>
                    <a:pt x="5575" y="42785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483757" y="5314948"/>
              <a:ext cx="1905" cy="273050"/>
            </a:xfrm>
            <a:custGeom>
              <a:avLst/>
              <a:gdLst/>
              <a:ahLst/>
              <a:cxnLst/>
              <a:rect l="l" t="t" r="r" b="b"/>
              <a:pathLst>
                <a:path w="1904" h="273050">
                  <a:moveTo>
                    <a:pt x="0" y="273050"/>
                  </a:moveTo>
                  <a:lnTo>
                    <a:pt x="186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577126" y="5153011"/>
              <a:ext cx="3810" cy="429259"/>
            </a:xfrm>
            <a:custGeom>
              <a:avLst/>
              <a:gdLst/>
              <a:ahLst/>
              <a:cxnLst/>
              <a:rect l="l" t="t" r="r" b="b"/>
              <a:pathLst>
                <a:path w="3809" h="429260">
                  <a:moveTo>
                    <a:pt x="3746" y="428637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485623" y="5312828"/>
              <a:ext cx="93980" cy="2540"/>
            </a:xfrm>
            <a:custGeom>
              <a:avLst/>
              <a:gdLst/>
              <a:ahLst/>
              <a:cxnLst/>
              <a:rect l="l" t="t" r="r" b="b"/>
              <a:pathLst>
                <a:path w="93979" h="2539">
                  <a:moveTo>
                    <a:pt x="-4470" y="1060"/>
                  </a:moveTo>
                  <a:lnTo>
                    <a:pt x="97853" y="1060"/>
                  </a:lnTo>
                </a:path>
              </a:pathLst>
            </a:custGeom>
            <a:ln w="1106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214830" y="5327706"/>
              <a:ext cx="3810" cy="213995"/>
            </a:xfrm>
            <a:custGeom>
              <a:avLst/>
              <a:gdLst/>
              <a:ahLst/>
              <a:cxnLst/>
              <a:rect l="l" t="t" r="r" b="b"/>
              <a:pathLst>
                <a:path w="3810" h="213995">
                  <a:moveTo>
                    <a:pt x="3733" y="21372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121453" y="5327712"/>
              <a:ext cx="1905" cy="234950"/>
            </a:xfrm>
            <a:custGeom>
              <a:avLst/>
              <a:gdLst/>
              <a:ahLst/>
              <a:cxnLst/>
              <a:rect l="l" t="t" r="r" b="b"/>
              <a:pathLst>
                <a:path w="1904" h="234950">
                  <a:moveTo>
                    <a:pt x="0" y="234886"/>
                  </a:moveTo>
                  <a:lnTo>
                    <a:pt x="186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33676" y="5327712"/>
              <a:ext cx="1905" cy="237490"/>
            </a:xfrm>
            <a:custGeom>
              <a:avLst/>
              <a:gdLst/>
              <a:ahLst/>
              <a:cxnLst/>
              <a:rect l="l" t="t" r="r" b="b"/>
              <a:pathLst>
                <a:path w="1904" h="237489">
                  <a:moveTo>
                    <a:pt x="0" y="237007"/>
                  </a:moveTo>
                  <a:lnTo>
                    <a:pt x="186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35545" y="5327711"/>
              <a:ext cx="179705" cy="0"/>
            </a:xfrm>
            <a:custGeom>
              <a:avLst/>
              <a:gdLst/>
              <a:ahLst/>
              <a:cxnLst/>
              <a:rect l="l" t="t" r="r" b="b"/>
              <a:pathLst>
                <a:path w="179704">
                  <a:moveTo>
                    <a:pt x="179285" y="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92587" y="5327712"/>
              <a:ext cx="43180" cy="15240"/>
            </a:xfrm>
            <a:custGeom>
              <a:avLst/>
              <a:gdLst/>
              <a:ahLst/>
              <a:cxnLst/>
              <a:rect l="l" t="t" r="r" b="b"/>
              <a:pathLst>
                <a:path w="43179" h="15239">
                  <a:moveTo>
                    <a:pt x="0" y="14757"/>
                  </a:moveTo>
                  <a:lnTo>
                    <a:pt x="4295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21273" y="4205348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89" h="113029">
                  <a:moveTo>
                    <a:pt x="97370" y="0"/>
                  </a:moveTo>
                  <a:lnTo>
                    <a:pt x="0" y="11264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30617" y="4485834"/>
              <a:ext cx="263525" cy="10160"/>
            </a:xfrm>
            <a:custGeom>
              <a:avLst/>
              <a:gdLst/>
              <a:ahLst/>
              <a:cxnLst/>
              <a:rect l="l" t="t" r="r" b="b"/>
              <a:pathLst>
                <a:path w="263525" h="10160">
                  <a:moveTo>
                    <a:pt x="263321" y="0"/>
                  </a:moveTo>
                  <a:lnTo>
                    <a:pt x="0" y="996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092428" y="4595098"/>
              <a:ext cx="1235075" cy="19685"/>
            </a:xfrm>
            <a:custGeom>
              <a:avLst/>
              <a:gdLst/>
              <a:ahLst/>
              <a:cxnLst/>
              <a:rect l="l" t="t" r="r" b="b"/>
              <a:pathLst>
                <a:path w="1235075" h="19685">
                  <a:moveTo>
                    <a:pt x="1234973" y="0"/>
                  </a:moveTo>
                  <a:lnTo>
                    <a:pt x="0" y="1924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91340" y="4170814"/>
              <a:ext cx="0" cy="434340"/>
            </a:xfrm>
            <a:custGeom>
              <a:avLst/>
              <a:gdLst/>
              <a:ahLst/>
              <a:cxnLst/>
              <a:rect l="l" t="t" r="r" b="b"/>
              <a:pathLst>
                <a:path h="434339">
                  <a:moveTo>
                    <a:pt x="0" y="0"/>
                  </a:moveTo>
                  <a:lnTo>
                    <a:pt x="0" y="43399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76977" y="4318000"/>
              <a:ext cx="1744345" cy="69850"/>
            </a:xfrm>
            <a:custGeom>
              <a:avLst/>
              <a:gdLst/>
              <a:ahLst/>
              <a:cxnLst/>
              <a:rect l="l" t="t" r="r" b="b"/>
              <a:pathLst>
                <a:path w="1744345" h="69850">
                  <a:moveTo>
                    <a:pt x="0" y="69811"/>
                  </a:moveTo>
                  <a:lnTo>
                    <a:pt x="174430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908544" y="3668184"/>
              <a:ext cx="26670" cy="55244"/>
            </a:xfrm>
            <a:custGeom>
              <a:avLst/>
              <a:gdLst/>
              <a:ahLst/>
              <a:cxnLst/>
              <a:rect l="l" t="t" r="r" b="b"/>
              <a:pathLst>
                <a:path w="26670" h="55245">
                  <a:moveTo>
                    <a:pt x="26149" y="0"/>
                  </a:moveTo>
                  <a:lnTo>
                    <a:pt x="0" y="550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908553" y="3723218"/>
              <a:ext cx="13335" cy="1024255"/>
            </a:xfrm>
            <a:custGeom>
              <a:avLst/>
              <a:gdLst/>
              <a:ahLst/>
              <a:cxnLst/>
              <a:rect l="l" t="t" r="r" b="b"/>
              <a:pathLst>
                <a:path w="13335" h="1024254">
                  <a:moveTo>
                    <a:pt x="13068" y="102397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21280" y="4317998"/>
              <a:ext cx="9525" cy="420370"/>
            </a:xfrm>
            <a:custGeom>
              <a:avLst/>
              <a:gdLst/>
              <a:ahLst/>
              <a:cxnLst/>
              <a:rect l="l" t="t" r="r" b="b"/>
              <a:pathLst>
                <a:path w="9525" h="420370">
                  <a:moveTo>
                    <a:pt x="0" y="0"/>
                  </a:moveTo>
                  <a:lnTo>
                    <a:pt x="9283" y="42012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09913" y="4342472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h="409575">
                  <a:moveTo>
                    <a:pt x="0" y="40940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507023" y="4350585"/>
              <a:ext cx="0" cy="257810"/>
            </a:xfrm>
            <a:custGeom>
              <a:avLst/>
              <a:gdLst/>
              <a:ahLst/>
              <a:cxnLst/>
              <a:rect l="l" t="t" r="r" b="b"/>
              <a:pathLst>
                <a:path h="257810">
                  <a:moveTo>
                    <a:pt x="0" y="0"/>
                  </a:moveTo>
                  <a:lnTo>
                    <a:pt x="0" y="25755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434749" y="2381839"/>
              <a:ext cx="1415415" cy="2385060"/>
            </a:xfrm>
            <a:custGeom>
              <a:avLst/>
              <a:gdLst/>
              <a:ahLst/>
              <a:cxnLst/>
              <a:rect l="l" t="t" r="r" b="b"/>
              <a:pathLst>
                <a:path w="1415414" h="2385060">
                  <a:moveTo>
                    <a:pt x="1414894" y="2384894"/>
                  </a:moveTo>
                  <a:lnTo>
                    <a:pt x="1289761" y="1796211"/>
                  </a:lnTo>
                  <a:lnTo>
                    <a:pt x="264477" y="285165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796430" y="4641848"/>
              <a:ext cx="330200" cy="0"/>
            </a:xfrm>
            <a:custGeom>
              <a:avLst/>
              <a:gdLst/>
              <a:ahLst/>
              <a:cxnLst/>
              <a:rect l="l" t="t" r="r" b="b"/>
              <a:pathLst>
                <a:path w="330200">
                  <a:moveTo>
                    <a:pt x="3302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928941" y="3181348"/>
              <a:ext cx="196215" cy="1606550"/>
            </a:xfrm>
            <a:custGeom>
              <a:avLst/>
              <a:gdLst/>
              <a:ahLst/>
              <a:cxnLst/>
              <a:rect l="l" t="t" r="r" b="b"/>
              <a:pathLst>
                <a:path w="196214" h="1606550">
                  <a:moveTo>
                    <a:pt x="179412" y="1606042"/>
                  </a:moveTo>
                  <a:lnTo>
                    <a:pt x="196189" y="1028280"/>
                  </a:lnTo>
                  <a:lnTo>
                    <a:pt x="179412" y="374650"/>
                  </a:lnTo>
                  <a:lnTo>
                    <a:pt x="0" y="80441"/>
                  </a:lnTo>
                  <a:lnTo>
                    <a:pt x="12512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657540" y="2724148"/>
              <a:ext cx="4464685" cy="2711450"/>
            </a:xfrm>
            <a:custGeom>
              <a:avLst/>
              <a:gdLst/>
              <a:ahLst/>
              <a:cxnLst/>
              <a:rect l="l" t="t" r="r" b="b"/>
              <a:pathLst>
                <a:path w="4464684" h="2711450">
                  <a:moveTo>
                    <a:pt x="0" y="967867"/>
                  </a:moveTo>
                  <a:lnTo>
                    <a:pt x="1502968" y="0"/>
                  </a:lnTo>
                  <a:lnTo>
                    <a:pt x="2489047" y="103720"/>
                  </a:lnTo>
                  <a:lnTo>
                    <a:pt x="2784119" y="171450"/>
                  </a:lnTo>
                  <a:lnTo>
                    <a:pt x="3079191" y="721791"/>
                  </a:lnTo>
                  <a:lnTo>
                    <a:pt x="3221126" y="948270"/>
                  </a:lnTo>
                  <a:lnTo>
                    <a:pt x="3570503" y="1337602"/>
                  </a:lnTo>
                  <a:lnTo>
                    <a:pt x="3668382" y="1446669"/>
                  </a:lnTo>
                  <a:lnTo>
                    <a:pt x="3837419" y="1663661"/>
                  </a:lnTo>
                  <a:lnTo>
                    <a:pt x="4464100" y="27114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447430" y="385444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449128" y="3695698"/>
              <a:ext cx="1905" cy="470534"/>
            </a:xfrm>
            <a:custGeom>
              <a:avLst/>
              <a:gdLst/>
              <a:ahLst/>
              <a:cxnLst/>
              <a:rect l="l" t="t" r="r" b="b"/>
              <a:pathLst>
                <a:path w="1904" h="470535">
                  <a:moveTo>
                    <a:pt x="1866" y="0"/>
                  </a:moveTo>
                  <a:lnTo>
                    <a:pt x="0" y="46997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732999" y="3854448"/>
              <a:ext cx="9525" cy="302260"/>
            </a:xfrm>
            <a:custGeom>
              <a:avLst/>
              <a:gdLst/>
              <a:ahLst/>
              <a:cxnLst/>
              <a:rect l="l" t="t" r="r" b="b"/>
              <a:pathLst>
                <a:path w="9525" h="302260">
                  <a:moveTo>
                    <a:pt x="0" y="0"/>
                  </a:moveTo>
                  <a:lnTo>
                    <a:pt x="9474" y="30181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47430" y="3994148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382373" y="2522193"/>
              <a:ext cx="1543050" cy="1195070"/>
            </a:xfrm>
            <a:custGeom>
              <a:avLst/>
              <a:gdLst/>
              <a:ahLst/>
              <a:cxnLst/>
              <a:rect l="l" t="t" r="r" b="b"/>
              <a:pathLst>
                <a:path w="1543050" h="1195070">
                  <a:moveTo>
                    <a:pt x="1542986" y="1112126"/>
                  </a:moveTo>
                  <a:lnTo>
                    <a:pt x="1496288" y="1151280"/>
                  </a:lnTo>
                  <a:lnTo>
                    <a:pt x="777278" y="1182509"/>
                  </a:lnTo>
                  <a:lnTo>
                    <a:pt x="590588" y="1194942"/>
                  </a:lnTo>
                  <a:lnTo>
                    <a:pt x="80810" y="453847"/>
                  </a:lnTo>
                  <a:lnTo>
                    <a:pt x="80810" y="157505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551688" y="1629827"/>
              <a:ext cx="1595120" cy="1198245"/>
            </a:xfrm>
            <a:custGeom>
              <a:avLst/>
              <a:gdLst/>
              <a:ahLst/>
              <a:cxnLst/>
              <a:rect l="l" t="t" r="r" b="b"/>
              <a:pathLst>
                <a:path w="1595120" h="1198245">
                  <a:moveTo>
                    <a:pt x="1372654" y="783170"/>
                  </a:moveTo>
                  <a:lnTo>
                    <a:pt x="1137348" y="958850"/>
                  </a:lnTo>
                  <a:lnTo>
                    <a:pt x="1114933" y="1136650"/>
                  </a:lnTo>
                  <a:lnTo>
                    <a:pt x="1594904" y="1198041"/>
                  </a:lnTo>
                  <a:lnTo>
                    <a:pt x="1272743" y="606666"/>
                  </a:lnTo>
                  <a:lnTo>
                    <a:pt x="995400" y="465670"/>
                  </a:lnTo>
                  <a:lnTo>
                    <a:pt x="715276" y="10591"/>
                  </a:lnTo>
                  <a:lnTo>
                    <a:pt x="676046" y="0"/>
                  </a:lnTo>
                  <a:lnTo>
                    <a:pt x="493039" y="139700"/>
                  </a:lnTo>
                  <a:lnTo>
                    <a:pt x="446341" y="306920"/>
                  </a:lnTo>
                  <a:lnTo>
                    <a:pt x="306273" y="556907"/>
                  </a:lnTo>
                  <a:lnTo>
                    <a:pt x="246519" y="662520"/>
                  </a:lnTo>
                  <a:lnTo>
                    <a:pt x="177419" y="715441"/>
                  </a:lnTo>
                  <a:lnTo>
                    <a:pt x="0" y="82339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35384" y="1540934"/>
              <a:ext cx="304800" cy="720090"/>
            </a:xfrm>
            <a:custGeom>
              <a:avLst/>
              <a:gdLst/>
              <a:ahLst/>
              <a:cxnLst/>
              <a:rect l="l" t="t" r="r" b="b"/>
              <a:pathLst>
                <a:path w="304800" h="720089">
                  <a:moveTo>
                    <a:pt x="37350" y="0"/>
                  </a:moveTo>
                  <a:lnTo>
                    <a:pt x="0" y="171450"/>
                  </a:lnTo>
                  <a:lnTo>
                    <a:pt x="9334" y="228600"/>
                  </a:lnTo>
                  <a:lnTo>
                    <a:pt x="235305" y="601129"/>
                  </a:lnTo>
                  <a:lnTo>
                    <a:pt x="304406" y="71967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05501" y="1876783"/>
              <a:ext cx="407034" cy="310515"/>
            </a:xfrm>
            <a:custGeom>
              <a:avLst/>
              <a:gdLst/>
              <a:ahLst/>
              <a:cxnLst/>
              <a:rect l="l" t="t" r="r" b="b"/>
              <a:pathLst>
                <a:path w="407035" h="310514">
                  <a:moveTo>
                    <a:pt x="406958" y="0"/>
                  </a:moveTo>
                  <a:lnTo>
                    <a:pt x="0" y="30994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998029" y="1936748"/>
              <a:ext cx="254000" cy="402590"/>
            </a:xfrm>
            <a:custGeom>
              <a:avLst/>
              <a:gdLst/>
              <a:ahLst/>
              <a:cxnLst/>
              <a:rect l="l" t="t" r="r" b="b"/>
              <a:pathLst>
                <a:path w="254000" h="402589">
                  <a:moveTo>
                    <a:pt x="0" y="0"/>
                  </a:moveTo>
                  <a:lnTo>
                    <a:pt x="254000" y="40217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149558" y="1689517"/>
              <a:ext cx="398145" cy="497840"/>
            </a:xfrm>
            <a:custGeom>
              <a:avLst/>
              <a:gdLst/>
              <a:ahLst/>
              <a:cxnLst/>
              <a:rect l="l" t="t" r="r" b="b"/>
              <a:pathLst>
                <a:path w="398145" h="497839">
                  <a:moveTo>
                    <a:pt x="397535" y="405980"/>
                  </a:moveTo>
                  <a:lnTo>
                    <a:pt x="304152" y="497217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149552" y="2186730"/>
              <a:ext cx="304165" cy="226695"/>
            </a:xfrm>
            <a:custGeom>
              <a:avLst/>
              <a:gdLst/>
              <a:ahLst/>
              <a:cxnLst/>
              <a:rect l="l" t="t" r="r" b="b"/>
              <a:pathLst>
                <a:path w="304164" h="226694">
                  <a:moveTo>
                    <a:pt x="304164" y="0"/>
                  </a:moveTo>
                  <a:lnTo>
                    <a:pt x="0" y="22626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922165" y="2072151"/>
              <a:ext cx="352425" cy="664210"/>
            </a:xfrm>
            <a:custGeom>
              <a:avLst/>
              <a:gdLst/>
              <a:ahLst/>
              <a:cxnLst/>
              <a:rect l="l" t="t" r="r" b="b"/>
              <a:pathLst>
                <a:path w="352425" h="664210">
                  <a:moveTo>
                    <a:pt x="0" y="0"/>
                  </a:moveTo>
                  <a:lnTo>
                    <a:pt x="245808" y="381063"/>
                  </a:lnTo>
                  <a:lnTo>
                    <a:pt x="342925" y="580034"/>
                  </a:lnTo>
                  <a:lnTo>
                    <a:pt x="352158" y="66396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32124" y="2711444"/>
              <a:ext cx="38735" cy="90170"/>
            </a:xfrm>
            <a:custGeom>
              <a:avLst/>
              <a:gdLst/>
              <a:ahLst/>
              <a:cxnLst/>
              <a:rect l="l" t="t" r="r" b="b"/>
              <a:pathLst>
                <a:path w="38735" h="90169">
                  <a:moveTo>
                    <a:pt x="0" y="89877"/>
                  </a:moveTo>
                  <a:lnTo>
                    <a:pt x="3873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64414" y="2512484"/>
              <a:ext cx="106680" cy="199390"/>
            </a:xfrm>
            <a:custGeom>
              <a:avLst/>
              <a:gdLst/>
              <a:ahLst/>
              <a:cxnLst/>
              <a:rect l="l" t="t" r="r" b="b"/>
              <a:pathLst>
                <a:path w="106679" h="199389">
                  <a:moveTo>
                    <a:pt x="0" y="0"/>
                  </a:moveTo>
                  <a:lnTo>
                    <a:pt x="106451" y="19897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99841" y="2393950"/>
              <a:ext cx="245745" cy="165100"/>
            </a:xfrm>
            <a:custGeom>
              <a:avLst/>
              <a:gdLst/>
              <a:ahLst/>
              <a:cxnLst/>
              <a:rect l="l" t="t" r="r" b="b"/>
              <a:pathLst>
                <a:path w="245745" h="165100">
                  <a:moveTo>
                    <a:pt x="0" y="164541"/>
                  </a:moveTo>
                  <a:lnTo>
                    <a:pt x="24571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52704" y="2353734"/>
              <a:ext cx="241300" cy="258445"/>
            </a:xfrm>
            <a:custGeom>
              <a:avLst/>
              <a:gdLst/>
              <a:ahLst/>
              <a:cxnLst/>
              <a:rect l="l" t="t" r="r" b="b"/>
              <a:pathLst>
                <a:path w="241300" h="258444">
                  <a:moveTo>
                    <a:pt x="0" y="0"/>
                  </a:moveTo>
                  <a:lnTo>
                    <a:pt x="240919" y="2582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693622" y="2611974"/>
              <a:ext cx="21590" cy="78105"/>
            </a:xfrm>
            <a:custGeom>
              <a:avLst/>
              <a:gdLst/>
              <a:ahLst/>
              <a:cxnLst/>
              <a:rect l="l" t="t" r="r" b="b"/>
              <a:pathLst>
                <a:path w="21589" h="78105">
                  <a:moveTo>
                    <a:pt x="21082" y="7783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600944" y="2423243"/>
              <a:ext cx="216535" cy="300990"/>
            </a:xfrm>
            <a:custGeom>
              <a:avLst/>
              <a:gdLst/>
              <a:ahLst/>
              <a:cxnLst/>
              <a:rect l="l" t="t" r="r" b="b"/>
              <a:pathLst>
                <a:path w="216535" h="300989">
                  <a:moveTo>
                    <a:pt x="0" y="0"/>
                  </a:moveTo>
                  <a:lnTo>
                    <a:pt x="215938" y="30090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816874" y="2453219"/>
              <a:ext cx="351155" cy="271145"/>
            </a:xfrm>
            <a:custGeom>
              <a:avLst/>
              <a:gdLst/>
              <a:ahLst/>
              <a:cxnLst/>
              <a:rect l="l" t="t" r="r" b="b"/>
              <a:pathLst>
                <a:path w="351154" h="271144">
                  <a:moveTo>
                    <a:pt x="351104" y="0"/>
                  </a:moveTo>
                  <a:lnTo>
                    <a:pt x="0" y="2709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749269" y="2329822"/>
              <a:ext cx="179705" cy="297180"/>
            </a:xfrm>
            <a:custGeom>
              <a:avLst/>
              <a:gdLst/>
              <a:ahLst/>
              <a:cxnLst/>
              <a:rect l="l" t="t" r="r" b="b"/>
              <a:pathLst>
                <a:path w="179704" h="297180">
                  <a:moveTo>
                    <a:pt x="0" y="0"/>
                  </a:moveTo>
                  <a:lnTo>
                    <a:pt x="179666" y="29696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874778" y="2338919"/>
              <a:ext cx="219710" cy="183515"/>
            </a:xfrm>
            <a:custGeom>
              <a:avLst/>
              <a:gdLst/>
              <a:ahLst/>
              <a:cxnLst/>
              <a:rect l="l" t="t" r="r" b="b"/>
              <a:pathLst>
                <a:path w="219710" h="183514">
                  <a:moveTo>
                    <a:pt x="219468" y="0"/>
                  </a:moveTo>
                  <a:lnTo>
                    <a:pt x="0" y="18327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94231" y="2228848"/>
              <a:ext cx="229235" cy="175895"/>
            </a:xfrm>
            <a:custGeom>
              <a:avLst/>
              <a:gdLst/>
              <a:ahLst/>
              <a:cxnLst/>
              <a:rect l="l" t="t" r="r" b="b"/>
              <a:pathLst>
                <a:path w="229235" h="175894">
                  <a:moveTo>
                    <a:pt x="229019" y="0"/>
                  </a:moveTo>
                  <a:lnTo>
                    <a:pt x="0" y="17528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857964" y="2186730"/>
              <a:ext cx="71120" cy="113664"/>
            </a:xfrm>
            <a:custGeom>
              <a:avLst/>
              <a:gdLst/>
              <a:ahLst/>
              <a:cxnLst/>
              <a:rect l="l" t="t" r="r" b="b"/>
              <a:pathLst>
                <a:path w="71120" h="113664">
                  <a:moveTo>
                    <a:pt x="0" y="0"/>
                  </a:moveTo>
                  <a:lnTo>
                    <a:pt x="70967" y="11313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93446" y="2665064"/>
              <a:ext cx="91440" cy="119380"/>
            </a:xfrm>
            <a:custGeom>
              <a:avLst/>
              <a:gdLst/>
              <a:ahLst/>
              <a:cxnLst/>
              <a:rect l="l" t="t" r="r" b="b"/>
              <a:pathLst>
                <a:path w="91439" h="119380">
                  <a:moveTo>
                    <a:pt x="0" y="0"/>
                  </a:moveTo>
                  <a:lnTo>
                    <a:pt x="91059" y="11882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133351" y="2522193"/>
              <a:ext cx="431800" cy="693420"/>
            </a:xfrm>
            <a:custGeom>
              <a:avLst/>
              <a:gdLst/>
              <a:ahLst/>
              <a:cxnLst/>
              <a:rect l="l" t="t" r="r" b="b"/>
              <a:pathLst>
                <a:path w="431800" h="693419">
                  <a:moveTo>
                    <a:pt x="0" y="693026"/>
                  </a:moveTo>
                  <a:lnTo>
                    <a:pt x="43157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28595" y="2724148"/>
              <a:ext cx="239395" cy="184150"/>
            </a:xfrm>
            <a:custGeom>
              <a:avLst/>
              <a:gdLst/>
              <a:ahLst/>
              <a:cxnLst/>
              <a:rect l="l" t="t" r="r" b="b"/>
              <a:pathLst>
                <a:path w="239395" h="184150">
                  <a:moveTo>
                    <a:pt x="0" y="0"/>
                  </a:moveTo>
                  <a:lnTo>
                    <a:pt x="239052" y="1841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67639" y="2908305"/>
              <a:ext cx="274955" cy="544195"/>
            </a:xfrm>
            <a:custGeom>
              <a:avLst/>
              <a:gdLst/>
              <a:ahLst/>
              <a:cxnLst/>
              <a:rect l="l" t="t" r="r" b="b"/>
              <a:pathLst>
                <a:path w="274954" h="544195">
                  <a:moveTo>
                    <a:pt x="274535" y="54397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471971" y="2671457"/>
              <a:ext cx="232410" cy="295275"/>
            </a:xfrm>
            <a:custGeom>
              <a:avLst/>
              <a:gdLst/>
              <a:ahLst/>
              <a:cxnLst/>
              <a:rect l="l" t="t" r="r" b="b"/>
              <a:pathLst>
                <a:path w="232410" h="295275">
                  <a:moveTo>
                    <a:pt x="0" y="0"/>
                  </a:moveTo>
                  <a:lnTo>
                    <a:pt x="232194" y="29514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289701" y="2964153"/>
              <a:ext cx="109220" cy="97155"/>
            </a:xfrm>
            <a:custGeom>
              <a:avLst/>
              <a:gdLst/>
              <a:ahLst/>
              <a:cxnLst/>
              <a:rect l="l" t="t" r="r" b="b"/>
              <a:pathLst>
                <a:path w="109220" h="97155">
                  <a:moveTo>
                    <a:pt x="0" y="0"/>
                  </a:moveTo>
                  <a:lnTo>
                    <a:pt x="108839" y="9654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398541" y="3060698"/>
              <a:ext cx="43180" cy="77470"/>
            </a:xfrm>
            <a:custGeom>
              <a:avLst/>
              <a:gdLst/>
              <a:ahLst/>
              <a:cxnLst/>
              <a:rect l="l" t="t" r="r" b="b"/>
              <a:pathLst>
                <a:path w="43179" h="77469">
                  <a:moveTo>
                    <a:pt x="42697" y="77254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200317" y="3107678"/>
              <a:ext cx="88265" cy="12065"/>
            </a:xfrm>
            <a:custGeom>
              <a:avLst/>
              <a:gdLst/>
              <a:ahLst/>
              <a:cxnLst/>
              <a:rect l="l" t="t" r="r" b="b"/>
              <a:pathLst>
                <a:path w="88264" h="12064">
                  <a:moveTo>
                    <a:pt x="0" y="0"/>
                  </a:moveTo>
                  <a:lnTo>
                    <a:pt x="88049" y="1198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288358" y="3060698"/>
              <a:ext cx="110489" cy="59055"/>
            </a:xfrm>
            <a:custGeom>
              <a:avLst/>
              <a:gdLst/>
              <a:ahLst/>
              <a:cxnLst/>
              <a:rect l="l" t="t" r="r" b="b"/>
              <a:pathLst>
                <a:path w="110489" h="59055">
                  <a:moveTo>
                    <a:pt x="110185" y="0"/>
                  </a:moveTo>
                  <a:lnTo>
                    <a:pt x="0" y="5896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98885" y="3119666"/>
              <a:ext cx="219075" cy="164465"/>
            </a:xfrm>
            <a:custGeom>
              <a:avLst/>
              <a:gdLst/>
              <a:ahLst/>
              <a:cxnLst/>
              <a:rect l="l" t="t" r="r" b="b"/>
              <a:pathLst>
                <a:path w="219075" h="164464">
                  <a:moveTo>
                    <a:pt x="0" y="0"/>
                  </a:moveTo>
                  <a:lnTo>
                    <a:pt x="218846" y="16395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162090" y="3172258"/>
              <a:ext cx="302895" cy="622935"/>
            </a:xfrm>
            <a:custGeom>
              <a:avLst/>
              <a:gdLst/>
              <a:ahLst/>
              <a:cxnLst/>
              <a:rect l="l" t="t" r="r" b="b"/>
              <a:pathLst>
                <a:path w="302895" h="622935">
                  <a:moveTo>
                    <a:pt x="302564" y="0"/>
                  </a:moveTo>
                  <a:lnTo>
                    <a:pt x="0" y="62256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495655" y="3452284"/>
              <a:ext cx="247015" cy="614680"/>
            </a:xfrm>
            <a:custGeom>
              <a:avLst/>
              <a:gdLst/>
              <a:ahLst/>
              <a:cxnLst/>
              <a:rect l="l" t="t" r="r" b="b"/>
              <a:pathLst>
                <a:path w="247014" h="614679">
                  <a:moveTo>
                    <a:pt x="246519" y="0"/>
                  </a:moveTo>
                  <a:lnTo>
                    <a:pt x="0" y="61440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138775" y="3365395"/>
              <a:ext cx="906144" cy="1109345"/>
            </a:xfrm>
            <a:custGeom>
              <a:avLst/>
              <a:gdLst/>
              <a:ahLst/>
              <a:cxnLst/>
              <a:rect l="l" t="t" r="r" b="b"/>
              <a:pathLst>
                <a:path w="906145" h="1109345">
                  <a:moveTo>
                    <a:pt x="905992" y="83273"/>
                  </a:moveTo>
                  <a:lnTo>
                    <a:pt x="538975" y="105943"/>
                  </a:lnTo>
                  <a:lnTo>
                    <a:pt x="404037" y="0"/>
                  </a:lnTo>
                  <a:lnTo>
                    <a:pt x="220776" y="351739"/>
                  </a:lnTo>
                  <a:lnTo>
                    <a:pt x="330847" y="444601"/>
                  </a:lnTo>
                  <a:lnTo>
                    <a:pt x="358813" y="374751"/>
                  </a:lnTo>
                  <a:lnTo>
                    <a:pt x="480593" y="419201"/>
                  </a:lnTo>
                  <a:lnTo>
                    <a:pt x="791006" y="444601"/>
                  </a:lnTo>
                  <a:lnTo>
                    <a:pt x="791006" y="647801"/>
                  </a:lnTo>
                  <a:lnTo>
                    <a:pt x="652386" y="662622"/>
                  </a:lnTo>
                  <a:lnTo>
                    <a:pt x="562660" y="632993"/>
                  </a:lnTo>
                  <a:lnTo>
                    <a:pt x="481634" y="812660"/>
                  </a:lnTo>
                  <a:lnTo>
                    <a:pt x="0" y="1109243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232005" y="3638548"/>
              <a:ext cx="127635" cy="78740"/>
            </a:xfrm>
            <a:custGeom>
              <a:avLst/>
              <a:gdLst/>
              <a:ahLst/>
              <a:cxnLst/>
              <a:rect l="l" t="t" r="r" b="b"/>
              <a:pathLst>
                <a:path w="127635" h="78739">
                  <a:moveTo>
                    <a:pt x="0" y="0"/>
                  </a:moveTo>
                  <a:lnTo>
                    <a:pt x="127546" y="7857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395424" y="3648297"/>
              <a:ext cx="102235" cy="92075"/>
            </a:xfrm>
            <a:custGeom>
              <a:avLst/>
              <a:gdLst/>
              <a:ahLst/>
              <a:cxnLst/>
              <a:rect l="l" t="t" r="r" b="b"/>
              <a:pathLst>
                <a:path w="102235" h="92075">
                  <a:moveTo>
                    <a:pt x="0" y="0"/>
                  </a:moveTo>
                  <a:lnTo>
                    <a:pt x="102158" y="9184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380696" y="3809993"/>
              <a:ext cx="89535" cy="167640"/>
            </a:xfrm>
            <a:custGeom>
              <a:avLst/>
              <a:gdLst/>
              <a:ahLst/>
              <a:cxnLst/>
              <a:rect l="l" t="t" r="r" b="b"/>
              <a:pathLst>
                <a:path w="89535" h="167639">
                  <a:moveTo>
                    <a:pt x="0" y="167462"/>
                  </a:moveTo>
                  <a:lnTo>
                    <a:pt x="8892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343452" y="3421650"/>
              <a:ext cx="325755" cy="213995"/>
            </a:xfrm>
            <a:custGeom>
              <a:avLst/>
              <a:gdLst/>
              <a:ahLst/>
              <a:cxnLst/>
              <a:rect l="l" t="t" r="r" b="b"/>
              <a:pathLst>
                <a:path w="325754" h="213995">
                  <a:moveTo>
                    <a:pt x="0" y="0"/>
                  </a:moveTo>
                  <a:lnTo>
                    <a:pt x="325399" y="21337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668850" y="3592530"/>
              <a:ext cx="658495" cy="42545"/>
            </a:xfrm>
            <a:custGeom>
              <a:avLst/>
              <a:gdLst/>
              <a:ahLst/>
              <a:cxnLst/>
              <a:rect l="l" t="t" r="r" b="b"/>
              <a:pathLst>
                <a:path w="658495" h="42545">
                  <a:moveTo>
                    <a:pt x="658368" y="0"/>
                  </a:moveTo>
                  <a:lnTo>
                    <a:pt x="0" y="4249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928935" y="3618241"/>
              <a:ext cx="3810" cy="191770"/>
            </a:xfrm>
            <a:custGeom>
              <a:avLst/>
              <a:gdLst/>
              <a:ahLst/>
              <a:cxnLst/>
              <a:rect l="l" t="t" r="r" b="b"/>
              <a:pathLst>
                <a:path w="3810" h="191770">
                  <a:moveTo>
                    <a:pt x="3733" y="191757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702165" y="3797965"/>
              <a:ext cx="83185" cy="200660"/>
            </a:xfrm>
            <a:custGeom>
              <a:avLst/>
              <a:gdLst/>
              <a:ahLst/>
              <a:cxnLst/>
              <a:rect l="l" t="t" r="r" b="b"/>
              <a:pathLst>
                <a:path w="83185" h="200660">
                  <a:moveTo>
                    <a:pt x="0" y="200418"/>
                  </a:moveTo>
                  <a:lnTo>
                    <a:pt x="8279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803814" y="3201643"/>
              <a:ext cx="100965" cy="240665"/>
            </a:xfrm>
            <a:custGeom>
              <a:avLst/>
              <a:gdLst/>
              <a:ahLst/>
              <a:cxnLst/>
              <a:rect l="l" t="t" r="r" b="b"/>
              <a:pathLst>
                <a:path w="100964" h="240664">
                  <a:moveTo>
                    <a:pt x="100837" y="24005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661865" y="3064953"/>
              <a:ext cx="307975" cy="228600"/>
            </a:xfrm>
            <a:custGeom>
              <a:avLst/>
              <a:gdLst/>
              <a:ahLst/>
              <a:cxnLst/>
              <a:rect l="l" t="t" r="r" b="b"/>
              <a:pathLst>
                <a:path w="307975" h="228600">
                  <a:moveTo>
                    <a:pt x="307378" y="0"/>
                  </a:moveTo>
                  <a:lnTo>
                    <a:pt x="0" y="22820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114448" y="3759484"/>
              <a:ext cx="326390" cy="34290"/>
            </a:xfrm>
            <a:custGeom>
              <a:avLst/>
              <a:gdLst/>
              <a:ahLst/>
              <a:cxnLst/>
              <a:rect l="l" t="t" r="r" b="b"/>
              <a:pathLst>
                <a:path w="326389" h="34289">
                  <a:moveTo>
                    <a:pt x="326059" y="0"/>
                  </a:moveTo>
                  <a:lnTo>
                    <a:pt x="0" y="3374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932670" y="4005726"/>
              <a:ext cx="675005" cy="7620"/>
            </a:xfrm>
            <a:custGeom>
              <a:avLst/>
              <a:gdLst/>
              <a:ahLst/>
              <a:cxnLst/>
              <a:rect l="l" t="t" r="r" b="b"/>
              <a:pathLst>
                <a:path w="675004" h="7620">
                  <a:moveTo>
                    <a:pt x="674916" y="0"/>
                  </a:moveTo>
                  <a:lnTo>
                    <a:pt x="0" y="746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52023" y="3776357"/>
              <a:ext cx="5715" cy="233679"/>
            </a:xfrm>
            <a:custGeom>
              <a:avLst/>
              <a:gdLst/>
              <a:ahLst/>
              <a:cxnLst/>
              <a:rect l="l" t="t" r="r" b="b"/>
              <a:pathLst>
                <a:path w="5714" h="233679">
                  <a:moveTo>
                    <a:pt x="0" y="0"/>
                  </a:moveTo>
                  <a:lnTo>
                    <a:pt x="5600" y="23309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254357" y="3855031"/>
              <a:ext cx="251460" cy="19050"/>
            </a:xfrm>
            <a:custGeom>
              <a:avLst/>
              <a:gdLst/>
              <a:ahLst/>
              <a:cxnLst/>
              <a:rect l="l" t="t" r="r" b="b"/>
              <a:pathLst>
                <a:path w="251460" h="19050">
                  <a:moveTo>
                    <a:pt x="-4470" y="9226"/>
                  </a:moveTo>
                  <a:lnTo>
                    <a:pt x="255447" y="9226"/>
                  </a:lnTo>
                </a:path>
              </a:pathLst>
            </a:custGeom>
            <a:ln w="2739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270131" y="4204741"/>
              <a:ext cx="7620" cy="579120"/>
            </a:xfrm>
            <a:custGeom>
              <a:avLst/>
              <a:gdLst/>
              <a:ahLst/>
              <a:cxnLst/>
              <a:rect l="l" t="t" r="r" b="b"/>
              <a:pathLst>
                <a:path w="7620" h="579120">
                  <a:moveTo>
                    <a:pt x="0" y="0"/>
                  </a:moveTo>
                  <a:lnTo>
                    <a:pt x="7340" y="57890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429438" y="4199383"/>
              <a:ext cx="7620" cy="581025"/>
            </a:xfrm>
            <a:custGeom>
              <a:avLst/>
              <a:gdLst/>
              <a:ahLst/>
              <a:cxnLst/>
              <a:rect l="l" t="t" r="r" b="b"/>
              <a:pathLst>
                <a:path w="7620" h="581025">
                  <a:moveTo>
                    <a:pt x="0" y="0"/>
                  </a:moveTo>
                  <a:lnTo>
                    <a:pt x="7556" y="58072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277472" y="4574119"/>
              <a:ext cx="156210" cy="2540"/>
            </a:xfrm>
            <a:custGeom>
              <a:avLst/>
              <a:gdLst/>
              <a:ahLst/>
              <a:cxnLst/>
              <a:rect l="l" t="t" r="r" b="b"/>
              <a:pathLst>
                <a:path w="156210" h="2539">
                  <a:moveTo>
                    <a:pt x="0" y="0"/>
                  </a:moveTo>
                  <a:lnTo>
                    <a:pt x="155740" y="212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433271" y="4494193"/>
              <a:ext cx="597535" cy="10160"/>
            </a:xfrm>
            <a:custGeom>
              <a:avLst/>
              <a:gdLst/>
              <a:ahLst/>
              <a:cxnLst/>
              <a:rect l="l" t="t" r="r" b="b"/>
              <a:pathLst>
                <a:path w="597535" h="10160">
                  <a:moveTo>
                    <a:pt x="0" y="0"/>
                  </a:moveTo>
                  <a:lnTo>
                    <a:pt x="597522" y="1007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30792" y="4504263"/>
              <a:ext cx="62230" cy="110489"/>
            </a:xfrm>
            <a:custGeom>
              <a:avLst/>
              <a:gdLst/>
              <a:ahLst/>
              <a:cxnLst/>
              <a:rect l="l" t="t" r="r" b="b"/>
              <a:pathLst>
                <a:path w="62229" h="110489">
                  <a:moveTo>
                    <a:pt x="61633" y="11007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582722" y="4194243"/>
              <a:ext cx="5715" cy="572770"/>
            </a:xfrm>
            <a:custGeom>
              <a:avLst/>
              <a:gdLst/>
              <a:ahLst/>
              <a:cxnLst/>
              <a:rect l="l" t="t" r="r" b="b"/>
              <a:pathLst>
                <a:path w="5714" h="572770">
                  <a:moveTo>
                    <a:pt x="5461" y="57249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586913" y="4633378"/>
              <a:ext cx="236220" cy="8890"/>
            </a:xfrm>
            <a:custGeom>
              <a:avLst/>
              <a:gdLst/>
              <a:ahLst/>
              <a:cxnLst/>
              <a:rect l="l" t="t" r="r" b="b"/>
              <a:pathLst>
                <a:path w="236220" h="8889">
                  <a:moveTo>
                    <a:pt x="236181" y="847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955080" y="4387817"/>
              <a:ext cx="13335" cy="250190"/>
            </a:xfrm>
            <a:custGeom>
              <a:avLst/>
              <a:gdLst/>
              <a:ahLst/>
              <a:cxnLst/>
              <a:rect l="l" t="t" r="r" b="b"/>
              <a:pathLst>
                <a:path w="13335" h="250189">
                  <a:moveTo>
                    <a:pt x="0" y="249796"/>
                  </a:moveTo>
                  <a:lnTo>
                    <a:pt x="1306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968154" y="4377889"/>
              <a:ext cx="149860" cy="10160"/>
            </a:xfrm>
            <a:custGeom>
              <a:avLst/>
              <a:gdLst/>
              <a:ahLst/>
              <a:cxnLst/>
              <a:rect l="l" t="t" r="r" b="b"/>
              <a:pathLst>
                <a:path w="149860" h="10160">
                  <a:moveTo>
                    <a:pt x="-4470" y="4959"/>
                  </a:moveTo>
                  <a:lnTo>
                    <a:pt x="153873" y="4959"/>
                  </a:lnTo>
                </a:path>
              </a:pathLst>
            </a:custGeom>
            <a:ln w="1885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386044" y="4009463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h="191770">
                  <a:moveTo>
                    <a:pt x="0" y="191376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505337" y="3574293"/>
              <a:ext cx="374015" cy="281305"/>
            </a:xfrm>
            <a:custGeom>
              <a:avLst/>
              <a:gdLst/>
              <a:ahLst/>
              <a:cxnLst/>
              <a:rect l="l" t="t" r="r" b="b"/>
              <a:pathLst>
                <a:path w="374014" h="281304">
                  <a:moveTo>
                    <a:pt x="373748" y="0"/>
                  </a:moveTo>
                  <a:lnTo>
                    <a:pt x="0" y="28073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49807" y="3759483"/>
              <a:ext cx="172085" cy="246379"/>
            </a:xfrm>
            <a:custGeom>
              <a:avLst/>
              <a:gdLst/>
              <a:ahLst/>
              <a:cxnLst/>
              <a:rect l="l" t="t" r="r" b="b"/>
              <a:pathLst>
                <a:path w="172085" h="246379">
                  <a:moveTo>
                    <a:pt x="171818" y="24587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821628" y="3994148"/>
              <a:ext cx="334645" cy="11430"/>
            </a:xfrm>
            <a:custGeom>
              <a:avLst/>
              <a:gdLst/>
              <a:ahLst/>
              <a:cxnLst/>
              <a:rect l="l" t="t" r="r" b="b"/>
              <a:pathLst>
                <a:path w="334645" h="11429">
                  <a:moveTo>
                    <a:pt x="334073" y="0"/>
                  </a:moveTo>
                  <a:lnTo>
                    <a:pt x="0" y="1120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901930" y="3864259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253771" y="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757332" y="3665747"/>
              <a:ext cx="144780" cy="198755"/>
            </a:xfrm>
            <a:custGeom>
              <a:avLst/>
              <a:gdLst/>
              <a:ahLst/>
              <a:cxnLst/>
              <a:rect l="l" t="t" r="r" b="b"/>
              <a:pathLst>
                <a:path w="144779" h="198754">
                  <a:moveTo>
                    <a:pt x="0" y="0"/>
                  </a:moveTo>
                  <a:lnTo>
                    <a:pt x="144602" y="19851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146583" y="3088215"/>
              <a:ext cx="9525" cy="1082675"/>
            </a:xfrm>
            <a:custGeom>
              <a:avLst/>
              <a:gdLst/>
              <a:ahLst/>
              <a:cxnLst/>
              <a:rect l="l" t="t" r="r" b="b"/>
              <a:pathLst>
                <a:path w="9525" h="1082675">
                  <a:moveTo>
                    <a:pt x="9118" y="1082598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54730" y="3079748"/>
              <a:ext cx="962025" cy="19685"/>
            </a:xfrm>
            <a:custGeom>
              <a:avLst/>
              <a:gdLst/>
              <a:ahLst/>
              <a:cxnLst/>
              <a:rect l="l" t="t" r="r" b="b"/>
              <a:pathLst>
                <a:path w="962025" h="19685">
                  <a:moveTo>
                    <a:pt x="961631" y="0"/>
                  </a:moveTo>
                  <a:lnTo>
                    <a:pt x="0" y="1958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61325" y="3227532"/>
              <a:ext cx="958850" cy="27940"/>
            </a:xfrm>
            <a:custGeom>
              <a:avLst/>
              <a:gdLst/>
              <a:ahLst/>
              <a:cxnLst/>
              <a:rect l="l" t="t" r="r" b="b"/>
              <a:pathLst>
                <a:path w="958850" h="27939">
                  <a:moveTo>
                    <a:pt x="0" y="27889"/>
                  </a:moveTo>
                  <a:lnTo>
                    <a:pt x="95830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754551" y="3365393"/>
              <a:ext cx="801370" cy="26670"/>
            </a:xfrm>
            <a:custGeom>
              <a:avLst/>
              <a:gdLst/>
              <a:ahLst/>
              <a:cxnLst/>
              <a:rect l="l" t="t" r="r" b="b"/>
              <a:pathLst>
                <a:path w="801370" h="26670">
                  <a:moveTo>
                    <a:pt x="801027" y="0"/>
                  </a:moveTo>
                  <a:lnTo>
                    <a:pt x="0" y="2653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849648" y="3517898"/>
              <a:ext cx="708025" cy="13335"/>
            </a:xfrm>
            <a:custGeom>
              <a:avLst/>
              <a:gdLst/>
              <a:ahLst/>
              <a:cxnLst/>
              <a:rect l="l" t="t" r="r" b="b"/>
              <a:pathLst>
                <a:path w="708025" h="13335">
                  <a:moveTo>
                    <a:pt x="707796" y="0"/>
                  </a:moveTo>
                  <a:lnTo>
                    <a:pt x="0" y="1327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901932" y="3092263"/>
              <a:ext cx="9525" cy="287020"/>
            </a:xfrm>
            <a:custGeom>
              <a:avLst/>
              <a:gdLst/>
              <a:ahLst/>
              <a:cxnLst/>
              <a:rect l="l" t="t" r="r" b="b"/>
              <a:pathLst>
                <a:path w="9525" h="287020">
                  <a:moveTo>
                    <a:pt x="0" y="0"/>
                  </a:moveTo>
                  <a:lnTo>
                    <a:pt x="9334" y="28639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385635" y="3241475"/>
              <a:ext cx="635" cy="454025"/>
            </a:xfrm>
            <a:custGeom>
              <a:avLst/>
              <a:gdLst/>
              <a:ahLst/>
              <a:cxnLst/>
              <a:rect l="l" t="t" r="r" b="b"/>
              <a:pathLst>
                <a:path w="635" h="454025">
                  <a:moveTo>
                    <a:pt x="0" y="0"/>
                  </a:moveTo>
                  <a:lnTo>
                    <a:pt x="254" y="45340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555515" y="3229401"/>
              <a:ext cx="635" cy="458470"/>
            </a:xfrm>
            <a:custGeom>
              <a:avLst/>
              <a:gdLst/>
              <a:ahLst/>
              <a:cxnLst/>
              <a:rect l="l" t="t" r="r" b="b"/>
              <a:pathLst>
                <a:path w="635" h="458470">
                  <a:moveTo>
                    <a:pt x="0" y="0"/>
                  </a:moveTo>
                  <a:lnTo>
                    <a:pt x="279" y="45808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647102" y="3543298"/>
              <a:ext cx="33655" cy="140335"/>
            </a:xfrm>
            <a:custGeom>
              <a:avLst/>
              <a:gdLst/>
              <a:ahLst/>
              <a:cxnLst/>
              <a:rect l="l" t="t" r="r" b="b"/>
              <a:pathLst>
                <a:path w="33654" h="140335">
                  <a:moveTo>
                    <a:pt x="33604" y="0"/>
                  </a:moveTo>
                  <a:lnTo>
                    <a:pt x="0" y="14023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953371" y="3468998"/>
              <a:ext cx="1168400" cy="160655"/>
            </a:xfrm>
            <a:custGeom>
              <a:avLst/>
              <a:gdLst/>
              <a:ahLst/>
              <a:cxnLst/>
              <a:rect l="l" t="t" r="r" b="b"/>
              <a:pathLst>
                <a:path w="1168400" h="160654">
                  <a:moveTo>
                    <a:pt x="0" y="160515"/>
                  </a:moveTo>
                  <a:lnTo>
                    <a:pt x="116827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339961" y="3318172"/>
              <a:ext cx="781685" cy="119380"/>
            </a:xfrm>
            <a:custGeom>
              <a:avLst/>
              <a:gdLst/>
              <a:ahLst/>
              <a:cxnLst/>
              <a:rect l="l" t="t" r="r" b="b"/>
              <a:pathLst>
                <a:path w="781684" h="119379">
                  <a:moveTo>
                    <a:pt x="781685" y="0"/>
                  </a:moveTo>
                  <a:lnTo>
                    <a:pt x="0" y="11930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338258" y="3437469"/>
              <a:ext cx="1905" cy="139700"/>
            </a:xfrm>
            <a:custGeom>
              <a:avLst/>
              <a:gdLst/>
              <a:ahLst/>
              <a:cxnLst/>
              <a:rect l="l" t="t" r="r" b="b"/>
              <a:pathLst>
                <a:path w="1904" h="139700">
                  <a:moveTo>
                    <a:pt x="0" y="139166"/>
                  </a:moveTo>
                  <a:lnTo>
                    <a:pt x="170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369963" y="3572280"/>
              <a:ext cx="27940" cy="559435"/>
            </a:xfrm>
            <a:custGeom>
              <a:avLst/>
              <a:gdLst/>
              <a:ahLst/>
              <a:cxnLst/>
              <a:rect l="l" t="t" r="r" b="b"/>
              <a:pathLst>
                <a:path w="27939" h="559435">
                  <a:moveTo>
                    <a:pt x="27889" y="55895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377195" y="3603539"/>
              <a:ext cx="744855" cy="113664"/>
            </a:xfrm>
            <a:custGeom>
              <a:avLst/>
              <a:gdLst/>
              <a:ahLst/>
              <a:cxnLst/>
              <a:rect l="l" t="t" r="r" b="b"/>
              <a:pathLst>
                <a:path w="744854" h="113664">
                  <a:moveTo>
                    <a:pt x="744456" y="0"/>
                  </a:moveTo>
                  <a:lnTo>
                    <a:pt x="0" y="11359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383904" y="3786980"/>
              <a:ext cx="737870" cy="77470"/>
            </a:xfrm>
            <a:custGeom>
              <a:avLst/>
              <a:gdLst/>
              <a:ahLst/>
              <a:cxnLst/>
              <a:rect l="l" t="t" r="r" b="b"/>
              <a:pathLst>
                <a:path w="737870" h="77470">
                  <a:moveTo>
                    <a:pt x="737743" y="0"/>
                  </a:moveTo>
                  <a:lnTo>
                    <a:pt x="0" y="7727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91295" y="3921923"/>
              <a:ext cx="730885" cy="78105"/>
            </a:xfrm>
            <a:custGeom>
              <a:avLst/>
              <a:gdLst/>
              <a:ahLst/>
              <a:cxnLst/>
              <a:rect l="l" t="t" r="r" b="b"/>
              <a:pathLst>
                <a:path w="730884" h="78104">
                  <a:moveTo>
                    <a:pt x="730351" y="0"/>
                  </a:moveTo>
                  <a:lnTo>
                    <a:pt x="0" y="7782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552857" y="3695698"/>
              <a:ext cx="28575" cy="284480"/>
            </a:xfrm>
            <a:custGeom>
              <a:avLst/>
              <a:gdLst/>
              <a:ahLst/>
              <a:cxnLst/>
              <a:rect l="l" t="t" r="r" b="b"/>
              <a:pathLst>
                <a:path w="28575" h="284479">
                  <a:moveTo>
                    <a:pt x="14020" y="-4470"/>
                  </a:moveTo>
                  <a:lnTo>
                    <a:pt x="14020" y="288328"/>
                  </a:lnTo>
                </a:path>
              </a:pathLst>
            </a:custGeom>
            <a:ln w="36982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491231" y="4168780"/>
              <a:ext cx="630555" cy="139065"/>
            </a:xfrm>
            <a:custGeom>
              <a:avLst/>
              <a:gdLst/>
              <a:ahLst/>
              <a:cxnLst/>
              <a:rect l="l" t="t" r="r" b="b"/>
              <a:pathLst>
                <a:path w="630554" h="139064">
                  <a:moveTo>
                    <a:pt x="630415" y="0"/>
                  </a:moveTo>
                  <a:lnTo>
                    <a:pt x="0" y="13864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070014" y="2010834"/>
              <a:ext cx="2051685" cy="11430"/>
            </a:xfrm>
            <a:custGeom>
              <a:avLst/>
              <a:gdLst/>
              <a:ahLst/>
              <a:cxnLst/>
              <a:rect l="l" t="t" r="r" b="b"/>
              <a:pathLst>
                <a:path w="2051684" h="11430">
                  <a:moveTo>
                    <a:pt x="0" y="0"/>
                  </a:moveTo>
                  <a:lnTo>
                    <a:pt x="2051637" y="1104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540626" y="2013367"/>
              <a:ext cx="97155" cy="1047750"/>
            </a:xfrm>
            <a:custGeom>
              <a:avLst/>
              <a:gdLst/>
              <a:ahLst/>
              <a:cxnLst/>
              <a:rect l="l" t="t" r="r" b="b"/>
              <a:pathLst>
                <a:path w="97154" h="1047750">
                  <a:moveTo>
                    <a:pt x="97129" y="104733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794615" y="2014735"/>
              <a:ext cx="130810" cy="1310640"/>
            </a:xfrm>
            <a:custGeom>
              <a:avLst/>
              <a:gdLst/>
              <a:ahLst/>
              <a:cxnLst/>
              <a:rect l="l" t="t" r="r" b="b"/>
              <a:pathLst>
                <a:path w="130810" h="1310639">
                  <a:moveTo>
                    <a:pt x="0" y="0"/>
                  </a:moveTo>
                  <a:lnTo>
                    <a:pt x="130746" y="131055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065438" y="2016192"/>
              <a:ext cx="125730" cy="1250315"/>
            </a:xfrm>
            <a:custGeom>
              <a:avLst/>
              <a:gdLst/>
              <a:ahLst/>
              <a:cxnLst/>
              <a:rect l="l" t="t" r="r" b="b"/>
              <a:pathLst>
                <a:path w="125729" h="1250314">
                  <a:moveTo>
                    <a:pt x="0" y="0"/>
                  </a:moveTo>
                  <a:lnTo>
                    <a:pt x="125120" y="124983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328759" y="2017612"/>
              <a:ext cx="102870" cy="1013460"/>
            </a:xfrm>
            <a:custGeom>
              <a:avLst/>
              <a:gdLst/>
              <a:ahLst/>
              <a:cxnLst/>
              <a:rect l="l" t="t" r="r" b="b"/>
              <a:pathLst>
                <a:path w="102870" h="1013460">
                  <a:moveTo>
                    <a:pt x="0" y="0"/>
                  </a:moveTo>
                  <a:lnTo>
                    <a:pt x="102704" y="101346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579025" y="2018958"/>
              <a:ext cx="63500" cy="622300"/>
            </a:xfrm>
            <a:custGeom>
              <a:avLst/>
              <a:gdLst/>
              <a:ahLst/>
              <a:cxnLst/>
              <a:rect l="l" t="t" r="r" b="b"/>
              <a:pathLst>
                <a:path w="63500" h="622300">
                  <a:moveTo>
                    <a:pt x="0" y="0"/>
                  </a:moveTo>
                  <a:lnTo>
                    <a:pt x="63474" y="62214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756763" y="2018958"/>
              <a:ext cx="96520" cy="942975"/>
            </a:xfrm>
            <a:custGeom>
              <a:avLst/>
              <a:gdLst/>
              <a:ahLst/>
              <a:cxnLst/>
              <a:rect l="l" t="t" r="r" b="b"/>
              <a:pathLst>
                <a:path w="96520" h="942975">
                  <a:moveTo>
                    <a:pt x="0" y="0"/>
                  </a:moveTo>
                  <a:lnTo>
                    <a:pt x="96189" y="94270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46246" y="2986129"/>
              <a:ext cx="116205" cy="1139190"/>
            </a:xfrm>
            <a:custGeom>
              <a:avLst/>
              <a:gdLst/>
              <a:ahLst/>
              <a:cxnLst/>
              <a:rect l="l" t="t" r="r" b="b"/>
              <a:pathLst>
                <a:path w="116204" h="1139189">
                  <a:moveTo>
                    <a:pt x="0" y="0"/>
                  </a:moveTo>
                  <a:lnTo>
                    <a:pt x="116166" y="113858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53339" y="2507825"/>
              <a:ext cx="775970" cy="95885"/>
            </a:xfrm>
            <a:custGeom>
              <a:avLst/>
              <a:gdLst/>
              <a:ahLst/>
              <a:cxnLst/>
              <a:rect l="l" t="t" r="r" b="b"/>
              <a:pathLst>
                <a:path w="775970" h="95885">
                  <a:moveTo>
                    <a:pt x="0" y="95567"/>
                  </a:moveTo>
                  <a:lnTo>
                    <a:pt x="77556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459475" y="2015069"/>
              <a:ext cx="86360" cy="838200"/>
            </a:xfrm>
            <a:custGeom>
              <a:avLst/>
              <a:gdLst/>
              <a:ahLst/>
              <a:cxnLst/>
              <a:rect l="l" t="t" r="r" b="b"/>
              <a:pathLst>
                <a:path w="86359" h="838200">
                  <a:moveTo>
                    <a:pt x="85915" y="83820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171603" y="2916300"/>
              <a:ext cx="950594" cy="160655"/>
            </a:xfrm>
            <a:custGeom>
              <a:avLst/>
              <a:gdLst/>
              <a:ahLst/>
              <a:cxnLst/>
              <a:rect l="l" t="t" r="r" b="b"/>
              <a:pathLst>
                <a:path w="950595" h="160655">
                  <a:moveTo>
                    <a:pt x="0" y="160410"/>
                  </a:moveTo>
                  <a:lnTo>
                    <a:pt x="95004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872643" y="2709068"/>
              <a:ext cx="658495" cy="88265"/>
            </a:xfrm>
            <a:custGeom>
              <a:avLst/>
              <a:gdLst/>
              <a:ahLst/>
              <a:cxnLst/>
              <a:rect l="l" t="t" r="r" b="b"/>
              <a:pathLst>
                <a:path w="658495" h="88264">
                  <a:moveTo>
                    <a:pt x="0" y="87820"/>
                  </a:moveTo>
                  <a:lnTo>
                    <a:pt x="65796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837682" y="2607039"/>
              <a:ext cx="284480" cy="38100"/>
            </a:xfrm>
            <a:custGeom>
              <a:avLst/>
              <a:gdLst/>
              <a:ahLst/>
              <a:cxnLst/>
              <a:rect l="l" t="t" r="r" b="b"/>
              <a:pathLst>
                <a:path w="284479" h="38100">
                  <a:moveTo>
                    <a:pt x="0" y="37901"/>
                  </a:moveTo>
                  <a:lnTo>
                    <a:pt x="28396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792662" y="2332867"/>
              <a:ext cx="329565" cy="44450"/>
            </a:xfrm>
            <a:custGeom>
              <a:avLst/>
              <a:gdLst/>
              <a:ahLst/>
              <a:cxnLst/>
              <a:rect l="l" t="t" r="r" b="b"/>
              <a:pathLst>
                <a:path w="329565" h="44450">
                  <a:moveTo>
                    <a:pt x="0" y="43910"/>
                  </a:moveTo>
                  <a:lnTo>
                    <a:pt x="32898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270860" y="2698744"/>
              <a:ext cx="40005" cy="354965"/>
            </a:xfrm>
            <a:custGeom>
              <a:avLst/>
              <a:gdLst/>
              <a:ahLst/>
              <a:cxnLst/>
              <a:rect l="l" t="t" r="r" b="b"/>
              <a:pathLst>
                <a:path w="40004" h="354964">
                  <a:moveTo>
                    <a:pt x="39903" y="35446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248448" y="2484969"/>
              <a:ext cx="15240" cy="156210"/>
            </a:xfrm>
            <a:custGeom>
              <a:avLst/>
              <a:gdLst/>
              <a:ahLst/>
              <a:cxnLst/>
              <a:rect l="l" t="t" r="r" b="b"/>
              <a:pathLst>
                <a:path w="15239" h="156210">
                  <a:moveTo>
                    <a:pt x="7467" y="-4470"/>
                  </a:moveTo>
                  <a:lnTo>
                    <a:pt x="7467" y="160604"/>
                  </a:lnTo>
                </a:path>
              </a:pathLst>
            </a:custGeom>
            <a:ln w="238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227903" y="2209798"/>
              <a:ext cx="28575" cy="209550"/>
            </a:xfrm>
            <a:custGeom>
              <a:avLst/>
              <a:gdLst/>
              <a:ahLst/>
              <a:cxnLst/>
              <a:rect l="l" t="t" r="r" b="b"/>
              <a:pathLst>
                <a:path w="28575" h="209550">
                  <a:moveTo>
                    <a:pt x="0" y="0"/>
                  </a:moveTo>
                  <a:lnTo>
                    <a:pt x="28016" y="2095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360421" y="2303046"/>
              <a:ext cx="247650" cy="27305"/>
            </a:xfrm>
            <a:custGeom>
              <a:avLst/>
              <a:gdLst/>
              <a:ahLst/>
              <a:cxnLst/>
              <a:rect l="l" t="t" r="r" b="b"/>
              <a:pathLst>
                <a:path w="247650" h="27305">
                  <a:moveTo>
                    <a:pt x="0" y="26987"/>
                  </a:moveTo>
                  <a:lnTo>
                    <a:pt x="24758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410874" y="2789642"/>
              <a:ext cx="128270" cy="38735"/>
            </a:xfrm>
            <a:custGeom>
              <a:avLst/>
              <a:gdLst/>
              <a:ahLst/>
              <a:cxnLst/>
              <a:rect l="l" t="t" r="r" b="b"/>
              <a:pathLst>
                <a:path w="128270" h="38735">
                  <a:moveTo>
                    <a:pt x="0" y="38226"/>
                  </a:moveTo>
                  <a:lnTo>
                    <a:pt x="12799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547256" y="2935819"/>
              <a:ext cx="6350" cy="76835"/>
            </a:xfrm>
            <a:custGeom>
              <a:avLst/>
              <a:gdLst/>
              <a:ahLst/>
              <a:cxnLst/>
              <a:rect l="l" t="t" r="r" b="b"/>
              <a:pathLst>
                <a:path w="6350" h="76835">
                  <a:moveTo>
                    <a:pt x="2959" y="-4470"/>
                  </a:moveTo>
                  <a:lnTo>
                    <a:pt x="2959" y="80937"/>
                  </a:lnTo>
                </a:path>
              </a:pathLst>
            </a:custGeom>
            <a:ln w="1485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972049" y="2524341"/>
              <a:ext cx="28575" cy="146050"/>
            </a:xfrm>
            <a:custGeom>
              <a:avLst/>
              <a:gdLst/>
              <a:ahLst/>
              <a:cxnLst/>
              <a:rect l="l" t="t" r="r" b="b"/>
              <a:pathLst>
                <a:path w="28575" h="146050">
                  <a:moveTo>
                    <a:pt x="0" y="0"/>
                  </a:moveTo>
                  <a:lnTo>
                    <a:pt x="28016" y="14566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009125" y="2778669"/>
              <a:ext cx="12065" cy="74930"/>
            </a:xfrm>
            <a:custGeom>
              <a:avLst/>
              <a:gdLst/>
              <a:ahLst/>
              <a:cxnLst/>
              <a:rect l="l" t="t" r="r" b="b"/>
              <a:pathLst>
                <a:path w="12064" h="74930">
                  <a:moveTo>
                    <a:pt x="0" y="0"/>
                  </a:moveTo>
                  <a:lnTo>
                    <a:pt x="11480" y="7459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031809" y="2948519"/>
              <a:ext cx="15240" cy="188595"/>
            </a:xfrm>
            <a:custGeom>
              <a:avLst/>
              <a:gdLst/>
              <a:ahLst/>
              <a:cxnLst/>
              <a:rect l="l" t="t" r="r" b="b"/>
              <a:pathLst>
                <a:path w="15239" h="188594">
                  <a:moveTo>
                    <a:pt x="7467" y="-4470"/>
                  </a:moveTo>
                  <a:lnTo>
                    <a:pt x="7467" y="192849"/>
                  </a:lnTo>
                </a:path>
              </a:pathLst>
            </a:custGeom>
            <a:ln w="238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903599" y="3089543"/>
              <a:ext cx="139700" cy="17780"/>
            </a:xfrm>
            <a:custGeom>
              <a:avLst/>
              <a:gdLst/>
              <a:ahLst/>
              <a:cxnLst/>
              <a:rect l="l" t="t" r="r" b="b"/>
              <a:pathLst>
                <a:path w="139700" h="17780">
                  <a:moveTo>
                    <a:pt x="0" y="17640"/>
                  </a:moveTo>
                  <a:lnTo>
                    <a:pt x="13939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781555" y="2997001"/>
              <a:ext cx="254635" cy="29845"/>
            </a:xfrm>
            <a:custGeom>
              <a:avLst/>
              <a:gdLst/>
              <a:ahLst/>
              <a:cxnLst/>
              <a:rect l="l" t="t" r="r" b="b"/>
              <a:pathLst>
                <a:path w="254635" h="29844">
                  <a:moveTo>
                    <a:pt x="0" y="29832"/>
                  </a:moveTo>
                  <a:lnTo>
                    <a:pt x="25410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832689" y="2362228"/>
              <a:ext cx="415925" cy="34290"/>
            </a:xfrm>
            <a:custGeom>
              <a:avLst/>
              <a:gdLst/>
              <a:ahLst/>
              <a:cxnLst/>
              <a:rect l="l" t="t" r="r" b="b"/>
              <a:pathLst>
                <a:path w="415925" h="34289">
                  <a:moveTo>
                    <a:pt x="-4470" y="17113"/>
                  </a:moveTo>
                  <a:lnTo>
                    <a:pt x="420065" y="17113"/>
                  </a:lnTo>
                </a:path>
              </a:pathLst>
            </a:custGeom>
            <a:ln w="4316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091551" y="2261842"/>
              <a:ext cx="143510" cy="15240"/>
            </a:xfrm>
            <a:custGeom>
              <a:avLst/>
              <a:gdLst/>
              <a:ahLst/>
              <a:cxnLst/>
              <a:rect l="l" t="t" r="r" b="b"/>
              <a:pathLst>
                <a:path w="143510" h="15239">
                  <a:moveTo>
                    <a:pt x="-4470" y="7607"/>
                  </a:moveTo>
                  <a:lnTo>
                    <a:pt x="147777" y="7607"/>
                  </a:lnTo>
                </a:path>
              </a:pathLst>
            </a:custGeom>
            <a:ln w="2415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925360" y="2015069"/>
              <a:ext cx="48260" cy="436245"/>
            </a:xfrm>
            <a:custGeom>
              <a:avLst/>
              <a:gdLst/>
              <a:ahLst/>
              <a:cxnLst/>
              <a:rect l="l" t="t" r="r" b="b"/>
              <a:pathLst>
                <a:path w="48260" h="436244">
                  <a:moveTo>
                    <a:pt x="0" y="0"/>
                  </a:moveTo>
                  <a:lnTo>
                    <a:pt x="47929" y="4360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708722" y="2228848"/>
              <a:ext cx="17145" cy="234950"/>
            </a:xfrm>
            <a:custGeom>
              <a:avLst/>
              <a:gdLst/>
              <a:ahLst/>
              <a:cxnLst/>
              <a:rect l="l" t="t" r="r" b="b"/>
              <a:pathLst>
                <a:path w="17145" h="234950">
                  <a:moveTo>
                    <a:pt x="8401" y="-4470"/>
                  </a:moveTo>
                  <a:lnTo>
                    <a:pt x="8401" y="239420"/>
                  </a:lnTo>
                </a:path>
              </a:pathLst>
            </a:custGeom>
            <a:ln w="25742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717124" y="2512484"/>
              <a:ext cx="15875" cy="137795"/>
            </a:xfrm>
            <a:custGeom>
              <a:avLst/>
              <a:gdLst/>
              <a:ahLst/>
              <a:cxnLst/>
              <a:rect l="l" t="t" r="r" b="b"/>
              <a:pathLst>
                <a:path w="15875" h="137794">
                  <a:moveTo>
                    <a:pt x="0" y="0"/>
                  </a:moveTo>
                  <a:lnTo>
                    <a:pt x="15875" y="13757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738599" y="2709334"/>
              <a:ext cx="80645" cy="699135"/>
            </a:xfrm>
            <a:custGeom>
              <a:avLst/>
              <a:gdLst/>
              <a:ahLst/>
              <a:cxnLst/>
              <a:rect l="l" t="t" r="r" b="b"/>
              <a:pathLst>
                <a:path w="80645" h="699135">
                  <a:moveTo>
                    <a:pt x="0" y="0"/>
                  </a:moveTo>
                  <a:lnTo>
                    <a:pt x="80302" y="69872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789031" y="3266019"/>
              <a:ext cx="401955" cy="72390"/>
            </a:xfrm>
            <a:custGeom>
              <a:avLst/>
              <a:gdLst/>
              <a:ahLst/>
              <a:cxnLst/>
              <a:rect l="l" t="t" r="r" b="b"/>
              <a:pathLst>
                <a:path w="401954" h="72389">
                  <a:moveTo>
                    <a:pt x="401523" y="0"/>
                  </a:moveTo>
                  <a:lnTo>
                    <a:pt x="0" y="7197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613646" y="2752974"/>
              <a:ext cx="246379" cy="48260"/>
            </a:xfrm>
            <a:custGeom>
              <a:avLst/>
              <a:gdLst/>
              <a:ahLst/>
              <a:cxnLst/>
              <a:rect l="l" t="t" r="r" b="b"/>
              <a:pathLst>
                <a:path w="246379" h="48260">
                  <a:moveTo>
                    <a:pt x="0" y="47802"/>
                  </a:moveTo>
                  <a:lnTo>
                    <a:pt x="24634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594770" y="2555619"/>
              <a:ext cx="254000" cy="41910"/>
            </a:xfrm>
            <a:custGeom>
              <a:avLst/>
              <a:gdLst/>
              <a:ahLst/>
              <a:cxnLst/>
              <a:rect l="l" t="t" r="r" b="b"/>
              <a:pathLst>
                <a:path w="254000" h="41910">
                  <a:moveTo>
                    <a:pt x="0" y="41554"/>
                  </a:moveTo>
                  <a:lnTo>
                    <a:pt x="25379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575731" y="2379342"/>
              <a:ext cx="144145" cy="12700"/>
            </a:xfrm>
            <a:custGeom>
              <a:avLst/>
              <a:gdLst/>
              <a:ahLst/>
              <a:cxnLst/>
              <a:rect l="l" t="t" r="r" b="b"/>
              <a:pathLst>
                <a:path w="144145" h="12700">
                  <a:moveTo>
                    <a:pt x="-4470" y="6267"/>
                  </a:moveTo>
                  <a:lnTo>
                    <a:pt x="148221" y="6267"/>
                  </a:lnTo>
                </a:path>
              </a:pathLst>
            </a:custGeom>
            <a:ln w="2147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567925" y="2292101"/>
              <a:ext cx="145415" cy="15875"/>
            </a:xfrm>
            <a:custGeom>
              <a:avLst/>
              <a:gdLst/>
              <a:ahLst/>
              <a:cxnLst/>
              <a:rect l="l" t="t" r="r" b="b"/>
              <a:pathLst>
                <a:path w="145414" h="15875">
                  <a:moveTo>
                    <a:pt x="0" y="15595"/>
                  </a:moveTo>
                  <a:lnTo>
                    <a:pt x="14531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997182" y="1869019"/>
              <a:ext cx="2124710" cy="52069"/>
            </a:xfrm>
            <a:custGeom>
              <a:avLst/>
              <a:gdLst/>
              <a:ahLst/>
              <a:cxnLst/>
              <a:rect l="l" t="t" r="r" b="b"/>
              <a:pathLst>
                <a:path w="2124709" h="52069">
                  <a:moveTo>
                    <a:pt x="0" y="0"/>
                  </a:moveTo>
                  <a:lnTo>
                    <a:pt x="2124468" y="5191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885525" y="855129"/>
              <a:ext cx="61594" cy="935990"/>
            </a:xfrm>
            <a:custGeom>
              <a:avLst/>
              <a:gdLst/>
              <a:ahLst/>
              <a:cxnLst/>
              <a:rect l="l" t="t" r="r" b="b"/>
              <a:pathLst>
                <a:path w="61595" h="935989">
                  <a:moveTo>
                    <a:pt x="0" y="0"/>
                  </a:moveTo>
                  <a:lnTo>
                    <a:pt x="61233" y="93556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168440" y="855128"/>
              <a:ext cx="90805" cy="1020444"/>
            </a:xfrm>
            <a:custGeom>
              <a:avLst/>
              <a:gdLst/>
              <a:ahLst/>
              <a:cxnLst/>
              <a:rect l="l" t="t" r="r" b="b"/>
              <a:pathLst>
                <a:path w="90804" h="1020444">
                  <a:moveTo>
                    <a:pt x="0" y="0"/>
                  </a:moveTo>
                  <a:lnTo>
                    <a:pt x="90194" y="102027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284785" y="855134"/>
              <a:ext cx="112395" cy="1012190"/>
            </a:xfrm>
            <a:custGeom>
              <a:avLst/>
              <a:gdLst/>
              <a:ahLst/>
              <a:cxnLst/>
              <a:rect l="l" t="t" r="r" b="b"/>
              <a:pathLst>
                <a:path w="112395" h="1012189">
                  <a:moveTo>
                    <a:pt x="0" y="0"/>
                  </a:moveTo>
                  <a:lnTo>
                    <a:pt x="112052" y="101177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422985" y="855134"/>
              <a:ext cx="106680" cy="1027430"/>
            </a:xfrm>
            <a:custGeom>
              <a:avLst/>
              <a:gdLst/>
              <a:ahLst/>
              <a:cxnLst/>
              <a:rect l="l" t="t" r="r" b="b"/>
              <a:pathLst>
                <a:path w="106679" h="1027430">
                  <a:moveTo>
                    <a:pt x="0" y="0"/>
                  </a:moveTo>
                  <a:lnTo>
                    <a:pt x="106400" y="102688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682578" y="886884"/>
              <a:ext cx="106680" cy="1002665"/>
            </a:xfrm>
            <a:custGeom>
              <a:avLst/>
              <a:gdLst/>
              <a:ahLst/>
              <a:cxnLst/>
              <a:rect l="l" t="t" r="r" b="b"/>
              <a:pathLst>
                <a:path w="106679" h="1002664">
                  <a:moveTo>
                    <a:pt x="0" y="0"/>
                  </a:moveTo>
                  <a:lnTo>
                    <a:pt x="106451" y="100224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11847" y="887591"/>
              <a:ext cx="113664" cy="1004569"/>
            </a:xfrm>
            <a:custGeom>
              <a:avLst/>
              <a:gdLst/>
              <a:ahLst/>
              <a:cxnLst/>
              <a:rect l="l" t="t" r="r" b="b"/>
              <a:pathLst>
                <a:path w="113664" h="1004569">
                  <a:moveTo>
                    <a:pt x="0" y="0"/>
                  </a:moveTo>
                  <a:lnTo>
                    <a:pt x="113563" y="100411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975781" y="1244598"/>
              <a:ext cx="63500" cy="644525"/>
            </a:xfrm>
            <a:custGeom>
              <a:avLst/>
              <a:gdLst/>
              <a:ahLst/>
              <a:cxnLst/>
              <a:rect l="l" t="t" r="r" b="b"/>
              <a:pathLst>
                <a:path w="63500" h="644525">
                  <a:moveTo>
                    <a:pt x="0" y="0"/>
                  </a:moveTo>
                  <a:lnTo>
                    <a:pt x="63500" y="64452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170598" y="921108"/>
              <a:ext cx="104139" cy="979169"/>
            </a:xfrm>
            <a:custGeom>
              <a:avLst/>
              <a:gdLst/>
              <a:ahLst/>
              <a:cxnLst/>
              <a:rect l="l" t="t" r="r" b="b"/>
              <a:pathLst>
                <a:path w="104139" h="979169">
                  <a:moveTo>
                    <a:pt x="0" y="0"/>
                  </a:moveTo>
                  <a:lnTo>
                    <a:pt x="104038" y="97913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484219" y="958851"/>
              <a:ext cx="95250" cy="1060450"/>
            </a:xfrm>
            <a:custGeom>
              <a:avLst/>
              <a:gdLst/>
              <a:ahLst/>
              <a:cxnLst/>
              <a:rect l="l" t="t" r="r" b="b"/>
              <a:pathLst>
                <a:path w="95250" h="1060450">
                  <a:moveTo>
                    <a:pt x="94805" y="1060107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809354" y="962255"/>
              <a:ext cx="95250" cy="1060450"/>
            </a:xfrm>
            <a:custGeom>
              <a:avLst/>
              <a:gdLst/>
              <a:ahLst/>
              <a:cxnLst/>
              <a:rect l="l" t="t" r="r" b="b"/>
              <a:pathLst>
                <a:path w="95250" h="1060450">
                  <a:moveTo>
                    <a:pt x="94805" y="1060107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725999" y="1246719"/>
              <a:ext cx="296545" cy="49530"/>
            </a:xfrm>
            <a:custGeom>
              <a:avLst/>
              <a:gdLst/>
              <a:ahLst/>
              <a:cxnLst/>
              <a:rect l="l" t="t" r="r" b="b"/>
              <a:pathLst>
                <a:path w="296545" h="49530">
                  <a:moveTo>
                    <a:pt x="0" y="48983"/>
                  </a:moveTo>
                  <a:lnTo>
                    <a:pt x="29646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904920" y="1132037"/>
              <a:ext cx="288290" cy="19685"/>
            </a:xfrm>
            <a:custGeom>
              <a:avLst/>
              <a:gdLst/>
              <a:ahLst/>
              <a:cxnLst/>
              <a:rect l="l" t="t" r="r" b="b"/>
              <a:pathLst>
                <a:path w="288289" h="19684">
                  <a:moveTo>
                    <a:pt x="0" y="19494"/>
                  </a:moveTo>
                  <a:lnTo>
                    <a:pt x="28799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916430" y="1295699"/>
              <a:ext cx="291465" cy="31750"/>
            </a:xfrm>
            <a:custGeom>
              <a:avLst/>
              <a:gdLst/>
              <a:ahLst/>
              <a:cxnLst/>
              <a:rect l="l" t="t" r="r" b="b"/>
              <a:pathLst>
                <a:path w="291464" h="31750">
                  <a:moveTo>
                    <a:pt x="0" y="31648"/>
                  </a:moveTo>
                  <a:lnTo>
                    <a:pt x="29095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926091" y="1446168"/>
              <a:ext cx="294640" cy="29209"/>
            </a:xfrm>
            <a:custGeom>
              <a:avLst/>
              <a:gdLst/>
              <a:ahLst/>
              <a:cxnLst/>
              <a:rect l="l" t="t" r="r" b="b"/>
              <a:pathLst>
                <a:path w="294639" h="29209">
                  <a:moveTo>
                    <a:pt x="-4470" y="14420"/>
                  </a:moveTo>
                  <a:lnTo>
                    <a:pt x="299072" y="14420"/>
                  </a:lnTo>
                </a:path>
              </a:pathLst>
            </a:custGeom>
            <a:ln w="37782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933445" y="1540474"/>
              <a:ext cx="295910" cy="46990"/>
            </a:xfrm>
            <a:custGeom>
              <a:avLst/>
              <a:gdLst/>
              <a:ahLst/>
              <a:cxnLst/>
              <a:rect l="l" t="t" r="r" b="b"/>
              <a:pathLst>
                <a:path w="295910" h="46990">
                  <a:moveTo>
                    <a:pt x="0" y="46888"/>
                  </a:moveTo>
                  <a:lnTo>
                    <a:pt x="29557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946752" y="1741460"/>
              <a:ext cx="300355" cy="49530"/>
            </a:xfrm>
            <a:custGeom>
              <a:avLst/>
              <a:gdLst/>
              <a:ahLst/>
              <a:cxnLst/>
              <a:rect l="l" t="t" r="r" b="b"/>
              <a:pathLst>
                <a:path w="300354" h="49530">
                  <a:moveTo>
                    <a:pt x="0" y="49237"/>
                  </a:moveTo>
                  <a:lnTo>
                    <a:pt x="30003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23338" y="1399081"/>
              <a:ext cx="513715" cy="77470"/>
            </a:xfrm>
            <a:custGeom>
              <a:avLst/>
              <a:gdLst/>
              <a:ahLst/>
              <a:cxnLst/>
              <a:rect l="l" t="t" r="r" b="b"/>
              <a:pathLst>
                <a:path w="513714" h="77469">
                  <a:moveTo>
                    <a:pt x="0" y="77063"/>
                  </a:moveTo>
                  <a:lnTo>
                    <a:pt x="51363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03847" y="1228236"/>
              <a:ext cx="257810" cy="27940"/>
            </a:xfrm>
            <a:custGeom>
              <a:avLst/>
              <a:gdLst/>
              <a:ahLst/>
              <a:cxnLst/>
              <a:rect l="l" t="t" r="r" b="b"/>
              <a:pathLst>
                <a:path w="257810" h="27940">
                  <a:moveTo>
                    <a:pt x="0" y="27444"/>
                  </a:moveTo>
                  <a:lnTo>
                    <a:pt x="25779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747579" y="1472716"/>
              <a:ext cx="250825" cy="26670"/>
            </a:xfrm>
            <a:custGeom>
              <a:avLst/>
              <a:gdLst/>
              <a:ahLst/>
              <a:cxnLst/>
              <a:rect l="l" t="t" r="r" b="b"/>
              <a:pathLst>
                <a:path w="250825" h="26669">
                  <a:moveTo>
                    <a:pt x="0" y="26187"/>
                  </a:moveTo>
                  <a:lnTo>
                    <a:pt x="25067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767571" y="1665531"/>
              <a:ext cx="250190" cy="21590"/>
            </a:xfrm>
            <a:custGeom>
              <a:avLst/>
              <a:gdLst/>
              <a:ahLst/>
              <a:cxnLst/>
              <a:rect l="l" t="t" r="r" b="b"/>
              <a:pathLst>
                <a:path w="250189" h="21589">
                  <a:moveTo>
                    <a:pt x="-4470" y="10788"/>
                  </a:moveTo>
                  <a:lnTo>
                    <a:pt x="254152" y="10788"/>
                  </a:lnTo>
                </a:path>
              </a:pathLst>
            </a:custGeom>
            <a:ln w="3051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899489" y="895776"/>
              <a:ext cx="41275" cy="364490"/>
            </a:xfrm>
            <a:custGeom>
              <a:avLst/>
              <a:gdLst/>
              <a:ahLst/>
              <a:cxnLst/>
              <a:rect l="l" t="t" r="r" b="b"/>
              <a:pathLst>
                <a:path w="41275" h="364490">
                  <a:moveTo>
                    <a:pt x="0" y="0"/>
                  </a:moveTo>
                  <a:lnTo>
                    <a:pt x="41186" y="36445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985121" y="916519"/>
              <a:ext cx="37465" cy="330200"/>
            </a:xfrm>
            <a:custGeom>
              <a:avLst/>
              <a:gdLst/>
              <a:ahLst/>
              <a:cxnLst/>
              <a:rect l="l" t="t" r="r" b="b"/>
              <a:pathLst>
                <a:path w="37464" h="330200">
                  <a:moveTo>
                    <a:pt x="0" y="0"/>
                  </a:moveTo>
                  <a:lnTo>
                    <a:pt x="37350" y="33020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003793" y="1039526"/>
              <a:ext cx="179705" cy="29845"/>
            </a:xfrm>
            <a:custGeom>
              <a:avLst/>
              <a:gdLst/>
              <a:ahLst/>
              <a:cxnLst/>
              <a:rect l="l" t="t" r="r" b="b"/>
              <a:pathLst>
                <a:path w="179704" h="29844">
                  <a:moveTo>
                    <a:pt x="179387" y="0"/>
                  </a:moveTo>
                  <a:lnTo>
                    <a:pt x="0" y="2938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014398" y="1033883"/>
              <a:ext cx="1107440" cy="141605"/>
            </a:xfrm>
            <a:custGeom>
              <a:avLst/>
              <a:gdLst/>
              <a:ahLst/>
              <a:cxnLst/>
              <a:rect l="l" t="t" r="r" b="b"/>
              <a:pathLst>
                <a:path w="1107440" h="141605">
                  <a:moveTo>
                    <a:pt x="1107253" y="0"/>
                  </a:moveTo>
                  <a:lnTo>
                    <a:pt x="0" y="14150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983260" y="1137258"/>
              <a:ext cx="1138555" cy="183515"/>
            </a:xfrm>
            <a:custGeom>
              <a:avLst/>
              <a:gdLst/>
              <a:ahLst/>
              <a:cxnLst/>
              <a:rect l="l" t="t" r="r" b="b"/>
              <a:pathLst>
                <a:path w="1138554" h="183515">
                  <a:moveTo>
                    <a:pt x="1138391" y="0"/>
                  </a:moveTo>
                  <a:lnTo>
                    <a:pt x="0" y="18330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222616" y="1308074"/>
              <a:ext cx="617855" cy="102870"/>
            </a:xfrm>
            <a:custGeom>
              <a:avLst/>
              <a:gdLst/>
              <a:ahLst/>
              <a:cxnLst/>
              <a:rect l="l" t="t" r="r" b="b"/>
              <a:pathLst>
                <a:path w="617854" h="102869">
                  <a:moveTo>
                    <a:pt x="617664" y="0"/>
                  </a:moveTo>
                  <a:lnTo>
                    <a:pt x="0" y="10260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992140" y="1388003"/>
              <a:ext cx="228600" cy="22860"/>
            </a:xfrm>
            <a:custGeom>
              <a:avLst/>
              <a:gdLst/>
              <a:ahLst/>
              <a:cxnLst/>
              <a:rect l="l" t="t" r="r" b="b"/>
              <a:pathLst>
                <a:path w="228600" h="22859">
                  <a:moveTo>
                    <a:pt x="-4470" y="11334"/>
                  </a:moveTo>
                  <a:lnTo>
                    <a:pt x="232536" y="11334"/>
                  </a:lnTo>
                </a:path>
              </a:pathLst>
            </a:custGeom>
            <a:ln w="3161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002465" y="1485812"/>
              <a:ext cx="228600" cy="29845"/>
            </a:xfrm>
            <a:custGeom>
              <a:avLst/>
              <a:gdLst/>
              <a:ahLst/>
              <a:cxnLst/>
              <a:rect l="l" t="t" r="r" b="b"/>
              <a:pathLst>
                <a:path w="228600" h="29844">
                  <a:moveTo>
                    <a:pt x="0" y="29654"/>
                  </a:moveTo>
                  <a:lnTo>
                    <a:pt x="22813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007531" y="1576500"/>
              <a:ext cx="233045" cy="32384"/>
            </a:xfrm>
            <a:custGeom>
              <a:avLst/>
              <a:gdLst/>
              <a:ahLst/>
              <a:cxnLst/>
              <a:rect l="l" t="t" r="r" b="b"/>
              <a:pathLst>
                <a:path w="233045" h="32384">
                  <a:moveTo>
                    <a:pt x="0" y="32169"/>
                  </a:moveTo>
                  <a:lnTo>
                    <a:pt x="23271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020821" y="1676323"/>
              <a:ext cx="222250" cy="26034"/>
            </a:xfrm>
            <a:custGeom>
              <a:avLst/>
              <a:gdLst/>
              <a:ahLst/>
              <a:cxnLst/>
              <a:rect l="l" t="t" r="r" b="b"/>
              <a:pathLst>
                <a:path w="222250" h="26035">
                  <a:moveTo>
                    <a:pt x="0" y="25450"/>
                  </a:moveTo>
                  <a:lnTo>
                    <a:pt x="22202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030638" y="1777734"/>
              <a:ext cx="231140" cy="24130"/>
            </a:xfrm>
            <a:custGeom>
              <a:avLst/>
              <a:gdLst/>
              <a:ahLst/>
              <a:cxnLst/>
              <a:rect l="l" t="t" r="r" b="b"/>
              <a:pathLst>
                <a:path w="231139" h="24130">
                  <a:moveTo>
                    <a:pt x="-4470" y="11849"/>
                  </a:moveTo>
                  <a:lnTo>
                    <a:pt x="235457" y="11849"/>
                  </a:lnTo>
                </a:path>
              </a:pathLst>
            </a:custGeom>
            <a:ln w="3263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234253" y="1412134"/>
              <a:ext cx="887730" cy="108585"/>
            </a:xfrm>
            <a:custGeom>
              <a:avLst/>
              <a:gdLst/>
              <a:ahLst/>
              <a:cxnLst/>
              <a:rect l="l" t="t" r="r" b="b"/>
              <a:pathLst>
                <a:path w="887729" h="108584">
                  <a:moveTo>
                    <a:pt x="0" y="108038"/>
                  </a:moveTo>
                  <a:lnTo>
                    <a:pt x="88739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247915" y="1592590"/>
              <a:ext cx="293370" cy="56515"/>
            </a:xfrm>
            <a:custGeom>
              <a:avLst/>
              <a:gdLst/>
              <a:ahLst/>
              <a:cxnLst/>
              <a:rect l="l" t="t" r="r" b="b"/>
              <a:pathLst>
                <a:path w="293370" h="56514">
                  <a:moveTo>
                    <a:pt x="0" y="56108"/>
                  </a:moveTo>
                  <a:lnTo>
                    <a:pt x="29297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261625" y="1743950"/>
              <a:ext cx="293370" cy="34290"/>
            </a:xfrm>
            <a:custGeom>
              <a:avLst/>
              <a:gdLst/>
              <a:ahLst/>
              <a:cxnLst/>
              <a:rect l="l" t="t" r="r" b="b"/>
              <a:pathLst>
                <a:path w="293370" h="34289">
                  <a:moveTo>
                    <a:pt x="0" y="33781"/>
                  </a:moveTo>
                  <a:lnTo>
                    <a:pt x="29281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484216" y="855128"/>
              <a:ext cx="14604" cy="104139"/>
            </a:xfrm>
            <a:custGeom>
              <a:avLst/>
              <a:gdLst/>
              <a:ahLst/>
              <a:cxnLst/>
              <a:rect l="l" t="t" r="r" b="b"/>
              <a:pathLst>
                <a:path w="14604" h="104140">
                  <a:moveTo>
                    <a:pt x="0" y="103719"/>
                  </a:moveTo>
                  <a:lnTo>
                    <a:pt x="1442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515347" y="855128"/>
              <a:ext cx="2606675" cy="4363720"/>
            </a:xfrm>
            <a:custGeom>
              <a:avLst/>
              <a:gdLst/>
              <a:ahLst/>
              <a:cxnLst/>
              <a:rect l="l" t="t" r="r" b="b"/>
              <a:pathLst>
                <a:path w="2606675" h="4363720">
                  <a:moveTo>
                    <a:pt x="17311" y="0"/>
                  </a:moveTo>
                  <a:lnTo>
                    <a:pt x="0" y="57161"/>
                  </a:lnTo>
                  <a:lnTo>
                    <a:pt x="672325" y="1303869"/>
                  </a:lnTo>
                  <a:lnTo>
                    <a:pt x="1344637" y="2533661"/>
                  </a:lnTo>
                  <a:lnTo>
                    <a:pt x="1635988" y="2937940"/>
                  </a:lnTo>
                  <a:lnTo>
                    <a:pt x="1901177" y="3234269"/>
                  </a:lnTo>
                  <a:lnTo>
                    <a:pt x="2606304" y="436369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804114" y="3613415"/>
              <a:ext cx="38100" cy="63500"/>
            </a:xfrm>
            <a:custGeom>
              <a:avLst/>
              <a:gdLst/>
              <a:ahLst/>
              <a:cxnLst/>
              <a:rect l="l" t="t" r="r" b="b"/>
              <a:pathLst>
                <a:path w="38100" h="63500">
                  <a:moveTo>
                    <a:pt x="37579" y="0"/>
                  </a:moveTo>
                  <a:lnTo>
                    <a:pt x="0" y="6329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076631" y="3822698"/>
              <a:ext cx="100965" cy="182880"/>
            </a:xfrm>
            <a:custGeom>
              <a:avLst/>
              <a:gdLst/>
              <a:ahLst/>
              <a:cxnLst/>
              <a:rect l="l" t="t" r="r" b="b"/>
              <a:pathLst>
                <a:path w="100964" h="182879">
                  <a:moveTo>
                    <a:pt x="0" y="0"/>
                  </a:moveTo>
                  <a:lnTo>
                    <a:pt x="100812" y="18265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953367" y="3629514"/>
              <a:ext cx="101600" cy="29845"/>
            </a:xfrm>
            <a:custGeom>
              <a:avLst/>
              <a:gdLst/>
              <a:ahLst/>
              <a:cxnLst/>
              <a:rect l="l" t="t" r="r" b="b"/>
              <a:pathLst>
                <a:path w="101600" h="29845">
                  <a:moveTo>
                    <a:pt x="101460" y="2964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888581" y="3428465"/>
              <a:ext cx="65405" cy="201295"/>
            </a:xfrm>
            <a:custGeom>
              <a:avLst/>
              <a:gdLst/>
              <a:ahLst/>
              <a:cxnLst/>
              <a:rect l="l" t="t" r="r" b="b"/>
              <a:pathLst>
                <a:path w="65404" h="201295">
                  <a:moveTo>
                    <a:pt x="0" y="0"/>
                  </a:moveTo>
                  <a:lnTo>
                    <a:pt x="64795" y="20105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657283" y="1241957"/>
              <a:ext cx="65405" cy="53975"/>
            </a:xfrm>
            <a:custGeom>
              <a:avLst/>
              <a:gdLst/>
              <a:ahLst/>
              <a:cxnLst/>
              <a:rect l="l" t="t" r="r" b="b"/>
              <a:pathLst>
                <a:path w="65404" h="53975">
                  <a:moveTo>
                    <a:pt x="64833" y="53746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813991" y="855128"/>
              <a:ext cx="109220" cy="1374140"/>
            </a:xfrm>
            <a:custGeom>
              <a:avLst/>
              <a:gdLst/>
              <a:ahLst/>
              <a:cxnLst/>
              <a:rect l="l" t="t" r="r" b="b"/>
              <a:pathLst>
                <a:path w="109219" h="1374139">
                  <a:moveTo>
                    <a:pt x="109170" y="0"/>
                  </a:moveTo>
                  <a:lnTo>
                    <a:pt x="0" y="137371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224864" y="855128"/>
              <a:ext cx="115570" cy="1374140"/>
            </a:xfrm>
            <a:custGeom>
              <a:avLst/>
              <a:gdLst/>
              <a:ahLst/>
              <a:cxnLst/>
              <a:rect l="l" t="t" r="r" b="b"/>
              <a:pathLst>
                <a:path w="115570" h="1374139">
                  <a:moveTo>
                    <a:pt x="115086" y="0"/>
                  </a:moveTo>
                  <a:lnTo>
                    <a:pt x="38747" y="1198040"/>
                  </a:lnTo>
                  <a:lnTo>
                    <a:pt x="0" y="137371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31482" y="2025648"/>
              <a:ext cx="3147060" cy="417830"/>
            </a:xfrm>
            <a:custGeom>
              <a:avLst/>
              <a:gdLst/>
              <a:ahLst/>
              <a:cxnLst/>
              <a:rect l="l" t="t" r="r" b="b"/>
              <a:pathLst>
                <a:path w="3147060" h="417830">
                  <a:moveTo>
                    <a:pt x="0" y="417305"/>
                  </a:moveTo>
                  <a:lnTo>
                    <a:pt x="254836" y="274612"/>
                  </a:lnTo>
                  <a:lnTo>
                    <a:pt x="299134" y="246100"/>
                  </a:lnTo>
                  <a:lnTo>
                    <a:pt x="681328" y="0"/>
                  </a:lnTo>
                  <a:lnTo>
                    <a:pt x="875562" y="0"/>
                  </a:lnTo>
                  <a:lnTo>
                    <a:pt x="2664687" y="165099"/>
                  </a:lnTo>
                  <a:lnTo>
                    <a:pt x="2773005" y="165099"/>
                  </a:lnTo>
                  <a:lnTo>
                    <a:pt x="2952304" y="186156"/>
                  </a:lnTo>
                  <a:lnTo>
                    <a:pt x="3146550" y="294208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61378" y="2072147"/>
              <a:ext cx="2787015" cy="725805"/>
            </a:xfrm>
            <a:custGeom>
              <a:avLst/>
              <a:gdLst/>
              <a:ahLst/>
              <a:cxnLst/>
              <a:rect l="l" t="t" r="r" b="b"/>
              <a:pathLst>
                <a:path w="2787015" h="725805">
                  <a:moveTo>
                    <a:pt x="0" y="725690"/>
                  </a:moveTo>
                  <a:lnTo>
                    <a:pt x="784720" y="245935"/>
                  </a:lnTo>
                  <a:lnTo>
                    <a:pt x="2786748" y="270738"/>
                  </a:lnTo>
                  <a:lnTo>
                    <a:pt x="2379611" y="144005"/>
                  </a:lnTo>
                  <a:lnTo>
                    <a:pt x="2200325" y="144005"/>
                  </a:lnTo>
                  <a:lnTo>
                    <a:pt x="485419" y="0"/>
                  </a:lnTo>
                  <a:lnTo>
                    <a:pt x="295414" y="23355"/>
                  </a:lnTo>
                  <a:lnTo>
                    <a:pt x="54165" y="144945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31482" y="1268830"/>
              <a:ext cx="2639060" cy="371475"/>
            </a:xfrm>
            <a:custGeom>
              <a:avLst/>
              <a:gdLst/>
              <a:ahLst/>
              <a:cxnLst/>
              <a:rect l="l" t="t" r="r" b="b"/>
              <a:pathLst>
                <a:path w="2639060" h="371475">
                  <a:moveTo>
                    <a:pt x="0" y="370925"/>
                  </a:moveTo>
                  <a:lnTo>
                    <a:pt x="102393" y="348297"/>
                  </a:lnTo>
                  <a:lnTo>
                    <a:pt x="329888" y="225539"/>
                  </a:lnTo>
                  <a:lnTo>
                    <a:pt x="419881" y="64668"/>
                  </a:lnTo>
                  <a:lnTo>
                    <a:pt x="726954" y="0"/>
                  </a:lnTo>
                  <a:lnTo>
                    <a:pt x="1413414" y="64668"/>
                  </a:lnTo>
                  <a:lnTo>
                    <a:pt x="2638469" y="200139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62981" y="855128"/>
              <a:ext cx="188595" cy="478790"/>
            </a:xfrm>
            <a:custGeom>
              <a:avLst/>
              <a:gdLst/>
              <a:ahLst/>
              <a:cxnLst/>
              <a:rect l="l" t="t" r="r" b="b"/>
              <a:pathLst>
                <a:path w="188595" h="478790">
                  <a:moveTo>
                    <a:pt x="187971" y="478369"/>
                  </a:moveTo>
                  <a:lnTo>
                    <a:pt x="165759" y="266699"/>
                  </a:lnTo>
                  <a:lnTo>
                    <a:pt x="98297" y="1015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31482" y="855128"/>
              <a:ext cx="353060" cy="720090"/>
            </a:xfrm>
            <a:custGeom>
              <a:avLst/>
              <a:gdLst/>
              <a:ahLst/>
              <a:cxnLst/>
              <a:rect l="l" t="t" r="r" b="b"/>
              <a:pathLst>
                <a:path w="353059" h="720090">
                  <a:moveTo>
                    <a:pt x="122906" y="0"/>
                  </a:moveTo>
                  <a:lnTo>
                    <a:pt x="210419" y="97369"/>
                  </a:lnTo>
                  <a:lnTo>
                    <a:pt x="284803" y="173569"/>
                  </a:lnTo>
                  <a:lnTo>
                    <a:pt x="329596" y="287869"/>
                  </a:lnTo>
                  <a:lnTo>
                    <a:pt x="352494" y="413701"/>
                  </a:lnTo>
                  <a:lnTo>
                    <a:pt x="329825" y="529169"/>
                  </a:lnTo>
                  <a:lnTo>
                    <a:pt x="270440" y="622299"/>
                  </a:lnTo>
                  <a:lnTo>
                    <a:pt x="144392" y="694269"/>
                  </a:lnTo>
                  <a:lnTo>
                    <a:pt x="0" y="719501"/>
                  </a:lnTo>
                </a:path>
              </a:pathLst>
            </a:custGeom>
            <a:ln w="1270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31482" y="4533898"/>
              <a:ext cx="341630" cy="6350"/>
            </a:xfrm>
            <a:custGeom>
              <a:avLst/>
              <a:gdLst/>
              <a:ahLst/>
              <a:cxnLst/>
              <a:rect l="l" t="t" r="r" b="b"/>
              <a:pathLst>
                <a:path w="341630" h="6350">
                  <a:moveTo>
                    <a:pt x="0" y="5883"/>
                  </a:moveTo>
                  <a:lnTo>
                    <a:pt x="341445" y="0"/>
                  </a:lnTo>
                </a:path>
              </a:pathLst>
            </a:custGeom>
            <a:ln w="1269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50509" y="4098527"/>
              <a:ext cx="46355" cy="1566545"/>
            </a:xfrm>
            <a:custGeom>
              <a:avLst/>
              <a:gdLst/>
              <a:ahLst/>
              <a:cxnLst/>
              <a:rect l="l" t="t" r="r" b="b"/>
              <a:pathLst>
                <a:path w="46354" h="1566545">
                  <a:moveTo>
                    <a:pt x="45961" y="0"/>
                  </a:moveTo>
                  <a:lnTo>
                    <a:pt x="0" y="156643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31482" y="5151976"/>
              <a:ext cx="1346200" cy="137160"/>
            </a:xfrm>
            <a:custGeom>
              <a:avLst/>
              <a:gdLst/>
              <a:ahLst/>
              <a:cxnLst/>
              <a:rect l="l" t="t" r="r" b="b"/>
              <a:pathLst>
                <a:path w="1346200" h="137160">
                  <a:moveTo>
                    <a:pt x="1346186" y="0"/>
                  </a:moveTo>
                  <a:lnTo>
                    <a:pt x="1325866" y="127000"/>
                  </a:lnTo>
                  <a:lnTo>
                    <a:pt x="0" y="13702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31482" y="2932778"/>
              <a:ext cx="760095" cy="1233170"/>
            </a:xfrm>
            <a:custGeom>
              <a:avLst/>
              <a:gdLst/>
              <a:ahLst/>
              <a:cxnLst/>
              <a:rect l="l" t="t" r="r" b="b"/>
              <a:pathLst>
                <a:path w="760094" h="1233170">
                  <a:moveTo>
                    <a:pt x="759772" y="1232820"/>
                  </a:moveTo>
                  <a:lnTo>
                    <a:pt x="543135" y="885691"/>
                  </a:lnTo>
                  <a:lnTo>
                    <a:pt x="91180" y="107511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31482" y="2340846"/>
              <a:ext cx="845819" cy="1291590"/>
            </a:xfrm>
            <a:custGeom>
              <a:avLst/>
              <a:gdLst/>
              <a:ahLst/>
              <a:cxnLst/>
              <a:rect l="l" t="t" r="r" b="b"/>
              <a:pathLst>
                <a:path w="845819" h="1291589">
                  <a:moveTo>
                    <a:pt x="845684" y="1291352"/>
                  </a:moveTo>
                  <a:lnTo>
                    <a:pt x="815318" y="1088152"/>
                  </a:lnTo>
                  <a:lnTo>
                    <a:pt x="513261" y="571681"/>
                  </a:ln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585141" y="2321041"/>
              <a:ext cx="1222375" cy="981710"/>
            </a:xfrm>
            <a:custGeom>
              <a:avLst/>
              <a:gdLst/>
              <a:ahLst/>
              <a:cxnLst/>
              <a:rect l="l" t="t" r="r" b="b"/>
              <a:pathLst>
                <a:path w="1222375" h="981710">
                  <a:moveTo>
                    <a:pt x="0" y="0"/>
                  </a:moveTo>
                  <a:lnTo>
                    <a:pt x="1222336" y="98155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149106" y="2328030"/>
              <a:ext cx="822325" cy="652780"/>
            </a:xfrm>
            <a:custGeom>
              <a:avLst/>
              <a:gdLst/>
              <a:ahLst/>
              <a:cxnLst/>
              <a:rect l="l" t="t" r="r" b="b"/>
              <a:pathLst>
                <a:path w="822325" h="652780">
                  <a:moveTo>
                    <a:pt x="0" y="0"/>
                  </a:moveTo>
                  <a:lnTo>
                    <a:pt x="821766" y="65223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731825" y="2216148"/>
              <a:ext cx="30480" cy="196850"/>
            </a:xfrm>
            <a:custGeom>
              <a:avLst/>
              <a:gdLst/>
              <a:ahLst/>
              <a:cxnLst/>
              <a:rect l="l" t="t" r="r" b="b"/>
              <a:pathLst>
                <a:path w="30480" h="196850">
                  <a:moveTo>
                    <a:pt x="29883" y="0"/>
                  </a:moveTo>
                  <a:lnTo>
                    <a:pt x="0" y="1968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35904" y="2412998"/>
              <a:ext cx="396240" cy="676910"/>
            </a:xfrm>
            <a:custGeom>
              <a:avLst/>
              <a:gdLst/>
              <a:ahLst/>
              <a:cxnLst/>
              <a:rect l="l" t="t" r="r" b="b"/>
              <a:pathLst>
                <a:path w="396239" h="676910">
                  <a:moveTo>
                    <a:pt x="0" y="676541"/>
                  </a:moveTo>
                  <a:lnTo>
                    <a:pt x="39592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060518" y="2434999"/>
              <a:ext cx="157480" cy="139065"/>
            </a:xfrm>
            <a:custGeom>
              <a:avLst/>
              <a:gdLst/>
              <a:ahLst/>
              <a:cxnLst/>
              <a:rect l="l" t="t" r="r" b="b"/>
              <a:pathLst>
                <a:path w="157480" h="139064">
                  <a:moveTo>
                    <a:pt x="156870" y="138696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783101" y="2338919"/>
              <a:ext cx="1277620" cy="96520"/>
            </a:xfrm>
            <a:custGeom>
              <a:avLst/>
              <a:gdLst/>
              <a:ahLst/>
              <a:cxnLst/>
              <a:rect l="l" t="t" r="r" b="b"/>
              <a:pathLst>
                <a:path w="1277620" h="96519">
                  <a:moveTo>
                    <a:pt x="0" y="0"/>
                  </a:moveTo>
                  <a:lnTo>
                    <a:pt x="1277416" y="9607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657540" y="2539931"/>
              <a:ext cx="395605" cy="288290"/>
            </a:xfrm>
            <a:custGeom>
              <a:avLst/>
              <a:gdLst/>
              <a:ahLst/>
              <a:cxnLst/>
              <a:rect l="l" t="t" r="r" b="b"/>
              <a:pathLst>
                <a:path w="395605" h="288289">
                  <a:moveTo>
                    <a:pt x="0" y="0"/>
                  </a:moveTo>
                  <a:lnTo>
                    <a:pt x="395503" y="28793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631577" y="2855756"/>
              <a:ext cx="182880" cy="306070"/>
            </a:xfrm>
            <a:custGeom>
              <a:avLst/>
              <a:gdLst/>
              <a:ahLst/>
              <a:cxnLst/>
              <a:rect l="l" t="t" r="r" b="b"/>
              <a:pathLst>
                <a:path w="182880" h="306069">
                  <a:moveTo>
                    <a:pt x="0" y="305587"/>
                  </a:moveTo>
                  <a:lnTo>
                    <a:pt x="18242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512198" y="2756387"/>
              <a:ext cx="177165" cy="309245"/>
            </a:xfrm>
            <a:custGeom>
              <a:avLst/>
              <a:gdLst/>
              <a:ahLst/>
              <a:cxnLst/>
              <a:rect l="l" t="t" r="r" b="b"/>
              <a:pathLst>
                <a:path w="177164" h="309244">
                  <a:moveTo>
                    <a:pt x="0" y="309092"/>
                  </a:moveTo>
                  <a:lnTo>
                    <a:pt x="17660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658774" y="2338917"/>
              <a:ext cx="124460" cy="200025"/>
            </a:xfrm>
            <a:custGeom>
              <a:avLst/>
              <a:gdLst/>
              <a:ahLst/>
              <a:cxnLst/>
              <a:rect l="l" t="t" r="r" b="b"/>
              <a:pathLst>
                <a:path w="124460" h="200025">
                  <a:moveTo>
                    <a:pt x="0" y="199859"/>
                  </a:moveTo>
                  <a:lnTo>
                    <a:pt x="12433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835644" y="2347405"/>
              <a:ext cx="60960" cy="175260"/>
            </a:xfrm>
            <a:custGeom>
              <a:avLst/>
              <a:gdLst/>
              <a:ahLst/>
              <a:cxnLst/>
              <a:rect l="l" t="t" r="r" b="b"/>
              <a:pathLst>
                <a:path w="60960" h="175260">
                  <a:moveTo>
                    <a:pt x="0" y="174790"/>
                  </a:moveTo>
                  <a:lnTo>
                    <a:pt x="6037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954749" y="2381838"/>
              <a:ext cx="98425" cy="236220"/>
            </a:xfrm>
            <a:custGeom>
              <a:avLst/>
              <a:gdLst/>
              <a:ahLst/>
              <a:cxnLst/>
              <a:rect l="l" t="t" r="r" b="b"/>
              <a:pathLst>
                <a:path w="98425" h="236219">
                  <a:moveTo>
                    <a:pt x="0" y="236004"/>
                  </a:moveTo>
                  <a:lnTo>
                    <a:pt x="9820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149105" y="2124849"/>
              <a:ext cx="33020" cy="203200"/>
            </a:xfrm>
            <a:custGeom>
              <a:avLst/>
              <a:gdLst/>
              <a:ahLst/>
              <a:cxnLst/>
              <a:rect l="l" t="t" r="r" b="b"/>
              <a:pathLst>
                <a:path w="33019" h="203200">
                  <a:moveTo>
                    <a:pt x="32893" y="0"/>
                  </a:moveTo>
                  <a:lnTo>
                    <a:pt x="0" y="20318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994202" y="2610911"/>
              <a:ext cx="123825" cy="208279"/>
            </a:xfrm>
            <a:custGeom>
              <a:avLst/>
              <a:gdLst/>
              <a:ahLst/>
              <a:cxnLst/>
              <a:rect l="l" t="t" r="r" b="b"/>
              <a:pathLst>
                <a:path w="123825" h="208280">
                  <a:moveTo>
                    <a:pt x="0" y="208114"/>
                  </a:moveTo>
                  <a:lnTo>
                    <a:pt x="12320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117394" y="2328030"/>
              <a:ext cx="31750" cy="283210"/>
            </a:xfrm>
            <a:custGeom>
              <a:avLst/>
              <a:gdLst/>
              <a:ahLst/>
              <a:cxnLst/>
              <a:rect l="l" t="t" r="r" b="b"/>
              <a:pathLst>
                <a:path w="31750" h="283210">
                  <a:moveTo>
                    <a:pt x="31711" y="0"/>
                  </a:moveTo>
                  <a:lnTo>
                    <a:pt x="0" y="28287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178900" y="2499846"/>
              <a:ext cx="186690" cy="298450"/>
            </a:xfrm>
            <a:custGeom>
              <a:avLst/>
              <a:gdLst/>
              <a:ahLst/>
              <a:cxnLst/>
              <a:rect l="l" t="t" r="r" b="b"/>
              <a:pathLst>
                <a:path w="186689" h="298450">
                  <a:moveTo>
                    <a:pt x="186677" y="0"/>
                  </a:moveTo>
                  <a:lnTo>
                    <a:pt x="0" y="29799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292177" y="2588684"/>
              <a:ext cx="185420" cy="300355"/>
            </a:xfrm>
            <a:custGeom>
              <a:avLst/>
              <a:gdLst/>
              <a:ahLst/>
              <a:cxnLst/>
              <a:rect l="l" t="t" r="r" b="b"/>
              <a:pathLst>
                <a:path w="185419" h="300355">
                  <a:moveTo>
                    <a:pt x="185331" y="0"/>
                  </a:moveTo>
                  <a:lnTo>
                    <a:pt x="0" y="30011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785390" y="2434999"/>
              <a:ext cx="122555" cy="198120"/>
            </a:xfrm>
            <a:custGeom>
              <a:avLst/>
              <a:gdLst/>
              <a:ahLst/>
              <a:cxnLst/>
              <a:rect l="l" t="t" r="r" b="b"/>
              <a:pathLst>
                <a:path w="122555" h="198119">
                  <a:moveTo>
                    <a:pt x="0" y="198005"/>
                  </a:moveTo>
                  <a:lnTo>
                    <a:pt x="12198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897973" y="2435000"/>
              <a:ext cx="162560" cy="280035"/>
            </a:xfrm>
            <a:custGeom>
              <a:avLst/>
              <a:gdLst/>
              <a:ahLst/>
              <a:cxnLst/>
              <a:rect l="l" t="t" r="r" b="b"/>
              <a:pathLst>
                <a:path w="162560" h="280035">
                  <a:moveTo>
                    <a:pt x="0" y="279971"/>
                  </a:moveTo>
                  <a:lnTo>
                    <a:pt x="16254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285218" y="1714017"/>
              <a:ext cx="407034" cy="53975"/>
            </a:xfrm>
            <a:custGeom>
              <a:avLst/>
              <a:gdLst/>
              <a:ahLst/>
              <a:cxnLst/>
              <a:rect l="l" t="t" r="r" b="b"/>
              <a:pathLst>
                <a:path w="407035" h="53975">
                  <a:moveTo>
                    <a:pt x="406653" y="53873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911055" y="1007527"/>
              <a:ext cx="688340" cy="72390"/>
            </a:xfrm>
            <a:custGeom>
              <a:avLst/>
              <a:gdLst/>
              <a:ahLst/>
              <a:cxnLst/>
              <a:rect l="l" t="t" r="r" b="b"/>
              <a:pathLst>
                <a:path w="688339" h="72390">
                  <a:moveTo>
                    <a:pt x="688251" y="7197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151097" y="1034689"/>
              <a:ext cx="19685" cy="349885"/>
            </a:xfrm>
            <a:custGeom>
              <a:avLst/>
              <a:gdLst/>
              <a:ahLst/>
              <a:cxnLst/>
              <a:rect l="l" t="t" r="r" b="b"/>
              <a:pathLst>
                <a:path w="19685" h="349884">
                  <a:moveTo>
                    <a:pt x="19634" y="0"/>
                  </a:moveTo>
                  <a:lnTo>
                    <a:pt x="0" y="34960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877497" y="1517648"/>
              <a:ext cx="386715" cy="47625"/>
            </a:xfrm>
            <a:custGeom>
              <a:avLst/>
              <a:gdLst/>
              <a:ahLst/>
              <a:cxnLst/>
              <a:rect l="l" t="t" r="r" b="b"/>
              <a:pathLst>
                <a:path w="386714" h="47625">
                  <a:moveTo>
                    <a:pt x="0" y="0"/>
                  </a:moveTo>
                  <a:lnTo>
                    <a:pt x="386118" y="4762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831707" y="2006022"/>
              <a:ext cx="432434" cy="47625"/>
            </a:xfrm>
            <a:custGeom>
              <a:avLst/>
              <a:gdLst/>
              <a:ahLst/>
              <a:cxnLst/>
              <a:rect l="l" t="t" r="r" b="b"/>
              <a:pathLst>
                <a:path w="432435" h="47625">
                  <a:moveTo>
                    <a:pt x="0" y="0"/>
                  </a:moveTo>
                  <a:lnTo>
                    <a:pt x="431901" y="4714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267177" y="1997172"/>
              <a:ext cx="306070" cy="20320"/>
            </a:xfrm>
            <a:custGeom>
              <a:avLst/>
              <a:gdLst/>
              <a:ahLst/>
              <a:cxnLst/>
              <a:rect l="l" t="t" r="r" b="b"/>
              <a:pathLst>
                <a:path w="306070" h="20319">
                  <a:moveTo>
                    <a:pt x="0" y="0"/>
                  </a:moveTo>
                  <a:lnTo>
                    <a:pt x="305981" y="2001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296763" y="2047873"/>
              <a:ext cx="241300" cy="24765"/>
            </a:xfrm>
            <a:custGeom>
              <a:avLst/>
              <a:gdLst/>
              <a:ahLst/>
              <a:cxnLst/>
              <a:rect l="l" t="t" r="r" b="b"/>
              <a:pathLst>
                <a:path w="241300" h="24764">
                  <a:moveTo>
                    <a:pt x="-4470" y="12141"/>
                  </a:moveTo>
                  <a:lnTo>
                    <a:pt x="245427" y="12141"/>
                  </a:lnTo>
                </a:path>
              </a:pathLst>
            </a:custGeom>
            <a:ln w="3322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997013" y="1689514"/>
              <a:ext cx="22860" cy="340360"/>
            </a:xfrm>
            <a:custGeom>
              <a:avLst/>
              <a:gdLst/>
              <a:ahLst/>
              <a:cxnLst/>
              <a:rect l="l" t="t" r="r" b="b"/>
              <a:pathLst>
                <a:path w="22860" h="340360">
                  <a:moveTo>
                    <a:pt x="22415" y="0"/>
                  </a:moveTo>
                  <a:lnTo>
                    <a:pt x="0" y="34008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856859" y="1689514"/>
              <a:ext cx="269240" cy="15875"/>
            </a:xfrm>
            <a:custGeom>
              <a:avLst/>
              <a:gdLst/>
              <a:ahLst/>
              <a:cxnLst/>
              <a:rect l="l" t="t" r="r" b="b"/>
              <a:pathLst>
                <a:path w="269239" h="15875">
                  <a:moveTo>
                    <a:pt x="0" y="0"/>
                  </a:moveTo>
                  <a:lnTo>
                    <a:pt x="269024" y="1545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111881" y="1549901"/>
              <a:ext cx="27305" cy="309880"/>
            </a:xfrm>
            <a:custGeom>
              <a:avLst/>
              <a:gdLst/>
              <a:ahLst/>
              <a:cxnLst/>
              <a:rect l="l" t="t" r="r" b="b"/>
              <a:pathLst>
                <a:path w="27305" h="309880">
                  <a:moveTo>
                    <a:pt x="13538" y="-4470"/>
                  </a:moveTo>
                  <a:lnTo>
                    <a:pt x="13538" y="314121"/>
                  </a:lnTo>
                </a:path>
              </a:pathLst>
            </a:custGeom>
            <a:ln w="3601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008223" y="1859557"/>
              <a:ext cx="266700" cy="17780"/>
            </a:xfrm>
            <a:custGeom>
              <a:avLst/>
              <a:gdLst/>
              <a:ahLst/>
              <a:cxnLst/>
              <a:rect l="l" t="t" r="r" b="b"/>
              <a:pathLst>
                <a:path w="266700" h="17780">
                  <a:moveTo>
                    <a:pt x="0" y="0"/>
                  </a:moveTo>
                  <a:lnTo>
                    <a:pt x="266623" y="1722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025032" y="1165223"/>
              <a:ext cx="22860" cy="334645"/>
            </a:xfrm>
            <a:custGeom>
              <a:avLst/>
              <a:gdLst/>
              <a:ahLst/>
              <a:cxnLst/>
              <a:rect l="l" t="t" r="r" b="b"/>
              <a:pathLst>
                <a:path w="22860" h="334644">
                  <a:moveTo>
                    <a:pt x="22631" y="0"/>
                  </a:moveTo>
                  <a:lnTo>
                    <a:pt x="0" y="33442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899591" y="1151730"/>
              <a:ext cx="263525" cy="20320"/>
            </a:xfrm>
            <a:custGeom>
              <a:avLst/>
              <a:gdLst/>
              <a:ahLst/>
              <a:cxnLst/>
              <a:rect l="l" t="t" r="r" b="b"/>
              <a:pathLst>
                <a:path w="263525" h="20319">
                  <a:moveTo>
                    <a:pt x="-4470" y="9848"/>
                  </a:moveTo>
                  <a:lnTo>
                    <a:pt x="267931" y="9848"/>
                  </a:lnTo>
                </a:path>
              </a:pathLst>
            </a:custGeom>
            <a:ln w="2863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036346" y="1355723"/>
              <a:ext cx="269875" cy="29209"/>
            </a:xfrm>
            <a:custGeom>
              <a:avLst/>
              <a:gdLst/>
              <a:ahLst/>
              <a:cxnLst/>
              <a:rect l="l" t="t" r="r" b="b"/>
              <a:pathLst>
                <a:path w="269875" h="29209">
                  <a:moveTo>
                    <a:pt x="0" y="0"/>
                  </a:moveTo>
                  <a:lnTo>
                    <a:pt x="269862" y="2889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066080" y="855128"/>
              <a:ext cx="9525" cy="169545"/>
            </a:xfrm>
            <a:custGeom>
              <a:avLst/>
              <a:gdLst/>
              <a:ahLst/>
              <a:cxnLst/>
              <a:rect l="l" t="t" r="r" b="b"/>
              <a:pathLst>
                <a:path w="9525" h="169544">
                  <a:moveTo>
                    <a:pt x="0" y="169074"/>
                  </a:moveTo>
                  <a:lnTo>
                    <a:pt x="8940" y="169074"/>
                  </a:lnTo>
                  <a:lnTo>
                    <a:pt x="8940" y="0"/>
                  </a:lnTo>
                  <a:lnTo>
                    <a:pt x="0" y="0"/>
                  </a:lnTo>
                  <a:lnTo>
                    <a:pt x="0" y="16907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070501" y="855129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56" y="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250708" y="855128"/>
              <a:ext cx="9525" cy="75565"/>
            </a:xfrm>
            <a:custGeom>
              <a:avLst/>
              <a:gdLst/>
              <a:ahLst/>
              <a:cxnLst/>
              <a:rect l="l" t="t" r="r" b="b"/>
              <a:pathLst>
                <a:path w="9525" h="75565">
                  <a:moveTo>
                    <a:pt x="0" y="75144"/>
                  </a:moveTo>
                  <a:lnTo>
                    <a:pt x="8940" y="75144"/>
                  </a:lnTo>
                  <a:lnTo>
                    <a:pt x="8940" y="0"/>
                  </a:lnTo>
                  <a:lnTo>
                    <a:pt x="0" y="0"/>
                  </a:lnTo>
                  <a:lnTo>
                    <a:pt x="0" y="7514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183779" y="908048"/>
              <a:ext cx="152400" cy="10795"/>
            </a:xfrm>
            <a:custGeom>
              <a:avLst/>
              <a:gdLst/>
              <a:ahLst/>
              <a:cxnLst/>
              <a:rect l="l" t="t" r="r" b="b"/>
              <a:pathLst>
                <a:path w="152400" h="10794">
                  <a:moveTo>
                    <a:pt x="-4470" y="5219"/>
                  </a:moveTo>
                  <a:lnTo>
                    <a:pt x="156603" y="5219"/>
                  </a:lnTo>
                </a:path>
              </a:pathLst>
            </a:custGeom>
            <a:ln w="1938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255178" y="855134"/>
              <a:ext cx="85090" cy="0"/>
            </a:xfrm>
            <a:custGeom>
              <a:avLst/>
              <a:gdLst/>
              <a:ahLst/>
              <a:cxnLst/>
              <a:rect l="l" t="t" r="r" b="b"/>
              <a:pathLst>
                <a:path w="85089">
                  <a:moveTo>
                    <a:pt x="0" y="0"/>
                  </a:moveTo>
                  <a:lnTo>
                    <a:pt x="8475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403140" y="855128"/>
              <a:ext cx="27305" cy="414020"/>
            </a:xfrm>
            <a:custGeom>
              <a:avLst/>
              <a:gdLst/>
              <a:ahLst/>
              <a:cxnLst/>
              <a:rect l="l" t="t" r="r" b="b"/>
              <a:pathLst>
                <a:path w="27305" h="414019">
                  <a:moveTo>
                    <a:pt x="26809" y="0"/>
                  </a:moveTo>
                  <a:lnTo>
                    <a:pt x="0" y="41370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254664" y="1390648"/>
              <a:ext cx="36830" cy="438150"/>
            </a:xfrm>
            <a:custGeom>
              <a:avLst/>
              <a:gdLst/>
              <a:ahLst/>
              <a:cxnLst/>
              <a:rect l="l" t="t" r="r" b="b"/>
              <a:pathLst>
                <a:path w="36830" h="438150">
                  <a:moveTo>
                    <a:pt x="18211" y="-4470"/>
                  </a:moveTo>
                  <a:lnTo>
                    <a:pt x="18211" y="442620"/>
                  </a:lnTo>
                </a:path>
              </a:pathLst>
            </a:custGeom>
            <a:ln w="45364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291086" y="1268833"/>
              <a:ext cx="112395" cy="121920"/>
            </a:xfrm>
            <a:custGeom>
              <a:avLst/>
              <a:gdLst/>
              <a:ahLst/>
              <a:cxnLst/>
              <a:rect l="l" t="t" r="r" b="b"/>
              <a:pathLst>
                <a:path w="112394" h="121919">
                  <a:moveTo>
                    <a:pt x="112052" y="0"/>
                  </a:moveTo>
                  <a:lnTo>
                    <a:pt x="0" y="12181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358320" y="1417085"/>
              <a:ext cx="45085" cy="721360"/>
            </a:xfrm>
            <a:custGeom>
              <a:avLst/>
              <a:gdLst/>
              <a:ahLst/>
              <a:cxnLst/>
              <a:rect l="l" t="t" r="r" b="b"/>
              <a:pathLst>
                <a:path w="45085" h="721360">
                  <a:moveTo>
                    <a:pt x="44818" y="0"/>
                  </a:moveTo>
                  <a:lnTo>
                    <a:pt x="0" y="7207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95574" y="1431495"/>
              <a:ext cx="38735" cy="410209"/>
            </a:xfrm>
            <a:custGeom>
              <a:avLst/>
              <a:gdLst/>
              <a:ahLst/>
              <a:cxnLst/>
              <a:rect l="l" t="t" r="r" b="b"/>
              <a:pathLst>
                <a:path w="38735" h="410210">
                  <a:moveTo>
                    <a:pt x="38290" y="0"/>
                  </a:moveTo>
                  <a:lnTo>
                    <a:pt x="0" y="41000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504965" y="1740954"/>
              <a:ext cx="341630" cy="27305"/>
            </a:xfrm>
            <a:custGeom>
              <a:avLst/>
              <a:gdLst/>
              <a:ahLst/>
              <a:cxnLst/>
              <a:rect l="l" t="t" r="r" b="b"/>
              <a:pathLst>
                <a:path w="341630" h="27305">
                  <a:moveTo>
                    <a:pt x="-4470" y="13468"/>
                  </a:moveTo>
                  <a:lnTo>
                    <a:pt x="345884" y="13468"/>
                  </a:lnTo>
                </a:path>
              </a:pathLst>
            </a:custGeom>
            <a:ln w="3587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518411" y="1597068"/>
              <a:ext cx="343535" cy="33020"/>
            </a:xfrm>
            <a:custGeom>
              <a:avLst/>
              <a:gdLst/>
              <a:ahLst/>
              <a:cxnLst/>
              <a:rect l="l" t="t" r="r" b="b"/>
              <a:pathLst>
                <a:path w="343535" h="33019">
                  <a:moveTo>
                    <a:pt x="-4470" y="16382"/>
                  </a:moveTo>
                  <a:lnTo>
                    <a:pt x="347662" y="16382"/>
                  </a:lnTo>
                </a:path>
              </a:pathLst>
            </a:custGeom>
            <a:ln w="41706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679533" y="1756592"/>
              <a:ext cx="24130" cy="414655"/>
            </a:xfrm>
            <a:custGeom>
              <a:avLst/>
              <a:gdLst/>
              <a:ahLst/>
              <a:cxnLst/>
              <a:rect l="l" t="t" r="r" b="b"/>
              <a:pathLst>
                <a:path w="24130" h="414655">
                  <a:moveTo>
                    <a:pt x="23685" y="0"/>
                  </a:moveTo>
                  <a:lnTo>
                    <a:pt x="0" y="41415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044561" y="1936748"/>
              <a:ext cx="645795" cy="51435"/>
            </a:xfrm>
            <a:custGeom>
              <a:avLst/>
              <a:gdLst/>
              <a:ahLst/>
              <a:cxnLst/>
              <a:rect l="l" t="t" r="r" b="b"/>
              <a:pathLst>
                <a:path w="645794" h="51435">
                  <a:moveTo>
                    <a:pt x="0" y="0"/>
                  </a:moveTo>
                  <a:lnTo>
                    <a:pt x="645439" y="5096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055798" y="1803398"/>
              <a:ext cx="641985" cy="56515"/>
            </a:xfrm>
            <a:custGeom>
              <a:avLst/>
              <a:gdLst/>
              <a:ahLst/>
              <a:cxnLst/>
              <a:rect l="l" t="t" r="r" b="b"/>
              <a:pathLst>
                <a:path w="641985" h="56514">
                  <a:moveTo>
                    <a:pt x="0" y="0"/>
                  </a:moveTo>
                  <a:lnTo>
                    <a:pt x="641527" y="5615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35477" y="1704721"/>
              <a:ext cx="20320" cy="407034"/>
            </a:xfrm>
            <a:custGeom>
              <a:avLst/>
              <a:gdLst/>
              <a:ahLst/>
              <a:cxnLst/>
              <a:rect l="l" t="t" r="r" b="b"/>
              <a:pathLst>
                <a:path w="20319" h="407035">
                  <a:moveTo>
                    <a:pt x="0" y="406603"/>
                  </a:moveTo>
                  <a:lnTo>
                    <a:pt x="2032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627160" y="1649206"/>
              <a:ext cx="638175" cy="68580"/>
            </a:xfrm>
            <a:custGeom>
              <a:avLst/>
              <a:gdLst/>
              <a:ahLst/>
              <a:cxnLst/>
              <a:rect l="l" t="t" r="r" b="b"/>
              <a:pathLst>
                <a:path w="638175" h="68580">
                  <a:moveTo>
                    <a:pt x="0" y="0"/>
                  </a:moveTo>
                  <a:lnTo>
                    <a:pt x="637819" y="6822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615955" y="1043514"/>
              <a:ext cx="78740" cy="711200"/>
            </a:xfrm>
            <a:custGeom>
              <a:avLst/>
              <a:gdLst/>
              <a:ahLst/>
              <a:cxnLst/>
              <a:rect l="l" t="t" r="r" b="b"/>
              <a:pathLst>
                <a:path w="78739" h="711200">
                  <a:moveTo>
                    <a:pt x="0" y="710907"/>
                  </a:moveTo>
                  <a:lnTo>
                    <a:pt x="7843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642493" y="1513876"/>
              <a:ext cx="630555" cy="54610"/>
            </a:xfrm>
            <a:custGeom>
              <a:avLst/>
              <a:gdLst/>
              <a:ahLst/>
              <a:cxnLst/>
              <a:rect l="l" t="t" r="r" b="b"/>
              <a:pathLst>
                <a:path w="630555" h="54609">
                  <a:moveTo>
                    <a:pt x="630377" y="5457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792006" y="1670773"/>
              <a:ext cx="36830" cy="418465"/>
            </a:xfrm>
            <a:custGeom>
              <a:avLst/>
              <a:gdLst/>
              <a:ahLst/>
              <a:cxnLst/>
              <a:rect l="l" t="t" r="r" b="b"/>
              <a:pathLst>
                <a:path w="36830" h="418464">
                  <a:moveTo>
                    <a:pt x="18395" y="-4470"/>
                  </a:moveTo>
                  <a:lnTo>
                    <a:pt x="18395" y="422554"/>
                  </a:lnTo>
                </a:path>
              </a:pathLst>
            </a:custGeom>
            <a:ln w="45732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479424" y="1322292"/>
              <a:ext cx="46990" cy="737870"/>
            </a:xfrm>
            <a:custGeom>
              <a:avLst/>
              <a:gdLst/>
              <a:ahLst/>
              <a:cxnLst/>
              <a:rect l="l" t="t" r="r" b="b"/>
              <a:pathLst>
                <a:path w="46990" h="737869">
                  <a:moveTo>
                    <a:pt x="0" y="737717"/>
                  </a:moveTo>
                  <a:lnTo>
                    <a:pt x="4654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498702" y="1754422"/>
              <a:ext cx="311785" cy="23495"/>
            </a:xfrm>
            <a:custGeom>
              <a:avLst/>
              <a:gdLst/>
              <a:ahLst/>
              <a:cxnLst/>
              <a:rect l="l" t="t" r="r" b="b"/>
              <a:pathLst>
                <a:path w="311785" h="23494">
                  <a:moveTo>
                    <a:pt x="0" y="0"/>
                  </a:moveTo>
                  <a:lnTo>
                    <a:pt x="311696" y="2303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490797" y="1879816"/>
              <a:ext cx="320040" cy="44450"/>
            </a:xfrm>
            <a:custGeom>
              <a:avLst/>
              <a:gdLst/>
              <a:ahLst/>
              <a:cxnLst/>
              <a:rect l="l" t="t" r="r" b="b"/>
              <a:pathLst>
                <a:path w="320039" h="44450">
                  <a:moveTo>
                    <a:pt x="0" y="0"/>
                  </a:moveTo>
                  <a:lnTo>
                    <a:pt x="319608" y="4423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009221" y="1467807"/>
              <a:ext cx="506095" cy="32384"/>
            </a:xfrm>
            <a:custGeom>
              <a:avLst/>
              <a:gdLst/>
              <a:ahLst/>
              <a:cxnLst/>
              <a:rect l="l" t="t" r="r" b="b"/>
              <a:pathLst>
                <a:path w="506094" h="32384">
                  <a:moveTo>
                    <a:pt x="505561" y="31851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240574" y="1296906"/>
              <a:ext cx="15875" cy="187325"/>
            </a:xfrm>
            <a:custGeom>
              <a:avLst/>
              <a:gdLst/>
              <a:ahLst/>
              <a:cxnLst/>
              <a:rect l="l" t="t" r="r" b="b"/>
              <a:pathLst>
                <a:path w="15875" h="187325">
                  <a:moveTo>
                    <a:pt x="7937" y="-4470"/>
                  </a:moveTo>
                  <a:lnTo>
                    <a:pt x="7937" y="191300"/>
                  </a:lnTo>
                </a:path>
              </a:pathLst>
            </a:custGeom>
            <a:ln w="2481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218082" y="855128"/>
              <a:ext cx="30480" cy="438784"/>
            </a:xfrm>
            <a:custGeom>
              <a:avLst/>
              <a:gdLst/>
              <a:ahLst/>
              <a:cxnLst/>
              <a:rect l="l" t="t" r="r" b="b"/>
              <a:pathLst>
                <a:path w="30480" h="438784">
                  <a:moveTo>
                    <a:pt x="30252" y="0"/>
                  </a:moveTo>
                  <a:lnTo>
                    <a:pt x="0" y="43816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87013" y="1467815"/>
              <a:ext cx="522605" cy="73660"/>
            </a:xfrm>
            <a:custGeom>
              <a:avLst/>
              <a:gdLst/>
              <a:ahLst/>
              <a:cxnLst/>
              <a:rect l="l" t="t" r="r" b="b"/>
              <a:pathLst>
                <a:path w="522605" h="73659">
                  <a:moveTo>
                    <a:pt x="0" y="73342"/>
                  </a:moveTo>
                  <a:lnTo>
                    <a:pt x="52221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15548" y="1398971"/>
              <a:ext cx="36195" cy="818515"/>
            </a:xfrm>
            <a:custGeom>
              <a:avLst/>
              <a:gdLst/>
              <a:ahLst/>
              <a:cxnLst/>
              <a:rect l="l" t="t" r="r" b="b"/>
              <a:pathLst>
                <a:path w="36195" h="818514">
                  <a:moveTo>
                    <a:pt x="35814" y="0"/>
                  </a:moveTo>
                  <a:lnTo>
                    <a:pt x="0" y="81812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38569" y="1595640"/>
              <a:ext cx="403860" cy="95885"/>
            </a:xfrm>
            <a:custGeom>
              <a:avLst/>
              <a:gdLst/>
              <a:ahLst/>
              <a:cxnLst/>
              <a:rect l="l" t="t" r="r" b="b"/>
              <a:pathLst>
                <a:path w="403859" h="95885">
                  <a:moveTo>
                    <a:pt x="0" y="95516"/>
                  </a:moveTo>
                  <a:lnTo>
                    <a:pt x="40327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12816" y="1623497"/>
              <a:ext cx="11430" cy="402590"/>
            </a:xfrm>
            <a:custGeom>
              <a:avLst/>
              <a:gdLst/>
              <a:ahLst/>
              <a:cxnLst/>
              <a:rect l="l" t="t" r="r" b="b"/>
              <a:pathLst>
                <a:path w="11430" h="402589">
                  <a:moveTo>
                    <a:pt x="11404" y="0"/>
                  </a:moveTo>
                  <a:lnTo>
                    <a:pt x="0" y="40215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70832" y="1655606"/>
              <a:ext cx="18415" cy="461645"/>
            </a:xfrm>
            <a:custGeom>
              <a:avLst/>
              <a:gdLst/>
              <a:ahLst/>
              <a:cxnLst/>
              <a:rect l="l" t="t" r="r" b="b"/>
              <a:pathLst>
                <a:path w="18415" h="461644">
                  <a:moveTo>
                    <a:pt x="17818" y="0"/>
                  </a:moveTo>
                  <a:lnTo>
                    <a:pt x="0" y="46146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75808" y="1643392"/>
              <a:ext cx="165100" cy="48260"/>
            </a:xfrm>
            <a:custGeom>
              <a:avLst/>
              <a:gdLst/>
              <a:ahLst/>
              <a:cxnLst/>
              <a:rect l="l" t="t" r="r" b="b"/>
              <a:pathLst>
                <a:path w="165100" h="48260">
                  <a:moveTo>
                    <a:pt x="0" y="47764"/>
                  </a:moveTo>
                  <a:lnTo>
                    <a:pt x="16484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07811" y="1622900"/>
              <a:ext cx="11430" cy="154940"/>
            </a:xfrm>
            <a:custGeom>
              <a:avLst/>
              <a:gdLst/>
              <a:ahLst/>
              <a:cxnLst/>
              <a:rect l="l" t="t" r="r" b="b"/>
              <a:pathLst>
                <a:path w="11429" h="154939">
                  <a:moveTo>
                    <a:pt x="5562" y="-4470"/>
                  </a:moveTo>
                  <a:lnTo>
                    <a:pt x="5562" y="159029"/>
                  </a:lnTo>
                </a:path>
              </a:pathLst>
            </a:custGeom>
            <a:ln w="20066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31482" y="2284873"/>
              <a:ext cx="3810" cy="60325"/>
            </a:xfrm>
            <a:custGeom>
              <a:avLst/>
              <a:gdLst/>
              <a:ahLst/>
              <a:cxnLst/>
              <a:rect l="l" t="t" r="r" b="b"/>
              <a:pathLst>
                <a:path w="3810" h="60325">
                  <a:moveTo>
                    <a:pt x="1701" y="-4470"/>
                  </a:moveTo>
                  <a:lnTo>
                    <a:pt x="1701" y="64252"/>
                  </a:lnTo>
                </a:path>
              </a:pathLst>
            </a:custGeom>
            <a:ln w="12344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31482" y="1808034"/>
              <a:ext cx="303530" cy="46990"/>
            </a:xfrm>
            <a:custGeom>
              <a:avLst/>
              <a:gdLst/>
              <a:ahLst/>
              <a:cxnLst/>
              <a:rect l="l" t="t" r="r" b="b"/>
              <a:pathLst>
                <a:path w="303530" h="46989">
                  <a:moveTo>
                    <a:pt x="0" y="46430"/>
                  </a:moveTo>
                  <a:lnTo>
                    <a:pt x="30315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37444" y="2139950"/>
              <a:ext cx="46990" cy="86995"/>
            </a:xfrm>
            <a:custGeom>
              <a:avLst/>
              <a:gdLst/>
              <a:ahLst/>
              <a:cxnLst/>
              <a:rect l="l" t="t" r="r" b="b"/>
              <a:pathLst>
                <a:path w="46990" h="86994">
                  <a:moveTo>
                    <a:pt x="46685" y="86486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34638" y="1808031"/>
              <a:ext cx="3175" cy="332105"/>
            </a:xfrm>
            <a:custGeom>
              <a:avLst/>
              <a:gdLst/>
              <a:ahLst/>
              <a:cxnLst/>
              <a:rect l="l" t="t" r="r" b="b"/>
              <a:pathLst>
                <a:path w="3175" h="332105">
                  <a:moveTo>
                    <a:pt x="0" y="0"/>
                  </a:moveTo>
                  <a:lnTo>
                    <a:pt x="2806" y="33191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13373" y="1841920"/>
              <a:ext cx="74295" cy="513715"/>
            </a:xfrm>
            <a:custGeom>
              <a:avLst/>
              <a:gdLst/>
              <a:ahLst/>
              <a:cxnLst/>
              <a:rect l="l" t="t" r="r" b="b"/>
              <a:pathLst>
                <a:path w="74295" h="513714">
                  <a:moveTo>
                    <a:pt x="0" y="0"/>
                  </a:moveTo>
                  <a:lnTo>
                    <a:pt x="74104" y="51368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30730" y="1901930"/>
              <a:ext cx="205104" cy="60325"/>
            </a:xfrm>
            <a:custGeom>
              <a:avLst/>
              <a:gdLst/>
              <a:ahLst/>
              <a:cxnLst/>
              <a:rect l="l" t="t" r="r" b="b"/>
              <a:pathLst>
                <a:path w="205104" h="60325">
                  <a:moveTo>
                    <a:pt x="0" y="60299"/>
                  </a:moveTo>
                  <a:lnTo>
                    <a:pt x="20469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433080" y="1932076"/>
              <a:ext cx="53340" cy="368300"/>
            </a:xfrm>
            <a:custGeom>
              <a:avLst/>
              <a:gdLst/>
              <a:ahLst/>
              <a:cxnLst/>
              <a:rect l="l" t="t" r="r" b="b"/>
              <a:pathLst>
                <a:path w="53340" h="368300">
                  <a:moveTo>
                    <a:pt x="53238" y="36818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002305" y="2724152"/>
              <a:ext cx="863600" cy="629285"/>
            </a:xfrm>
            <a:custGeom>
              <a:avLst/>
              <a:gdLst/>
              <a:ahLst/>
              <a:cxnLst/>
              <a:rect l="l" t="t" r="r" b="b"/>
              <a:pathLst>
                <a:path w="863600" h="629285">
                  <a:moveTo>
                    <a:pt x="0" y="628764"/>
                  </a:moveTo>
                  <a:lnTo>
                    <a:pt x="86353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79745" y="2457758"/>
              <a:ext cx="782320" cy="514984"/>
            </a:xfrm>
            <a:custGeom>
              <a:avLst/>
              <a:gdLst/>
              <a:ahLst/>
              <a:cxnLst/>
              <a:rect l="l" t="t" r="r" b="b"/>
              <a:pathLst>
                <a:path w="782319" h="514985">
                  <a:moveTo>
                    <a:pt x="0" y="514629"/>
                  </a:moveTo>
                  <a:lnTo>
                    <a:pt x="78205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58748" y="2597152"/>
              <a:ext cx="318770" cy="201295"/>
            </a:xfrm>
            <a:custGeom>
              <a:avLst/>
              <a:gdLst/>
              <a:ahLst/>
              <a:cxnLst/>
              <a:rect l="l" t="t" r="r" b="b"/>
              <a:pathLst>
                <a:path w="318769" h="201294">
                  <a:moveTo>
                    <a:pt x="0" y="200685"/>
                  </a:moveTo>
                  <a:lnTo>
                    <a:pt x="31841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077172" y="2597148"/>
              <a:ext cx="194310" cy="390525"/>
            </a:xfrm>
            <a:custGeom>
              <a:avLst/>
              <a:gdLst/>
              <a:ahLst/>
              <a:cxnLst/>
              <a:rect l="l" t="t" r="r" b="b"/>
              <a:pathLst>
                <a:path w="194309" h="390525">
                  <a:moveTo>
                    <a:pt x="194221" y="39052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271390" y="2751273"/>
              <a:ext cx="412115" cy="236854"/>
            </a:xfrm>
            <a:custGeom>
              <a:avLst/>
              <a:gdLst/>
              <a:ahLst/>
              <a:cxnLst/>
              <a:rect l="l" t="t" r="r" b="b"/>
              <a:pathLst>
                <a:path w="412114" h="236855">
                  <a:moveTo>
                    <a:pt x="411797" y="0"/>
                  </a:moveTo>
                  <a:lnTo>
                    <a:pt x="0" y="23639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117320" y="3046634"/>
              <a:ext cx="104139" cy="71755"/>
            </a:xfrm>
            <a:custGeom>
              <a:avLst/>
              <a:gdLst/>
              <a:ahLst/>
              <a:cxnLst/>
              <a:rect l="l" t="t" r="r" b="b"/>
              <a:pathLst>
                <a:path w="104140" h="71755">
                  <a:moveTo>
                    <a:pt x="103644" y="0"/>
                  </a:moveTo>
                  <a:lnTo>
                    <a:pt x="0" y="7120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81743" y="2839459"/>
              <a:ext cx="135890" cy="278765"/>
            </a:xfrm>
            <a:custGeom>
              <a:avLst/>
              <a:gdLst/>
              <a:ahLst/>
              <a:cxnLst/>
              <a:rect l="l" t="t" r="r" b="b"/>
              <a:pathLst>
                <a:path w="135890" h="278764">
                  <a:moveTo>
                    <a:pt x="0" y="0"/>
                  </a:moveTo>
                  <a:lnTo>
                    <a:pt x="135572" y="27838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79746" y="2664329"/>
              <a:ext cx="53340" cy="86995"/>
            </a:xfrm>
            <a:custGeom>
              <a:avLst/>
              <a:gdLst/>
              <a:ahLst/>
              <a:cxnLst/>
              <a:rect l="l" t="t" r="r" b="b"/>
              <a:pathLst>
                <a:path w="53340" h="86994">
                  <a:moveTo>
                    <a:pt x="52882" y="86944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98913" y="2591474"/>
              <a:ext cx="40640" cy="57785"/>
            </a:xfrm>
            <a:custGeom>
              <a:avLst/>
              <a:gdLst/>
              <a:ahLst/>
              <a:cxnLst/>
              <a:rect l="l" t="t" r="r" b="b"/>
              <a:pathLst>
                <a:path w="40640" h="57785">
                  <a:moveTo>
                    <a:pt x="0" y="0"/>
                  </a:moveTo>
                  <a:lnTo>
                    <a:pt x="40525" y="5736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004779" y="2526754"/>
              <a:ext cx="20320" cy="45085"/>
            </a:xfrm>
            <a:custGeom>
              <a:avLst/>
              <a:gdLst/>
              <a:ahLst/>
              <a:cxnLst/>
              <a:rect l="l" t="t" r="r" b="b"/>
              <a:pathLst>
                <a:path w="20319" h="45085">
                  <a:moveTo>
                    <a:pt x="0" y="0"/>
                  </a:moveTo>
                  <a:lnTo>
                    <a:pt x="20091" y="4499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117319" y="2469882"/>
              <a:ext cx="139700" cy="308610"/>
            </a:xfrm>
            <a:custGeom>
              <a:avLst/>
              <a:gdLst/>
              <a:ahLst/>
              <a:cxnLst/>
              <a:rect l="l" t="t" r="r" b="b"/>
              <a:pathLst>
                <a:path w="139700" h="308610">
                  <a:moveTo>
                    <a:pt x="0" y="0"/>
                  </a:moveTo>
                  <a:lnTo>
                    <a:pt x="139128" y="30824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413" y="2619530"/>
              <a:ext cx="424134" cy="254414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1169141" y="2377129"/>
              <a:ext cx="296545" cy="207645"/>
            </a:xfrm>
            <a:custGeom>
              <a:avLst/>
              <a:gdLst/>
              <a:ahLst/>
              <a:cxnLst/>
              <a:rect l="l" t="t" r="r" b="b"/>
              <a:pathLst>
                <a:path w="296544" h="207644">
                  <a:moveTo>
                    <a:pt x="0" y="207568"/>
                  </a:moveTo>
                  <a:lnTo>
                    <a:pt x="29615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70834" y="2117078"/>
              <a:ext cx="197485" cy="432434"/>
            </a:xfrm>
            <a:custGeom>
              <a:avLst/>
              <a:gdLst/>
              <a:ahLst/>
              <a:cxnLst/>
              <a:rect l="l" t="t" r="r" b="b"/>
              <a:pathLst>
                <a:path w="197484" h="432435">
                  <a:moveTo>
                    <a:pt x="0" y="0"/>
                  </a:moveTo>
                  <a:lnTo>
                    <a:pt x="197142" y="43216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014826" y="2076076"/>
              <a:ext cx="160020" cy="347345"/>
            </a:xfrm>
            <a:custGeom>
              <a:avLst/>
              <a:gdLst/>
              <a:ahLst/>
              <a:cxnLst/>
              <a:rect l="l" t="t" r="r" b="b"/>
              <a:pathLst>
                <a:path w="160019" h="347344">
                  <a:moveTo>
                    <a:pt x="0" y="0"/>
                  </a:moveTo>
                  <a:lnTo>
                    <a:pt x="159448" y="34705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06362" y="2194977"/>
              <a:ext cx="22860" cy="425450"/>
            </a:xfrm>
            <a:custGeom>
              <a:avLst/>
              <a:gdLst/>
              <a:ahLst/>
              <a:cxnLst/>
              <a:rect l="l" t="t" r="r" b="b"/>
              <a:pathLst>
                <a:path w="22859" h="425450">
                  <a:moveTo>
                    <a:pt x="22415" y="425183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50693" y="2199374"/>
              <a:ext cx="49530" cy="133985"/>
            </a:xfrm>
            <a:custGeom>
              <a:avLst/>
              <a:gdLst/>
              <a:ahLst/>
              <a:cxnLst/>
              <a:rect l="l" t="t" r="r" b="b"/>
              <a:pathLst>
                <a:path w="49529" h="133985">
                  <a:moveTo>
                    <a:pt x="0" y="0"/>
                  </a:moveTo>
                  <a:lnTo>
                    <a:pt x="49225" y="13379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75300" y="2584453"/>
              <a:ext cx="50800" cy="113664"/>
            </a:xfrm>
            <a:custGeom>
              <a:avLst/>
              <a:gdLst/>
              <a:ahLst/>
              <a:cxnLst/>
              <a:rect l="l" t="t" r="r" b="b"/>
              <a:pathLst>
                <a:path w="50800" h="113664">
                  <a:moveTo>
                    <a:pt x="50203" y="11304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675305" y="2333165"/>
              <a:ext cx="24765" cy="251460"/>
            </a:xfrm>
            <a:custGeom>
              <a:avLst/>
              <a:gdLst/>
              <a:ahLst/>
              <a:cxnLst/>
              <a:rect l="l" t="t" r="r" b="b"/>
              <a:pathLst>
                <a:path w="24765" h="251460">
                  <a:moveTo>
                    <a:pt x="12306" y="-4470"/>
                  </a:moveTo>
                  <a:lnTo>
                    <a:pt x="12306" y="255752"/>
                  </a:lnTo>
                </a:path>
              </a:pathLst>
            </a:custGeom>
            <a:ln w="3355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84130" y="2226435"/>
              <a:ext cx="26670" cy="536575"/>
            </a:xfrm>
            <a:custGeom>
              <a:avLst/>
              <a:gdLst/>
              <a:ahLst/>
              <a:cxnLst/>
              <a:rect l="l" t="t" r="r" b="b"/>
              <a:pathLst>
                <a:path w="26670" h="536575">
                  <a:moveTo>
                    <a:pt x="26162" y="536346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54420" y="2386951"/>
              <a:ext cx="0" cy="83185"/>
            </a:xfrm>
            <a:custGeom>
              <a:avLst/>
              <a:gdLst/>
              <a:ahLst/>
              <a:cxnLst/>
              <a:rect l="l" t="t" r="r" b="b"/>
              <a:pathLst>
                <a:path h="83185">
                  <a:moveTo>
                    <a:pt x="0" y="8293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77414" y="3983699"/>
              <a:ext cx="471805" cy="342900"/>
            </a:xfrm>
            <a:custGeom>
              <a:avLst/>
              <a:gdLst/>
              <a:ahLst/>
              <a:cxnLst/>
              <a:rect l="l" t="t" r="r" b="b"/>
              <a:pathLst>
                <a:path w="471805" h="342900">
                  <a:moveTo>
                    <a:pt x="0" y="342671"/>
                  </a:moveTo>
                  <a:lnTo>
                    <a:pt x="47172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2173422" y="3145416"/>
              <a:ext cx="211454" cy="220345"/>
            </a:xfrm>
            <a:custGeom>
              <a:avLst/>
              <a:gdLst/>
              <a:ahLst/>
              <a:cxnLst/>
              <a:rect l="l" t="t" r="r" b="b"/>
              <a:pathLst>
                <a:path w="211455" h="220345">
                  <a:moveTo>
                    <a:pt x="0" y="219976"/>
                  </a:moveTo>
                  <a:lnTo>
                    <a:pt x="21141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37869" y="3327020"/>
              <a:ext cx="439420" cy="739775"/>
            </a:xfrm>
            <a:custGeom>
              <a:avLst/>
              <a:gdLst/>
              <a:ahLst/>
              <a:cxnLst/>
              <a:rect l="l" t="t" r="r" b="b"/>
              <a:pathLst>
                <a:path w="439419" h="739775">
                  <a:moveTo>
                    <a:pt x="0" y="0"/>
                  </a:moveTo>
                  <a:lnTo>
                    <a:pt x="439420" y="73966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951182" y="3876671"/>
              <a:ext cx="93980" cy="171450"/>
            </a:xfrm>
            <a:custGeom>
              <a:avLst/>
              <a:gdLst/>
              <a:ahLst/>
              <a:cxnLst/>
              <a:rect l="l" t="t" r="r" b="b"/>
              <a:pathLst>
                <a:path w="93980" h="171450">
                  <a:moveTo>
                    <a:pt x="93725" y="17131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477290" y="4066684"/>
              <a:ext cx="99695" cy="13335"/>
            </a:xfrm>
            <a:custGeom>
              <a:avLst/>
              <a:gdLst/>
              <a:ahLst/>
              <a:cxnLst/>
              <a:rect l="l" t="t" r="r" b="b"/>
              <a:pathLst>
                <a:path w="99694" h="13335">
                  <a:moveTo>
                    <a:pt x="0" y="0"/>
                  </a:moveTo>
                  <a:lnTo>
                    <a:pt x="99453" y="1319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576738" y="3876673"/>
              <a:ext cx="374650" cy="203200"/>
            </a:xfrm>
            <a:custGeom>
              <a:avLst/>
              <a:gdLst/>
              <a:ahLst/>
              <a:cxnLst/>
              <a:rect l="l" t="t" r="r" b="b"/>
              <a:pathLst>
                <a:path w="374650" h="203200">
                  <a:moveTo>
                    <a:pt x="374446" y="0"/>
                  </a:moveTo>
                  <a:lnTo>
                    <a:pt x="0" y="20320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233634" y="3457580"/>
              <a:ext cx="270510" cy="199390"/>
            </a:xfrm>
            <a:custGeom>
              <a:avLst/>
              <a:gdLst/>
              <a:ahLst/>
              <a:cxnLst/>
              <a:rect l="l" t="t" r="r" b="b"/>
              <a:pathLst>
                <a:path w="270509" h="199389">
                  <a:moveTo>
                    <a:pt x="0" y="198970"/>
                  </a:moveTo>
                  <a:lnTo>
                    <a:pt x="27026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317219" y="3123615"/>
              <a:ext cx="186690" cy="334010"/>
            </a:xfrm>
            <a:custGeom>
              <a:avLst/>
              <a:gdLst/>
              <a:ahLst/>
              <a:cxnLst/>
              <a:rect l="l" t="t" r="r" b="b"/>
              <a:pathLst>
                <a:path w="186690" h="334010">
                  <a:moveTo>
                    <a:pt x="0" y="0"/>
                  </a:moveTo>
                  <a:lnTo>
                    <a:pt x="186690" y="33395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169141" y="3255403"/>
              <a:ext cx="190500" cy="309245"/>
            </a:xfrm>
            <a:custGeom>
              <a:avLst/>
              <a:gdLst/>
              <a:ahLst/>
              <a:cxnLst/>
              <a:rect l="l" t="t" r="r" b="b"/>
              <a:pathLst>
                <a:path w="190500" h="309245">
                  <a:moveTo>
                    <a:pt x="0" y="0"/>
                  </a:moveTo>
                  <a:lnTo>
                    <a:pt x="190080" y="30868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97208" y="3063873"/>
              <a:ext cx="680085" cy="1250950"/>
            </a:xfrm>
            <a:custGeom>
              <a:avLst/>
              <a:gdLst/>
              <a:ahLst/>
              <a:cxnLst/>
              <a:rect l="l" t="t" r="r" b="b"/>
              <a:pathLst>
                <a:path w="680085" h="1250950">
                  <a:moveTo>
                    <a:pt x="0" y="0"/>
                  </a:moveTo>
                  <a:lnTo>
                    <a:pt x="679551" y="12509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38545" y="3428993"/>
              <a:ext cx="708660" cy="491490"/>
            </a:xfrm>
            <a:custGeom>
              <a:avLst/>
              <a:gdLst/>
              <a:ahLst/>
              <a:cxnLst/>
              <a:rect l="l" t="t" r="r" b="b"/>
              <a:pathLst>
                <a:path w="708660" h="491489">
                  <a:moveTo>
                    <a:pt x="0" y="491020"/>
                  </a:moveTo>
                  <a:lnTo>
                    <a:pt x="70825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85097" y="3365395"/>
              <a:ext cx="121285" cy="44450"/>
            </a:xfrm>
            <a:custGeom>
              <a:avLst/>
              <a:gdLst/>
              <a:ahLst/>
              <a:cxnLst/>
              <a:rect l="l" t="t" r="r" b="b"/>
              <a:pathLst>
                <a:path w="121284" h="44450">
                  <a:moveTo>
                    <a:pt x="0" y="44348"/>
                  </a:moveTo>
                  <a:lnTo>
                    <a:pt x="12091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00768" y="3175755"/>
              <a:ext cx="139065" cy="69850"/>
            </a:xfrm>
            <a:custGeom>
              <a:avLst/>
              <a:gdLst/>
              <a:ahLst/>
              <a:cxnLst/>
              <a:rect l="l" t="t" r="r" b="b"/>
              <a:pathLst>
                <a:path w="139065" h="69850">
                  <a:moveTo>
                    <a:pt x="0" y="0"/>
                  </a:moveTo>
                  <a:lnTo>
                    <a:pt x="138671" y="69684"/>
                  </a:lnTo>
                </a:path>
              </a:pathLst>
            </a:custGeom>
            <a:ln w="1192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16133" y="3210595"/>
              <a:ext cx="339090" cy="199390"/>
            </a:xfrm>
            <a:custGeom>
              <a:avLst/>
              <a:gdLst/>
              <a:ahLst/>
              <a:cxnLst/>
              <a:rect l="l" t="t" r="r" b="b"/>
              <a:pathLst>
                <a:path w="339090" h="199389">
                  <a:moveTo>
                    <a:pt x="0" y="199148"/>
                  </a:moveTo>
                  <a:lnTo>
                    <a:pt x="33896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941063" y="3640133"/>
              <a:ext cx="83820" cy="57150"/>
            </a:xfrm>
            <a:custGeom>
              <a:avLst/>
              <a:gdLst/>
              <a:ahLst/>
              <a:cxnLst/>
              <a:rect l="l" t="t" r="r" b="b"/>
              <a:pathLst>
                <a:path w="83819" h="57150">
                  <a:moveTo>
                    <a:pt x="0" y="56718"/>
                  </a:moveTo>
                  <a:lnTo>
                    <a:pt x="8380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13275" y="3770311"/>
              <a:ext cx="74930" cy="47625"/>
            </a:xfrm>
            <a:custGeom>
              <a:avLst/>
              <a:gdLst/>
              <a:ahLst/>
              <a:cxnLst/>
              <a:rect l="l" t="t" r="r" b="b"/>
              <a:pathLst>
                <a:path w="74930" h="47625">
                  <a:moveTo>
                    <a:pt x="0" y="47625"/>
                  </a:moveTo>
                  <a:lnTo>
                    <a:pt x="74625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077166" y="3898897"/>
              <a:ext cx="65405" cy="48895"/>
            </a:xfrm>
            <a:custGeom>
              <a:avLst/>
              <a:gdLst/>
              <a:ahLst/>
              <a:cxnLst/>
              <a:rect l="l" t="t" r="r" b="b"/>
              <a:pathLst>
                <a:path w="65405" h="48895">
                  <a:moveTo>
                    <a:pt x="0" y="48501"/>
                  </a:moveTo>
                  <a:lnTo>
                    <a:pt x="6535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527013" y="4237036"/>
              <a:ext cx="48895" cy="55880"/>
            </a:xfrm>
            <a:custGeom>
              <a:avLst/>
              <a:gdLst/>
              <a:ahLst/>
              <a:cxnLst/>
              <a:rect l="l" t="t" r="r" b="b"/>
              <a:pathLst>
                <a:path w="48894" h="55879">
                  <a:moveTo>
                    <a:pt x="48323" y="0"/>
                  </a:moveTo>
                  <a:lnTo>
                    <a:pt x="0" y="5556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527017" y="4292596"/>
              <a:ext cx="68580" cy="334645"/>
            </a:xfrm>
            <a:custGeom>
              <a:avLst/>
              <a:gdLst/>
              <a:ahLst/>
              <a:cxnLst/>
              <a:rect l="l" t="t" r="r" b="b"/>
              <a:pathLst>
                <a:path w="68580" h="334645">
                  <a:moveTo>
                    <a:pt x="68275" y="33453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54245" y="3310172"/>
              <a:ext cx="177165" cy="128905"/>
            </a:xfrm>
            <a:custGeom>
              <a:avLst/>
              <a:gdLst/>
              <a:ahLst/>
              <a:cxnLst/>
              <a:rect l="l" t="t" r="r" b="b"/>
              <a:pathLst>
                <a:path w="177165" h="128904">
                  <a:moveTo>
                    <a:pt x="0" y="128854"/>
                  </a:moveTo>
                  <a:lnTo>
                    <a:pt x="17675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95719" y="3198288"/>
              <a:ext cx="71755" cy="46990"/>
            </a:xfrm>
            <a:custGeom>
              <a:avLst/>
              <a:gdLst/>
              <a:ahLst/>
              <a:cxnLst/>
              <a:rect l="l" t="t" r="r" b="b"/>
              <a:pathLst>
                <a:path w="71754" h="46989">
                  <a:moveTo>
                    <a:pt x="0" y="46926"/>
                  </a:moveTo>
                  <a:lnTo>
                    <a:pt x="7143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380564" y="3419930"/>
              <a:ext cx="163195" cy="82550"/>
            </a:xfrm>
            <a:custGeom>
              <a:avLst/>
              <a:gdLst/>
              <a:ahLst/>
              <a:cxnLst/>
              <a:rect l="l" t="t" r="r" b="b"/>
              <a:pathLst>
                <a:path w="163195" h="82550">
                  <a:moveTo>
                    <a:pt x="0" y="82092"/>
                  </a:moveTo>
                  <a:lnTo>
                    <a:pt x="16259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642627" y="3387571"/>
              <a:ext cx="125095" cy="226060"/>
            </a:xfrm>
            <a:custGeom>
              <a:avLst/>
              <a:gdLst/>
              <a:ahLst/>
              <a:cxnLst/>
              <a:rect l="l" t="t" r="r" b="b"/>
              <a:pathLst>
                <a:path w="125095" h="226060">
                  <a:moveTo>
                    <a:pt x="124523" y="225577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231482" y="3006723"/>
              <a:ext cx="461645" cy="276860"/>
            </a:xfrm>
            <a:custGeom>
              <a:avLst/>
              <a:gdLst/>
              <a:ahLst/>
              <a:cxnLst/>
              <a:rect l="l" t="t" r="r" b="b"/>
              <a:pathLst>
                <a:path w="461645" h="276860">
                  <a:moveTo>
                    <a:pt x="461192" y="0"/>
                  </a:moveTo>
                  <a:lnTo>
                    <a:pt x="0" y="27668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231482" y="3026640"/>
              <a:ext cx="80010" cy="50165"/>
            </a:xfrm>
            <a:custGeom>
              <a:avLst/>
              <a:gdLst/>
              <a:ahLst/>
              <a:cxnLst/>
              <a:rect l="l" t="t" r="r" b="b"/>
              <a:pathLst>
                <a:path w="80010" h="50164">
                  <a:moveTo>
                    <a:pt x="0" y="49860"/>
                  </a:moveTo>
                  <a:lnTo>
                    <a:pt x="7960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311090" y="2922586"/>
              <a:ext cx="111760" cy="104139"/>
            </a:xfrm>
            <a:custGeom>
              <a:avLst/>
              <a:gdLst/>
              <a:ahLst/>
              <a:cxnLst/>
              <a:rect l="l" t="t" r="r" b="b"/>
              <a:pathLst>
                <a:path w="111759" h="104139">
                  <a:moveTo>
                    <a:pt x="111493" y="0"/>
                  </a:moveTo>
                  <a:lnTo>
                    <a:pt x="0" y="10405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22584" y="2922592"/>
              <a:ext cx="156845" cy="152400"/>
            </a:xfrm>
            <a:custGeom>
              <a:avLst/>
              <a:gdLst/>
              <a:ahLst/>
              <a:cxnLst/>
              <a:rect l="l" t="t" r="r" b="b"/>
              <a:pathLst>
                <a:path w="156845" h="152400">
                  <a:moveTo>
                    <a:pt x="156298" y="15240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231482" y="2712882"/>
              <a:ext cx="100330" cy="85090"/>
            </a:xfrm>
            <a:custGeom>
              <a:avLst/>
              <a:gdLst/>
              <a:ahLst/>
              <a:cxnLst/>
              <a:rect l="l" t="t" r="r" b="b"/>
              <a:pathLst>
                <a:path w="100329" h="85089">
                  <a:moveTo>
                    <a:pt x="100060" y="84955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231482" y="2797841"/>
              <a:ext cx="100330" cy="114300"/>
            </a:xfrm>
            <a:custGeom>
              <a:avLst/>
              <a:gdLst/>
              <a:ahLst/>
              <a:cxnLst/>
              <a:rect l="l" t="t" r="r" b="b"/>
              <a:pathLst>
                <a:path w="100329" h="114300">
                  <a:moveTo>
                    <a:pt x="0" y="114263"/>
                  </a:moveTo>
                  <a:lnTo>
                    <a:pt x="10005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31482" y="2499272"/>
              <a:ext cx="461645" cy="508000"/>
            </a:xfrm>
            <a:custGeom>
              <a:avLst/>
              <a:gdLst/>
              <a:ahLst/>
              <a:cxnLst/>
              <a:rect l="l" t="t" r="r" b="b"/>
              <a:pathLst>
                <a:path w="461645" h="508000">
                  <a:moveTo>
                    <a:pt x="0" y="0"/>
                  </a:moveTo>
                  <a:lnTo>
                    <a:pt x="461189" y="5074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31482" y="3920013"/>
              <a:ext cx="107314" cy="15875"/>
            </a:xfrm>
            <a:custGeom>
              <a:avLst/>
              <a:gdLst/>
              <a:ahLst/>
              <a:cxnLst/>
              <a:rect l="l" t="t" r="r" b="b"/>
              <a:pathLst>
                <a:path w="107314" h="15875">
                  <a:moveTo>
                    <a:pt x="107062" y="0"/>
                  </a:moveTo>
                  <a:lnTo>
                    <a:pt x="0" y="1563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82514" y="3881441"/>
              <a:ext cx="4445" cy="46355"/>
            </a:xfrm>
            <a:custGeom>
              <a:avLst/>
              <a:gdLst/>
              <a:ahLst/>
              <a:cxnLst/>
              <a:rect l="l" t="t" r="r" b="b"/>
              <a:pathLst>
                <a:path w="4445" h="46354">
                  <a:moveTo>
                    <a:pt x="2197" y="-4470"/>
                  </a:moveTo>
                  <a:lnTo>
                    <a:pt x="2197" y="50584"/>
                  </a:lnTo>
                </a:path>
              </a:pathLst>
            </a:custGeom>
            <a:ln w="13335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31482" y="3740148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39" h="8889">
                  <a:moveTo>
                    <a:pt x="53229" y="0"/>
                  </a:moveTo>
                  <a:lnTo>
                    <a:pt x="0" y="888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84713" y="3707834"/>
              <a:ext cx="36195" cy="32384"/>
            </a:xfrm>
            <a:custGeom>
              <a:avLst/>
              <a:gdLst/>
              <a:ahLst/>
              <a:cxnLst/>
              <a:rect l="l" t="t" r="r" b="b"/>
              <a:pathLst>
                <a:path w="36195" h="32385">
                  <a:moveTo>
                    <a:pt x="35915" y="0"/>
                  </a:moveTo>
                  <a:lnTo>
                    <a:pt x="0" y="3230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38540" y="3920019"/>
              <a:ext cx="56515" cy="112395"/>
            </a:xfrm>
            <a:custGeom>
              <a:avLst/>
              <a:gdLst/>
              <a:ahLst/>
              <a:cxnLst/>
              <a:rect l="l" t="t" r="r" b="b"/>
              <a:pathLst>
                <a:path w="56514" h="112395">
                  <a:moveTo>
                    <a:pt x="56032" y="11222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31482" y="4308473"/>
              <a:ext cx="31750" cy="5080"/>
            </a:xfrm>
            <a:custGeom>
              <a:avLst/>
              <a:gdLst/>
              <a:ahLst/>
              <a:cxnLst/>
              <a:rect l="l" t="t" r="r" b="b"/>
              <a:pathLst>
                <a:path w="31750" h="5079">
                  <a:moveTo>
                    <a:pt x="31426" y="0"/>
                  </a:moveTo>
                  <a:lnTo>
                    <a:pt x="0" y="468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31482" y="4073517"/>
              <a:ext cx="26034" cy="5715"/>
            </a:xfrm>
            <a:custGeom>
              <a:avLst/>
              <a:gdLst/>
              <a:ahLst/>
              <a:cxnLst/>
              <a:rect l="l" t="t" r="r" b="b"/>
              <a:pathLst>
                <a:path w="26035" h="5714">
                  <a:moveTo>
                    <a:pt x="0" y="5281"/>
                  </a:moveTo>
                  <a:lnTo>
                    <a:pt x="2582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31482" y="4194168"/>
              <a:ext cx="20320" cy="1270"/>
            </a:xfrm>
            <a:custGeom>
              <a:avLst/>
              <a:gdLst/>
              <a:ahLst/>
              <a:cxnLst/>
              <a:rect l="l" t="t" r="r" b="b"/>
              <a:pathLst>
                <a:path w="20320" h="1270">
                  <a:moveTo>
                    <a:pt x="2022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0223" y="1270"/>
                  </a:lnTo>
                  <a:lnTo>
                    <a:pt x="2022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388966" y="4141327"/>
              <a:ext cx="1905" cy="136525"/>
            </a:xfrm>
            <a:custGeom>
              <a:avLst/>
              <a:gdLst/>
              <a:ahLst/>
              <a:cxnLst/>
              <a:rect l="l" t="t" r="r" b="b"/>
              <a:pathLst>
                <a:path w="1904" h="136525">
                  <a:moveTo>
                    <a:pt x="0" y="0"/>
                  </a:moveTo>
                  <a:lnTo>
                    <a:pt x="1397" y="13639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390373" y="4277722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200837" y="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84716" y="4413248"/>
              <a:ext cx="288925" cy="14604"/>
            </a:xfrm>
            <a:custGeom>
              <a:avLst/>
              <a:gdLst/>
              <a:ahLst/>
              <a:cxnLst/>
              <a:rect l="l" t="t" r="r" b="b"/>
              <a:pathLst>
                <a:path w="288925" h="14604">
                  <a:moveTo>
                    <a:pt x="288772" y="0"/>
                  </a:moveTo>
                  <a:lnTo>
                    <a:pt x="0" y="1428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84712" y="4427536"/>
              <a:ext cx="0" cy="106680"/>
            </a:xfrm>
            <a:custGeom>
              <a:avLst/>
              <a:gdLst/>
              <a:ahLst/>
              <a:cxnLst/>
              <a:rect l="l" t="t" r="r" b="b"/>
              <a:pathLst>
                <a:path h="106679">
                  <a:moveTo>
                    <a:pt x="0" y="10636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22559" y="4420720"/>
              <a:ext cx="6985" cy="116205"/>
            </a:xfrm>
            <a:custGeom>
              <a:avLst/>
              <a:gdLst/>
              <a:ahLst/>
              <a:cxnLst/>
              <a:rect l="l" t="t" r="r" b="b"/>
              <a:pathLst>
                <a:path w="6984" h="116204">
                  <a:moveTo>
                    <a:pt x="3270" y="-4470"/>
                  </a:moveTo>
                  <a:lnTo>
                    <a:pt x="3270" y="120129"/>
                  </a:lnTo>
                </a:path>
              </a:pathLst>
            </a:custGeom>
            <a:ln w="15481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31482" y="4843462"/>
              <a:ext cx="5080" cy="635"/>
            </a:xfrm>
            <a:custGeom>
              <a:avLst/>
              <a:gdLst/>
              <a:ahLst/>
              <a:cxnLst/>
              <a:rect l="l" t="t" r="r" b="b"/>
              <a:pathLst>
                <a:path w="5079" h="635">
                  <a:moveTo>
                    <a:pt x="0" y="62"/>
                  </a:moveTo>
                  <a:lnTo>
                    <a:pt x="4808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46091" y="4539529"/>
              <a:ext cx="635" cy="749935"/>
            </a:xfrm>
            <a:custGeom>
              <a:avLst/>
              <a:gdLst/>
              <a:ahLst/>
              <a:cxnLst/>
              <a:rect l="l" t="t" r="r" b="b"/>
              <a:pathLst>
                <a:path w="635" h="749935">
                  <a:moveTo>
                    <a:pt x="0" y="0"/>
                  </a:moveTo>
                  <a:lnTo>
                    <a:pt x="25" y="7493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46108" y="4881741"/>
              <a:ext cx="327660" cy="13335"/>
            </a:xfrm>
            <a:custGeom>
              <a:avLst/>
              <a:gdLst/>
              <a:ahLst/>
              <a:cxnLst/>
              <a:rect l="l" t="t" r="r" b="b"/>
              <a:pathLst>
                <a:path w="327659" h="13335">
                  <a:moveTo>
                    <a:pt x="327380" y="0"/>
                  </a:moveTo>
                  <a:lnTo>
                    <a:pt x="0" y="1330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79207" y="4662008"/>
              <a:ext cx="224154" cy="286385"/>
            </a:xfrm>
            <a:custGeom>
              <a:avLst/>
              <a:gdLst/>
              <a:ahLst/>
              <a:cxnLst/>
              <a:rect l="l" t="t" r="r" b="b"/>
              <a:pathLst>
                <a:path w="224155" h="286385">
                  <a:moveTo>
                    <a:pt x="223545" y="0"/>
                  </a:moveTo>
                  <a:lnTo>
                    <a:pt x="0" y="28623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72924" y="4933948"/>
              <a:ext cx="306705" cy="14604"/>
            </a:xfrm>
            <a:custGeom>
              <a:avLst/>
              <a:gdLst/>
              <a:ahLst/>
              <a:cxnLst/>
              <a:rect l="l" t="t" r="r" b="b"/>
              <a:pathLst>
                <a:path w="306705" h="14604">
                  <a:moveTo>
                    <a:pt x="0" y="0"/>
                  </a:moveTo>
                  <a:lnTo>
                    <a:pt x="306285" y="1428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79200" y="4948236"/>
              <a:ext cx="42545" cy="71755"/>
            </a:xfrm>
            <a:custGeom>
              <a:avLst/>
              <a:gdLst/>
              <a:ahLst/>
              <a:cxnLst/>
              <a:rect l="l" t="t" r="r" b="b"/>
              <a:pathLst>
                <a:path w="42544" h="71754">
                  <a:moveTo>
                    <a:pt x="42024" y="71437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796563" y="4800598"/>
              <a:ext cx="33655" cy="176530"/>
            </a:xfrm>
            <a:custGeom>
              <a:avLst/>
              <a:gdLst/>
              <a:ahLst/>
              <a:cxnLst/>
              <a:rect l="l" t="t" r="r" b="b"/>
              <a:pathLst>
                <a:path w="33655" h="176529">
                  <a:moveTo>
                    <a:pt x="33616" y="0"/>
                  </a:moveTo>
                  <a:lnTo>
                    <a:pt x="0" y="17621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73488" y="5129211"/>
              <a:ext cx="91440" cy="5080"/>
            </a:xfrm>
            <a:custGeom>
              <a:avLst/>
              <a:gdLst/>
              <a:ahLst/>
              <a:cxnLst/>
              <a:rect l="l" t="t" r="r" b="b"/>
              <a:pathLst>
                <a:path w="91440" h="5079">
                  <a:moveTo>
                    <a:pt x="-4470" y="2381"/>
                  </a:moveTo>
                  <a:lnTo>
                    <a:pt x="95884" y="2381"/>
                  </a:lnTo>
                </a:path>
              </a:pathLst>
            </a:custGeom>
            <a:ln w="1370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64902" y="4976811"/>
              <a:ext cx="132080" cy="157480"/>
            </a:xfrm>
            <a:custGeom>
              <a:avLst/>
              <a:gdLst/>
              <a:ahLst/>
              <a:cxnLst/>
              <a:rect l="l" t="t" r="r" b="b"/>
              <a:pathLst>
                <a:path w="132079" h="157479">
                  <a:moveTo>
                    <a:pt x="131660" y="0"/>
                  </a:moveTo>
                  <a:lnTo>
                    <a:pt x="0" y="157162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699870" y="4773611"/>
              <a:ext cx="7620" cy="166370"/>
            </a:xfrm>
            <a:custGeom>
              <a:avLst/>
              <a:gdLst/>
              <a:ahLst/>
              <a:cxnLst/>
              <a:rect l="l" t="t" r="r" b="b"/>
              <a:pathLst>
                <a:path w="7620" h="166370">
                  <a:moveTo>
                    <a:pt x="7048" y="0"/>
                  </a:moveTo>
                  <a:lnTo>
                    <a:pt x="0" y="16625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32987" y="4919693"/>
              <a:ext cx="158115" cy="193675"/>
            </a:xfrm>
            <a:custGeom>
              <a:avLst/>
              <a:gdLst/>
              <a:ahLst/>
              <a:cxnLst/>
              <a:rect l="l" t="t" r="r" b="b"/>
              <a:pathLst>
                <a:path w="158115" h="193675">
                  <a:moveTo>
                    <a:pt x="157987" y="0"/>
                  </a:moveTo>
                  <a:lnTo>
                    <a:pt x="0" y="19364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77804" y="5055398"/>
              <a:ext cx="2540" cy="221615"/>
            </a:xfrm>
            <a:custGeom>
              <a:avLst/>
              <a:gdLst/>
              <a:ahLst/>
              <a:cxnLst/>
              <a:rect l="l" t="t" r="r" b="b"/>
              <a:pathLst>
                <a:path w="2540" h="221614">
                  <a:moveTo>
                    <a:pt x="0" y="221449"/>
                  </a:moveTo>
                  <a:lnTo>
                    <a:pt x="2451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990981" y="5038723"/>
              <a:ext cx="40005" cy="406400"/>
            </a:xfrm>
            <a:custGeom>
              <a:avLst/>
              <a:gdLst/>
              <a:ahLst/>
              <a:cxnLst/>
              <a:rect l="l" t="t" r="r" b="b"/>
              <a:pathLst>
                <a:path w="40005" h="406400">
                  <a:moveTo>
                    <a:pt x="39496" y="406400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030484" y="5445123"/>
              <a:ext cx="81280" cy="24130"/>
            </a:xfrm>
            <a:custGeom>
              <a:avLst/>
              <a:gdLst/>
              <a:ahLst/>
              <a:cxnLst/>
              <a:rect l="l" t="t" r="r" b="b"/>
              <a:pathLst>
                <a:path w="81280" h="24129">
                  <a:moveTo>
                    <a:pt x="81229" y="2381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324587" y="5280724"/>
              <a:ext cx="48260" cy="332740"/>
            </a:xfrm>
            <a:custGeom>
              <a:avLst/>
              <a:gdLst/>
              <a:ahLst/>
              <a:cxnLst/>
              <a:rect l="l" t="t" r="r" b="b"/>
              <a:pathLst>
                <a:path w="48259" h="332739">
                  <a:moveTo>
                    <a:pt x="0" y="0"/>
                  </a:moveTo>
                  <a:lnTo>
                    <a:pt x="47650" y="33267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256449" y="5287961"/>
              <a:ext cx="22225" cy="187325"/>
            </a:xfrm>
            <a:custGeom>
              <a:avLst/>
              <a:gdLst/>
              <a:ahLst/>
              <a:cxnLst/>
              <a:rect l="l" t="t" r="r" b="b"/>
              <a:pathLst>
                <a:path w="22225" h="187325">
                  <a:moveTo>
                    <a:pt x="0" y="0"/>
                  </a:moveTo>
                  <a:lnTo>
                    <a:pt x="21945" y="187325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206963" y="5373165"/>
              <a:ext cx="59690" cy="24765"/>
            </a:xfrm>
            <a:custGeom>
              <a:avLst/>
              <a:gdLst/>
              <a:ahLst/>
              <a:cxnLst/>
              <a:rect l="l" t="t" r="r" b="b"/>
              <a:pathLst>
                <a:path w="59690" h="24764">
                  <a:moveTo>
                    <a:pt x="0" y="24333"/>
                  </a:moveTo>
                  <a:lnTo>
                    <a:pt x="59474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206962" y="5397498"/>
              <a:ext cx="43815" cy="252729"/>
            </a:xfrm>
            <a:custGeom>
              <a:avLst/>
              <a:gdLst/>
              <a:ahLst/>
              <a:cxnLst/>
              <a:rect l="l" t="t" r="r" b="b"/>
              <a:pathLst>
                <a:path w="43815" h="252729">
                  <a:moveTo>
                    <a:pt x="43421" y="252412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225778" y="5475286"/>
              <a:ext cx="52705" cy="31750"/>
            </a:xfrm>
            <a:custGeom>
              <a:avLst/>
              <a:gdLst/>
              <a:ahLst/>
              <a:cxnLst/>
              <a:rect l="l" t="t" r="r" b="b"/>
              <a:pathLst>
                <a:path w="52705" h="31750">
                  <a:moveTo>
                    <a:pt x="52616" y="0"/>
                  </a:moveTo>
                  <a:lnTo>
                    <a:pt x="0" y="3161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673382" y="5447067"/>
              <a:ext cx="130810" cy="28575"/>
            </a:xfrm>
            <a:custGeom>
              <a:avLst/>
              <a:gdLst/>
              <a:ahLst/>
              <a:cxnLst/>
              <a:rect l="l" t="t" r="r" b="b"/>
              <a:pathLst>
                <a:path w="130810" h="28575">
                  <a:moveTo>
                    <a:pt x="130263" y="28219"/>
                  </a:moveTo>
                  <a:lnTo>
                    <a:pt x="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404457" y="5447069"/>
              <a:ext cx="269240" cy="227329"/>
            </a:xfrm>
            <a:custGeom>
              <a:avLst/>
              <a:gdLst/>
              <a:ahLst/>
              <a:cxnLst/>
              <a:rect l="l" t="t" r="r" b="b"/>
              <a:pathLst>
                <a:path w="269239" h="227329">
                  <a:moveTo>
                    <a:pt x="0" y="227101"/>
                  </a:moveTo>
                  <a:lnTo>
                    <a:pt x="268922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73378" y="4996891"/>
              <a:ext cx="322580" cy="450215"/>
            </a:xfrm>
            <a:custGeom>
              <a:avLst/>
              <a:gdLst/>
              <a:ahLst/>
              <a:cxnLst/>
              <a:rect l="l" t="t" r="r" b="b"/>
              <a:pathLst>
                <a:path w="322580" h="450214">
                  <a:moveTo>
                    <a:pt x="321957" y="0"/>
                  </a:moveTo>
                  <a:lnTo>
                    <a:pt x="0" y="450176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926460" y="5086350"/>
              <a:ext cx="116839" cy="6985"/>
            </a:xfrm>
            <a:custGeom>
              <a:avLst/>
              <a:gdLst/>
              <a:ahLst/>
              <a:cxnLst/>
              <a:rect l="l" t="t" r="r" b="b"/>
              <a:pathLst>
                <a:path w="116839" h="6985">
                  <a:moveTo>
                    <a:pt x="-4470" y="3422"/>
                  </a:moveTo>
                  <a:lnTo>
                    <a:pt x="120700" y="3422"/>
                  </a:lnTo>
                </a:path>
              </a:pathLst>
            </a:custGeom>
            <a:ln w="15786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2403133" y="3201639"/>
              <a:ext cx="566420" cy="1049020"/>
            </a:xfrm>
            <a:custGeom>
              <a:avLst/>
              <a:gdLst/>
              <a:ahLst/>
              <a:cxnLst/>
              <a:rect l="l" t="t" r="r" b="b"/>
              <a:pathLst>
                <a:path w="566419" h="1049020">
                  <a:moveTo>
                    <a:pt x="565873" y="0"/>
                  </a:moveTo>
                  <a:lnTo>
                    <a:pt x="0" y="10485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2521297" y="3798490"/>
              <a:ext cx="353060" cy="443865"/>
            </a:xfrm>
            <a:custGeom>
              <a:avLst/>
              <a:gdLst/>
              <a:ahLst/>
              <a:cxnLst/>
              <a:rect l="l" t="t" r="r" b="b"/>
              <a:pathLst>
                <a:path w="353060" h="443864">
                  <a:moveTo>
                    <a:pt x="77368" y="0"/>
                  </a:moveTo>
                  <a:lnTo>
                    <a:pt x="133489" y="50279"/>
                  </a:lnTo>
                  <a:lnTo>
                    <a:pt x="0" y="300215"/>
                  </a:lnTo>
                  <a:lnTo>
                    <a:pt x="167576" y="443306"/>
                  </a:lnTo>
                  <a:lnTo>
                    <a:pt x="352463" y="246456"/>
                  </a:lnTo>
                  <a:lnTo>
                    <a:pt x="77368" y="0"/>
                  </a:lnTo>
                  <a:close/>
                </a:path>
              </a:pathLst>
            </a:custGeom>
            <a:solidFill>
              <a:srgbClr val="D1D3D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2505383" y="3738561"/>
              <a:ext cx="93345" cy="60325"/>
            </a:xfrm>
            <a:custGeom>
              <a:avLst/>
              <a:gdLst/>
              <a:ahLst/>
              <a:cxnLst/>
              <a:rect l="l" t="t" r="r" b="b"/>
              <a:pathLst>
                <a:path w="93344" h="60325">
                  <a:moveTo>
                    <a:pt x="0" y="0"/>
                  </a:moveTo>
                  <a:lnTo>
                    <a:pt x="93281" y="5991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2969012" y="2381844"/>
              <a:ext cx="501650" cy="820419"/>
            </a:xfrm>
            <a:custGeom>
              <a:avLst/>
              <a:gdLst/>
              <a:ahLst/>
              <a:cxnLst/>
              <a:rect l="l" t="t" r="r" b="b"/>
              <a:pathLst>
                <a:path w="501650" h="820419">
                  <a:moveTo>
                    <a:pt x="501434" y="0"/>
                  </a:moveTo>
                  <a:lnTo>
                    <a:pt x="0" y="81979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470446" y="1989136"/>
              <a:ext cx="295910" cy="393065"/>
            </a:xfrm>
            <a:custGeom>
              <a:avLst/>
              <a:gdLst/>
              <a:ahLst/>
              <a:cxnLst/>
              <a:rect l="l" t="t" r="r" b="b"/>
              <a:pathLst>
                <a:path w="295910" h="393064">
                  <a:moveTo>
                    <a:pt x="295541" y="0"/>
                  </a:moveTo>
                  <a:lnTo>
                    <a:pt x="0" y="39270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765993" y="1587498"/>
              <a:ext cx="156210" cy="401955"/>
            </a:xfrm>
            <a:custGeom>
              <a:avLst/>
              <a:gdLst/>
              <a:ahLst/>
              <a:cxnLst/>
              <a:rect l="l" t="t" r="r" b="b"/>
              <a:pathLst>
                <a:path w="156210" h="401955">
                  <a:moveTo>
                    <a:pt x="156171" y="0"/>
                  </a:moveTo>
                  <a:lnTo>
                    <a:pt x="0" y="401637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922165" y="855128"/>
              <a:ext cx="78105" cy="732790"/>
            </a:xfrm>
            <a:custGeom>
              <a:avLst/>
              <a:gdLst/>
              <a:ahLst/>
              <a:cxnLst/>
              <a:rect l="l" t="t" r="r" b="b"/>
              <a:pathLst>
                <a:path w="78104" h="732790">
                  <a:moveTo>
                    <a:pt x="77513" y="0"/>
                  </a:moveTo>
                  <a:lnTo>
                    <a:pt x="0" y="73236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742170" y="855129"/>
              <a:ext cx="37465" cy="386715"/>
            </a:xfrm>
            <a:custGeom>
              <a:avLst/>
              <a:gdLst/>
              <a:ahLst/>
              <a:cxnLst/>
              <a:rect l="l" t="t" r="r" b="b"/>
              <a:pathLst>
                <a:path w="37464" h="386715">
                  <a:moveTo>
                    <a:pt x="18469" y="-4470"/>
                  </a:moveTo>
                  <a:lnTo>
                    <a:pt x="18469" y="390771"/>
                  </a:lnTo>
                </a:path>
              </a:pathLst>
            </a:custGeom>
            <a:ln w="45878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637127" y="1509711"/>
              <a:ext cx="81280" cy="338455"/>
            </a:xfrm>
            <a:custGeom>
              <a:avLst/>
              <a:gdLst/>
              <a:ahLst/>
              <a:cxnLst/>
              <a:rect l="l" t="t" r="r" b="b"/>
              <a:pathLst>
                <a:path w="81279" h="338455">
                  <a:moveTo>
                    <a:pt x="0" y="338137"/>
                  </a:moveTo>
                  <a:lnTo>
                    <a:pt x="81229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718363" y="1241423"/>
              <a:ext cx="24130" cy="268605"/>
            </a:xfrm>
            <a:custGeom>
              <a:avLst/>
              <a:gdLst/>
              <a:ahLst/>
              <a:cxnLst/>
              <a:rect l="l" t="t" r="r" b="b"/>
              <a:pathLst>
                <a:path w="24129" h="268605">
                  <a:moveTo>
                    <a:pt x="11906" y="-4470"/>
                  </a:moveTo>
                  <a:lnTo>
                    <a:pt x="11906" y="272757"/>
                  </a:lnTo>
                </a:path>
              </a:pathLst>
            </a:custGeom>
            <a:ln w="3275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183775" y="1847848"/>
              <a:ext cx="453390" cy="704850"/>
            </a:xfrm>
            <a:custGeom>
              <a:avLst/>
              <a:gdLst/>
              <a:ahLst/>
              <a:cxnLst/>
              <a:rect l="l" t="t" r="r" b="b"/>
              <a:pathLst>
                <a:path w="453389" h="704850">
                  <a:moveTo>
                    <a:pt x="453351" y="0"/>
                  </a:moveTo>
                  <a:lnTo>
                    <a:pt x="0" y="70485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2671041" y="2552700"/>
              <a:ext cx="513080" cy="831850"/>
            </a:xfrm>
            <a:custGeom>
              <a:avLst/>
              <a:gdLst/>
              <a:ahLst/>
              <a:cxnLst/>
              <a:rect l="l" t="t" r="r" b="b"/>
              <a:pathLst>
                <a:path w="513080" h="831850">
                  <a:moveTo>
                    <a:pt x="0" y="831837"/>
                  </a:moveTo>
                  <a:lnTo>
                    <a:pt x="51273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2463364" y="3384534"/>
              <a:ext cx="208279" cy="384175"/>
            </a:xfrm>
            <a:custGeom>
              <a:avLst/>
              <a:gdLst/>
              <a:ahLst/>
              <a:cxnLst/>
              <a:rect l="l" t="t" r="r" b="b"/>
              <a:pathLst>
                <a:path w="208280" h="384175">
                  <a:moveTo>
                    <a:pt x="0" y="383984"/>
                  </a:moveTo>
                  <a:lnTo>
                    <a:pt x="20768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989935" y="3768520"/>
              <a:ext cx="473709" cy="889635"/>
            </a:xfrm>
            <a:custGeom>
              <a:avLst/>
              <a:gdLst/>
              <a:ahLst/>
              <a:cxnLst/>
              <a:rect l="l" t="t" r="r" b="b"/>
              <a:pathLst>
                <a:path w="473710" h="889635">
                  <a:moveTo>
                    <a:pt x="0" y="889203"/>
                  </a:moveTo>
                  <a:lnTo>
                    <a:pt x="473430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621561" y="4657723"/>
              <a:ext cx="368935" cy="614680"/>
            </a:xfrm>
            <a:custGeom>
              <a:avLst/>
              <a:gdLst/>
              <a:ahLst/>
              <a:cxnLst/>
              <a:rect l="l" t="t" r="r" b="b"/>
              <a:pathLst>
                <a:path w="368935" h="614679">
                  <a:moveTo>
                    <a:pt x="0" y="614362"/>
                  </a:moveTo>
                  <a:lnTo>
                    <a:pt x="368376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177545" y="5272089"/>
              <a:ext cx="444500" cy="402590"/>
            </a:xfrm>
            <a:custGeom>
              <a:avLst/>
              <a:gdLst/>
              <a:ahLst/>
              <a:cxnLst/>
              <a:rect l="l" t="t" r="r" b="b"/>
              <a:pathLst>
                <a:path w="444500" h="402589">
                  <a:moveTo>
                    <a:pt x="0" y="402082"/>
                  </a:moveTo>
                  <a:lnTo>
                    <a:pt x="44401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66603" y="5276848"/>
              <a:ext cx="11430" cy="397510"/>
            </a:xfrm>
            <a:custGeom>
              <a:avLst/>
              <a:gdLst/>
              <a:ahLst/>
              <a:cxnLst/>
              <a:rect l="l" t="t" r="r" b="b"/>
              <a:pathLst>
                <a:path w="11430" h="397510">
                  <a:moveTo>
                    <a:pt x="11201" y="0"/>
                  </a:moveTo>
                  <a:lnTo>
                    <a:pt x="0" y="397319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51474" y="5632237"/>
              <a:ext cx="316865" cy="635"/>
            </a:xfrm>
            <a:custGeom>
              <a:avLst/>
              <a:gdLst/>
              <a:ahLst/>
              <a:cxnLst/>
              <a:rect l="l" t="t" r="r" b="b"/>
              <a:pathLst>
                <a:path w="316865" h="635">
                  <a:moveTo>
                    <a:pt x="0" y="0"/>
                  </a:moveTo>
                  <a:lnTo>
                    <a:pt x="316293" y="203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61253" y="5523705"/>
              <a:ext cx="200660" cy="18415"/>
            </a:xfrm>
            <a:custGeom>
              <a:avLst/>
              <a:gdLst/>
              <a:ahLst/>
              <a:cxnLst/>
              <a:rect l="l" t="t" r="r" b="b"/>
              <a:pathLst>
                <a:path w="200659" h="18414">
                  <a:moveTo>
                    <a:pt x="-4470" y="9124"/>
                  </a:moveTo>
                  <a:lnTo>
                    <a:pt x="204762" y="9124"/>
                  </a:lnTo>
                </a:path>
              </a:pathLst>
            </a:custGeom>
            <a:ln w="2719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62952" y="5457030"/>
              <a:ext cx="5715" cy="217170"/>
            </a:xfrm>
            <a:custGeom>
              <a:avLst/>
              <a:gdLst/>
              <a:ahLst/>
              <a:cxnLst/>
              <a:rect l="l" t="t" r="r" b="b"/>
              <a:pathLst>
                <a:path w="5715" h="217170">
                  <a:moveTo>
                    <a:pt x="5600" y="0"/>
                  </a:moveTo>
                  <a:lnTo>
                    <a:pt x="0" y="217144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61396" y="5285573"/>
              <a:ext cx="22225" cy="247650"/>
            </a:xfrm>
            <a:custGeom>
              <a:avLst/>
              <a:gdLst/>
              <a:ahLst/>
              <a:cxnLst/>
              <a:rect l="l" t="t" r="r" b="b"/>
              <a:pathLst>
                <a:path w="22225" h="247650">
                  <a:moveTo>
                    <a:pt x="10839" y="-4470"/>
                  </a:moveTo>
                  <a:lnTo>
                    <a:pt x="10839" y="251726"/>
                  </a:lnTo>
                </a:path>
              </a:pathLst>
            </a:custGeom>
            <a:ln w="30619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72236" y="5447065"/>
              <a:ext cx="194945" cy="14604"/>
            </a:xfrm>
            <a:custGeom>
              <a:avLst/>
              <a:gdLst/>
              <a:ahLst/>
              <a:cxnLst/>
              <a:rect l="l" t="t" r="r" b="b"/>
              <a:pathLst>
                <a:path w="194944" h="14604">
                  <a:moveTo>
                    <a:pt x="-4470" y="7054"/>
                  </a:moveTo>
                  <a:lnTo>
                    <a:pt x="198831" y="7054"/>
                  </a:lnTo>
                </a:path>
              </a:pathLst>
            </a:custGeom>
            <a:ln w="2305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04376" y="5497511"/>
              <a:ext cx="151130" cy="1905"/>
            </a:xfrm>
            <a:custGeom>
              <a:avLst/>
              <a:gdLst/>
              <a:ahLst/>
              <a:cxnLst/>
              <a:rect l="l" t="t" r="r" b="b"/>
              <a:pathLst>
                <a:path w="151129" h="1904">
                  <a:moveTo>
                    <a:pt x="0" y="1587"/>
                  </a:moveTo>
                  <a:lnTo>
                    <a:pt x="151053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394576" y="5287657"/>
              <a:ext cx="12700" cy="386715"/>
            </a:xfrm>
            <a:custGeom>
              <a:avLst/>
              <a:gdLst/>
              <a:ahLst/>
              <a:cxnLst/>
              <a:rect l="l" t="t" r="r" b="b"/>
              <a:pathLst>
                <a:path w="12700" h="386714">
                  <a:moveTo>
                    <a:pt x="12560" y="0"/>
                  </a:moveTo>
                  <a:lnTo>
                    <a:pt x="0" y="386511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00853" y="4536862"/>
              <a:ext cx="6350" cy="751205"/>
            </a:xfrm>
            <a:custGeom>
              <a:avLst/>
              <a:gdLst/>
              <a:ahLst/>
              <a:cxnLst/>
              <a:rect l="l" t="t" r="r" b="b"/>
              <a:pathLst>
                <a:path w="6350" h="751204">
                  <a:moveTo>
                    <a:pt x="0" y="0"/>
                  </a:moveTo>
                  <a:lnTo>
                    <a:pt x="6286" y="750798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256449" y="855129"/>
              <a:ext cx="2580640" cy="4819650"/>
            </a:xfrm>
            <a:custGeom>
              <a:avLst/>
              <a:gdLst/>
              <a:ahLst/>
              <a:cxnLst/>
              <a:rect l="l" t="t" r="r" b="b"/>
              <a:pathLst>
                <a:path w="2580640" h="4819650">
                  <a:moveTo>
                    <a:pt x="0" y="4819041"/>
                  </a:moveTo>
                  <a:lnTo>
                    <a:pt x="380987" y="4445001"/>
                  </a:lnTo>
                  <a:lnTo>
                    <a:pt x="612559" y="4064001"/>
                  </a:lnTo>
                  <a:lnTo>
                    <a:pt x="2121547" y="1464743"/>
                  </a:lnTo>
                  <a:lnTo>
                    <a:pt x="2405418" y="1024472"/>
                  </a:lnTo>
                  <a:lnTo>
                    <a:pt x="2510002" y="635001"/>
                  </a:lnTo>
                  <a:lnTo>
                    <a:pt x="2580041" y="0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346092" y="855129"/>
              <a:ext cx="2618740" cy="4819650"/>
            </a:xfrm>
            <a:custGeom>
              <a:avLst/>
              <a:gdLst/>
              <a:ahLst/>
              <a:cxnLst/>
              <a:rect l="l" t="t" r="r" b="b"/>
              <a:pathLst>
                <a:path w="2618740" h="4819650">
                  <a:moveTo>
                    <a:pt x="0" y="4819041"/>
                  </a:moveTo>
                  <a:lnTo>
                    <a:pt x="358571" y="4461943"/>
                  </a:lnTo>
                  <a:lnTo>
                    <a:pt x="612559" y="4072472"/>
                  </a:lnTo>
                  <a:lnTo>
                    <a:pt x="1225118" y="2992972"/>
                  </a:lnTo>
                  <a:lnTo>
                    <a:pt x="1695742" y="2142072"/>
                  </a:lnTo>
                  <a:lnTo>
                    <a:pt x="2106612" y="1498601"/>
                  </a:lnTo>
                  <a:lnTo>
                    <a:pt x="2390482" y="1083743"/>
                  </a:lnTo>
                  <a:lnTo>
                    <a:pt x="2539885" y="728143"/>
                  </a:lnTo>
                  <a:lnTo>
                    <a:pt x="2618462" y="0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31482" y="3581401"/>
              <a:ext cx="1645285" cy="2092960"/>
            </a:xfrm>
            <a:custGeom>
              <a:avLst/>
              <a:gdLst/>
              <a:ahLst/>
              <a:cxnLst/>
              <a:rect l="l" t="t" r="r" b="b"/>
              <a:pathLst>
                <a:path w="1645285" h="2092960">
                  <a:moveTo>
                    <a:pt x="0" y="0"/>
                  </a:moveTo>
                  <a:lnTo>
                    <a:pt x="80486" y="114163"/>
                  </a:lnTo>
                  <a:lnTo>
                    <a:pt x="472164" y="668862"/>
                  </a:lnTo>
                  <a:lnTo>
                    <a:pt x="1346191" y="1570574"/>
                  </a:lnTo>
                  <a:lnTo>
                    <a:pt x="1585230" y="1896533"/>
                  </a:lnTo>
                  <a:lnTo>
                    <a:pt x="1644996" y="2092773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31482" y="2432185"/>
              <a:ext cx="1720214" cy="3242310"/>
            </a:xfrm>
            <a:custGeom>
              <a:avLst/>
              <a:gdLst/>
              <a:ahLst/>
              <a:cxnLst/>
              <a:rect l="l" t="t" r="r" b="b"/>
              <a:pathLst>
                <a:path w="1720214" h="3242310">
                  <a:moveTo>
                    <a:pt x="0" y="0"/>
                  </a:moveTo>
                  <a:lnTo>
                    <a:pt x="360107" y="395690"/>
                  </a:lnTo>
                  <a:lnTo>
                    <a:pt x="569288" y="743568"/>
                  </a:lnTo>
                  <a:lnTo>
                    <a:pt x="1226666" y="1928148"/>
                  </a:lnTo>
                  <a:lnTo>
                    <a:pt x="1428367" y="2368419"/>
                  </a:lnTo>
                  <a:lnTo>
                    <a:pt x="1719705" y="3241988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3745146" y="855129"/>
              <a:ext cx="3376929" cy="154940"/>
            </a:xfrm>
            <a:custGeom>
              <a:avLst/>
              <a:gdLst/>
              <a:ahLst/>
              <a:cxnLst/>
              <a:rect l="l" t="t" r="r" b="b"/>
              <a:pathLst>
                <a:path w="3376929" h="154940">
                  <a:moveTo>
                    <a:pt x="0" y="0"/>
                  </a:moveTo>
                  <a:lnTo>
                    <a:pt x="140829" y="110076"/>
                  </a:lnTo>
                  <a:lnTo>
                    <a:pt x="432167" y="152405"/>
                  </a:lnTo>
                  <a:lnTo>
                    <a:pt x="662691" y="0"/>
                  </a:lnTo>
                </a:path>
                <a:path w="3376929" h="154940">
                  <a:moveTo>
                    <a:pt x="1719226" y="0"/>
                  </a:moveTo>
                  <a:lnTo>
                    <a:pt x="3376505" y="154837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359227" y="855129"/>
              <a:ext cx="2762885" cy="50800"/>
            </a:xfrm>
            <a:custGeom>
              <a:avLst/>
              <a:gdLst/>
              <a:ahLst/>
              <a:cxnLst/>
              <a:rect l="l" t="t" r="r" b="b"/>
              <a:pathLst>
                <a:path w="2762884" h="50800">
                  <a:moveTo>
                    <a:pt x="0" y="0"/>
                  </a:moveTo>
                  <a:lnTo>
                    <a:pt x="9347" y="8476"/>
                  </a:lnTo>
                  <a:lnTo>
                    <a:pt x="203581" y="50805"/>
                  </a:lnTo>
                  <a:lnTo>
                    <a:pt x="335830" y="0"/>
                  </a:lnTo>
                </a:path>
                <a:path w="2762884" h="50800">
                  <a:moveTo>
                    <a:pt x="2153245" y="0"/>
                  </a:moveTo>
                  <a:lnTo>
                    <a:pt x="2762424" y="50519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995336" y="4250182"/>
              <a:ext cx="408305" cy="746760"/>
            </a:xfrm>
            <a:custGeom>
              <a:avLst/>
              <a:gdLst/>
              <a:ahLst/>
              <a:cxnLst/>
              <a:rect l="l" t="t" r="r" b="b"/>
              <a:pathLst>
                <a:path w="408305" h="746760">
                  <a:moveTo>
                    <a:pt x="0" y="746709"/>
                  </a:moveTo>
                  <a:lnTo>
                    <a:pt x="407797" y="0"/>
                  </a:lnTo>
                </a:path>
              </a:pathLst>
            </a:custGeom>
            <a:ln w="8940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5" name="object 465"/>
          <p:cNvSpPr txBox="1"/>
          <p:nvPr/>
        </p:nvSpPr>
        <p:spPr>
          <a:xfrm>
            <a:off x="2261468" y="5046275"/>
            <a:ext cx="760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9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00" spc="-17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900" spc="-70" dirty="0">
                <a:solidFill>
                  <a:srgbClr val="FFFFFF"/>
                </a:solidFill>
                <a:latin typeface="Arial MT"/>
                <a:cs typeface="Arial MT"/>
              </a:rPr>
              <a:t>. </a:t>
            </a:r>
            <a:r>
              <a:rPr sz="900" spc="-265" dirty="0">
                <a:solidFill>
                  <a:srgbClr val="FFFFFF"/>
                </a:solidFill>
                <a:latin typeface="Arial MT"/>
                <a:cs typeface="Arial MT"/>
              </a:rPr>
              <a:t>W</a:t>
            </a:r>
            <a:r>
              <a:rPr sz="900" spc="-110" dirty="0">
                <a:solidFill>
                  <a:srgbClr val="FFFFFF"/>
                </a:solidFill>
                <a:latin typeface="Arial MT"/>
                <a:cs typeface="Arial MT"/>
              </a:rPr>
              <a:t>alker</a:t>
            </a:r>
            <a:r>
              <a:rPr sz="9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25" dirty="0">
                <a:solidFill>
                  <a:srgbClr val="FFFFFF"/>
                </a:solidFill>
                <a:latin typeface="Arial MT"/>
                <a:cs typeface="Arial MT"/>
              </a:rPr>
              <a:t>Martínez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66" name="object 466"/>
          <p:cNvSpPr txBox="1"/>
          <p:nvPr/>
        </p:nvSpPr>
        <p:spPr>
          <a:xfrm rot="2220000">
            <a:off x="3052137" y="3712449"/>
            <a:ext cx="391212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69"/>
              </a:lnSpc>
            </a:pPr>
            <a:r>
              <a:rPr sz="850" spc="-80" dirty="0">
                <a:solidFill>
                  <a:srgbClr val="FFFFFF"/>
                </a:solidFill>
                <a:latin typeface="Arial MT"/>
                <a:cs typeface="Arial MT"/>
              </a:rPr>
              <a:t>Colombia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4502646" y="4028031"/>
            <a:ext cx="625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30" dirty="0">
                <a:solidFill>
                  <a:srgbClr val="FFFFFF"/>
                </a:solidFill>
                <a:latin typeface="Arial MT"/>
                <a:cs typeface="Arial MT"/>
              </a:rPr>
              <a:t>Rolando</a:t>
            </a:r>
            <a:r>
              <a:rPr sz="9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65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900" spc="-10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900" spc="-130" dirty="0">
                <a:solidFill>
                  <a:srgbClr val="FFFFFF"/>
                </a:solidFill>
                <a:latin typeface="Arial MT"/>
                <a:cs typeface="Arial MT"/>
              </a:rPr>
              <a:t>oden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68" name="object 468"/>
          <p:cNvSpPr txBox="1"/>
          <p:nvPr/>
        </p:nvSpPr>
        <p:spPr>
          <a:xfrm rot="19980000">
            <a:off x="3450176" y="2801879"/>
            <a:ext cx="60115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spc="-90" dirty="0">
                <a:solidFill>
                  <a:srgbClr val="FFFFFF"/>
                </a:solidFill>
                <a:latin typeface="Arial MT"/>
                <a:cs typeface="Arial MT"/>
              </a:rPr>
              <a:t>Serafín</a:t>
            </a:r>
            <a:r>
              <a:rPr sz="85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75" spc="-157" baseline="3267" dirty="0">
                <a:solidFill>
                  <a:srgbClr val="FFFFFF"/>
                </a:solidFill>
                <a:latin typeface="Arial MT"/>
                <a:cs typeface="Arial MT"/>
              </a:rPr>
              <a:t>Zamora</a:t>
            </a:r>
            <a:endParaRPr sz="1275" baseline="3267">
              <a:latin typeface="Arial MT"/>
              <a:cs typeface="Arial MT"/>
            </a:endParaRPr>
          </a:p>
        </p:txBody>
      </p:sp>
      <p:sp>
        <p:nvSpPr>
          <p:cNvPr id="469" name="object 469"/>
          <p:cNvSpPr txBox="1"/>
          <p:nvPr/>
        </p:nvSpPr>
        <p:spPr>
          <a:xfrm rot="3540000">
            <a:off x="5009219" y="2156600"/>
            <a:ext cx="565535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1200" spc="-150" baseline="3472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65" baseline="3472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2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8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35" dirty="0">
                <a:solidFill>
                  <a:srgbClr val="FFFFFF"/>
                </a:solidFill>
                <a:latin typeface="Arial MT"/>
                <a:cs typeface="Arial MT"/>
              </a:rPr>
              <a:t>Florida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0" name="object 470"/>
          <p:cNvSpPr txBox="1"/>
          <p:nvPr/>
        </p:nvSpPr>
        <p:spPr>
          <a:xfrm rot="420000">
            <a:off x="5530438" y="916380"/>
            <a:ext cx="69651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9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900" spc="-175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900" spc="-70" dirty="0">
                <a:solidFill>
                  <a:srgbClr val="FFFFFF"/>
                </a:solidFill>
                <a:latin typeface="Arial MT"/>
                <a:cs typeface="Arial MT"/>
              </a:rPr>
              <a:t>. </a:t>
            </a:r>
            <a:r>
              <a:rPr sz="900" spc="-125" dirty="0">
                <a:solidFill>
                  <a:srgbClr val="FFFFFF"/>
                </a:solidFill>
                <a:latin typeface="Arial MT"/>
                <a:cs typeface="Arial MT"/>
              </a:rPr>
              <a:t>Departamental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1845143" y="5277481"/>
            <a:ext cx="450215" cy="234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86360">
              <a:lnSpc>
                <a:spcPts val="800"/>
              </a:lnSpc>
              <a:spcBef>
                <a:spcPts val="160"/>
              </a:spcBef>
            </a:pPr>
            <a:r>
              <a:rPr sz="700" spc="-90" dirty="0">
                <a:solidFill>
                  <a:srgbClr val="FFFFFF"/>
                </a:solidFill>
                <a:latin typeface="Arial MT"/>
                <a:cs typeface="Arial MT"/>
              </a:rPr>
              <a:t>Estación </a:t>
            </a:r>
            <a:r>
              <a:rPr sz="7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7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700" spc="-85" dirty="0">
                <a:solidFill>
                  <a:srgbClr val="FFFFFF"/>
                </a:solidFill>
                <a:latin typeface="Arial MT"/>
                <a:cs typeface="Arial MT"/>
              </a:rPr>
              <a:t>icente</a:t>
            </a:r>
            <a:r>
              <a:rPr sz="7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9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700" spc="-90" dirty="0">
                <a:solidFill>
                  <a:srgbClr val="FFFFFF"/>
                </a:solidFill>
                <a:latin typeface="Arial MT"/>
                <a:cs typeface="Arial MT"/>
              </a:rPr>
              <a:t>aldés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2163469" y="4149912"/>
            <a:ext cx="542290" cy="234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32080">
              <a:lnSpc>
                <a:spcPts val="800"/>
              </a:lnSpc>
              <a:spcBef>
                <a:spcPts val="160"/>
              </a:spcBef>
            </a:pPr>
            <a:r>
              <a:rPr sz="700" spc="-90" dirty="0">
                <a:solidFill>
                  <a:srgbClr val="FFFFFF"/>
                </a:solidFill>
                <a:latin typeface="Arial MT"/>
                <a:cs typeface="Arial MT"/>
              </a:rPr>
              <a:t>Estación </a:t>
            </a:r>
            <a:r>
              <a:rPr sz="7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7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700" spc="-90" dirty="0">
                <a:solidFill>
                  <a:srgbClr val="FFFFFF"/>
                </a:solidFill>
                <a:latin typeface="Arial MT"/>
                <a:cs typeface="Arial MT"/>
              </a:rPr>
              <a:t>icuña</a:t>
            </a:r>
            <a:r>
              <a:rPr sz="7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10" dirty="0">
                <a:solidFill>
                  <a:srgbClr val="FFFFFF"/>
                </a:solidFill>
                <a:latin typeface="Arial MT"/>
                <a:cs typeface="Arial MT"/>
              </a:rPr>
              <a:t>Mackenna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926601" y="4055074"/>
            <a:ext cx="702310" cy="234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715" indent="212090">
              <a:lnSpc>
                <a:spcPts val="800"/>
              </a:lnSpc>
              <a:spcBef>
                <a:spcPts val="160"/>
              </a:spcBef>
            </a:pPr>
            <a:r>
              <a:rPr sz="700" spc="-90" dirty="0">
                <a:solidFill>
                  <a:srgbClr val="FFFFFF"/>
                </a:solidFill>
                <a:latin typeface="Arial MT"/>
                <a:cs typeface="Arial MT"/>
              </a:rPr>
              <a:t>Estación </a:t>
            </a:r>
            <a:r>
              <a:rPr sz="700" spc="-85" dirty="0">
                <a:solidFill>
                  <a:srgbClr val="FFFFFF"/>
                </a:solidFill>
                <a:latin typeface="Arial MT"/>
                <a:cs typeface="Arial MT"/>
              </a:rPr>
              <a:t> Bellavista</a:t>
            </a:r>
            <a:r>
              <a:rPr sz="7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7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1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7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85" dirty="0">
                <a:solidFill>
                  <a:srgbClr val="FFFFFF"/>
                </a:solidFill>
                <a:latin typeface="Arial MT"/>
                <a:cs typeface="Arial MT"/>
              </a:rPr>
              <a:t>Florida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74" name="object 474"/>
          <p:cNvSpPr txBox="1"/>
          <p:nvPr/>
        </p:nvSpPr>
        <p:spPr>
          <a:xfrm rot="18780000">
            <a:off x="958736" y="5219196"/>
            <a:ext cx="87228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spc="-14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850" spc="-14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50" spc="-4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8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50" spc="-75" dirty="0">
                <a:solidFill>
                  <a:srgbClr val="FFFFFF"/>
                </a:solidFill>
                <a:latin typeface="Arial MT"/>
                <a:cs typeface="Arial MT"/>
              </a:rPr>
              <a:t>Américo</a:t>
            </a:r>
            <a:r>
              <a:rPr sz="8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75" spc="-292" baseline="3267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75" spc="-104" baseline="3267" dirty="0">
                <a:solidFill>
                  <a:srgbClr val="FFFFFF"/>
                </a:solidFill>
                <a:latin typeface="Arial MT"/>
                <a:cs typeface="Arial MT"/>
              </a:rPr>
              <a:t>espucio</a:t>
            </a:r>
            <a:endParaRPr sz="1275" baseline="3267">
              <a:latin typeface="Arial MT"/>
              <a:cs typeface="Arial MT"/>
            </a:endParaRPr>
          </a:p>
        </p:txBody>
      </p:sp>
      <p:sp>
        <p:nvSpPr>
          <p:cNvPr id="475" name="object 475"/>
          <p:cNvSpPr txBox="1"/>
          <p:nvPr/>
        </p:nvSpPr>
        <p:spPr>
          <a:xfrm rot="3240000">
            <a:off x="80900" y="4350160"/>
            <a:ext cx="1252327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0"/>
              </a:lnSpc>
            </a:pPr>
            <a:r>
              <a:rPr sz="1200" spc="-142" baseline="3472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57" baseline="3472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37" baseline="3472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44" baseline="347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79" baseline="3472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800" spc="-40" dirty="0">
                <a:solidFill>
                  <a:srgbClr val="FFFFFF"/>
                </a:solidFill>
                <a:latin typeface="Arial MT"/>
                <a:cs typeface="Arial MT"/>
              </a:rPr>
              <a:t>icuña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MT"/>
                <a:cs typeface="Arial MT"/>
              </a:rPr>
              <a:t>Mackenna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45" dirty="0">
                <a:solidFill>
                  <a:srgbClr val="FFFFFF"/>
                </a:solidFill>
                <a:latin typeface="Arial MT"/>
                <a:cs typeface="Arial MT"/>
              </a:rPr>
              <a:t>Poniente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6" name="object 476"/>
          <p:cNvSpPr txBox="1"/>
          <p:nvPr/>
        </p:nvSpPr>
        <p:spPr>
          <a:xfrm rot="3540000">
            <a:off x="341746" y="3127704"/>
            <a:ext cx="120350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0"/>
              </a:lnSpc>
            </a:pPr>
            <a:r>
              <a:rPr sz="1200" spc="-142" baseline="3472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157" baseline="3472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37" baseline="3472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1200" spc="-52" baseline="347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79" baseline="3472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200" spc="-60" baseline="3472" dirty="0">
                <a:solidFill>
                  <a:srgbClr val="FFFFFF"/>
                </a:solidFill>
                <a:latin typeface="Arial MT"/>
                <a:cs typeface="Arial MT"/>
              </a:rPr>
              <a:t>icuña</a:t>
            </a:r>
            <a:r>
              <a:rPr sz="1200" spc="-52" baseline="347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67" baseline="3472" dirty="0">
                <a:solidFill>
                  <a:srgbClr val="FFFFFF"/>
                </a:solidFill>
                <a:latin typeface="Arial MT"/>
                <a:cs typeface="Arial MT"/>
              </a:rPr>
              <a:t>Mackenna</a:t>
            </a:r>
            <a:r>
              <a:rPr sz="1200" spc="-52" baseline="3472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Arial MT"/>
                <a:cs typeface="Arial MT"/>
              </a:rPr>
              <a:t>Oriente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77" name="object 477"/>
          <p:cNvSpPr txBox="1"/>
          <p:nvPr/>
        </p:nvSpPr>
        <p:spPr>
          <a:xfrm rot="4500000">
            <a:off x="791869" y="1206857"/>
            <a:ext cx="489583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5"/>
              </a:lnSpc>
            </a:pPr>
            <a:r>
              <a:rPr sz="800" spc="-55" dirty="0">
                <a:solidFill>
                  <a:srgbClr val="FFFFFF"/>
                </a:solidFill>
                <a:latin typeface="Arial MT"/>
                <a:cs typeface="Arial MT"/>
              </a:rPr>
              <a:t>Fr</a:t>
            </a:r>
            <a:r>
              <a:rPr sz="800" spc="-30" dirty="0">
                <a:solidFill>
                  <a:srgbClr val="FFFFFF"/>
                </a:solidFill>
                <a:latin typeface="Arial MT"/>
                <a:cs typeface="Arial MT"/>
              </a:rPr>
              <a:t>oilan</a:t>
            </a:r>
            <a:r>
              <a:rPr sz="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Arial MT"/>
                <a:cs typeface="Arial MT"/>
              </a:rPr>
              <a:t>Roa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478" name="object 478"/>
          <p:cNvGrpSpPr/>
          <p:nvPr/>
        </p:nvGrpSpPr>
        <p:grpSpPr>
          <a:xfrm>
            <a:off x="1190985" y="837031"/>
            <a:ext cx="5949315" cy="4859020"/>
            <a:chOff x="1190985" y="837031"/>
            <a:chExt cx="5949315" cy="4859020"/>
          </a:xfrm>
        </p:grpSpPr>
        <p:pic>
          <p:nvPicPr>
            <p:cNvPr id="479" name="object 47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543" y="3939853"/>
              <a:ext cx="186016" cy="174866"/>
            </a:xfrm>
            <a:prstGeom prst="rect">
              <a:avLst/>
            </a:prstGeom>
          </p:spPr>
        </p:pic>
        <p:pic>
          <p:nvPicPr>
            <p:cNvPr id="480" name="object 4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0985" y="3874895"/>
              <a:ext cx="186016" cy="174866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6382" y="5521158"/>
              <a:ext cx="186004" cy="174853"/>
            </a:xfrm>
            <a:prstGeom prst="rect">
              <a:avLst/>
            </a:prstGeom>
          </p:spPr>
        </p:pic>
        <p:sp>
          <p:nvSpPr>
            <p:cNvPr id="482" name="object 482"/>
            <p:cNvSpPr/>
            <p:nvPr/>
          </p:nvSpPr>
          <p:spPr>
            <a:xfrm>
              <a:off x="4426912" y="855129"/>
              <a:ext cx="2694940" cy="4475480"/>
            </a:xfrm>
            <a:custGeom>
              <a:avLst/>
              <a:gdLst/>
              <a:ahLst/>
              <a:cxnLst/>
              <a:rect l="l" t="t" r="r" b="b"/>
              <a:pathLst>
                <a:path w="2694940" h="4475480">
                  <a:moveTo>
                    <a:pt x="0" y="0"/>
                  </a:moveTo>
                  <a:lnTo>
                    <a:pt x="1498451" y="2777076"/>
                  </a:lnTo>
                  <a:lnTo>
                    <a:pt x="1961594" y="3302005"/>
                  </a:lnTo>
                  <a:lnTo>
                    <a:pt x="2694739" y="4475078"/>
                  </a:lnTo>
                </a:path>
              </a:pathLst>
            </a:custGeom>
            <a:ln w="35788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6073" y="5008929"/>
              <a:ext cx="186004" cy="174853"/>
            </a:xfrm>
            <a:prstGeom prst="rect">
              <a:avLst/>
            </a:prstGeom>
          </p:spPr>
        </p:pic>
      </p:grpSp>
      <p:sp>
        <p:nvSpPr>
          <p:cNvPr id="484" name="object 484"/>
          <p:cNvSpPr txBox="1"/>
          <p:nvPr/>
        </p:nvSpPr>
        <p:spPr>
          <a:xfrm>
            <a:off x="6615284" y="4752789"/>
            <a:ext cx="492759" cy="234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5080">
              <a:lnSpc>
                <a:spcPts val="800"/>
              </a:lnSpc>
              <a:spcBef>
                <a:spcPts val="160"/>
              </a:spcBef>
            </a:pPr>
            <a:r>
              <a:rPr sz="700" spc="-95" dirty="0">
                <a:solidFill>
                  <a:srgbClr val="FFFFFF"/>
                </a:solidFill>
                <a:latin typeface="Arial MT"/>
                <a:cs typeface="Arial MT"/>
              </a:rPr>
              <a:t>Futura</a:t>
            </a:r>
            <a:r>
              <a:rPr sz="7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85" dirty="0">
                <a:solidFill>
                  <a:srgbClr val="FFFFFF"/>
                </a:solidFill>
                <a:latin typeface="Arial MT"/>
                <a:cs typeface="Arial MT"/>
              </a:rPr>
              <a:t>Estación  </a:t>
            </a:r>
            <a:r>
              <a:rPr sz="700" spc="-215" dirty="0">
                <a:solidFill>
                  <a:srgbClr val="FFFFFF"/>
                </a:solidFill>
                <a:latin typeface="Arial MT"/>
                <a:cs typeface="Arial MT"/>
              </a:rPr>
              <a:t>W</a:t>
            </a:r>
            <a:r>
              <a:rPr sz="700" spc="-85" dirty="0">
                <a:solidFill>
                  <a:srgbClr val="FFFFFF"/>
                </a:solidFill>
                <a:latin typeface="Arial MT"/>
                <a:cs typeface="Arial MT"/>
              </a:rPr>
              <a:t>alker</a:t>
            </a:r>
            <a:r>
              <a:rPr sz="7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95" dirty="0">
                <a:solidFill>
                  <a:srgbClr val="FFFFFF"/>
                </a:solidFill>
                <a:latin typeface="Arial MT"/>
                <a:cs typeface="Arial MT"/>
              </a:rPr>
              <a:t>Martínez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485" name="object 48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0990" y="5491417"/>
            <a:ext cx="149542" cy="149555"/>
          </a:xfrm>
          <a:prstGeom prst="rect">
            <a:avLst/>
          </a:prstGeom>
        </p:spPr>
      </p:pic>
      <p:sp>
        <p:nvSpPr>
          <p:cNvPr id="486" name="object 486"/>
          <p:cNvSpPr txBox="1"/>
          <p:nvPr/>
        </p:nvSpPr>
        <p:spPr>
          <a:xfrm>
            <a:off x="3197584" y="5461704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87" name="object 487"/>
          <p:cNvGrpSpPr/>
          <p:nvPr/>
        </p:nvGrpSpPr>
        <p:grpSpPr>
          <a:xfrm>
            <a:off x="321911" y="1138165"/>
            <a:ext cx="5423535" cy="4011929"/>
            <a:chOff x="321911" y="1138165"/>
            <a:chExt cx="5423535" cy="4011929"/>
          </a:xfrm>
        </p:grpSpPr>
        <p:pic>
          <p:nvPicPr>
            <p:cNvPr id="488" name="object 4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5388" y="5000434"/>
              <a:ext cx="149542" cy="149555"/>
            </a:xfrm>
            <a:prstGeom prst="rect">
              <a:avLst/>
            </a:prstGeom>
          </p:spPr>
        </p:pic>
        <p:pic>
          <p:nvPicPr>
            <p:cNvPr id="489" name="object 48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911" y="1138165"/>
              <a:ext cx="149542" cy="149555"/>
            </a:xfrm>
            <a:prstGeom prst="rect">
              <a:avLst/>
            </a:prstGeom>
          </p:spPr>
        </p:pic>
      </p:grpSp>
      <p:sp>
        <p:nvSpPr>
          <p:cNvPr id="490" name="object 490"/>
          <p:cNvSpPr txBox="1"/>
          <p:nvPr/>
        </p:nvSpPr>
        <p:spPr>
          <a:xfrm>
            <a:off x="348505" y="1108469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6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91" name="object 491"/>
          <p:cNvGrpSpPr/>
          <p:nvPr/>
        </p:nvGrpSpPr>
        <p:grpSpPr>
          <a:xfrm>
            <a:off x="1574090" y="2930879"/>
            <a:ext cx="2947670" cy="2221230"/>
            <a:chOff x="1574090" y="2930879"/>
            <a:chExt cx="2947670" cy="2221230"/>
          </a:xfrm>
        </p:grpSpPr>
        <p:pic>
          <p:nvPicPr>
            <p:cNvPr id="492" name="object 4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2033" y="5002034"/>
              <a:ext cx="149542" cy="149555"/>
            </a:xfrm>
            <a:prstGeom prst="rect">
              <a:avLst/>
            </a:prstGeom>
          </p:spPr>
        </p:pic>
        <p:pic>
          <p:nvPicPr>
            <p:cNvPr id="493" name="object 49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4090" y="3382709"/>
              <a:ext cx="149542" cy="149555"/>
            </a:xfrm>
            <a:prstGeom prst="rect">
              <a:avLst/>
            </a:prstGeom>
          </p:spPr>
        </p:pic>
        <p:pic>
          <p:nvPicPr>
            <p:cNvPr id="494" name="object 49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15941" y="2930879"/>
              <a:ext cx="149542" cy="149555"/>
            </a:xfrm>
            <a:prstGeom prst="rect">
              <a:avLst/>
            </a:prstGeom>
          </p:spPr>
        </p:pic>
        <p:pic>
          <p:nvPicPr>
            <p:cNvPr id="495" name="object 49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83484" y="3770692"/>
              <a:ext cx="149542" cy="149555"/>
            </a:xfrm>
            <a:prstGeom prst="rect">
              <a:avLst/>
            </a:prstGeom>
          </p:spPr>
        </p:pic>
      </p:grpSp>
      <p:sp>
        <p:nvSpPr>
          <p:cNvPr id="496" name="object 496"/>
          <p:cNvSpPr txBox="1"/>
          <p:nvPr/>
        </p:nvSpPr>
        <p:spPr>
          <a:xfrm>
            <a:off x="1600683" y="2901178"/>
            <a:ext cx="600075" cy="10287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4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97" name="object 497"/>
          <p:cNvGrpSpPr/>
          <p:nvPr/>
        </p:nvGrpSpPr>
        <p:grpSpPr>
          <a:xfrm>
            <a:off x="4545103" y="4898812"/>
            <a:ext cx="286385" cy="479425"/>
            <a:chOff x="4545103" y="4898812"/>
            <a:chExt cx="286385" cy="479425"/>
          </a:xfrm>
        </p:grpSpPr>
        <p:sp>
          <p:nvSpPr>
            <p:cNvPr id="498" name="object 498"/>
            <p:cNvSpPr/>
            <p:nvPr/>
          </p:nvSpPr>
          <p:spPr>
            <a:xfrm>
              <a:off x="4564151" y="4917866"/>
              <a:ext cx="248285" cy="420370"/>
            </a:xfrm>
            <a:custGeom>
              <a:avLst/>
              <a:gdLst/>
              <a:ahLst/>
              <a:cxnLst/>
              <a:rect l="l" t="t" r="r" b="b"/>
              <a:pathLst>
                <a:path w="248285" h="420370">
                  <a:moveTo>
                    <a:pt x="124053" y="0"/>
                  </a:moveTo>
                  <a:lnTo>
                    <a:pt x="75813" y="9764"/>
                  </a:lnTo>
                  <a:lnTo>
                    <a:pt x="36375" y="36374"/>
                  </a:lnTo>
                  <a:lnTo>
                    <a:pt x="9764" y="75807"/>
                  </a:lnTo>
                  <a:lnTo>
                    <a:pt x="0" y="124040"/>
                  </a:lnTo>
                  <a:lnTo>
                    <a:pt x="7181" y="163358"/>
                  </a:lnTo>
                  <a:lnTo>
                    <a:pt x="25364" y="215063"/>
                  </a:lnTo>
                  <a:lnTo>
                    <a:pt x="49504" y="271279"/>
                  </a:lnTo>
                  <a:lnTo>
                    <a:pt x="74559" y="324131"/>
                  </a:lnTo>
                  <a:lnTo>
                    <a:pt x="95485" y="365743"/>
                  </a:lnTo>
                  <a:lnTo>
                    <a:pt x="124053" y="419823"/>
                  </a:lnTo>
                  <a:lnTo>
                    <a:pt x="152626" y="365743"/>
                  </a:lnTo>
                  <a:lnTo>
                    <a:pt x="173553" y="324131"/>
                  </a:lnTo>
                  <a:lnTo>
                    <a:pt x="198607" y="271279"/>
                  </a:lnTo>
                  <a:lnTo>
                    <a:pt x="222745" y="215063"/>
                  </a:lnTo>
                  <a:lnTo>
                    <a:pt x="240926" y="163358"/>
                  </a:lnTo>
                  <a:lnTo>
                    <a:pt x="248107" y="124040"/>
                  </a:lnTo>
                  <a:lnTo>
                    <a:pt x="238342" y="75807"/>
                  </a:lnTo>
                  <a:lnTo>
                    <a:pt x="211731" y="36374"/>
                  </a:lnTo>
                  <a:lnTo>
                    <a:pt x="172294" y="9764"/>
                  </a:lnTo>
                  <a:lnTo>
                    <a:pt x="124053" y="0"/>
                  </a:lnTo>
                  <a:close/>
                </a:path>
              </a:pathLst>
            </a:custGeom>
            <a:solidFill>
              <a:srgbClr val="FED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545103" y="4898812"/>
              <a:ext cx="286385" cy="479425"/>
            </a:xfrm>
            <a:custGeom>
              <a:avLst/>
              <a:gdLst/>
              <a:ahLst/>
              <a:cxnLst/>
              <a:rect l="l" t="t" r="r" b="b"/>
              <a:pathLst>
                <a:path w="286385" h="479425">
                  <a:moveTo>
                    <a:pt x="143103" y="0"/>
                  </a:moveTo>
                  <a:lnTo>
                    <a:pt x="97921" y="7307"/>
                  </a:lnTo>
                  <a:lnTo>
                    <a:pt x="58644" y="27647"/>
                  </a:lnTo>
                  <a:lnTo>
                    <a:pt x="27647" y="58644"/>
                  </a:lnTo>
                  <a:lnTo>
                    <a:pt x="7307" y="97921"/>
                  </a:lnTo>
                  <a:lnTo>
                    <a:pt x="0" y="143103"/>
                  </a:lnTo>
                  <a:lnTo>
                    <a:pt x="6325" y="181734"/>
                  </a:lnTo>
                  <a:lnTo>
                    <a:pt x="22675" y="231034"/>
                  </a:lnTo>
                  <a:lnTo>
                    <a:pt x="45107" y="285068"/>
                  </a:lnTo>
                  <a:lnTo>
                    <a:pt x="69678" y="337904"/>
                  </a:lnTo>
                  <a:lnTo>
                    <a:pt x="92448" y="383607"/>
                  </a:lnTo>
                  <a:lnTo>
                    <a:pt x="143103" y="479425"/>
                  </a:lnTo>
                  <a:lnTo>
                    <a:pt x="176733" y="416242"/>
                  </a:lnTo>
                  <a:lnTo>
                    <a:pt x="186075" y="398335"/>
                  </a:lnTo>
                  <a:lnTo>
                    <a:pt x="143103" y="398335"/>
                  </a:lnTo>
                  <a:lnTo>
                    <a:pt x="82398" y="283397"/>
                  </a:lnTo>
                  <a:lnTo>
                    <a:pt x="51225" y="218498"/>
                  </a:lnTo>
                  <a:lnTo>
                    <a:pt x="39740" y="179709"/>
                  </a:lnTo>
                  <a:lnTo>
                    <a:pt x="38099" y="143103"/>
                  </a:lnTo>
                  <a:lnTo>
                    <a:pt x="46352" y="102233"/>
                  </a:lnTo>
                  <a:lnTo>
                    <a:pt x="68856" y="68856"/>
                  </a:lnTo>
                  <a:lnTo>
                    <a:pt x="102233" y="46352"/>
                  </a:lnTo>
                  <a:lnTo>
                    <a:pt x="143103" y="38100"/>
                  </a:lnTo>
                  <a:lnTo>
                    <a:pt x="238015" y="38100"/>
                  </a:lnTo>
                  <a:lnTo>
                    <a:pt x="227563" y="27647"/>
                  </a:lnTo>
                  <a:lnTo>
                    <a:pt x="188285" y="7307"/>
                  </a:lnTo>
                  <a:lnTo>
                    <a:pt x="143103" y="0"/>
                  </a:lnTo>
                  <a:close/>
                </a:path>
                <a:path w="286385" h="479425">
                  <a:moveTo>
                    <a:pt x="238015" y="38100"/>
                  </a:moveTo>
                  <a:lnTo>
                    <a:pt x="143103" y="38100"/>
                  </a:lnTo>
                  <a:lnTo>
                    <a:pt x="183974" y="46352"/>
                  </a:lnTo>
                  <a:lnTo>
                    <a:pt x="217350" y="68856"/>
                  </a:lnTo>
                  <a:lnTo>
                    <a:pt x="239854" y="102233"/>
                  </a:lnTo>
                  <a:lnTo>
                    <a:pt x="248107" y="143103"/>
                  </a:lnTo>
                  <a:lnTo>
                    <a:pt x="231700" y="207447"/>
                  </a:lnTo>
                  <a:lnTo>
                    <a:pt x="195605" y="292465"/>
                  </a:lnTo>
                  <a:lnTo>
                    <a:pt x="159510" y="366610"/>
                  </a:lnTo>
                  <a:lnTo>
                    <a:pt x="143103" y="398335"/>
                  </a:lnTo>
                  <a:lnTo>
                    <a:pt x="186075" y="398335"/>
                  </a:lnTo>
                  <a:lnTo>
                    <a:pt x="216528" y="337904"/>
                  </a:lnTo>
                  <a:lnTo>
                    <a:pt x="241099" y="285068"/>
                  </a:lnTo>
                  <a:lnTo>
                    <a:pt x="263531" y="231034"/>
                  </a:lnTo>
                  <a:lnTo>
                    <a:pt x="279881" y="181734"/>
                  </a:lnTo>
                  <a:lnTo>
                    <a:pt x="286207" y="143103"/>
                  </a:lnTo>
                  <a:lnTo>
                    <a:pt x="278899" y="97921"/>
                  </a:lnTo>
                  <a:lnTo>
                    <a:pt x="258559" y="58644"/>
                  </a:lnTo>
                  <a:lnTo>
                    <a:pt x="238015" y="38100"/>
                  </a:lnTo>
                  <a:close/>
                </a:path>
              </a:pathLst>
            </a:custGeom>
            <a:solidFill>
              <a:srgbClr val="393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30525" y="4981009"/>
              <a:ext cx="115354" cy="115354"/>
            </a:xfrm>
            <a:prstGeom prst="rect">
              <a:avLst/>
            </a:prstGeom>
          </p:spPr>
        </p:pic>
      </p:grpSp>
      <p:sp>
        <p:nvSpPr>
          <p:cNvPr id="501" name="object 501"/>
          <p:cNvSpPr txBox="1"/>
          <p:nvPr/>
        </p:nvSpPr>
        <p:spPr>
          <a:xfrm>
            <a:off x="5530961" y="5885430"/>
            <a:ext cx="158750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1454">
              <a:lnSpc>
                <a:spcPct val="125000"/>
              </a:lnSpc>
              <a:spcBef>
                <a:spcPts val="100"/>
              </a:spcBef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1.-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FFFFFF"/>
                </a:solidFill>
                <a:latin typeface="Arial MT"/>
                <a:cs typeface="Arial MT"/>
              </a:rPr>
              <a:t>Santuario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Schoenstatt  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2.-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Mall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Plaza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1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espucio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3.-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Clínica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1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espucio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ct val="125000"/>
              </a:lnSpc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4.-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Arial MT"/>
                <a:cs typeface="Arial MT"/>
              </a:rPr>
              <a:t>DuocUC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FFFFFF"/>
                </a:solidFill>
                <a:latin typeface="Arial MT"/>
                <a:cs typeface="Arial MT"/>
              </a:rPr>
              <a:t>sede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Plaza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21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espucio  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5.-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Hospital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Clínico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Florida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6.-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Mall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FFFFFF"/>
                </a:solidFill>
                <a:latin typeface="Arial MT"/>
                <a:cs typeface="Arial MT"/>
              </a:rPr>
              <a:t>Florida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Arial MT"/>
                <a:cs typeface="Arial MT"/>
              </a:rPr>
              <a:t>Center</a:t>
            </a:r>
            <a:endParaRPr sz="1000">
              <a:latin typeface="Arial MT"/>
              <a:cs typeface="Arial MT"/>
            </a:endParaRPr>
          </a:p>
          <a:p>
            <a:pPr marL="12700" marR="33655">
              <a:lnSpc>
                <a:spcPct val="125000"/>
              </a:lnSpc>
            </a:pP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7.-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Colegio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Alcantara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Arial MT"/>
                <a:cs typeface="Arial MT"/>
              </a:rPr>
              <a:t>Co</a:t>
            </a:r>
            <a:r>
              <a:rPr sz="1000" spc="-7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000" spc="-65" dirty="0">
                <a:solidFill>
                  <a:srgbClr val="FFFFFF"/>
                </a:solidFill>
                <a:latin typeface="Arial MT"/>
                <a:cs typeface="Arial MT"/>
              </a:rPr>
              <a:t>dillera  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8.-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 MT"/>
                <a:cs typeface="Arial MT"/>
              </a:rPr>
              <a:t>Universidad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Arial MT"/>
                <a:cs typeface="Arial MT"/>
              </a:rPr>
              <a:t>Las</a:t>
            </a:r>
            <a:r>
              <a:rPr sz="10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FFFFFF"/>
                </a:solidFill>
                <a:latin typeface="Arial MT"/>
                <a:cs typeface="Arial MT"/>
              </a:rPr>
              <a:t>Américas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4132516" y="4972333"/>
            <a:ext cx="1965325" cy="648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120"/>
              </a:spcBef>
              <a:tabLst>
                <a:tab pos="1501775" algn="l"/>
              </a:tabLst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7	8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alker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FFFFFF"/>
                </a:solidFill>
                <a:latin typeface="Arial"/>
                <a:cs typeface="Arial"/>
              </a:rPr>
              <a:t>Martínez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75" dirty="0">
                <a:solidFill>
                  <a:srgbClr val="FFFFFF"/>
                </a:solidFill>
                <a:latin typeface="Arial"/>
                <a:cs typeface="Arial"/>
              </a:rPr>
              <a:t>1155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03" name="object 50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6468" y="2139405"/>
            <a:ext cx="149542" cy="149555"/>
          </a:xfrm>
          <a:prstGeom prst="rect">
            <a:avLst/>
          </a:prstGeom>
        </p:spPr>
      </p:pic>
      <p:sp>
        <p:nvSpPr>
          <p:cNvPr id="504" name="object 504"/>
          <p:cNvSpPr txBox="1"/>
          <p:nvPr/>
        </p:nvSpPr>
        <p:spPr>
          <a:xfrm>
            <a:off x="1793068" y="2109686"/>
            <a:ext cx="90805" cy="188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spc="-40" dirty="0">
                <a:solidFill>
                  <a:srgbClr val="414042"/>
                </a:solidFill>
                <a:latin typeface="Trebuchet MS"/>
                <a:cs typeface="Trebuchet MS"/>
              </a:rPr>
              <a:t>5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505" name="object 505"/>
          <p:cNvGrpSpPr/>
          <p:nvPr/>
        </p:nvGrpSpPr>
        <p:grpSpPr>
          <a:xfrm>
            <a:off x="677786" y="3520588"/>
            <a:ext cx="6141720" cy="5932805"/>
            <a:chOff x="677786" y="3520588"/>
            <a:chExt cx="6141720" cy="5932805"/>
          </a:xfrm>
        </p:grpSpPr>
        <p:sp>
          <p:nvSpPr>
            <p:cNvPr id="506" name="object 506"/>
            <p:cNvSpPr/>
            <p:nvPr/>
          </p:nvSpPr>
          <p:spPr>
            <a:xfrm>
              <a:off x="2809735" y="5595010"/>
              <a:ext cx="114300" cy="32384"/>
            </a:xfrm>
            <a:custGeom>
              <a:avLst/>
              <a:gdLst/>
              <a:ahLst/>
              <a:cxnLst/>
              <a:rect l="l" t="t" r="r" b="b"/>
              <a:pathLst>
                <a:path w="114300" h="32385">
                  <a:moveTo>
                    <a:pt x="952" y="31826"/>
                  </a:moveTo>
                  <a:lnTo>
                    <a:pt x="838" y="31457"/>
                  </a:lnTo>
                  <a:lnTo>
                    <a:pt x="482" y="31661"/>
                  </a:lnTo>
                  <a:lnTo>
                    <a:pt x="0" y="32016"/>
                  </a:lnTo>
                  <a:lnTo>
                    <a:pt x="317" y="31978"/>
                  </a:lnTo>
                  <a:lnTo>
                    <a:pt x="647" y="31838"/>
                  </a:lnTo>
                  <a:lnTo>
                    <a:pt x="952" y="31826"/>
                  </a:lnTo>
                  <a:close/>
                </a:path>
                <a:path w="114300" h="32385">
                  <a:moveTo>
                    <a:pt x="114173" y="0"/>
                  </a:moveTo>
                  <a:lnTo>
                    <a:pt x="112522" y="825"/>
                  </a:lnTo>
                  <a:lnTo>
                    <a:pt x="110985" y="1638"/>
                  </a:lnTo>
                  <a:lnTo>
                    <a:pt x="111823" y="1422"/>
                  </a:lnTo>
                  <a:lnTo>
                    <a:pt x="113093" y="774"/>
                  </a:lnTo>
                  <a:lnTo>
                    <a:pt x="114173" y="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7" name="object 50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8853" y="6381813"/>
              <a:ext cx="1276261" cy="1276221"/>
            </a:xfrm>
            <a:prstGeom prst="rect">
              <a:avLst/>
            </a:prstGeom>
          </p:spPr>
        </p:pic>
        <p:sp>
          <p:nvSpPr>
            <p:cNvPr id="508" name="object 508"/>
            <p:cNvSpPr/>
            <p:nvPr/>
          </p:nvSpPr>
          <p:spPr>
            <a:xfrm>
              <a:off x="1572450" y="6295567"/>
              <a:ext cx="1442720" cy="1442085"/>
            </a:xfrm>
            <a:custGeom>
              <a:avLst/>
              <a:gdLst/>
              <a:ahLst/>
              <a:cxnLst/>
              <a:rect l="l" t="t" r="r" b="b"/>
              <a:pathLst>
                <a:path w="1442720" h="1442084">
                  <a:moveTo>
                    <a:pt x="55321" y="1022451"/>
                  </a:moveTo>
                  <a:lnTo>
                    <a:pt x="54622" y="1012405"/>
                  </a:lnTo>
                  <a:lnTo>
                    <a:pt x="53327" y="1009751"/>
                  </a:lnTo>
                  <a:lnTo>
                    <a:pt x="55321" y="1022451"/>
                  </a:lnTo>
                  <a:close/>
                </a:path>
                <a:path w="1442720" h="1442084">
                  <a:moveTo>
                    <a:pt x="57531" y="491223"/>
                  </a:moveTo>
                  <a:lnTo>
                    <a:pt x="57429" y="489051"/>
                  </a:lnTo>
                  <a:lnTo>
                    <a:pt x="53060" y="501751"/>
                  </a:lnTo>
                  <a:lnTo>
                    <a:pt x="57531" y="491223"/>
                  </a:lnTo>
                  <a:close/>
                </a:path>
                <a:path w="1442720" h="1442084">
                  <a:moveTo>
                    <a:pt x="58026" y="501751"/>
                  </a:moveTo>
                  <a:lnTo>
                    <a:pt x="57950" y="500278"/>
                  </a:lnTo>
                  <a:lnTo>
                    <a:pt x="57543" y="501751"/>
                  </a:lnTo>
                  <a:lnTo>
                    <a:pt x="58026" y="501751"/>
                  </a:lnTo>
                  <a:close/>
                </a:path>
                <a:path w="1442720" h="1442084">
                  <a:moveTo>
                    <a:pt x="81838" y="1022451"/>
                  </a:moveTo>
                  <a:lnTo>
                    <a:pt x="81191" y="1009751"/>
                  </a:lnTo>
                  <a:lnTo>
                    <a:pt x="79006" y="1009751"/>
                  </a:lnTo>
                  <a:lnTo>
                    <a:pt x="81838" y="1022451"/>
                  </a:lnTo>
                  <a:close/>
                </a:path>
                <a:path w="1442720" h="1442084">
                  <a:moveTo>
                    <a:pt x="92278" y="1030058"/>
                  </a:moveTo>
                  <a:lnTo>
                    <a:pt x="91338" y="1028001"/>
                  </a:lnTo>
                  <a:lnTo>
                    <a:pt x="89801" y="1027226"/>
                  </a:lnTo>
                  <a:lnTo>
                    <a:pt x="91440" y="1029296"/>
                  </a:lnTo>
                  <a:lnTo>
                    <a:pt x="92278" y="1030058"/>
                  </a:lnTo>
                  <a:close/>
                </a:path>
                <a:path w="1442720" h="1442084">
                  <a:moveTo>
                    <a:pt x="106819" y="378345"/>
                  </a:moveTo>
                  <a:lnTo>
                    <a:pt x="103251" y="387451"/>
                  </a:lnTo>
                  <a:lnTo>
                    <a:pt x="105041" y="387451"/>
                  </a:lnTo>
                  <a:lnTo>
                    <a:pt x="106819" y="378345"/>
                  </a:lnTo>
                  <a:close/>
                </a:path>
                <a:path w="1442720" h="1442084">
                  <a:moveTo>
                    <a:pt x="117563" y="1085951"/>
                  </a:moveTo>
                  <a:lnTo>
                    <a:pt x="113118" y="1073251"/>
                  </a:lnTo>
                  <a:lnTo>
                    <a:pt x="114846" y="1080909"/>
                  </a:lnTo>
                  <a:lnTo>
                    <a:pt x="117563" y="1085951"/>
                  </a:lnTo>
                  <a:close/>
                </a:path>
                <a:path w="1442720" h="1442084">
                  <a:moveTo>
                    <a:pt x="122059" y="1083119"/>
                  </a:moveTo>
                  <a:lnTo>
                    <a:pt x="120015" y="1080109"/>
                  </a:lnTo>
                  <a:lnTo>
                    <a:pt x="118630" y="1078217"/>
                  </a:lnTo>
                  <a:lnTo>
                    <a:pt x="117563" y="1076871"/>
                  </a:lnTo>
                  <a:lnTo>
                    <a:pt x="122059" y="1083119"/>
                  </a:lnTo>
                  <a:close/>
                </a:path>
                <a:path w="1442720" h="1442084">
                  <a:moveTo>
                    <a:pt x="149758" y="1132662"/>
                  </a:moveTo>
                  <a:lnTo>
                    <a:pt x="148437" y="1124051"/>
                  </a:lnTo>
                  <a:lnTo>
                    <a:pt x="145757" y="1124051"/>
                  </a:lnTo>
                  <a:lnTo>
                    <a:pt x="149758" y="1132662"/>
                  </a:lnTo>
                  <a:close/>
                </a:path>
                <a:path w="1442720" h="1442084">
                  <a:moveTo>
                    <a:pt x="175717" y="285851"/>
                  </a:moveTo>
                  <a:lnTo>
                    <a:pt x="175679" y="285267"/>
                  </a:lnTo>
                  <a:lnTo>
                    <a:pt x="175387" y="285851"/>
                  </a:lnTo>
                  <a:lnTo>
                    <a:pt x="175717" y="285851"/>
                  </a:lnTo>
                  <a:close/>
                </a:path>
                <a:path w="1442720" h="1442084">
                  <a:moveTo>
                    <a:pt x="188328" y="1177988"/>
                  </a:moveTo>
                  <a:lnTo>
                    <a:pt x="188226" y="1177683"/>
                  </a:lnTo>
                  <a:lnTo>
                    <a:pt x="185699" y="1174851"/>
                  </a:lnTo>
                  <a:lnTo>
                    <a:pt x="188328" y="1177988"/>
                  </a:lnTo>
                  <a:close/>
                </a:path>
                <a:path w="1442720" h="1442084">
                  <a:moveTo>
                    <a:pt x="197802" y="1187551"/>
                  </a:moveTo>
                  <a:lnTo>
                    <a:pt x="192887" y="1174851"/>
                  </a:lnTo>
                  <a:lnTo>
                    <a:pt x="187401" y="1174851"/>
                  </a:lnTo>
                  <a:lnTo>
                    <a:pt x="188226" y="1177683"/>
                  </a:lnTo>
                  <a:lnTo>
                    <a:pt x="197053" y="1187551"/>
                  </a:lnTo>
                  <a:lnTo>
                    <a:pt x="197802" y="1187551"/>
                  </a:lnTo>
                  <a:close/>
                </a:path>
                <a:path w="1442720" h="1442084">
                  <a:moveTo>
                    <a:pt x="204685" y="247053"/>
                  </a:moveTo>
                  <a:lnTo>
                    <a:pt x="195072" y="248704"/>
                  </a:lnTo>
                  <a:lnTo>
                    <a:pt x="202565" y="235051"/>
                  </a:lnTo>
                  <a:lnTo>
                    <a:pt x="195821" y="235051"/>
                  </a:lnTo>
                  <a:lnTo>
                    <a:pt x="184810" y="247751"/>
                  </a:lnTo>
                  <a:lnTo>
                    <a:pt x="178142" y="260451"/>
                  </a:lnTo>
                  <a:lnTo>
                    <a:pt x="172186" y="260451"/>
                  </a:lnTo>
                  <a:lnTo>
                    <a:pt x="163283" y="273151"/>
                  </a:lnTo>
                  <a:lnTo>
                    <a:pt x="162458" y="273151"/>
                  </a:lnTo>
                  <a:lnTo>
                    <a:pt x="157810" y="285851"/>
                  </a:lnTo>
                  <a:lnTo>
                    <a:pt x="152996" y="285851"/>
                  </a:lnTo>
                  <a:lnTo>
                    <a:pt x="148374" y="298551"/>
                  </a:lnTo>
                  <a:lnTo>
                    <a:pt x="144259" y="298551"/>
                  </a:lnTo>
                  <a:lnTo>
                    <a:pt x="126263" y="323951"/>
                  </a:lnTo>
                  <a:lnTo>
                    <a:pt x="102768" y="362051"/>
                  </a:lnTo>
                  <a:lnTo>
                    <a:pt x="77914" y="400151"/>
                  </a:lnTo>
                  <a:lnTo>
                    <a:pt x="55816" y="438251"/>
                  </a:lnTo>
                  <a:lnTo>
                    <a:pt x="57378" y="438251"/>
                  </a:lnTo>
                  <a:lnTo>
                    <a:pt x="53340" y="450951"/>
                  </a:lnTo>
                  <a:lnTo>
                    <a:pt x="45212" y="463651"/>
                  </a:lnTo>
                  <a:lnTo>
                    <a:pt x="47091" y="463651"/>
                  </a:lnTo>
                  <a:lnTo>
                    <a:pt x="44564" y="476351"/>
                  </a:lnTo>
                  <a:lnTo>
                    <a:pt x="41021" y="476351"/>
                  </a:lnTo>
                  <a:lnTo>
                    <a:pt x="43014" y="463651"/>
                  </a:lnTo>
                  <a:lnTo>
                    <a:pt x="36588" y="489051"/>
                  </a:lnTo>
                  <a:lnTo>
                    <a:pt x="35826" y="490677"/>
                  </a:lnTo>
                  <a:lnTo>
                    <a:pt x="35826" y="552551"/>
                  </a:lnTo>
                  <a:lnTo>
                    <a:pt x="33896" y="565251"/>
                  </a:lnTo>
                  <a:lnTo>
                    <a:pt x="32270" y="565251"/>
                  </a:lnTo>
                  <a:lnTo>
                    <a:pt x="33782" y="552551"/>
                  </a:lnTo>
                  <a:lnTo>
                    <a:pt x="35826" y="552551"/>
                  </a:lnTo>
                  <a:lnTo>
                    <a:pt x="35826" y="490677"/>
                  </a:lnTo>
                  <a:lnTo>
                    <a:pt x="30607" y="501751"/>
                  </a:lnTo>
                  <a:lnTo>
                    <a:pt x="26123" y="514451"/>
                  </a:lnTo>
                  <a:lnTo>
                    <a:pt x="24193" y="527151"/>
                  </a:lnTo>
                  <a:lnTo>
                    <a:pt x="21920" y="539851"/>
                  </a:lnTo>
                  <a:lnTo>
                    <a:pt x="23672" y="527151"/>
                  </a:lnTo>
                  <a:lnTo>
                    <a:pt x="22085" y="527151"/>
                  </a:lnTo>
                  <a:lnTo>
                    <a:pt x="20993" y="539851"/>
                  </a:lnTo>
                  <a:lnTo>
                    <a:pt x="19253" y="539851"/>
                  </a:lnTo>
                  <a:lnTo>
                    <a:pt x="19799" y="527151"/>
                  </a:lnTo>
                  <a:lnTo>
                    <a:pt x="16205" y="552551"/>
                  </a:lnTo>
                  <a:lnTo>
                    <a:pt x="15709" y="552551"/>
                  </a:lnTo>
                  <a:lnTo>
                    <a:pt x="17272" y="565251"/>
                  </a:lnTo>
                  <a:lnTo>
                    <a:pt x="19837" y="565251"/>
                  </a:lnTo>
                  <a:lnTo>
                    <a:pt x="16967" y="577951"/>
                  </a:lnTo>
                  <a:lnTo>
                    <a:pt x="14033" y="577951"/>
                  </a:lnTo>
                  <a:lnTo>
                    <a:pt x="13423" y="590651"/>
                  </a:lnTo>
                  <a:lnTo>
                    <a:pt x="17056" y="590651"/>
                  </a:lnTo>
                  <a:lnTo>
                    <a:pt x="17805" y="590651"/>
                  </a:lnTo>
                  <a:lnTo>
                    <a:pt x="18821" y="577951"/>
                  </a:lnTo>
                  <a:lnTo>
                    <a:pt x="20256" y="577951"/>
                  </a:lnTo>
                  <a:lnTo>
                    <a:pt x="21691" y="565251"/>
                  </a:lnTo>
                  <a:lnTo>
                    <a:pt x="21996" y="574802"/>
                  </a:lnTo>
                  <a:lnTo>
                    <a:pt x="21272" y="578421"/>
                  </a:lnTo>
                  <a:lnTo>
                    <a:pt x="21374" y="582460"/>
                  </a:lnTo>
                  <a:lnTo>
                    <a:pt x="22567" y="579310"/>
                  </a:lnTo>
                  <a:lnTo>
                    <a:pt x="22517" y="577951"/>
                  </a:lnTo>
                  <a:lnTo>
                    <a:pt x="22834" y="577951"/>
                  </a:lnTo>
                  <a:lnTo>
                    <a:pt x="26708" y="565251"/>
                  </a:lnTo>
                  <a:lnTo>
                    <a:pt x="27266" y="565251"/>
                  </a:lnTo>
                  <a:lnTo>
                    <a:pt x="27266" y="577951"/>
                  </a:lnTo>
                  <a:lnTo>
                    <a:pt x="22580" y="590651"/>
                  </a:lnTo>
                  <a:lnTo>
                    <a:pt x="23533" y="590651"/>
                  </a:lnTo>
                  <a:lnTo>
                    <a:pt x="24790" y="603351"/>
                  </a:lnTo>
                  <a:lnTo>
                    <a:pt x="26758" y="603351"/>
                  </a:lnTo>
                  <a:lnTo>
                    <a:pt x="25946" y="606539"/>
                  </a:lnTo>
                  <a:lnTo>
                    <a:pt x="26962" y="603338"/>
                  </a:lnTo>
                  <a:lnTo>
                    <a:pt x="28168" y="598716"/>
                  </a:lnTo>
                  <a:lnTo>
                    <a:pt x="29654" y="592175"/>
                  </a:lnTo>
                  <a:lnTo>
                    <a:pt x="26885" y="602869"/>
                  </a:lnTo>
                  <a:lnTo>
                    <a:pt x="27038" y="593864"/>
                  </a:lnTo>
                  <a:lnTo>
                    <a:pt x="27114" y="595020"/>
                  </a:lnTo>
                  <a:lnTo>
                    <a:pt x="27597" y="595147"/>
                  </a:lnTo>
                  <a:lnTo>
                    <a:pt x="28714" y="590905"/>
                  </a:lnTo>
                  <a:lnTo>
                    <a:pt x="28067" y="592302"/>
                  </a:lnTo>
                  <a:lnTo>
                    <a:pt x="27520" y="592620"/>
                  </a:lnTo>
                  <a:lnTo>
                    <a:pt x="27051" y="592861"/>
                  </a:lnTo>
                  <a:lnTo>
                    <a:pt x="27101" y="590651"/>
                  </a:lnTo>
                  <a:lnTo>
                    <a:pt x="28511" y="590651"/>
                  </a:lnTo>
                  <a:lnTo>
                    <a:pt x="29006" y="577951"/>
                  </a:lnTo>
                  <a:lnTo>
                    <a:pt x="33312" y="577951"/>
                  </a:lnTo>
                  <a:lnTo>
                    <a:pt x="45085" y="539851"/>
                  </a:lnTo>
                  <a:lnTo>
                    <a:pt x="47117" y="514451"/>
                  </a:lnTo>
                  <a:lnTo>
                    <a:pt x="51244" y="501751"/>
                  </a:lnTo>
                  <a:lnTo>
                    <a:pt x="53809" y="489051"/>
                  </a:lnTo>
                  <a:lnTo>
                    <a:pt x="56807" y="476351"/>
                  </a:lnTo>
                  <a:lnTo>
                    <a:pt x="60655" y="463651"/>
                  </a:lnTo>
                  <a:lnTo>
                    <a:pt x="65786" y="450951"/>
                  </a:lnTo>
                  <a:lnTo>
                    <a:pt x="63665" y="463651"/>
                  </a:lnTo>
                  <a:lnTo>
                    <a:pt x="68999" y="450951"/>
                  </a:lnTo>
                  <a:lnTo>
                    <a:pt x="71793" y="450951"/>
                  </a:lnTo>
                  <a:lnTo>
                    <a:pt x="66725" y="463651"/>
                  </a:lnTo>
                  <a:lnTo>
                    <a:pt x="62649" y="476351"/>
                  </a:lnTo>
                  <a:lnTo>
                    <a:pt x="58445" y="489051"/>
                  </a:lnTo>
                  <a:lnTo>
                    <a:pt x="57531" y="491223"/>
                  </a:lnTo>
                  <a:lnTo>
                    <a:pt x="57950" y="500278"/>
                  </a:lnTo>
                  <a:lnTo>
                    <a:pt x="68237" y="463651"/>
                  </a:lnTo>
                  <a:lnTo>
                    <a:pt x="70370" y="463651"/>
                  </a:lnTo>
                  <a:lnTo>
                    <a:pt x="72872" y="450951"/>
                  </a:lnTo>
                  <a:lnTo>
                    <a:pt x="78740" y="450951"/>
                  </a:lnTo>
                  <a:lnTo>
                    <a:pt x="76809" y="438251"/>
                  </a:lnTo>
                  <a:lnTo>
                    <a:pt x="81127" y="425551"/>
                  </a:lnTo>
                  <a:lnTo>
                    <a:pt x="88074" y="412851"/>
                  </a:lnTo>
                  <a:lnTo>
                    <a:pt x="93992" y="400151"/>
                  </a:lnTo>
                  <a:lnTo>
                    <a:pt x="95973" y="400151"/>
                  </a:lnTo>
                  <a:lnTo>
                    <a:pt x="87007" y="425551"/>
                  </a:lnTo>
                  <a:lnTo>
                    <a:pt x="93764" y="412851"/>
                  </a:lnTo>
                  <a:lnTo>
                    <a:pt x="96748" y="400151"/>
                  </a:lnTo>
                  <a:lnTo>
                    <a:pt x="99987" y="387451"/>
                  </a:lnTo>
                  <a:lnTo>
                    <a:pt x="107530" y="374751"/>
                  </a:lnTo>
                  <a:lnTo>
                    <a:pt x="106819" y="378345"/>
                  </a:lnTo>
                  <a:lnTo>
                    <a:pt x="108229" y="374751"/>
                  </a:lnTo>
                  <a:lnTo>
                    <a:pt x="114668" y="362051"/>
                  </a:lnTo>
                  <a:lnTo>
                    <a:pt x="118706" y="362051"/>
                  </a:lnTo>
                  <a:lnTo>
                    <a:pt x="133896" y="336651"/>
                  </a:lnTo>
                  <a:lnTo>
                    <a:pt x="138493" y="336651"/>
                  </a:lnTo>
                  <a:lnTo>
                    <a:pt x="143306" y="323951"/>
                  </a:lnTo>
                  <a:lnTo>
                    <a:pt x="148145" y="323951"/>
                  </a:lnTo>
                  <a:lnTo>
                    <a:pt x="152768" y="311251"/>
                  </a:lnTo>
                  <a:lnTo>
                    <a:pt x="161251" y="298551"/>
                  </a:lnTo>
                  <a:lnTo>
                    <a:pt x="168071" y="285851"/>
                  </a:lnTo>
                  <a:lnTo>
                    <a:pt x="172631" y="285851"/>
                  </a:lnTo>
                  <a:lnTo>
                    <a:pt x="174358" y="273151"/>
                  </a:lnTo>
                  <a:lnTo>
                    <a:pt x="174993" y="273151"/>
                  </a:lnTo>
                  <a:lnTo>
                    <a:pt x="175679" y="285267"/>
                  </a:lnTo>
                  <a:lnTo>
                    <a:pt x="181864" y="273151"/>
                  </a:lnTo>
                  <a:lnTo>
                    <a:pt x="188633" y="260451"/>
                  </a:lnTo>
                  <a:lnTo>
                    <a:pt x="192874" y="252704"/>
                  </a:lnTo>
                  <a:lnTo>
                    <a:pt x="188874" y="267322"/>
                  </a:lnTo>
                  <a:lnTo>
                    <a:pt x="192697" y="260718"/>
                  </a:lnTo>
                  <a:lnTo>
                    <a:pt x="196456" y="255574"/>
                  </a:lnTo>
                  <a:lnTo>
                    <a:pt x="200380" y="251231"/>
                  </a:lnTo>
                  <a:lnTo>
                    <a:pt x="204685" y="247053"/>
                  </a:lnTo>
                  <a:close/>
                </a:path>
                <a:path w="1442720" h="1442084">
                  <a:moveTo>
                    <a:pt x="205460" y="246316"/>
                  </a:moveTo>
                  <a:lnTo>
                    <a:pt x="205219" y="246545"/>
                  </a:lnTo>
                  <a:lnTo>
                    <a:pt x="204901" y="246837"/>
                  </a:lnTo>
                  <a:lnTo>
                    <a:pt x="204685" y="247053"/>
                  </a:lnTo>
                  <a:lnTo>
                    <a:pt x="204990" y="247002"/>
                  </a:lnTo>
                  <a:lnTo>
                    <a:pt x="205181" y="246735"/>
                  </a:lnTo>
                  <a:lnTo>
                    <a:pt x="205282" y="246570"/>
                  </a:lnTo>
                  <a:lnTo>
                    <a:pt x="205460" y="246316"/>
                  </a:lnTo>
                  <a:close/>
                </a:path>
                <a:path w="1442720" h="1442084">
                  <a:moveTo>
                    <a:pt x="228168" y="222351"/>
                  </a:moveTo>
                  <a:lnTo>
                    <a:pt x="220827" y="235051"/>
                  </a:lnTo>
                  <a:lnTo>
                    <a:pt x="223862" y="235051"/>
                  </a:lnTo>
                  <a:lnTo>
                    <a:pt x="228168" y="222351"/>
                  </a:lnTo>
                  <a:close/>
                </a:path>
                <a:path w="1442720" h="1442084">
                  <a:moveTo>
                    <a:pt x="332828" y="1297952"/>
                  </a:moveTo>
                  <a:lnTo>
                    <a:pt x="321310" y="1290193"/>
                  </a:lnTo>
                  <a:lnTo>
                    <a:pt x="325805" y="1294434"/>
                  </a:lnTo>
                  <a:lnTo>
                    <a:pt x="324192" y="1294866"/>
                  </a:lnTo>
                  <a:lnTo>
                    <a:pt x="322618" y="1294244"/>
                  </a:lnTo>
                  <a:lnTo>
                    <a:pt x="323253" y="1294765"/>
                  </a:lnTo>
                  <a:lnTo>
                    <a:pt x="323710" y="1294904"/>
                  </a:lnTo>
                  <a:lnTo>
                    <a:pt x="323989" y="1294917"/>
                  </a:lnTo>
                  <a:lnTo>
                    <a:pt x="324180" y="1294879"/>
                  </a:lnTo>
                  <a:lnTo>
                    <a:pt x="326999" y="1296009"/>
                  </a:lnTo>
                  <a:lnTo>
                    <a:pt x="329793" y="1297178"/>
                  </a:lnTo>
                  <a:lnTo>
                    <a:pt x="332828" y="1297952"/>
                  </a:lnTo>
                  <a:close/>
                </a:path>
                <a:path w="1442720" h="1442084">
                  <a:moveTo>
                    <a:pt x="336689" y="107518"/>
                  </a:moveTo>
                  <a:lnTo>
                    <a:pt x="321005" y="113563"/>
                  </a:lnTo>
                  <a:lnTo>
                    <a:pt x="316141" y="115862"/>
                  </a:lnTo>
                  <a:lnTo>
                    <a:pt x="315442" y="117322"/>
                  </a:lnTo>
                  <a:lnTo>
                    <a:pt x="319760" y="117411"/>
                  </a:lnTo>
                  <a:lnTo>
                    <a:pt x="326466" y="112839"/>
                  </a:lnTo>
                  <a:lnTo>
                    <a:pt x="331927" y="109829"/>
                  </a:lnTo>
                  <a:lnTo>
                    <a:pt x="336689" y="107518"/>
                  </a:lnTo>
                  <a:close/>
                </a:path>
                <a:path w="1442720" h="1442084">
                  <a:moveTo>
                    <a:pt x="795134" y="31851"/>
                  </a:moveTo>
                  <a:lnTo>
                    <a:pt x="793343" y="30353"/>
                  </a:lnTo>
                  <a:lnTo>
                    <a:pt x="792797" y="31851"/>
                  </a:lnTo>
                  <a:lnTo>
                    <a:pt x="795134" y="31851"/>
                  </a:lnTo>
                  <a:close/>
                </a:path>
                <a:path w="1442720" h="1442084">
                  <a:moveTo>
                    <a:pt x="795172" y="2298"/>
                  </a:moveTo>
                  <a:lnTo>
                    <a:pt x="788377" y="914"/>
                  </a:lnTo>
                  <a:lnTo>
                    <a:pt x="781189" y="152"/>
                  </a:lnTo>
                  <a:lnTo>
                    <a:pt x="773785" y="0"/>
                  </a:lnTo>
                  <a:lnTo>
                    <a:pt x="766330" y="406"/>
                  </a:lnTo>
                  <a:lnTo>
                    <a:pt x="771575" y="1219"/>
                  </a:lnTo>
                  <a:lnTo>
                    <a:pt x="778891" y="1397"/>
                  </a:lnTo>
                  <a:lnTo>
                    <a:pt x="786345" y="850"/>
                  </a:lnTo>
                  <a:lnTo>
                    <a:pt x="795172" y="2298"/>
                  </a:lnTo>
                  <a:close/>
                </a:path>
                <a:path w="1442720" h="1442084">
                  <a:moveTo>
                    <a:pt x="813612" y="19151"/>
                  </a:moveTo>
                  <a:lnTo>
                    <a:pt x="785888" y="6451"/>
                  </a:lnTo>
                  <a:lnTo>
                    <a:pt x="601611" y="6451"/>
                  </a:lnTo>
                  <a:lnTo>
                    <a:pt x="588797" y="19151"/>
                  </a:lnTo>
                  <a:lnTo>
                    <a:pt x="551332" y="19151"/>
                  </a:lnTo>
                  <a:lnTo>
                    <a:pt x="522528" y="31851"/>
                  </a:lnTo>
                  <a:lnTo>
                    <a:pt x="524484" y="31851"/>
                  </a:lnTo>
                  <a:lnTo>
                    <a:pt x="490689" y="44551"/>
                  </a:lnTo>
                  <a:lnTo>
                    <a:pt x="470408" y="57251"/>
                  </a:lnTo>
                  <a:lnTo>
                    <a:pt x="436994" y="57251"/>
                  </a:lnTo>
                  <a:lnTo>
                    <a:pt x="436994" y="82651"/>
                  </a:lnTo>
                  <a:lnTo>
                    <a:pt x="426339" y="95351"/>
                  </a:lnTo>
                  <a:lnTo>
                    <a:pt x="419303" y="95351"/>
                  </a:lnTo>
                  <a:lnTo>
                    <a:pt x="428752" y="82651"/>
                  </a:lnTo>
                  <a:lnTo>
                    <a:pt x="436994" y="82651"/>
                  </a:lnTo>
                  <a:lnTo>
                    <a:pt x="436994" y="57251"/>
                  </a:lnTo>
                  <a:lnTo>
                    <a:pt x="430568" y="69951"/>
                  </a:lnTo>
                  <a:lnTo>
                    <a:pt x="433082" y="69951"/>
                  </a:lnTo>
                  <a:lnTo>
                    <a:pt x="424992" y="82651"/>
                  </a:lnTo>
                  <a:lnTo>
                    <a:pt x="418490" y="82651"/>
                  </a:lnTo>
                  <a:lnTo>
                    <a:pt x="424611" y="69951"/>
                  </a:lnTo>
                  <a:lnTo>
                    <a:pt x="412102" y="69951"/>
                  </a:lnTo>
                  <a:lnTo>
                    <a:pt x="400037" y="82651"/>
                  </a:lnTo>
                  <a:lnTo>
                    <a:pt x="388150" y="82651"/>
                  </a:lnTo>
                  <a:lnTo>
                    <a:pt x="382231" y="95351"/>
                  </a:lnTo>
                  <a:lnTo>
                    <a:pt x="365061" y="95351"/>
                  </a:lnTo>
                  <a:lnTo>
                    <a:pt x="358546" y="108051"/>
                  </a:lnTo>
                  <a:lnTo>
                    <a:pt x="340156" y="108051"/>
                  </a:lnTo>
                  <a:lnTo>
                    <a:pt x="332193" y="120751"/>
                  </a:lnTo>
                  <a:lnTo>
                    <a:pt x="317969" y="120751"/>
                  </a:lnTo>
                  <a:lnTo>
                    <a:pt x="309600" y="133451"/>
                  </a:lnTo>
                  <a:lnTo>
                    <a:pt x="308432" y="133451"/>
                  </a:lnTo>
                  <a:lnTo>
                    <a:pt x="301828" y="146151"/>
                  </a:lnTo>
                  <a:lnTo>
                    <a:pt x="286981" y="146151"/>
                  </a:lnTo>
                  <a:lnTo>
                    <a:pt x="279031" y="158851"/>
                  </a:lnTo>
                  <a:lnTo>
                    <a:pt x="271754" y="158851"/>
                  </a:lnTo>
                  <a:lnTo>
                    <a:pt x="259308" y="171551"/>
                  </a:lnTo>
                  <a:lnTo>
                    <a:pt x="253415" y="184251"/>
                  </a:lnTo>
                  <a:lnTo>
                    <a:pt x="244716" y="184251"/>
                  </a:lnTo>
                  <a:lnTo>
                    <a:pt x="243217" y="196951"/>
                  </a:lnTo>
                  <a:lnTo>
                    <a:pt x="232333" y="196951"/>
                  </a:lnTo>
                  <a:lnTo>
                    <a:pt x="226949" y="209651"/>
                  </a:lnTo>
                  <a:lnTo>
                    <a:pt x="216623" y="209651"/>
                  </a:lnTo>
                  <a:lnTo>
                    <a:pt x="209829" y="222351"/>
                  </a:lnTo>
                  <a:lnTo>
                    <a:pt x="203822" y="235051"/>
                  </a:lnTo>
                  <a:lnTo>
                    <a:pt x="209905" y="235051"/>
                  </a:lnTo>
                  <a:lnTo>
                    <a:pt x="211797" y="247751"/>
                  </a:lnTo>
                  <a:lnTo>
                    <a:pt x="214896" y="247751"/>
                  </a:lnTo>
                  <a:lnTo>
                    <a:pt x="220827" y="235051"/>
                  </a:lnTo>
                  <a:lnTo>
                    <a:pt x="214642" y="235051"/>
                  </a:lnTo>
                  <a:lnTo>
                    <a:pt x="219583" y="222351"/>
                  </a:lnTo>
                  <a:lnTo>
                    <a:pt x="228168" y="222351"/>
                  </a:lnTo>
                  <a:lnTo>
                    <a:pt x="234594" y="222351"/>
                  </a:lnTo>
                  <a:lnTo>
                    <a:pt x="240563" y="209651"/>
                  </a:lnTo>
                  <a:lnTo>
                    <a:pt x="248475" y="209651"/>
                  </a:lnTo>
                  <a:lnTo>
                    <a:pt x="251358" y="196951"/>
                  </a:lnTo>
                  <a:lnTo>
                    <a:pt x="258838" y="196951"/>
                  </a:lnTo>
                  <a:lnTo>
                    <a:pt x="268274" y="184251"/>
                  </a:lnTo>
                  <a:lnTo>
                    <a:pt x="273075" y="184251"/>
                  </a:lnTo>
                  <a:lnTo>
                    <a:pt x="275158" y="184251"/>
                  </a:lnTo>
                  <a:lnTo>
                    <a:pt x="287261" y="184251"/>
                  </a:lnTo>
                  <a:lnTo>
                    <a:pt x="289306" y="171551"/>
                  </a:lnTo>
                  <a:lnTo>
                    <a:pt x="297446" y="171551"/>
                  </a:lnTo>
                  <a:lnTo>
                    <a:pt x="307378" y="158851"/>
                  </a:lnTo>
                  <a:lnTo>
                    <a:pt x="303504" y="158851"/>
                  </a:lnTo>
                  <a:lnTo>
                    <a:pt x="319417" y="146151"/>
                  </a:lnTo>
                  <a:lnTo>
                    <a:pt x="329374" y="146151"/>
                  </a:lnTo>
                  <a:lnTo>
                    <a:pt x="339674" y="133451"/>
                  </a:lnTo>
                  <a:lnTo>
                    <a:pt x="356628" y="120751"/>
                  </a:lnTo>
                  <a:lnTo>
                    <a:pt x="369671" y="120751"/>
                  </a:lnTo>
                  <a:lnTo>
                    <a:pt x="373316" y="108051"/>
                  </a:lnTo>
                  <a:lnTo>
                    <a:pt x="384187" y="108051"/>
                  </a:lnTo>
                  <a:lnTo>
                    <a:pt x="391414" y="95351"/>
                  </a:lnTo>
                  <a:lnTo>
                    <a:pt x="399605" y="95351"/>
                  </a:lnTo>
                  <a:lnTo>
                    <a:pt x="408660" y="82651"/>
                  </a:lnTo>
                  <a:lnTo>
                    <a:pt x="416191" y="82651"/>
                  </a:lnTo>
                  <a:lnTo>
                    <a:pt x="407123" y="95351"/>
                  </a:lnTo>
                  <a:lnTo>
                    <a:pt x="398183" y="108051"/>
                  </a:lnTo>
                  <a:lnTo>
                    <a:pt x="395770" y="108051"/>
                  </a:lnTo>
                  <a:lnTo>
                    <a:pt x="390563" y="120751"/>
                  </a:lnTo>
                  <a:lnTo>
                    <a:pt x="431495" y="95351"/>
                  </a:lnTo>
                  <a:lnTo>
                    <a:pt x="437222" y="95351"/>
                  </a:lnTo>
                  <a:lnTo>
                    <a:pt x="444690" y="82651"/>
                  </a:lnTo>
                  <a:lnTo>
                    <a:pt x="445833" y="82651"/>
                  </a:lnTo>
                  <a:lnTo>
                    <a:pt x="452539" y="69951"/>
                  </a:lnTo>
                  <a:lnTo>
                    <a:pt x="464096" y="69951"/>
                  </a:lnTo>
                  <a:lnTo>
                    <a:pt x="465188" y="82651"/>
                  </a:lnTo>
                  <a:lnTo>
                    <a:pt x="471030" y="69951"/>
                  </a:lnTo>
                  <a:lnTo>
                    <a:pt x="498894" y="69951"/>
                  </a:lnTo>
                  <a:lnTo>
                    <a:pt x="505879" y="57251"/>
                  </a:lnTo>
                  <a:lnTo>
                    <a:pt x="554837" y="57251"/>
                  </a:lnTo>
                  <a:lnTo>
                    <a:pt x="546798" y="44551"/>
                  </a:lnTo>
                  <a:lnTo>
                    <a:pt x="541909" y="44551"/>
                  </a:lnTo>
                  <a:lnTo>
                    <a:pt x="540753" y="31851"/>
                  </a:lnTo>
                  <a:lnTo>
                    <a:pt x="589953" y="31851"/>
                  </a:lnTo>
                  <a:lnTo>
                    <a:pt x="588937" y="34163"/>
                  </a:lnTo>
                  <a:lnTo>
                    <a:pt x="588187" y="34150"/>
                  </a:lnTo>
                  <a:lnTo>
                    <a:pt x="586257" y="33947"/>
                  </a:lnTo>
                  <a:lnTo>
                    <a:pt x="586105" y="34607"/>
                  </a:lnTo>
                  <a:lnTo>
                    <a:pt x="588467" y="34798"/>
                  </a:lnTo>
                  <a:lnTo>
                    <a:pt x="588670" y="34772"/>
                  </a:lnTo>
                  <a:lnTo>
                    <a:pt x="584390" y="44551"/>
                  </a:lnTo>
                  <a:lnTo>
                    <a:pt x="586511" y="44551"/>
                  </a:lnTo>
                  <a:lnTo>
                    <a:pt x="591667" y="34391"/>
                  </a:lnTo>
                  <a:lnTo>
                    <a:pt x="596087" y="33807"/>
                  </a:lnTo>
                  <a:lnTo>
                    <a:pt x="591794" y="34137"/>
                  </a:lnTo>
                  <a:lnTo>
                    <a:pt x="592963" y="31851"/>
                  </a:lnTo>
                  <a:lnTo>
                    <a:pt x="654215" y="31851"/>
                  </a:lnTo>
                  <a:lnTo>
                    <a:pt x="662165" y="19151"/>
                  </a:lnTo>
                  <a:lnTo>
                    <a:pt x="779932" y="19151"/>
                  </a:lnTo>
                  <a:lnTo>
                    <a:pt x="793343" y="30353"/>
                  </a:lnTo>
                  <a:lnTo>
                    <a:pt x="797407" y="19151"/>
                  </a:lnTo>
                  <a:lnTo>
                    <a:pt x="813612" y="19151"/>
                  </a:lnTo>
                  <a:close/>
                </a:path>
                <a:path w="1442720" h="1442084">
                  <a:moveTo>
                    <a:pt x="817740" y="1416075"/>
                  </a:moveTo>
                  <a:lnTo>
                    <a:pt x="814578" y="1416723"/>
                  </a:lnTo>
                  <a:lnTo>
                    <a:pt x="809066" y="1418158"/>
                  </a:lnTo>
                  <a:lnTo>
                    <a:pt x="810641" y="1418145"/>
                  </a:lnTo>
                  <a:lnTo>
                    <a:pt x="817740" y="1416075"/>
                  </a:lnTo>
                  <a:close/>
                </a:path>
                <a:path w="1442720" h="1442084">
                  <a:moveTo>
                    <a:pt x="819670" y="7454"/>
                  </a:moveTo>
                  <a:lnTo>
                    <a:pt x="809904" y="5054"/>
                  </a:lnTo>
                  <a:lnTo>
                    <a:pt x="802068" y="3467"/>
                  </a:lnTo>
                  <a:lnTo>
                    <a:pt x="795159" y="2311"/>
                  </a:lnTo>
                  <a:lnTo>
                    <a:pt x="810564" y="6604"/>
                  </a:lnTo>
                  <a:lnTo>
                    <a:pt x="816063" y="7708"/>
                  </a:lnTo>
                  <a:lnTo>
                    <a:pt x="819670" y="7454"/>
                  </a:lnTo>
                  <a:close/>
                </a:path>
                <a:path w="1442720" h="1442084">
                  <a:moveTo>
                    <a:pt x="856221" y="24295"/>
                  </a:moveTo>
                  <a:lnTo>
                    <a:pt x="853440" y="22974"/>
                  </a:lnTo>
                  <a:lnTo>
                    <a:pt x="834072" y="20802"/>
                  </a:lnTo>
                  <a:lnTo>
                    <a:pt x="831964" y="21412"/>
                  </a:lnTo>
                  <a:lnTo>
                    <a:pt x="837095" y="22758"/>
                  </a:lnTo>
                  <a:lnTo>
                    <a:pt x="844308" y="23495"/>
                  </a:lnTo>
                  <a:lnTo>
                    <a:pt x="849020" y="23558"/>
                  </a:lnTo>
                  <a:lnTo>
                    <a:pt x="856221" y="24295"/>
                  </a:lnTo>
                  <a:close/>
                </a:path>
                <a:path w="1442720" h="1442084">
                  <a:moveTo>
                    <a:pt x="944702" y="57251"/>
                  </a:moveTo>
                  <a:lnTo>
                    <a:pt x="934326" y="52997"/>
                  </a:lnTo>
                  <a:lnTo>
                    <a:pt x="938072" y="57251"/>
                  </a:lnTo>
                  <a:lnTo>
                    <a:pt x="944702" y="57251"/>
                  </a:lnTo>
                  <a:close/>
                </a:path>
                <a:path w="1442720" h="1442084">
                  <a:moveTo>
                    <a:pt x="949020" y="44551"/>
                  </a:moveTo>
                  <a:lnTo>
                    <a:pt x="938860" y="31851"/>
                  </a:lnTo>
                  <a:lnTo>
                    <a:pt x="912990" y="31851"/>
                  </a:lnTo>
                  <a:lnTo>
                    <a:pt x="879221" y="19151"/>
                  </a:lnTo>
                  <a:lnTo>
                    <a:pt x="851865" y="19151"/>
                  </a:lnTo>
                  <a:lnTo>
                    <a:pt x="865301" y="31851"/>
                  </a:lnTo>
                  <a:lnTo>
                    <a:pt x="904570" y="31851"/>
                  </a:lnTo>
                  <a:lnTo>
                    <a:pt x="919734" y="44551"/>
                  </a:lnTo>
                  <a:lnTo>
                    <a:pt x="913752" y="44551"/>
                  </a:lnTo>
                  <a:lnTo>
                    <a:pt x="934326" y="52997"/>
                  </a:lnTo>
                  <a:lnTo>
                    <a:pt x="926896" y="44551"/>
                  </a:lnTo>
                  <a:lnTo>
                    <a:pt x="949020" y="44551"/>
                  </a:lnTo>
                  <a:close/>
                </a:path>
                <a:path w="1442720" h="1442084">
                  <a:moveTo>
                    <a:pt x="1010602" y="62623"/>
                  </a:moveTo>
                  <a:lnTo>
                    <a:pt x="1010183" y="58940"/>
                  </a:lnTo>
                  <a:lnTo>
                    <a:pt x="1001522" y="56095"/>
                  </a:lnTo>
                  <a:lnTo>
                    <a:pt x="996454" y="55270"/>
                  </a:lnTo>
                  <a:lnTo>
                    <a:pt x="1005992" y="59778"/>
                  </a:lnTo>
                  <a:lnTo>
                    <a:pt x="1010602" y="62623"/>
                  </a:lnTo>
                  <a:close/>
                </a:path>
                <a:path w="1442720" h="1442084">
                  <a:moveTo>
                    <a:pt x="1012545" y="60833"/>
                  </a:moveTo>
                  <a:lnTo>
                    <a:pt x="1010158" y="58699"/>
                  </a:lnTo>
                  <a:lnTo>
                    <a:pt x="1010183" y="58940"/>
                  </a:lnTo>
                  <a:lnTo>
                    <a:pt x="1010475" y="59042"/>
                  </a:lnTo>
                  <a:lnTo>
                    <a:pt x="1012545" y="60833"/>
                  </a:lnTo>
                  <a:close/>
                </a:path>
                <a:path w="1442720" h="1442084">
                  <a:moveTo>
                    <a:pt x="1027455" y="95351"/>
                  </a:moveTo>
                  <a:lnTo>
                    <a:pt x="1022908" y="82651"/>
                  </a:lnTo>
                  <a:lnTo>
                    <a:pt x="1025537" y="82651"/>
                  </a:lnTo>
                  <a:lnTo>
                    <a:pt x="1013371" y="69951"/>
                  </a:lnTo>
                  <a:lnTo>
                    <a:pt x="990384" y="69951"/>
                  </a:lnTo>
                  <a:lnTo>
                    <a:pt x="986802" y="57251"/>
                  </a:lnTo>
                  <a:lnTo>
                    <a:pt x="989533" y="57251"/>
                  </a:lnTo>
                  <a:lnTo>
                    <a:pt x="968908" y="44551"/>
                  </a:lnTo>
                  <a:lnTo>
                    <a:pt x="964133" y="44551"/>
                  </a:lnTo>
                  <a:lnTo>
                    <a:pt x="950252" y="44551"/>
                  </a:lnTo>
                  <a:lnTo>
                    <a:pt x="956310" y="57251"/>
                  </a:lnTo>
                  <a:lnTo>
                    <a:pt x="944702" y="57251"/>
                  </a:lnTo>
                  <a:lnTo>
                    <a:pt x="979512" y="69951"/>
                  </a:lnTo>
                  <a:lnTo>
                    <a:pt x="1009802" y="82651"/>
                  </a:lnTo>
                  <a:lnTo>
                    <a:pt x="1016355" y="82651"/>
                  </a:lnTo>
                  <a:lnTo>
                    <a:pt x="1027455" y="95351"/>
                  </a:lnTo>
                  <a:close/>
                </a:path>
                <a:path w="1442720" h="1442084">
                  <a:moveTo>
                    <a:pt x="1030224" y="69875"/>
                  </a:moveTo>
                  <a:lnTo>
                    <a:pt x="1028954" y="69100"/>
                  </a:lnTo>
                  <a:lnTo>
                    <a:pt x="1028458" y="68707"/>
                  </a:lnTo>
                  <a:lnTo>
                    <a:pt x="1028852" y="68808"/>
                  </a:lnTo>
                  <a:lnTo>
                    <a:pt x="1023289" y="66217"/>
                  </a:lnTo>
                  <a:lnTo>
                    <a:pt x="1026833" y="68059"/>
                  </a:lnTo>
                  <a:lnTo>
                    <a:pt x="1030224" y="69875"/>
                  </a:lnTo>
                  <a:close/>
                </a:path>
                <a:path w="1442720" h="1442084">
                  <a:moveTo>
                    <a:pt x="1035672" y="71920"/>
                  </a:moveTo>
                  <a:lnTo>
                    <a:pt x="1030046" y="69088"/>
                  </a:lnTo>
                  <a:lnTo>
                    <a:pt x="1028865" y="68808"/>
                  </a:lnTo>
                  <a:lnTo>
                    <a:pt x="1035672" y="71920"/>
                  </a:lnTo>
                  <a:close/>
                </a:path>
                <a:path w="1442720" h="1442084">
                  <a:moveTo>
                    <a:pt x="1038529" y="74637"/>
                  </a:moveTo>
                  <a:lnTo>
                    <a:pt x="1036129" y="73164"/>
                  </a:lnTo>
                  <a:lnTo>
                    <a:pt x="1033322" y="71551"/>
                  </a:lnTo>
                  <a:lnTo>
                    <a:pt x="1030224" y="69875"/>
                  </a:lnTo>
                  <a:lnTo>
                    <a:pt x="1031532" y="70700"/>
                  </a:lnTo>
                  <a:lnTo>
                    <a:pt x="1034059" y="72174"/>
                  </a:lnTo>
                  <a:lnTo>
                    <a:pt x="1038529" y="74637"/>
                  </a:lnTo>
                  <a:close/>
                </a:path>
                <a:path w="1442720" h="1442084">
                  <a:moveTo>
                    <a:pt x="1044460" y="76098"/>
                  </a:moveTo>
                  <a:lnTo>
                    <a:pt x="1043825" y="75514"/>
                  </a:lnTo>
                  <a:lnTo>
                    <a:pt x="1037653" y="72986"/>
                  </a:lnTo>
                  <a:lnTo>
                    <a:pt x="1039939" y="74193"/>
                  </a:lnTo>
                  <a:lnTo>
                    <a:pt x="1041730" y="75120"/>
                  </a:lnTo>
                  <a:lnTo>
                    <a:pt x="1043444" y="76034"/>
                  </a:lnTo>
                  <a:lnTo>
                    <a:pt x="1044460" y="76098"/>
                  </a:lnTo>
                  <a:close/>
                </a:path>
                <a:path w="1442720" h="1442084">
                  <a:moveTo>
                    <a:pt x="1053642" y="82689"/>
                  </a:moveTo>
                  <a:close/>
                </a:path>
                <a:path w="1442720" h="1442084">
                  <a:moveTo>
                    <a:pt x="1095184" y="104597"/>
                  </a:moveTo>
                  <a:lnTo>
                    <a:pt x="1093343" y="102628"/>
                  </a:lnTo>
                  <a:lnTo>
                    <a:pt x="1083132" y="96989"/>
                  </a:lnTo>
                  <a:lnTo>
                    <a:pt x="1089901" y="100952"/>
                  </a:lnTo>
                  <a:lnTo>
                    <a:pt x="1092009" y="102895"/>
                  </a:lnTo>
                  <a:lnTo>
                    <a:pt x="1095171" y="105295"/>
                  </a:lnTo>
                  <a:lnTo>
                    <a:pt x="1095184" y="104597"/>
                  </a:lnTo>
                  <a:close/>
                </a:path>
                <a:path w="1442720" h="1442084">
                  <a:moveTo>
                    <a:pt x="1097343" y="104838"/>
                  </a:moveTo>
                  <a:lnTo>
                    <a:pt x="1092987" y="102247"/>
                  </a:lnTo>
                  <a:lnTo>
                    <a:pt x="1093343" y="102628"/>
                  </a:lnTo>
                  <a:lnTo>
                    <a:pt x="1097343" y="104838"/>
                  </a:lnTo>
                  <a:close/>
                </a:path>
                <a:path w="1442720" h="1442084">
                  <a:moveTo>
                    <a:pt x="1103401" y="120751"/>
                  </a:moveTo>
                  <a:lnTo>
                    <a:pt x="1090282" y="108051"/>
                  </a:lnTo>
                  <a:lnTo>
                    <a:pt x="1084122" y="108051"/>
                  </a:lnTo>
                  <a:lnTo>
                    <a:pt x="1079982" y="108051"/>
                  </a:lnTo>
                  <a:lnTo>
                    <a:pt x="1074064" y="95351"/>
                  </a:lnTo>
                  <a:lnTo>
                    <a:pt x="1064158" y="89217"/>
                  </a:lnTo>
                  <a:lnTo>
                    <a:pt x="1064158" y="96024"/>
                  </a:lnTo>
                  <a:lnTo>
                    <a:pt x="1063523" y="95351"/>
                  </a:lnTo>
                  <a:lnTo>
                    <a:pt x="1063917" y="95351"/>
                  </a:lnTo>
                  <a:lnTo>
                    <a:pt x="1064158" y="96024"/>
                  </a:lnTo>
                  <a:lnTo>
                    <a:pt x="1064158" y="89217"/>
                  </a:lnTo>
                  <a:lnTo>
                    <a:pt x="1053642" y="82689"/>
                  </a:lnTo>
                  <a:lnTo>
                    <a:pt x="1058951" y="95351"/>
                  </a:lnTo>
                  <a:lnTo>
                    <a:pt x="1058151" y="94703"/>
                  </a:lnTo>
                  <a:lnTo>
                    <a:pt x="1058151" y="96494"/>
                  </a:lnTo>
                  <a:lnTo>
                    <a:pt x="1055357" y="95351"/>
                  </a:lnTo>
                  <a:lnTo>
                    <a:pt x="1057402" y="95351"/>
                  </a:lnTo>
                  <a:lnTo>
                    <a:pt x="1058151" y="96494"/>
                  </a:lnTo>
                  <a:lnTo>
                    <a:pt x="1058151" y="94703"/>
                  </a:lnTo>
                  <a:lnTo>
                    <a:pt x="1055128" y="92227"/>
                  </a:lnTo>
                  <a:lnTo>
                    <a:pt x="1055941" y="92329"/>
                  </a:lnTo>
                  <a:lnTo>
                    <a:pt x="1055687" y="92252"/>
                  </a:lnTo>
                  <a:lnTo>
                    <a:pt x="1055014" y="92138"/>
                  </a:lnTo>
                  <a:lnTo>
                    <a:pt x="1043444" y="82651"/>
                  </a:lnTo>
                  <a:lnTo>
                    <a:pt x="1038834" y="82651"/>
                  </a:lnTo>
                  <a:lnTo>
                    <a:pt x="1042009" y="88760"/>
                  </a:lnTo>
                  <a:lnTo>
                    <a:pt x="1033970" y="84416"/>
                  </a:lnTo>
                  <a:lnTo>
                    <a:pt x="1033983" y="85318"/>
                  </a:lnTo>
                  <a:lnTo>
                    <a:pt x="1042631" y="89941"/>
                  </a:lnTo>
                  <a:lnTo>
                    <a:pt x="1045451" y="95351"/>
                  </a:lnTo>
                  <a:lnTo>
                    <a:pt x="1055154" y="95351"/>
                  </a:lnTo>
                  <a:lnTo>
                    <a:pt x="1058595" y="97167"/>
                  </a:lnTo>
                  <a:lnTo>
                    <a:pt x="1065809" y="108051"/>
                  </a:lnTo>
                  <a:lnTo>
                    <a:pt x="1068603" y="108051"/>
                  </a:lnTo>
                  <a:lnTo>
                    <a:pt x="1075563" y="108051"/>
                  </a:lnTo>
                  <a:lnTo>
                    <a:pt x="1076299" y="108051"/>
                  </a:lnTo>
                  <a:lnTo>
                    <a:pt x="1081176" y="113741"/>
                  </a:lnTo>
                  <a:lnTo>
                    <a:pt x="1073302" y="108775"/>
                  </a:lnTo>
                  <a:lnTo>
                    <a:pt x="1081760" y="114427"/>
                  </a:lnTo>
                  <a:lnTo>
                    <a:pt x="1087208" y="120751"/>
                  </a:lnTo>
                  <a:lnTo>
                    <a:pt x="1096098" y="120751"/>
                  </a:lnTo>
                  <a:lnTo>
                    <a:pt x="1096860" y="120751"/>
                  </a:lnTo>
                  <a:lnTo>
                    <a:pt x="1103401" y="120751"/>
                  </a:lnTo>
                  <a:close/>
                </a:path>
                <a:path w="1442720" h="1442084">
                  <a:moveTo>
                    <a:pt x="1109306" y="130581"/>
                  </a:moveTo>
                  <a:lnTo>
                    <a:pt x="1107376" y="126263"/>
                  </a:lnTo>
                  <a:lnTo>
                    <a:pt x="1100848" y="124841"/>
                  </a:lnTo>
                  <a:lnTo>
                    <a:pt x="1109306" y="130581"/>
                  </a:lnTo>
                  <a:close/>
                </a:path>
                <a:path w="1442720" h="1442084">
                  <a:moveTo>
                    <a:pt x="1136002" y="140550"/>
                  </a:moveTo>
                  <a:lnTo>
                    <a:pt x="1133157" y="139115"/>
                  </a:lnTo>
                  <a:lnTo>
                    <a:pt x="1131735" y="133451"/>
                  </a:lnTo>
                  <a:lnTo>
                    <a:pt x="1126629" y="133451"/>
                  </a:lnTo>
                  <a:lnTo>
                    <a:pt x="1121117" y="120751"/>
                  </a:lnTo>
                  <a:lnTo>
                    <a:pt x="1109230" y="120751"/>
                  </a:lnTo>
                  <a:lnTo>
                    <a:pt x="1111465" y="122897"/>
                  </a:lnTo>
                  <a:lnTo>
                    <a:pt x="1110830" y="122605"/>
                  </a:lnTo>
                  <a:lnTo>
                    <a:pt x="1105509" y="119875"/>
                  </a:lnTo>
                  <a:lnTo>
                    <a:pt x="1105230" y="122643"/>
                  </a:lnTo>
                  <a:lnTo>
                    <a:pt x="1114806" y="126314"/>
                  </a:lnTo>
                  <a:lnTo>
                    <a:pt x="1115936" y="127177"/>
                  </a:lnTo>
                  <a:lnTo>
                    <a:pt x="1122502" y="133451"/>
                  </a:lnTo>
                  <a:lnTo>
                    <a:pt x="1134935" y="146151"/>
                  </a:lnTo>
                  <a:lnTo>
                    <a:pt x="1133398" y="140093"/>
                  </a:lnTo>
                  <a:lnTo>
                    <a:pt x="1134237" y="140754"/>
                  </a:lnTo>
                  <a:lnTo>
                    <a:pt x="1136002" y="140550"/>
                  </a:lnTo>
                  <a:close/>
                </a:path>
                <a:path w="1442720" h="1442084">
                  <a:moveTo>
                    <a:pt x="1151661" y="141986"/>
                  </a:moveTo>
                  <a:lnTo>
                    <a:pt x="1143431" y="137426"/>
                  </a:lnTo>
                  <a:lnTo>
                    <a:pt x="1149337" y="142900"/>
                  </a:lnTo>
                  <a:lnTo>
                    <a:pt x="1151661" y="141986"/>
                  </a:lnTo>
                  <a:close/>
                </a:path>
                <a:path w="1442720" h="1442084">
                  <a:moveTo>
                    <a:pt x="1181912" y="164338"/>
                  </a:moveTo>
                  <a:lnTo>
                    <a:pt x="1177442" y="161518"/>
                  </a:lnTo>
                  <a:lnTo>
                    <a:pt x="1172222" y="159664"/>
                  </a:lnTo>
                  <a:lnTo>
                    <a:pt x="1167422" y="157314"/>
                  </a:lnTo>
                  <a:lnTo>
                    <a:pt x="1177683" y="163804"/>
                  </a:lnTo>
                  <a:lnTo>
                    <a:pt x="1181912" y="164338"/>
                  </a:lnTo>
                  <a:close/>
                </a:path>
                <a:path w="1442720" h="1442084">
                  <a:moveTo>
                    <a:pt x="1186903" y="183908"/>
                  </a:moveTo>
                  <a:lnTo>
                    <a:pt x="1184910" y="177038"/>
                  </a:lnTo>
                  <a:lnTo>
                    <a:pt x="1180033" y="168059"/>
                  </a:lnTo>
                  <a:lnTo>
                    <a:pt x="1180528" y="167970"/>
                  </a:lnTo>
                  <a:lnTo>
                    <a:pt x="1179245" y="166776"/>
                  </a:lnTo>
                  <a:lnTo>
                    <a:pt x="1180020" y="168059"/>
                  </a:lnTo>
                  <a:lnTo>
                    <a:pt x="1178941" y="168567"/>
                  </a:lnTo>
                  <a:lnTo>
                    <a:pt x="1164717" y="159778"/>
                  </a:lnTo>
                  <a:lnTo>
                    <a:pt x="1170520" y="165277"/>
                  </a:lnTo>
                  <a:lnTo>
                    <a:pt x="1178026" y="173126"/>
                  </a:lnTo>
                  <a:lnTo>
                    <a:pt x="1182535" y="178803"/>
                  </a:lnTo>
                  <a:lnTo>
                    <a:pt x="1179296" y="177749"/>
                  </a:lnTo>
                  <a:lnTo>
                    <a:pt x="1171028" y="170662"/>
                  </a:lnTo>
                  <a:lnTo>
                    <a:pt x="1167422" y="168046"/>
                  </a:lnTo>
                  <a:lnTo>
                    <a:pt x="1163078" y="163652"/>
                  </a:lnTo>
                  <a:lnTo>
                    <a:pt x="1162215" y="162064"/>
                  </a:lnTo>
                  <a:lnTo>
                    <a:pt x="1158303" y="158445"/>
                  </a:lnTo>
                  <a:lnTo>
                    <a:pt x="1156830" y="159575"/>
                  </a:lnTo>
                  <a:lnTo>
                    <a:pt x="1138999" y="150596"/>
                  </a:lnTo>
                  <a:lnTo>
                    <a:pt x="1135253" y="150888"/>
                  </a:lnTo>
                  <a:lnTo>
                    <a:pt x="1151293" y="161163"/>
                  </a:lnTo>
                  <a:lnTo>
                    <a:pt x="1151191" y="161848"/>
                  </a:lnTo>
                  <a:lnTo>
                    <a:pt x="1145095" y="158496"/>
                  </a:lnTo>
                  <a:lnTo>
                    <a:pt x="1148981" y="162090"/>
                  </a:lnTo>
                  <a:lnTo>
                    <a:pt x="1178191" y="183261"/>
                  </a:lnTo>
                  <a:lnTo>
                    <a:pt x="1184998" y="186651"/>
                  </a:lnTo>
                  <a:lnTo>
                    <a:pt x="1186903" y="183908"/>
                  </a:lnTo>
                  <a:close/>
                </a:path>
                <a:path w="1442720" h="1442084">
                  <a:moveTo>
                    <a:pt x="1204290" y="204965"/>
                  </a:moveTo>
                  <a:lnTo>
                    <a:pt x="1199222" y="200647"/>
                  </a:lnTo>
                  <a:lnTo>
                    <a:pt x="1195844" y="198120"/>
                  </a:lnTo>
                  <a:lnTo>
                    <a:pt x="1195197" y="198208"/>
                  </a:lnTo>
                  <a:lnTo>
                    <a:pt x="1198359" y="201676"/>
                  </a:lnTo>
                  <a:lnTo>
                    <a:pt x="1200289" y="202996"/>
                  </a:lnTo>
                  <a:lnTo>
                    <a:pt x="1202029" y="204965"/>
                  </a:lnTo>
                  <a:lnTo>
                    <a:pt x="1203934" y="206260"/>
                  </a:lnTo>
                  <a:lnTo>
                    <a:pt x="1204290" y="204965"/>
                  </a:lnTo>
                  <a:close/>
                </a:path>
                <a:path w="1442720" h="1442084">
                  <a:moveTo>
                    <a:pt x="1208595" y="193941"/>
                  </a:moveTo>
                  <a:lnTo>
                    <a:pt x="1203071" y="188417"/>
                  </a:lnTo>
                  <a:lnTo>
                    <a:pt x="1192974" y="175831"/>
                  </a:lnTo>
                  <a:lnTo>
                    <a:pt x="1183817" y="168935"/>
                  </a:lnTo>
                  <a:lnTo>
                    <a:pt x="1181569" y="167957"/>
                  </a:lnTo>
                  <a:lnTo>
                    <a:pt x="1180528" y="167970"/>
                  </a:lnTo>
                  <a:lnTo>
                    <a:pt x="1205293" y="190855"/>
                  </a:lnTo>
                  <a:lnTo>
                    <a:pt x="1203350" y="189522"/>
                  </a:lnTo>
                  <a:lnTo>
                    <a:pt x="1208595" y="193941"/>
                  </a:lnTo>
                  <a:close/>
                </a:path>
                <a:path w="1442720" h="1442084">
                  <a:moveTo>
                    <a:pt x="1225600" y="208254"/>
                  </a:moveTo>
                  <a:lnTo>
                    <a:pt x="1225042" y="207657"/>
                  </a:lnTo>
                  <a:lnTo>
                    <a:pt x="1225359" y="208051"/>
                  </a:lnTo>
                  <a:lnTo>
                    <a:pt x="1225600" y="208254"/>
                  </a:lnTo>
                  <a:close/>
                </a:path>
                <a:path w="1442720" h="1442084">
                  <a:moveTo>
                    <a:pt x="1232662" y="214693"/>
                  </a:moveTo>
                  <a:lnTo>
                    <a:pt x="1230858" y="211289"/>
                  </a:lnTo>
                  <a:lnTo>
                    <a:pt x="1226134" y="205359"/>
                  </a:lnTo>
                  <a:lnTo>
                    <a:pt x="1224661" y="204939"/>
                  </a:lnTo>
                  <a:lnTo>
                    <a:pt x="1227175" y="207772"/>
                  </a:lnTo>
                  <a:lnTo>
                    <a:pt x="1230007" y="210997"/>
                  </a:lnTo>
                  <a:lnTo>
                    <a:pt x="1232662" y="214693"/>
                  </a:lnTo>
                  <a:close/>
                </a:path>
                <a:path w="1442720" h="1442084">
                  <a:moveTo>
                    <a:pt x="1233030" y="215519"/>
                  </a:moveTo>
                  <a:lnTo>
                    <a:pt x="1232941" y="215226"/>
                  </a:lnTo>
                  <a:lnTo>
                    <a:pt x="1227251" y="209677"/>
                  </a:lnTo>
                  <a:lnTo>
                    <a:pt x="1225600" y="208254"/>
                  </a:lnTo>
                  <a:lnTo>
                    <a:pt x="1230452" y="213423"/>
                  </a:lnTo>
                  <a:lnTo>
                    <a:pt x="1232623" y="215404"/>
                  </a:lnTo>
                  <a:lnTo>
                    <a:pt x="1232789" y="215404"/>
                  </a:lnTo>
                  <a:lnTo>
                    <a:pt x="1233030" y="215519"/>
                  </a:lnTo>
                  <a:close/>
                </a:path>
                <a:path w="1442720" h="1442084">
                  <a:moveTo>
                    <a:pt x="1243203" y="227850"/>
                  </a:moveTo>
                  <a:lnTo>
                    <a:pt x="1234643" y="217157"/>
                  </a:lnTo>
                  <a:lnTo>
                    <a:pt x="1232674" y="214693"/>
                  </a:lnTo>
                  <a:lnTo>
                    <a:pt x="1233055" y="215315"/>
                  </a:lnTo>
                  <a:lnTo>
                    <a:pt x="1233157" y="215519"/>
                  </a:lnTo>
                  <a:lnTo>
                    <a:pt x="1233881" y="216700"/>
                  </a:lnTo>
                  <a:lnTo>
                    <a:pt x="1234059" y="217157"/>
                  </a:lnTo>
                  <a:lnTo>
                    <a:pt x="1233119" y="215874"/>
                  </a:lnTo>
                  <a:lnTo>
                    <a:pt x="1232700" y="215480"/>
                  </a:lnTo>
                  <a:lnTo>
                    <a:pt x="1225359" y="208051"/>
                  </a:lnTo>
                  <a:lnTo>
                    <a:pt x="1221079" y="204368"/>
                  </a:lnTo>
                  <a:lnTo>
                    <a:pt x="1214793" y="199199"/>
                  </a:lnTo>
                  <a:lnTo>
                    <a:pt x="1208595" y="193941"/>
                  </a:lnTo>
                  <a:lnTo>
                    <a:pt x="1212570" y="197815"/>
                  </a:lnTo>
                  <a:lnTo>
                    <a:pt x="1223606" y="207835"/>
                  </a:lnTo>
                  <a:lnTo>
                    <a:pt x="1230985" y="214934"/>
                  </a:lnTo>
                  <a:lnTo>
                    <a:pt x="1220774" y="208775"/>
                  </a:lnTo>
                  <a:lnTo>
                    <a:pt x="1217396" y="207594"/>
                  </a:lnTo>
                  <a:lnTo>
                    <a:pt x="1218603" y="210870"/>
                  </a:lnTo>
                  <a:lnTo>
                    <a:pt x="1226540" y="218147"/>
                  </a:lnTo>
                  <a:lnTo>
                    <a:pt x="1230642" y="221373"/>
                  </a:lnTo>
                  <a:lnTo>
                    <a:pt x="1233703" y="223520"/>
                  </a:lnTo>
                  <a:lnTo>
                    <a:pt x="1238592" y="227545"/>
                  </a:lnTo>
                  <a:lnTo>
                    <a:pt x="1230134" y="218274"/>
                  </a:lnTo>
                  <a:lnTo>
                    <a:pt x="1232027" y="219443"/>
                  </a:lnTo>
                  <a:lnTo>
                    <a:pt x="1235303" y="221602"/>
                  </a:lnTo>
                  <a:lnTo>
                    <a:pt x="1233030" y="218274"/>
                  </a:lnTo>
                  <a:lnTo>
                    <a:pt x="1230998" y="215315"/>
                  </a:lnTo>
                  <a:lnTo>
                    <a:pt x="1235557" y="219748"/>
                  </a:lnTo>
                  <a:lnTo>
                    <a:pt x="1243203" y="227850"/>
                  </a:lnTo>
                  <a:close/>
                </a:path>
                <a:path w="1442720" h="1442084">
                  <a:moveTo>
                    <a:pt x="1253375" y="231368"/>
                  </a:moveTo>
                  <a:lnTo>
                    <a:pt x="1249908" y="228092"/>
                  </a:lnTo>
                  <a:lnTo>
                    <a:pt x="1246365" y="224967"/>
                  </a:lnTo>
                  <a:lnTo>
                    <a:pt x="1242555" y="222084"/>
                  </a:lnTo>
                  <a:lnTo>
                    <a:pt x="1245844" y="225132"/>
                  </a:lnTo>
                  <a:lnTo>
                    <a:pt x="1253375" y="231368"/>
                  </a:lnTo>
                  <a:close/>
                </a:path>
                <a:path w="1442720" h="1442084">
                  <a:moveTo>
                    <a:pt x="1274165" y="262356"/>
                  </a:moveTo>
                  <a:lnTo>
                    <a:pt x="1270355" y="258495"/>
                  </a:lnTo>
                  <a:lnTo>
                    <a:pt x="1266393" y="254342"/>
                  </a:lnTo>
                  <a:lnTo>
                    <a:pt x="1262240" y="249821"/>
                  </a:lnTo>
                  <a:lnTo>
                    <a:pt x="1263662" y="250317"/>
                  </a:lnTo>
                  <a:lnTo>
                    <a:pt x="1267447" y="252564"/>
                  </a:lnTo>
                  <a:lnTo>
                    <a:pt x="1260436" y="244957"/>
                  </a:lnTo>
                  <a:lnTo>
                    <a:pt x="1254785" y="240220"/>
                  </a:lnTo>
                  <a:lnTo>
                    <a:pt x="1249375" y="234391"/>
                  </a:lnTo>
                  <a:lnTo>
                    <a:pt x="1243203" y="227850"/>
                  </a:lnTo>
                  <a:lnTo>
                    <a:pt x="1247889" y="233426"/>
                  </a:lnTo>
                  <a:lnTo>
                    <a:pt x="1252651" y="238988"/>
                  </a:lnTo>
                  <a:lnTo>
                    <a:pt x="1257452" y="244475"/>
                  </a:lnTo>
                  <a:lnTo>
                    <a:pt x="1262214" y="249809"/>
                  </a:lnTo>
                  <a:lnTo>
                    <a:pt x="1261592" y="249580"/>
                  </a:lnTo>
                  <a:lnTo>
                    <a:pt x="1261351" y="249631"/>
                  </a:lnTo>
                  <a:lnTo>
                    <a:pt x="1263002" y="251282"/>
                  </a:lnTo>
                  <a:lnTo>
                    <a:pt x="1267523" y="256921"/>
                  </a:lnTo>
                  <a:lnTo>
                    <a:pt x="1270863" y="259753"/>
                  </a:lnTo>
                  <a:lnTo>
                    <a:pt x="1274165" y="262356"/>
                  </a:lnTo>
                  <a:close/>
                </a:path>
                <a:path w="1442720" h="1442084">
                  <a:moveTo>
                    <a:pt x="1275410" y="255181"/>
                  </a:moveTo>
                  <a:lnTo>
                    <a:pt x="1274318" y="252577"/>
                  </a:lnTo>
                  <a:lnTo>
                    <a:pt x="1273187" y="250088"/>
                  </a:lnTo>
                  <a:lnTo>
                    <a:pt x="1274914" y="250875"/>
                  </a:lnTo>
                  <a:lnTo>
                    <a:pt x="1269250" y="245224"/>
                  </a:lnTo>
                  <a:lnTo>
                    <a:pt x="1263751" y="240169"/>
                  </a:lnTo>
                  <a:lnTo>
                    <a:pt x="1258443" y="235585"/>
                  </a:lnTo>
                  <a:lnTo>
                    <a:pt x="1253375" y="231368"/>
                  </a:lnTo>
                  <a:lnTo>
                    <a:pt x="1258252" y="236232"/>
                  </a:lnTo>
                  <a:lnTo>
                    <a:pt x="1263167" y="241642"/>
                  </a:lnTo>
                  <a:lnTo>
                    <a:pt x="1268234" y="247764"/>
                  </a:lnTo>
                  <a:lnTo>
                    <a:pt x="1273568" y="254762"/>
                  </a:lnTo>
                  <a:lnTo>
                    <a:pt x="1275410" y="255181"/>
                  </a:lnTo>
                  <a:close/>
                </a:path>
                <a:path w="1442720" h="1442084">
                  <a:moveTo>
                    <a:pt x="1275549" y="273761"/>
                  </a:moveTo>
                  <a:lnTo>
                    <a:pt x="1271320" y="268566"/>
                  </a:lnTo>
                  <a:lnTo>
                    <a:pt x="1266786" y="263639"/>
                  </a:lnTo>
                  <a:lnTo>
                    <a:pt x="1257338" y="254063"/>
                  </a:lnTo>
                  <a:lnTo>
                    <a:pt x="1264970" y="265455"/>
                  </a:lnTo>
                  <a:lnTo>
                    <a:pt x="1265440" y="264160"/>
                  </a:lnTo>
                  <a:lnTo>
                    <a:pt x="1274826" y="276123"/>
                  </a:lnTo>
                  <a:lnTo>
                    <a:pt x="1273543" y="272935"/>
                  </a:lnTo>
                  <a:lnTo>
                    <a:pt x="1275549" y="273761"/>
                  </a:lnTo>
                  <a:close/>
                </a:path>
                <a:path w="1442720" h="1442084">
                  <a:moveTo>
                    <a:pt x="1281760" y="269951"/>
                  </a:moveTo>
                  <a:lnTo>
                    <a:pt x="1280718" y="267741"/>
                  </a:lnTo>
                  <a:lnTo>
                    <a:pt x="1280706" y="268135"/>
                  </a:lnTo>
                  <a:lnTo>
                    <a:pt x="1281023" y="269151"/>
                  </a:lnTo>
                  <a:lnTo>
                    <a:pt x="1281760" y="269951"/>
                  </a:lnTo>
                  <a:close/>
                </a:path>
                <a:path w="1442720" h="1442084">
                  <a:moveTo>
                    <a:pt x="1281988" y="271513"/>
                  </a:moveTo>
                  <a:lnTo>
                    <a:pt x="1281582" y="270687"/>
                  </a:lnTo>
                  <a:lnTo>
                    <a:pt x="1281239" y="269811"/>
                  </a:lnTo>
                  <a:lnTo>
                    <a:pt x="1281023" y="269151"/>
                  </a:lnTo>
                  <a:lnTo>
                    <a:pt x="1278521" y="266369"/>
                  </a:lnTo>
                  <a:lnTo>
                    <a:pt x="1274165" y="262356"/>
                  </a:lnTo>
                  <a:lnTo>
                    <a:pt x="1279601" y="268884"/>
                  </a:lnTo>
                  <a:lnTo>
                    <a:pt x="1281988" y="271513"/>
                  </a:lnTo>
                  <a:close/>
                </a:path>
                <a:path w="1442720" h="1442084">
                  <a:moveTo>
                    <a:pt x="1283068" y="272719"/>
                  </a:moveTo>
                  <a:lnTo>
                    <a:pt x="1282738" y="272338"/>
                  </a:lnTo>
                  <a:lnTo>
                    <a:pt x="1282306" y="271868"/>
                  </a:lnTo>
                  <a:lnTo>
                    <a:pt x="1282001" y="271513"/>
                  </a:lnTo>
                  <a:lnTo>
                    <a:pt x="1282446" y="272427"/>
                  </a:lnTo>
                  <a:lnTo>
                    <a:pt x="1282865" y="273100"/>
                  </a:lnTo>
                  <a:lnTo>
                    <a:pt x="1283068" y="272719"/>
                  </a:lnTo>
                  <a:close/>
                </a:path>
                <a:path w="1442720" h="1442084">
                  <a:moveTo>
                    <a:pt x="1295996" y="1109675"/>
                  </a:moveTo>
                  <a:lnTo>
                    <a:pt x="1295857" y="1109294"/>
                  </a:lnTo>
                  <a:lnTo>
                    <a:pt x="1295285" y="1110246"/>
                  </a:lnTo>
                  <a:lnTo>
                    <a:pt x="1294460" y="1111643"/>
                  </a:lnTo>
                  <a:lnTo>
                    <a:pt x="1294968" y="1111008"/>
                  </a:lnTo>
                  <a:lnTo>
                    <a:pt x="1295996" y="1109675"/>
                  </a:lnTo>
                  <a:close/>
                </a:path>
                <a:path w="1442720" h="1442084">
                  <a:moveTo>
                    <a:pt x="1305471" y="292671"/>
                  </a:moveTo>
                  <a:lnTo>
                    <a:pt x="1293520" y="281470"/>
                  </a:lnTo>
                  <a:lnTo>
                    <a:pt x="1298524" y="286537"/>
                  </a:lnTo>
                  <a:lnTo>
                    <a:pt x="1305471" y="292671"/>
                  </a:lnTo>
                  <a:close/>
                </a:path>
                <a:path w="1442720" h="1442084">
                  <a:moveTo>
                    <a:pt x="1305572" y="303237"/>
                  </a:moveTo>
                  <a:lnTo>
                    <a:pt x="1305496" y="303009"/>
                  </a:lnTo>
                  <a:lnTo>
                    <a:pt x="1297533" y="292138"/>
                  </a:lnTo>
                  <a:lnTo>
                    <a:pt x="1305572" y="303237"/>
                  </a:lnTo>
                  <a:close/>
                </a:path>
                <a:path w="1442720" h="1442084">
                  <a:moveTo>
                    <a:pt x="1309204" y="308038"/>
                  </a:moveTo>
                  <a:lnTo>
                    <a:pt x="1308874" y="306768"/>
                  </a:lnTo>
                  <a:lnTo>
                    <a:pt x="1308519" y="304139"/>
                  </a:lnTo>
                  <a:lnTo>
                    <a:pt x="1303616" y="296659"/>
                  </a:lnTo>
                  <a:lnTo>
                    <a:pt x="1305496" y="303009"/>
                  </a:lnTo>
                  <a:lnTo>
                    <a:pt x="1307896" y="306285"/>
                  </a:lnTo>
                  <a:lnTo>
                    <a:pt x="1309204" y="308038"/>
                  </a:lnTo>
                  <a:close/>
                </a:path>
                <a:path w="1442720" h="1442084">
                  <a:moveTo>
                    <a:pt x="1310132" y="309295"/>
                  </a:moveTo>
                  <a:lnTo>
                    <a:pt x="1309789" y="308838"/>
                  </a:lnTo>
                  <a:lnTo>
                    <a:pt x="1309535" y="308495"/>
                  </a:lnTo>
                  <a:lnTo>
                    <a:pt x="1309204" y="308038"/>
                  </a:lnTo>
                  <a:lnTo>
                    <a:pt x="1309370" y="308648"/>
                  </a:lnTo>
                  <a:lnTo>
                    <a:pt x="1309535" y="308978"/>
                  </a:lnTo>
                  <a:lnTo>
                    <a:pt x="1310132" y="309295"/>
                  </a:lnTo>
                  <a:close/>
                </a:path>
                <a:path w="1442720" h="1442084">
                  <a:moveTo>
                    <a:pt x="1312405" y="317119"/>
                  </a:moveTo>
                  <a:lnTo>
                    <a:pt x="1308849" y="312026"/>
                  </a:lnTo>
                  <a:lnTo>
                    <a:pt x="1306893" y="310959"/>
                  </a:lnTo>
                  <a:lnTo>
                    <a:pt x="1312405" y="317119"/>
                  </a:lnTo>
                  <a:close/>
                </a:path>
                <a:path w="1442720" h="1442084">
                  <a:moveTo>
                    <a:pt x="1323340" y="331508"/>
                  </a:moveTo>
                  <a:lnTo>
                    <a:pt x="1319669" y="326720"/>
                  </a:lnTo>
                  <a:lnTo>
                    <a:pt x="1316405" y="321652"/>
                  </a:lnTo>
                  <a:lnTo>
                    <a:pt x="1312405" y="317119"/>
                  </a:lnTo>
                  <a:lnTo>
                    <a:pt x="1315605" y="321703"/>
                  </a:lnTo>
                  <a:lnTo>
                    <a:pt x="1318056" y="326796"/>
                  </a:lnTo>
                  <a:lnTo>
                    <a:pt x="1320914" y="331609"/>
                  </a:lnTo>
                  <a:lnTo>
                    <a:pt x="1321244" y="331000"/>
                  </a:lnTo>
                  <a:lnTo>
                    <a:pt x="1320406" y="327926"/>
                  </a:lnTo>
                  <a:lnTo>
                    <a:pt x="1323340" y="331508"/>
                  </a:lnTo>
                  <a:close/>
                </a:path>
                <a:path w="1442720" h="1442084">
                  <a:moveTo>
                    <a:pt x="1326959" y="353961"/>
                  </a:moveTo>
                  <a:lnTo>
                    <a:pt x="1324317" y="348030"/>
                  </a:lnTo>
                  <a:lnTo>
                    <a:pt x="1322870" y="346252"/>
                  </a:lnTo>
                  <a:lnTo>
                    <a:pt x="1318437" y="337197"/>
                  </a:lnTo>
                  <a:lnTo>
                    <a:pt x="1314653" y="328549"/>
                  </a:lnTo>
                  <a:lnTo>
                    <a:pt x="1312265" y="322364"/>
                  </a:lnTo>
                  <a:lnTo>
                    <a:pt x="1312024" y="320713"/>
                  </a:lnTo>
                  <a:lnTo>
                    <a:pt x="1312265" y="325120"/>
                  </a:lnTo>
                  <a:lnTo>
                    <a:pt x="1312773" y="328790"/>
                  </a:lnTo>
                  <a:lnTo>
                    <a:pt x="1315504" y="337235"/>
                  </a:lnTo>
                  <a:lnTo>
                    <a:pt x="1316990" y="339051"/>
                  </a:lnTo>
                  <a:lnTo>
                    <a:pt x="1318780" y="340207"/>
                  </a:lnTo>
                  <a:lnTo>
                    <a:pt x="1322514" y="346824"/>
                  </a:lnTo>
                  <a:lnTo>
                    <a:pt x="1325333" y="352806"/>
                  </a:lnTo>
                  <a:lnTo>
                    <a:pt x="1321549" y="347370"/>
                  </a:lnTo>
                  <a:lnTo>
                    <a:pt x="1321079" y="348081"/>
                  </a:lnTo>
                  <a:lnTo>
                    <a:pt x="1319784" y="346468"/>
                  </a:lnTo>
                  <a:lnTo>
                    <a:pt x="1319212" y="345897"/>
                  </a:lnTo>
                  <a:lnTo>
                    <a:pt x="1321168" y="349237"/>
                  </a:lnTo>
                  <a:lnTo>
                    <a:pt x="1320825" y="348284"/>
                  </a:lnTo>
                  <a:lnTo>
                    <a:pt x="1320990" y="348234"/>
                  </a:lnTo>
                  <a:lnTo>
                    <a:pt x="1321079" y="348094"/>
                  </a:lnTo>
                  <a:lnTo>
                    <a:pt x="1323721" y="351383"/>
                  </a:lnTo>
                  <a:lnTo>
                    <a:pt x="1326222" y="354215"/>
                  </a:lnTo>
                  <a:lnTo>
                    <a:pt x="1326959" y="353961"/>
                  </a:lnTo>
                  <a:close/>
                </a:path>
                <a:path w="1442720" h="1442084">
                  <a:moveTo>
                    <a:pt x="1332953" y="336765"/>
                  </a:moveTo>
                  <a:lnTo>
                    <a:pt x="1331798" y="336435"/>
                  </a:lnTo>
                  <a:lnTo>
                    <a:pt x="1332318" y="338023"/>
                  </a:lnTo>
                  <a:lnTo>
                    <a:pt x="1332953" y="336765"/>
                  </a:lnTo>
                  <a:close/>
                </a:path>
                <a:path w="1442720" h="1442084">
                  <a:moveTo>
                    <a:pt x="1333296" y="343522"/>
                  </a:moveTo>
                  <a:lnTo>
                    <a:pt x="1323860" y="330708"/>
                  </a:lnTo>
                  <a:lnTo>
                    <a:pt x="1331087" y="342900"/>
                  </a:lnTo>
                  <a:lnTo>
                    <a:pt x="1332992" y="344766"/>
                  </a:lnTo>
                  <a:lnTo>
                    <a:pt x="1333296" y="343522"/>
                  </a:lnTo>
                  <a:close/>
                </a:path>
                <a:path w="1442720" h="1442084">
                  <a:moveTo>
                    <a:pt x="1339608" y="352120"/>
                  </a:moveTo>
                  <a:lnTo>
                    <a:pt x="1337259" y="347154"/>
                  </a:lnTo>
                  <a:lnTo>
                    <a:pt x="1332344" y="338099"/>
                  </a:lnTo>
                  <a:lnTo>
                    <a:pt x="1333627" y="342061"/>
                  </a:lnTo>
                  <a:lnTo>
                    <a:pt x="1333296" y="343522"/>
                  </a:lnTo>
                  <a:lnTo>
                    <a:pt x="1339608" y="352120"/>
                  </a:lnTo>
                  <a:close/>
                </a:path>
                <a:path w="1442720" h="1442084">
                  <a:moveTo>
                    <a:pt x="1343444" y="367436"/>
                  </a:moveTo>
                  <a:lnTo>
                    <a:pt x="1338376" y="361010"/>
                  </a:lnTo>
                  <a:lnTo>
                    <a:pt x="1333652" y="355269"/>
                  </a:lnTo>
                  <a:lnTo>
                    <a:pt x="1331531" y="354076"/>
                  </a:lnTo>
                  <a:lnTo>
                    <a:pt x="1334312" y="361289"/>
                  </a:lnTo>
                  <a:lnTo>
                    <a:pt x="1336497" y="362762"/>
                  </a:lnTo>
                  <a:lnTo>
                    <a:pt x="1337322" y="362077"/>
                  </a:lnTo>
                  <a:lnTo>
                    <a:pt x="1338922" y="362534"/>
                  </a:lnTo>
                  <a:lnTo>
                    <a:pt x="1343444" y="367436"/>
                  </a:lnTo>
                  <a:close/>
                </a:path>
                <a:path w="1442720" h="1442084">
                  <a:moveTo>
                    <a:pt x="1366774" y="1035151"/>
                  </a:moveTo>
                  <a:lnTo>
                    <a:pt x="1348701" y="1035151"/>
                  </a:lnTo>
                  <a:lnTo>
                    <a:pt x="1343393" y="1035151"/>
                  </a:lnTo>
                  <a:lnTo>
                    <a:pt x="1336624" y="1060551"/>
                  </a:lnTo>
                  <a:lnTo>
                    <a:pt x="1333207" y="1060551"/>
                  </a:lnTo>
                  <a:lnTo>
                    <a:pt x="1329372" y="1073251"/>
                  </a:lnTo>
                  <a:lnTo>
                    <a:pt x="1321904" y="1073251"/>
                  </a:lnTo>
                  <a:lnTo>
                    <a:pt x="1317244" y="1085951"/>
                  </a:lnTo>
                  <a:lnTo>
                    <a:pt x="1313268" y="1085951"/>
                  </a:lnTo>
                  <a:lnTo>
                    <a:pt x="1310627" y="1098651"/>
                  </a:lnTo>
                  <a:lnTo>
                    <a:pt x="1309674" y="1098651"/>
                  </a:lnTo>
                  <a:lnTo>
                    <a:pt x="1306283" y="1111351"/>
                  </a:lnTo>
                  <a:lnTo>
                    <a:pt x="1301673" y="1111351"/>
                  </a:lnTo>
                  <a:lnTo>
                    <a:pt x="1295209" y="1124051"/>
                  </a:lnTo>
                  <a:lnTo>
                    <a:pt x="1285709" y="1124051"/>
                  </a:lnTo>
                  <a:lnTo>
                    <a:pt x="1276858" y="1136751"/>
                  </a:lnTo>
                  <a:lnTo>
                    <a:pt x="1269377" y="1149451"/>
                  </a:lnTo>
                  <a:lnTo>
                    <a:pt x="1264691" y="1162151"/>
                  </a:lnTo>
                  <a:lnTo>
                    <a:pt x="1276108" y="1149451"/>
                  </a:lnTo>
                  <a:lnTo>
                    <a:pt x="1264831" y="1162151"/>
                  </a:lnTo>
                  <a:lnTo>
                    <a:pt x="1264691" y="1162151"/>
                  </a:lnTo>
                  <a:lnTo>
                    <a:pt x="1258862" y="1162151"/>
                  </a:lnTo>
                  <a:lnTo>
                    <a:pt x="1252499" y="1174851"/>
                  </a:lnTo>
                  <a:lnTo>
                    <a:pt x="1224572" y="1212951"/>
                  </a:lnTo>
                  <a:lnTo>
                    <a:pt x="1210640" y="1225651"/>
                  </a:lnTo>
                  <a:lnTo>
                    <a:pt x="1195692" y="1238351"/>
                  </a:lnTo>
                  <a:lnTo>
                    <a:pt x="1188440" y="1238351"/>
                  </a:lnTo>
                  <a:lnTo>
                    <a:pt x="1181404" y="1251051"/>
                  </a:lnTo>
                  <a:lnTo>
                    <a:pt x="1174597" y="1251051"/>
                  </a:lnTo>
                  <a:lnTo>
                    <a:pt x="1168057" y="1263751"/>
                  </a:lnTo>
                  <a:lnTo>
                    <a:pt x="1165504" y="1263751"/>
                  </a:lnTo>
                  <a:lnTo>
                    <a:pt x="1162939" y="1276451"/>
                  </a:lnTo>
                  <a:lnTo>
                    <a:pt x="1148397" y="1276451"/>
                  </a:lnTo>
                  <a:lnTo>
                    <a:pt x="1139825" y="1289151"/>
                  </a:lnTo>
                  <a:lnTo>
                    <a:pt x="1133640" y="1289151"/>
                  </a:lnTo>
                  <a:lnTo>
                    <a:pt x="1125664" y="1301851"/>
                  </a:lnTo>
                  <a:lnTo>
                    <a:pt x="1116139" y="1301851"/>
                  </a:lnTo>
                  <a:lnTo>
                    <a:pt x="1111250" y="1314551"/>
                  </a:lnTo>
                  <a:lnTo>
                    <a:pt x="1098600" y="1314551"/>
                  </a:lnTo>
                  <a:lnTo>
                    <a:pt x="1091463" y="1327251"/>
                  </a:lnTo>
                  <a:lnTo>
                    <a:pt x="1092212" y="1314551"/>
                  </a:lnTo>
                  <a:lnTo>
                    <a:pt x="1086789" y="1327251"/>
                  </a:lnTo>
                  <a:lnTo>
                    <a:pt x="1067168" y="1327251"/>
                  </a:lnTo>
                  <a:lnTo>
                    <a:pt x="1060958" y="1339951"/>
                  </a:lnTo>
                  <a:lnTo>
                    <a:pt x="1057021" y="1339951"/>
                  </a:lnTo>
                  <a:lnTo>
                    <a:pt x="1046861" y="1352651"/>
                  </a:lnTo>
                  <a:lnTo>
                    <a:pt x="1031392" y="1352651"/>
                  </a:lnTo>
                  <a:lnTo>
                    <a:pt x="1025017" y="1365351"/>
                  </a:lnTo>
                  <a:lnTo>
                    <a:pt x="996823" y="1365351"/>
                  </a:lnTo>
                  <a:lnTo>
                    <a:pt x="991031" y="1378051"/>
                  </a:lnTo>
                  <a:lnTo>
                    <a:pt x="962177" y="1378051"/>
                  </a:lnTo>
                  <a:lnTo>
                    <a:pt x="954265" y="1390751"/>
                  </a:lnTo>
                  <a:lnTo>
                    <a:pt x="949134" y="1390751"/>
                  </a:lnTo>
                  <a:lnTo>
                    <a:pt x="938110" y="1403451"/>
                  </a:lnTo>
                  <a:lnTo>
                    <a:pt x="874522" y="1403451"/>
                  </a:lnTo>
                  <a:lnTo>
                    <a:pt x="864908" y="1416151"/>
                  </a:lnTo>
                  <a:lnTo>
                    <a:pt x="842695" y="1416151"/>
                  </a:lnTo>
                  <a:lnTo>
                    <a:pt x="828675" y="1428851"/>
                  </a:lnTo>
                  <a:lnTo>
                    <a:pt x="798652" y="1428851"/>
                  </a:lnTo>
                  <a:lnTo>
                    <a:pt x="807135" y="1416151"/>
                  </a:lnTo>
                  <a:lnTo>
                    <a:pt x="805713" y="1416151"/>
                  </a:lnTo>
                  <a:lnTo>
                    <a:pt x="790676" y="1428851"/>
                  </a:lnTo>
                  <a:lnTo>
                    <a:pt x="678992" y="1428851"/>
                  </a:lnTo>
                  <a:lnTo>
                    <a:pt x="671233" y="1416151"/>
                  </a:lnTo>
                  <a:lnTo>
                    <a:pt x="662063" y="1416151"/>
                  </a:lnTo>
                  <a:lnTo>
                    <a:pt x="658749" y="1428851"/>
                  </a:lnTo>
                  <a:lnTo>
                    <a:pt x="653796" y="1416151"/>
                  </a:lnTo>
                  <a:lnTo>
                    <a:pt x="559460" y="1416151"/>
                  </a:lnTo>
                  <a:lnTo>
                    <a:pt x="542340" y="1403451"/>
                  </a:lnTo>
                  <a:lnTo>
                    <a:pt x="521093" y="1403451"/>
                  </a:lnTo>
                  <a:lnTo>
                    <a:pt x="514692" y="1390751"/>
                  </a:lnTo>
                  <a:lnTo>
                    <a:pt x="491236" y="1390751"/>
                  </a:lnTo>
                  <a:lnTo>
                    <a:pt x="481558" y="1378051"/>
                  </a:lnTo>
                  <a:lnTo>
                    <a:pt x="474814" y="1378051"/>
                  </a:lnTo>
                  <a:lnTo>
                    <a:pt x="484174" y="1390751"/>
                  </a:lnTo>
                  <a:lnTo>
                    <a:pt x="475475" y="1390751"/>
                  </a:lnTo>
                  <a:lnTo>
                    <a:pt x="473468" y="1378051"/>
                  </a:lnTo>
                  <a:lnTo>
                    <a:pt x="470801" y="1378051"/>
                  </a:lnTo>
                  <a:lnTo>
                    <a:pt x="452653" y="1365351"/>
                  </a:lnTo>
                  <a:lnTo>
                    <a:pt x="455853" y="1378051"/>
                  </a:lnTo>
                  <a:lnTo>
                    <a:pt x="449770" y="1378051"/>
                  </a:lnTo>
                  <a:lnTo>
                    <a:pt x="443992" y="1365351"/>
                  </a:lnTo>
                  <a:lnTo>
                    <a:pt x="419290" y="1365351"/>
                  </a:lnTo>
                  <a:lnTo>
                    <a:pt x="409511" y="1352651"/>
                  </a:lnTo>
                  <a:lnTo>
                    <a:pt x="427329" y="1352651"/>
                  </a:lnTo>
                  <a:lnTo>
                    <a:pt x="395503" y="1339951"/>
                  </a:lnTo>
                  <a:lnTo>
                    <a:pt x="385330" y="1339951"/>
                  </a:lnTo>
                  <a:lnTo>
                    <a:pt x="371983" y="1327251"/>
                  </a:lnTo>
                  <a:lnTo>
                    <a:pt x="356044" y="1314551"/>
                  </a:lnTo>
                  <a:lnTo>
                    <a:pt x="339229" y="1314551"/>
                  </a:lnTo>
                  <a:lnTo>
                    <a:pt x="323253" y="1301851"/>
                  </a:lnTo>
                  <a:lnTo>
                    <a:pt x="315201" y="1301851"/>
                  </a:lnTo>
                  <a:lnTo>
                    <a:pt x="288251" y="1276451"/>
                  </a:lnTo>
                  <a:lnTo>
                    <a:pt x="273888" y="1263751"/>
                  </a:lnTo>
                  <a:lnTo>
                    <a:pt x="269163" y="1263751"/>
                  </a:lnTo>
                  <a:lnTo>
                    <a:pt x="264071" y="1251051"/>
                  </a:lnTo>
                  <a:lnTo>
                    <a:pt x="258406" y="1251051"/>
                  </a:lnTo>
                  <a:lnTo>
                    <a:pt x="249186" y="1238351"/>
                  </a:lnTo>
                  <a:lnTo>
                    <a:pt x="233845" y="1238351"/>
                  </a:lnTo>
                  <a:lnTo>
                    <a:pt x="224536" y="1225651"/>
                  </a:lnTo>
                  <a:lnTo>
                    <a:pt x="223240" y="1212951"/>
                  </a:lnTo>
                  <a:lnTo>
                    <a:pt x="214452" y="1212951"/>
                  </a:lnTo>
                  <a:lnTo>
                    <a:pt x="203809" y="1200251"/>
                  </a:lnTo>
                  <a:lnTo>
                    <a:pt x="192455" y="1187551"/>
                  </a:lnTo>
                  <a:lnTo>
                    <a:pt x="196303" y="1187551"/>
                  </a:lnTo>
                  <a:lnTo>
                    <a:pt x="188328" y="1177988"/>
                  </a:lnTo>
                  <a:lnTo>
                    <a:pt x="190436" y="1185202"/>
                  </a:lnTo>
                  <a:lnTo>
                    <a:pt x="181559" y="1174851"/>
                  </a:lnTo>
                  <a:lnTo>
                    <a:pt x="181698" y="1174851"/>
                  </a:lnTo>
                  <a:lnTo>
                    <a:pt x="176669" y="1162151"/>
                  </a:lnTo>
                  <a:lnTo>
                    <a:pt x="168795" y="1149451"/>
                  </a:lnTo>
                  <a:lnTo>
                    <a:pt x="161569" y="1149451"/>
                  </a:lnTo>
                  <a:lnTo>
                    <a:pt x="155638" y="1136751"/>
                  </a:lnTo>
                  <a:lnTo>
                    <a:pt x="151663" y="1136751"/>
                  </a:lnTo>
                  <a:lnTo>
                    <a:pt x="149758" y="1132662"/>
                  </a:lnTo>
                  <a:lnTo>
                    <a:pt x="150393" y="1136751"/>
                  </a:lnTo>
                  <a:lnTo>
                    <a:pt x="143179" y="1124051"/>
                  </a:lnTo>
                  <a:lnTo>
                    <a:pt x="137096" y="1111351"/>
                  </a:lnTo>
                  <a:lnTo>
                    <a:pt x="130289" y="1111351"/>
                  </a:lnTo>
                  <a:lnTo>
                    <a:pt x="120954" y="1098651"/>
                  </a:lnTo>
                  <a:lnTo>
                    <a:pt x="115989" y="1085951"/>
                  </a:lnTo>
                  <a:lnTo>
                    <a:pt x="114846" y="1080909"/>
                  </a:lnTo>
                  <a:lnTo>
                    <a:pt x="103886" y="1060551"/>
                  </a:lnTo>
                  <a:lnTo>
                    <a:pt x="101473" y="1060551"/>
                  </a:lnTo>
                  <a:lnTo>
                    <a:pt x="97434" y="1047851"/>
                  </a:lnTo>
                  <a:lnTo>
                    <a:pt x="93510" y="1035151"/>
                  </a:lnTo>
                  <a:lnTo>
                    <a:pt x="88595" y="1035151"/>
                  </a:lnTo>
                  <a:lnTo>
                    <a:pt x="88595" y="1074254"/>
                  </a:lnTo>
                  <a:lnTo>
                    <a:pt x="87871" y="1073251"/>
                  </a:lnTo>
                  <a:lnTo>
                    <a:pt x="88531" y="1073251"/>
                  </a:lnTo>
                  <a:lnTo>
                    <a:pt x="88595" y="1074254"/>
                  </a:lnTo>
                  <a:lnTo>
                    <a:pt x="88595" y="1035151"/>
                  </a:lnTo>
                  <a:lnTo>
                    <a:pt x="86588" y="1035151"/>
                  </a:lnTo>
                  <a:lnTo>
                    <a:pt x="79971" y="1022451"/>
                  </a:lnTo>
                  <a:lnTo>
                    <a:pt x="79527" y="1020660"/>
                  </a:lnTo>
                  <a:lnTo>
                    <a:pt x="79527" y="1022451"/>
                  </a:lnTo>
                  <a:lnTo>
                    <a:pt x="79336" y="1022451"/>
                  </a:lnTo>
                  <a:lnTo>
                    <a:pt x="79070" y="1021435"/>
                  </a:lnTo>
                  <a:lnTo>
                    <a:pt x="79527" y="1022451"/>
                  </a:lnTo>
                  <a:lnTo>
                    <a:pt x="79527" y="1020660"/>
                  </a:lnTo>
                  <a:lnTo>
                    <a:pt x="76835" y="1009751"/>
                  </a:lnTo>
                  <a:lnTo>
                    <a:pt x="78943" y="1009751"/>
                  </a:lnTo>
                  <a:lnTo>
                    <a:pt x="75399" y="997242"/>
                  </a:lnTo>
                  <a:lnTo>
                    <a:pt x="75399" y="1009751"/>
                  </a:lnTo>
                  <a:lnTo>
                    <a:pt x="73850" y="1009751"/>
                  </a:lnTo>
                  <a:lnTo>
                    <a:pt x="72313" y="1009751"/>
                  </a:lnTo>
                  <a:lnTo>
                    <a:pt x="69354" y="997051"/>
                  </a:lnTo>
                  <a:lnTo>
                    <a:pt x="72707" y="997051"/>
                  </a:lnTo>
                  <a:lnTo>
                    <a:pt x="75399" y="1009751"/>
                  </a:lnTo>
                  <a:lnTo>
                    <a:pt x="75399" y="997242"/>
                  </a:lnTo>
                  <a:lnTo>
                    <a:pt x="75349" y="997051"/>
                  </a:lnTo>
                  <a:lnTo>
                    <a:pt x="72809" y="997051"/>
                  </a:lnTo>
                  <a:lnTo>
                    <a:pt x="69875" y="984351"/>
                  </a:lnTo>
                  <a:lnTo>
                    <a:pt x="66611" y="971651"/>
                  </a:lnTo>
                  <a:lnTo>
                    <a:pt x="63106" y="958951"/>
                  </a:lnTo>
                  <a:lnTo>
                    <a:pt x="70332" y="984351"/>
                  </a:lnTo>
                  <a:lnTo>
                    <a:pt x="69126" y="971651"/>
                  </a:lnTo>
                  <a:lnTo>
                    <a:pt x="66370" y="958951"/>
                  </a:lnTo>
                  <a:lnTo>
                    <a:pt x="62763" y="946251"/>
                  </a:lnTo>
                  <a:lnTo>
                    <a:pt x="59042" y="933551"/>
                  </a:lnTo>
                  <a:lnTo>
                    <a:pt x="60337" y="946251"/>
                  </a:lnTo>
                  <a:lnTo>
                    <a:pt x="62166" y="958951"/>
                  </a:lnTo>
                  <a:lnTo>
                    <a:pt x="60693" y="958951"/>
                  </a:lnTo>
                  <a:lnTo>
                    <a:pt x="65862" y="971651"/>
                  </a:lnTo>
                  <a:lnTo>
                    <a:pt x="60642" y="971651"/>
                  </a:lnTo>
                  <a:lnTo>
                    <a:pt x="58369" y="958951"/>
                  </a:lnTo>
                  <a:lnTo>
                    <a:pt x="56870" y="958951"/>
                  </a:lnTo>
                  <a:lnTo>
                    <a:pt x="54940" y="946251"/>
                  </a:lnTo>
                  <a:lnTo>
                    <a:pt x="52362" y="946251"/>
                  </a:lnTo>
                  <a:lnTo>
                    <a:pt x="49022" y="933551"/>
                  </a:lnTo>
                  <a:lnTo>
                    <a:pt x="49847" y="933551"/>
                  </a:lnTo>
                  <a:lnTo>
                    <a:pt x="49009" y="920851"/>
                  </a:lnTo>
                  <a:lnTo>
                    <a:pt x="47040" y="920851"/>
                  </a:lnTo>
                  <a:lnTo>
                    <a:pt x="44450" y="908151"/>
                  </a:lnTo>
                  <a:lnTo>
                    <a:pt x="47993" y="908151"/>
                  </a:lnTo>
                  <a:lnTo>
                    <a:pt x="44983" y="895451"/>
                  </a:lnTo>
                  <a:lnTo>
                    <a:pt x="40589" y="895451"/>
                  </a:lnTo>
                  <a:lnTo>
                    <a:pt x="38138" y="882751"/>
                  </a:lnTo>
                  <a:lnTo>
                    <a:pt x="36156" y="882751"/>
                  </a:lnTo>
                  <a:lnTo>
                    <a:pt x="35750" y="870051"/>
                  </a:lnTo>
                  <a:lnTo>
                    <a:pt x="36423" y="870051"/>
                  </a:lnTo>
                  <a:lnTo>
                    <a:pt x="37655" y="857351"/>
                  </a:lnTo>
                  <a:lnTo>
                    <a:pt x="33693" y="857351"/>
                  </a:lnTo>
                  <a:lnTo>
                    <a:pt x="30822" y="844651"/>
                  </a:lnTo>
                  <a:lnTo>
                    <a:pt x="29946" y="844651"/>
                  </a:lnTo>
                  <a:lnTo>
                    <a:pt x="28917" y="831951"/>
                  </a:lnTo>
                  <a:lnTo>
                    <a:pt x="27711" y="831951"/>
                  </a:lnTo>
                  <a:lnTo>
                    <a:pt x="26327" y="819251"/>
                  </a:lnTo>
                  <a:lnTo>
                    <a:pt x="24726" y="806551"/>
                  </a:lnTo>
                  <a:lnTo>
                    <a:pt x="22987" y="806551"/>
                  </a:lnTo>
                  <a:lnTo>
                    <a:pt x="21361" y="793851"/>
                  </a:lnTo>
                  <a:lnTo>
                    <a:pt x="20167" y="781151"/>
                  </a:lnTo>
                  <a:lnTo>
                    <a:pt x="23101" y="781151"/>
                  </a:lnTo>
                  <a:lnTo>
                    <a:pt x="19659" y="768451"/>
                  </a:lnTo>
                  <a:lnTo>
                    <a:pt x="20904" y="768451"/>
                  </a:lnTo>
                  <a:lnTo>
                    <a:pt x="19634" y="755751"/>
                  </a:lnTo>
                  <a:lnTo>
                    <a:pt x="16954" y="755751"/>
                  </a:lnTo>
                  <a:lnTo>
                    <a:pt x="15557" y="743051"/>
                  </a:lnTo>
                  <a:lnTo>
                    <a:pt x="13728" y="743051"/>
                  </a:lnTo>
                  <a:lnTo>
                    <a:pt x="13995" y="730351"/>
                  </a:lnTo>
                  <a:lnTo>
                    <a:pt x="15582" y="730351"/>
                  </a:lnTo>
                  <a:lnTo>
                    <a:pt x="16967" y="717651"/>
                  </a:lnTo>
                  <a:lnTo>
                    <a:pt x="18046" y="704951"/>
                  </a:lnTo>
                  <a:lnTo>
                    <a:pt x="18465" y="692251"/>
                  </a:lnTo>
                  <a:lnTo>
                    <a:pt x="17907" y="692251"/>
                  </a:lnTo>
                  <a:lnTo>
                    <a:pt x="19164" y="679551"/>
                  </a:lnTo>
                  <a:lnTo>
                    <a:pt x="19862" y="692251"/>
                  </a:lnTo>
                  <a:lnTo>
                    <a:pt x="21272" y="692251"/>
                  </a:lnTo>
                  <a:lnTo>
                    <a:pt x="20218" y="654151"/>
                  </a:lnTo>
                  <a:lnTo>
                    <a:pt x="20370" y="628751"/>
                  </a:lnTo>
                  <a:lnTo>
                    <a:pt x="25946" y="616051"/>
                  </a:lnTo>
                  <a:lnTo>
                    <a:pt x="21653" y="616051"/>
                  </a:lnTo>
                  <a:lnTo>
                    <a:pt x="21247" y="603351"/>
                  </a:lnTo>
                  <a:lnTo>
                    <a:pt x="8902" y="603351"/>
                  </a:lnTo>
                  <a:lnTo>
                    <a:pt x="5270" y="628751"/>
                  </a:lnTo>
                  <a:lnTo>
                    <a:pt x="2692" y="654151"/>
                  </a:lnTo>
                  <a:lnTo>
                    <a:pt x="3352" y="654151"/>
                  </a:lnTo>
                  <a:lnTo>
                    <a:pt x="2324" y="666851"/>
                  </a:lnTo>
                  <a:lnTo>
                    <a:pt x="2362" y="679551"/>
                  </a:lnTo>
                  <a:lnTo>
                    <a:pt x="2616" y="679551"/>
                  </a:lnTo>
                  <a:lnTo>
                    <a:pt x="1092" y="704951"/>
                  </a:lnTo>
                  <a:lnTo>
                    <a:pt x="558" y="704951"/>
                  </a:lnTo>
                  <a:lnTo>
                    <a:pt x="0" y="730351"/>
                  </a:lnTo>
                  <a:lnTo>
                    <a:pt x="876" y="717651"/>
                  </a:lnTo>
                  <a:lnTo>
                    <a:pt x="2400" y="730351"/>
                  </a:lnTo>
                  <a:lnTo>
                    <a:pt x="2692" y="730351"/>
                  </a:lnTo>
                  <a:lnTo>
                    <a:pt x="2641" y="743051"/>
                  </a:lnTo>
                  <a:lnTo>
                    <a:pt x="3136" y="755751"/>
                  </a:lnTo>
                  <a:lnTo>
                    <a:pt x="2679" y="755751"/>
                  </a:lnTo>
                  <a:lnTo>
                    <a:pt x="2540" y="768451"/>
                  </a:lnTo>
                  <a:lnTo>
                    <a:pt x="2679" y="781151"/>
                  </a:lnTo>
                  <a:lnTo>
                    <a:pt x="3390" y="781151"/>
                  </a:lnTo>
                  <a:lnTo>
                    <a:pt x="3911" y="793851"/>
                  </a:lnTo>
                  <a:lnTo>
                    <a:pt x="4114" y="806551"/>
                  </a:lnTo>
                  <a:lnTo>
                    <a:pt x="5118" y="819251"/>
                  </a:lnTo>
                  <a:lnTo>
                    <a:pt x="7327" y="806551"/>
                  </a:lnTo>
                  <a:lnTo>
                    <a:pt x="10350" y="819251"/>
                  </a:lnTo>
                  <a:lnTo>
                    <a:pt x="11493" y="831951"/>
                  </a:lnTo>
                  <a:lnTo>
                    <a:pt x="12598" y="857351"/>
                  </a:lnTo>
                  <a:lnTo>
                    <a:pt x="15519" y="870051"/>
                  </a:lnTo>
                  <a:lnTo>
                    <a:pt x="17145" y="870051"/>
                  </a:lnTo>
                  <a:lnTo>
                    <a:pt x="17818" y="882751"/>
                  </a:lnTo>
                  <a:lnTo>
                    <a:pt x="17983" y="895451"/>
                  </a:lnTo>
                  <a:lnTo>
                    <a:pt x="18211" y="908151"/>
                  </a:lnTo>
                  <a:lnTo>
                    <a:pt x="18592" y="908151"/>
                  </a:lnTo>
                  <a:lnTo>
                    <a:pt x="19202" y="918425"/>
                  </a:lnTo>
                  <a:lnTo>
                    <a:pt x="17462" y="908151"/>
                  </a:lnTo>
                  <a:lnTo>
                    <a:pt x="16090" y="908151"/>
                  </a:lnTo>
                  <a:lnTo>
                    <a:pt x="19265" y="920851"/>
                  </a:lnTo>
                  <a:lnTo>
                    <a:pt x="19621" y="920851"/>
                  </a:lnTo>
                  <a:lnTo>
                    <a:pt x="23660" y="920851"/>
                  </a:lnTo>
                  <a:lnTo>
                    <a:pt x="27774" y="933551"/>
                  </a:lnTo>
                  <a:lnTo>
                    <a:pt x="25044" y="933551"/>
                  </a:lnTo>
                  <a:lnTo>
                    <a:pt x="24384" y="946251"/>
                  </a:lnTo>
                  <a:lnTo>
                    <a:pt x="26314" y="946251"/>
                  </a:lnTo>
                  <a:lnTo>
                    <a:pt x="27787" y="958951"/>
                  </a:lnTo>
                  <a:lnTo>
                    <a:pt x="30708" y="958951"/>
                  </a:lnTo>
                  <a:lnTo>
                    <a:pt x="42252" y="984351"/>
                  </a:lnTo>
                  <a:lnTo>
                    <a:pt x="45453" y="997051"/>
                  </a:lnTo>
                  <a:lnTo>
                    <a:pt x="49568" y="997051"/>
                  </a:lnTo>
                  <a:lnTo>
                    <a:pt x="50825" y="1009751"/>
                  </a:lnTo>
                  <a:lnTo>
                    <a:pt x="53327" y="1009751"/>
                  </a:lnTo>
                  <a:lnTo>
                    <a:pt x="54444" y="1009751"/>
                  </a:lnTo>
                  <a:lnTo>
                    <a:pt x="54622" y="1012405"/>
                  </a:lnTo>
                  <a:lnTo>
                    <a:pt x="59550" y="1022451"/>
                  </a:lnTo>
                  <a:lnTo>
                    <a:pt x="62738" y="1022451"/>
                  </a:lnTo>
                  <a:lnTo>
                    <a:pt x="65951" y="1035151"/>
                  </a:lnTo>
                  <a:lnTo>
                    <a:pt x="72656" y="1047851"/>
                  </a:lnTo>
                  <a:lnTo>
                    <a:pt x="76212" y="1060551"/>
                  </a:lnTo>
                  <a:lnTo>
                    <a:pt x="79857" y="1060551"/>
                  </a:lnTo>
                  <a:lnTo>
                    <a:pt x="83883" y="1073251"/>
                  </a:lnTo>
                  <a:lnTo>
                    <a:pt x="86829" y="1073251"/>
                  </a:lnTo>
                  <a:lnTo>
                    <a:pt x="87452" y="1074089"/>
                  </a:lnTo>
                  <a:lnTo>
                    <a:pt x="88671" y="1075359"/>
                  </a:lnTo>
                  <a:lnTo>
                    <a:pt x="89420" y="1085951"/>
                  </a:lnTo>
                  <a:lnTo>
                    <a:pt x="96951" y="1098651"/>
                  </a:lnTo>
                  <a:lnTo>
                    <a:pt x="106057" y="1111351"/>
                  </a:lnTo>
                  <a:lnTo>
                    <a:pt x="114808" y="1124051"/>
                  </a:lnTo>
                  <a:lnTo>
                    <a:pt x="121348" y="1124051"/>
                  </a:lnTo>
                  <a:lnTo>
                    <a:pt x="130035" y="1149451"/>
                  </a:lnTo>
                  <a:lnTo>
                    <a:pt x="148551" y="1162151"/>
                  </a:lnTo>
                  <a:lnTo>
                    <a:pt x="166065" y="1187551"/>
                  </a:lnTo>
                  <a:lnTo>
                    <a:pt x="171780" y="1200251"/>
                  </a:lnTo>
                  <a:lnTo>
                    <a:pt x="201523" y="1225651"/>
                  </a:lnTo>
                  <a:lnTo>
                    <a:pt x="200152" y="1225651"/>
                  </a:lnTo>
                  <a:lnTo>
                    <a:pt x="206616" y="1238351"/>
                  </a:lnTo>
                  <a:lnTo>
                    <a:pt x="212623" y="1238351"/>
                  </a:lnTo>
                  <a:lnTo>
                    <a:pt x="218008" y="1251051"/>
                  </a:lnTo>
                  <a:lnTo>
                    <a:pt x="228409" y="1251051"/>
                  </a:lnTo>
                  <a:lnTo>
                    <a:pt x="236994" y="1263751"/>
                  </a:lnTo>
                  <a:lnTo>
                    <a:pt x="236715" y="1263751"/>
                  </a:lnTo>
                  <a:lnTo>
                    <a:pt x="254508" y="1276451"/>
                  </a:lnTo>
                  <a:lnTo>
                    <a:pt x="281533" y="1301851"/>
                  </a:lnTo>
                  <a:lnTo>
                    <a:pt x="299758" y="1314551"/>
                  </a:lnTo>
                  <a:lnTo>
                    <a:pt x="306971" y="1314551"/>
                  </a:lnTo>
                  <a:lnTo>
                    <a:pt x="312089" y="1327251"/>
                  </a:lnTo>
                  <a:lnTo>
                    <a:pt x="324319" y="1327251"/>
                  </a:lnTo>
                  <a:lnTo>
                    <a:pt x="331952" y="1339951"/>
                  </a:lnTo>
                  <a:lnTo>
                    <a:pt x="344106" y="1339951"/>
                  </a:lnTo>
                  <a:lnTo>
                    <a:pt x="350558" y="1352651"/>
                  </a:lnTo>
                  <a:lnTo>
                    <a:pt x="363880" y="1352651"/>
                  </a:lnTo>
                  <a:lnTo>
                    <a:pt x="370700" y="1365351"/>
                  </a:lnTo>
                  <a:lnTo>
                    <a:pt x="388226" y="1365351"/>
                  </a:lnTo>
                  <a:lnTo>
                    <a:pt x="396392" y="1378051"/>
                  </a:lnTo>
                  <a:lnTo>
                    <a:pt x="412978" y="1378051"/>
                  </a:lnTo>
                  <a:lnTo>
                    <a:pt x="421284" y="1390751"/>
                  </a:lnTo>
                  <a:lnTo>
                    <a:pt x="437718" y="1390751"/>
                  </a:lnTo>
                  <a:lnTo>
                    <a:pt x="445960" y="1403451"/>
                  </a:lnTo>
                  <a:lnTo>
                    <a:pt x="475449" y="1403451"/>
                  </a:lnTo>
                  <a:lnTo>
                    <a:pt x="487006" y="1416151"/>
                  </a:lnTo>
                  <a:lnTo>
                    <a:pt x="518998" y="1416151"/>
                  </a:lnTo>
                  <a:lnTo>
                    <a:pt x="516686" y="1403451"/>
                  </a:lnTo>
                  <a:lnTo>
                    <a:pt x="528294" y="1416151"/>
                  </a:lnTo>
                  <a:lnTo>
                    <a:pt x="536549" y="1416151"/>
                  </a:lnTo>
                  <a:lnTo>
                    <a:pt x="552386" y="1428851"/>
                  </a:lnTo>
                  <a:lnTo>
                    <a:pt x="576757" y="1428851"/>
                  </a:lnTo>
                  <a:lnTo>
                    <a:pt x="632396" y="1441551"/>
                  </a:lnTo>
                  <a:lnTo>
                    <a:pt x="850480" y="1441551"/>
                  </a:lnTo>
                  <a:lnTo>
                    <a:pt x="854583" y="1428851"/>
                  </a:lnTo>
                  <a:lnTo>
                    <a:pt x="894702" y="1428851"/>
                  </a:lnTo>
                  <a:lnTo>
                    <a:pt x="925042" y="1416151"/>
                  </a:lnTo>
                  <a:lnTo>
                    <a:pt x="936523" y="1416151"/>
                  </a:lnTo>
                  <a:lnTo>
                    <a:pt x="952004" y="1403451"/>
                  </a:lnTo>
                  <a:lnTo>
                    <a:pt x="970394" y="1403451"/>
                  </a:lnTo>
                  <a:lnTo>
                    <a:pt x="990066" y="1390751"/>
                  </a:lnTo>
                  <a:lnTo>
                    <a:pt x="1008761" y="1390751"/>
                  </a:lnTo>
                  <a:lnTo>
                    <a:pt x="1025258" y="1378051"/>
                  </a:lnTo>
                  <a:lnTo>
                    <a:pt x="1038110" y="1365351"/>
                  </a:lnTo>
                  <a:lnTo>
                    <a:pt x="1058341" y="1365351"/>
                  </a:lnTo>
                  <a:lnTo>
                    <a:pt x="1070762" y="1352651"/>
                  </a:lnTo>
                  <a:lnTo>
                    <a:pt x="1077264" y="1352651"/>
                  </a:lnTo>
                  <a:lnTo>
                    <a:pt x="1084046" y="1339951"/>
                  </a:lnTo>
                  <a:lnTo>
                    <a:pt x="1093660" y="1339951"/>
                  </a:lnTo>
                  <a:lnTo>
                    <a:pt x="1096619" y="1327251"/>
                  </a:lnTo>
                  <a:lnTo>
                    <a:pt x="1113396" y="1327251"/>
                  </a:lnTo>
                  <a:lnTo>
                    <a:pt x="1131481" y="1314551"/>
                  </a:lnTo>
                  <a:lnTo>
                    <a:pt x="1139659" y="1314551"/>
                  </a:lnTo>
                  <a:lnTo>
                    <a:pt x="1147470" y="1301851"/>
                  </a:lnTo>
                  <a:lnTo>
                    <a:pt x="1155280" y="1301851"/>
                  </a:lnTo>
                  <a:lnTo>
                    <a:pt x="1161592" y="1289151"/>
                  </a:lnTo>
                  <a:lnTo>
                    <a:pt x="1169365" y="1289151"/>
                  </a:lnTo>
                  <a:lnTo>
                    <a:pt x="1176540" y="1276451"/>
                  </a:lnTo>
                  <a:lnTo>
                    <a:pt x="1186535" y="1276451"/>
                  </a:lnTo>
                  <a:lnTo>
                    <a:pt x="1191285" y="1263751"/>
                  </a:lnTo>
                  <a:lnTo>
                    <a:pt x="1202321" y="1263751"/>
                  </a:lnTo>
                  <a:lnTo>
                    <a:pt x="1208176" y="1251051"/>
                  </a:lnTo>
                  <a:lnTo>
                    <a:pt x="1214234" y="1251051"/>
                  </a:lnTo>
                  <a:lnTo>
                    <a:pt x="1218272" y="1238351"/>
                  </a:lnTo>
                  <a:lnTo>
                    <a:pt x="1226743" y="1238351"/>
                  </a:lnTo>
                  <a:lnTo>
                    <a:pt x="1238770" y="1225651"/>
                  </a:lnTo>
                  <a:lnTo>
                    <a:pt x="1263827" y="1200251"/>
                  </a:lnTo>
                  <a:lnTo>
                    <a:pt x="1276096" y="1187551"/>
                  </a:lnTo>
                  <a:lnTo>
                    <a:pt x="1281671" y="1174851"/>
                  </a:lnTo>
                  <a:lnTo>
                    <a:pt x="1287259" y="1162151"/>
                  </a:lnTo>
                  <a:lnTo>
                    <a:pt x="1286967" y="1162151"/>
                  </a:lnTo>
                  <a:lnTo>
                    <a:pt x="1280820" y="1174851"/>
                  </a:lnTo>
                  <a:lnTo>
                    <a:pt x="1286129" y="1162151"/>
                  </a:lnTo>
                  <a:lnTo>
                    <a:pt x="1305763" y="1149451"/>
                  </a:lnTo>
                  <a:lnTo>
                    <a:pt x="1308544" y="1136751"/>
                  </a:lnTo>
                  <a:lnTo>
                    <a:pt x="1311376" y="1136751"/>
                  </a:lnTo>
                  <a:lnTo>
                    <a:pt x="1313459" y="1124051"/>
                  </a:lnTo>
                  <a:lnTo>
                    <a:pt x="1317625" y="1124051"/>
                  </a:lnTo>
                  <a:lnTo>
                    <a:pt x="1337805" y="1085951"/>
                  </a:lnTo>
                  <a:lnTo>
                    <a:pt x="1356004" y="1060551"/>
                  </a:lnTo>
                  <a:lnTo>
                    <a:pt x="1366774" y="1035151"/>
                  </a:lnTo>
                  <a:close/>
                </a:path>
                <a:path w="1442720" h="1442084">
                  <a:moveTo>
                    <a:pt x="1369352" y="411949"/>
                  </a:moveTo>
                  <a:lnTo>
                    <a:pt x="1369123" y="410616"/>
                  </a:lnTo>
                  <a:lnTo>
                    <a:pt x="1368386" y="408787"/>
                  </a:lnTo>
                  <a:lnTo>
                    <a:pt x="1365618" y="405498"/>
                  </a:lnTo>
                  <a:lnTo>
                    <a:pt x="1369352" y="411949"/>
                  </a:lnTo>
                  <a:close/>
                </a:path>
                <a:path w="1442720" h="1442084">
                  <a:moveTo>
                    <a:pt x="1374597" y="427202"/>
                  </a:moveTo>
                  <a:lnTo>
                    <a:pt x="1358480" y="400596"/>
                  </a:lnTo>
                  <a:lnTo>
                    <a:pt x="1360678" y="405079"/>
                  </a:lnTo>
                  <a:lnTo>
                    <a:pt x="1374597" y="427202"/>
                  </a:lnTo>
                  <a:close/>
                </a:path>
                <a:path w="1442720" h="1442084">
                  <a:moveTo>
                    <a:pt x="1377276" y="425691"/>
                  </a:moveTo>
                  <a:lnTo>
                    <a:pt x="1369352" y="411949"/>
                  </a:lnTo>
                  <a:lnTo>
                    <a:pt x="1369695" y="414096"/>
                  </a:lnTo>
                  <a:lnTo>
                    <a:pt x="1368653" y="414820"/>
                  </a:lnTo>
                  <a:lnTo>
                    <a:pt x="1372882" y="418299"/>
                  </a:lnTo>
                  <a:lnTo>
                    <a:pt x="1371295" y="417614"/>
                  </a:lnTo>
                  <a:lnTo>
                    <a:pt x="1373632" y="419963"/>
                  </a:lnTo>
                  <a:lnTo>
                    <a:pt x="1377276" y="425691"/>
                  </a:lnTo>
                  <a:close/>
                </a:path>
                <a:path w="1442720" h="1442084">
                  <a:moveTo>
                    <a:pt x="1381518" y="429018"/>
                  </a:moveTo>
                  <a:lnTo>
                    <a:pt x="1381010" y="425958"/>
                  </a:lnTo>
                  <a:lnTo>
                    <a:pt x="1375625" y="414274"/>
                  </a:lnTo>
                  <a:lnTo>
                    <a:pt x="1378280" y="418325"/>
                  </a:lnTo>
                  <a:lnTo>
                    <a:pt x="1374292" y="411378"/>
                  </a:lnTo>
                  <a:lnTo>
                    <a:pt x="1372628" y="409473"/>
                  </a:lnTo>
                  <a:lnTo>
                    <a:pt x="1372730" y="411556"/>
                  </a:lnTo>
                  <a:lnTo>
                    <a:pt x="1374051" y="416585"/>
                  </a:lnTo>
                  <a:lnTo>
                    <a:pt x="1381518" y="429018"/>
                  </a:lnTo>
                  <a:close/>
                </a:path>
                <a:path w="1442720" h="1442084">
                  <a:moveTo>
                    <a:pt x="1388173" y="454266"/>
                  </a:moveTo>
                  <a:lnTo>
                    <a:pt x="1386865" y="446265"/>
                  </a:lnTo>
                  <a:lnTo>
                    <a:pt x="1380629" y="433997"/>
                  </a:lnTo>
                  <a:lnTo>
                    <a:pt x="1382674" y="439699"/>
                  </a:lnTo>
                  <a:lnTo>
                    <a:pt x="1383817" y="443979"/>
                  </a:lnTo>
                  <a:lnTo>
                    <a:pt x="1383182" y="444436"/>
                  </a:lnTo>
                  <a:lnTo>
                    <a:pt x="1379905" y="438708"/>
                  </a:lnTo>
                  <a:lnTo>
                    <a:pt x="1385392" y="451231"/>
                  </a:lnTo>
                  <a:lnTo>
                    <a:pt x="1387779" y="456590"/>
                  </a:lnTo>
                  <a:lnTo>
                    <a:pt x="1388173" y="455345"/>
                  </a:lnTo>
                  <a:lnTo>
                    <a:pt x="1388173" y="454266"/>
                  </a:lnTo>
                  <a:close/>
                </a:path>
                <a:path w="1442720" h="1442084">
                  <a:moveTo>
                    <a:pt x="1394980" y="465061"/>
                  </a:moveTo>
                  <a:lnTo>
                    <a:pt x="1394523" y="462724"/>
                  </a:lnTo>
                  <a:lnTo>
                    <a:pt x="1390967" y="452755"/>
                  </a:lnTo>
                  <a:lnTo>
                    <a:pt x="1390192" y="453021"/>
                  </a:lnTo>
                  <a:lnTo>
                    <a:pt x="1389392" y="451662"/>
                  </a:lnTo>
                  <a:lnTo>
                    <a:pt x="1390383" y="453936"/>
                  </a:lnTo>
                  <a:lnTo>
                    <a:pt x="1394980" y="465061"/>
                  </a:lnTo>
                  <a:close/>
                </a:path>
                <a:path w="1442720" h="1442084">
                  <a:moveTo>
                    <a:pt x="1395984" y="466039"/>
                  </a:moveTo>
                  <a:lnTo>
                    <a:pt x="1395501" y="463880"/>
                  </a:lnTo>
                  <a:lnTo>
                    <a:pt x="1394523" y="461137"/>
                  </a:lnTo>
                  <a:lnTo>
                    <a:pt x="1394523" y="462724"/>
                  </a:lnTo>
                  <a:lnTo>
                    <a:pt x="1395984" y="466039"/>
                  </a:lnTo>
                  <a:close/>
                </a:path>
                <a:path w="1442720" h="1442084">
                  <a:moveTo>
                    <a:pt x="1402232" y="522554"/>
                  </a:moveTo>
                  <a:lnTo>
                    <a:pt x="1401356" y="520420"/>
                  </a:lnTo>
                  <a:lnTo>
                    <a:pt x="1399400" y="510997"/>
                  </a:lnTo>
                  <a:lnTo>
                    <a:pt x="1398308" y="506666"/>
                  </a:lnTo>
                  <a:lnTo>
                    <a:pt x="1396923" y="503110"/>
                  </a:lnTo>
                  <a:lnTo>
                    <a:pt x="1396517" y="503580"/>
                  </a:lnTo>
                  <a:lnTo>
                    <a:pt x="1397393" y="507022"/>
                  </a:lnTo>
                  <a:lnTo>
                    <a:pt x="1398320" y="510438"/>
                  </a:lnTo>
                  <a:lnTo>
                    <a:pt x="1398714" y="514019"/>
                  </a:lnTo>
                  <a:lnTo>
                    <a:pt x="1402232" y="522554"/>
                  </a:lnTo>
                  <a:close/>
                </a:path>
                <a:path w="1442720" h="1442084">
                  <a:moveTo>
                    <a:pt x="1420304" y="571690"/>
                  </a:moveTo>
                  <a:lnTo>
                    <a:pt x="1410093" y="537197"/>
                  </a:lnTo>
                  <a:lnTo>
                    <a:pt x="1405407" y="520827"/>
                  </a:lnTo>
                  <a:lnTo>
                    <a:pt x="1402105" y="507301"/>
                  </a:lnTo>
                  <a:lnTo>
                    <a:pt x="1403286" y="517575"/>
                  </a:lnTo>
                  <a:lnTo>
                    <a:pt x="1407109" y="531393"/>
                  </a:lnTo>
                  <a:lnTo>
                    <a:pt x="1411732" y="546646"/>
                  </a:lnTo>
                  <a:lnTo>
                    <a:pt x="1415338" y="561238"/>
                  </a:lnTo>
                  <a:lnTo>
                    <a:pt x="1415237" y="564349"/>
                  </a:lnTo>
                  <a:lnTo>
                    <a:pt x="1420304" y="571690"/>
                  </a:lnTo>
                  <a:close/>
                </a:path>
                <a:path w="1442720" h="1442084">
                  <a:moveTo>
                    <a:pt x="1425994" y="609206"/>
                  </a:moveTo>
                  <a:lnTo>
                    <a:pt x="1421333" y="593572"/>
                  </a:lnTo>
                  <a:lnTo>
                    <a:pt x="1424800" y="607428"/>
                  </a:lnTo>
                  <a:lnTo>
                    <a:pt x="1425994" y="609206"/>
                  </a:lnTo>
                  <a:close/>
                </a:path>
                <a:path w="1442720" h="1442084">
                  <a:moveTo>
                    <a:pt x="1429931" y="817918"/>
                  </a:moveTo>
                  <a:lnTo>
                    <a:pt x="1428064" y="831380"/>
                  </a:lnTo>
                  <a:lnTo>
                    <a:pt x="1428584" y="828992"/>
                  </a:lnTo>
                  <a:lnTo>
                    <a:pt x="1429181" y="824928"/>
                  </a:lnTo>
                  <a:lnTo>
                    <a:pt x="1429931" y="817918"/>
                  </a:lnTo>
                  <a:close/>
                </a:path>
                <a:path w="1442720" h="1442084">
                  <a:moveTo>
                    <a:pt x="1433664" y="793851"/>
                  </a:moveTo>
                  <a:lnTo>
                    <a:pt x="1432598" y="781151"/>
                  </a:lnTo>
                  <a:lnTo>
                    <a:pt x="1433588" y="755751"/>
                  </a:lnTo>
                  <a:lnTo>
                    <a:pt x="1432521" y="743051"/>
                  </a:lnTo>
                  <a:lnTo>
                    <a:pt x="1432471" y="755751"/>
                  </a:lnTo>
                  <a:lnTo>
                    <a:pt x="1429486" y="755751"/>
                  </a:lnTo>
                  <a:lnTo>
                    <a:pt x="1425600" y="768451"/>
                  </a:lnTo>
                  <a:lnTo>
                    <a:pt x="1421371" y="781151"/>
                  </a:lnTo>
                  <a:lnTo>
                    <a:pt x="1418234" y="781151"/>
                  </a:lnTo>
                  <a:lnTo>
                    <a:pt x="1418107" y="793851"/>
                  </a:lnTo>
                  <a:lnTo>
                    <a:pt x="1417472" y="793851"/>
                  </a:lnTo>
                  <a:lnTo>
                    <a:pt x="1416507" y="806551"/>
                  </a:lnTo>
                  <a:lnTo>
                    <a:pt x="1414513" y="806551"/>
                  </a:lnTo>
                  <a:lnTo>
                    <a:pt x="1412786" y="819251"/>
                  </a:lnTo>
                  <a:lnTo>
                    <a:pt x="1410169" y="831951"/>
                  </a:lnTo>
                  <a:lnTo>
                    <a:pt x="1407998" y="844651"/>
                  </a:lnTo>
                  <a:lnTo>
                    <a:pt x="1406639" y="857351"/>
                  </a:lnTo>
                  <a:lnTo>
                    <a:pt x="1406525" y="870051"/>
                  </a:lnTo>
                  <a:lnTo>
                    <a:pt x="1404442" y="870051"/>
                  </a:lnTo>
                  <a:lnTo>
                    <a:pt x="1405775" y="857351"/>
                  </a:lnTo>
                  <a:lnTo>
                    <a:pt x="1404048" y="857351"/>
                  </a:lnTo>
                  <a:lnTo>
                    <a:pt x="1404391" y="870051"/>
                  </a:lnTo>
                  <a:lnTo>
                    <a:pt x="1403388" y="870051"/>
                  </a:lnTo>
                  <a:lnTo>
                    <a:pt x="1401127" y="882751"/>
                  </a:lnTo>
                  <a:lnTo>
                    <a:pt x="1397698" y="895451"/>
                  </a:lnTo>
                  <a:lnTo>
                    <a:pt x="1393329" y="908151"/>
                  </a:lnTo>
                  <a:lnTo>
                    <a:pt x="1389380" y="920851"/>
                  </a:lnTo>
                  <a:lnTo>
                    <a:pt x="1385125" y="933551"/>
                  </a:lnTo>
                  <a:lnTo>
                    <a:pt x="1379931" y="958951"/>
                  </a:lnTo>
                  <a:lnTo>
                    <a:pt x="1368729" y="984351"/>
                  </a:lnTo>
                  <a:lnTo>
                    <a:pt x="1365643" y="984351"/>
                  </a:lnTo>
                  <a:lnTo>
                    <a:pt x="1362303" y="997051"/>
                  </a:lnTo>
                  <a:lnTo>
                    <a:pt x="1360805" y="1001966"/>
                  </a:lnTo>
                  <a:lnTo>
                    <a:pt x="1360805" y="1009751"/>
                  </a:lnTo>
                  <a:lnTo>
                    <a:pt x="1355826" y="1022451"/>
                  </a:lnTo>
                  <a:lnTo>
                    <a:pt x="1353781" y="1022451"/>
                  </a:lnTo>
                  <a:lnTo>
                    <a:pt x="1359039" y="1009751"/>
                  </a:lnTo>
                  <a:lnTo>
                    <a:pt x="1360805" y="1009751"/>
                  </a:lnTo>
                  <a:lnTo>
                    <a:pt x="1360805" y="1001966"/>
                  </a:lnTo>
                  <a:lnTo>
                    <a:pt x="1358430" y="1009751"/>
                  </a:lnTo>
                  <a:lnTo>
                    <a:pt x="1357884" y="1009751"/>
                  </a:lnTo>
                  <a:lnTo>
                    <a:pt x="1352321" y="1022451"/>
                  </a:lnTo>
                  <a:lnTo>
                    <a:pt x="1349908" y="1022451"/>
                  </a:lnTo>
                  <a:lnTo>
                    <a:pt x="1347470" y="1022451"/>
                  </a:lnTo>
                  <a:lnTo>
                    <a:pt x="1347851" y="1026452"/>
                  </a:lnTo>
                  <a:lnTo>
                    <a:pt x="1352181" y="1026452"/>
                  </a:lnTo>
                  <a:lnTo>
                    <a:pt x="1370469" y="1026452"/>
                  </a:lnTo>
                  <a:lnTo>
                    <a:pt x="1372158" y="1022451"/>
                  </a:lnTo>
                  <a:lnTo>
                    <a:pt x="1386217" y="984351"/>
                  </a:lnTo>
                  <a:lnTo>
                    <a:pt x="1398968" y="946251"/>
                  </a:lnTo>
                  <a:lnTo>
                    <a:pt x="1404874" y="933551"/>
                  </a:lnTo>
                  <a:lnTo>
                    <a:pt x="1409814" y="920851"/>
                  </a:lnTo>
                  <a:lnTo>
                    <a:pt x="1412367" y="908151"/>
                  </a:lnTo>
                  <a:lnTo>
                    <a:pt x="1414983" y="895451"/>
                  </a:lnTo>
                  <a:lnTo>
                    <a:pt x="1417650" y="895451"/>
                  </a:lnTo>
                  <a:lnTo>
                    <a:pt x="1420406" y="882751"/>
                  </a:lnTo>
                  <a:lnTo>
                    <a:pt x="1422946" y="870051"/>
                  </a:lnTo>
                  <a:lnTo>
                    <a:pt x="1425041" y="857351"/>
                  </a:lnTo>
                  <a:lnTo>
                    <a:pt x="1427022" y="857351"/>
                  </a:lnTo>
                  <a:lnTo>
                    <a:pt x="1429245" y="844651"/>
                  </a:lnTo>
                  <a:lnTo>
                    <a:pt x="1427073" y="844651"/>
                  </a:lnTo>
                  <a:lnTo>
                    <a:pt x="1428064" y="831951"/>
                  </a:lnTo>
                  <a:lnTo>
                    <a:pt x="1426616" y="844651"/>
                  </a:lnTo>
                  <a:lnTo>
                    <a:pt x="1426019" y="835647"/>
                  </a:lnTo>
                  <a:lnTo>
                    <a:pt x="1426730" y="831951"/>
                  </a:lnTo>
                  <a:lnTo>
                    <a:pt x="1429245" y="819251"/>
                  </a:lnTo>
                  <a:lnTo>
                    <a:pt x="1431632" y="806551"/>
                  </a:lnTo>
                  <a:lnTo>
                    <a:pt x="1433664" y="793851"/>
                  </a:lnTo>
                  <a:close/>
                </a:path>
                <a:path w="1442720" h="1442084">
                  <a:moveTo>
                    <a:pt x="1442351" y="722020"/>
                  </a:moveTo>
                  <a:lnTo>
                    <a:pt x="1441297" y="710793"/>
                  </a:lnTo>
                  <a:lnTo>
                    <a:pt x="1439062" y="717016"/>
                  </a:lnTo>
                  <a:lnTo>
                    <a:pt x="1439633" y="716724"/>
                  </a:lnTo>
                  <a:lnTo>
                    <a:pt x="1439773" y="723417"/>
                  </a:lnTo>
                  <a:lnTo>
                    <a:pt x="1441907" y="721017"/>
                  </a:lnTo>
                  <a:lnTo>
                    <a:pt x="1442351" y="72202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623847" y="6316370"/>
              <a:ext cx="1388745" cy="1195705"/>
            </a:xfrm>
            <a:custGeom>
              <a:avLst/>
              <a:gdLst/>
              <a:ahLst/>
              <a:cxnLst/>
              <a:rect l="l" t="t" r="r" b="b"/>
              <a:pathLst>
                <a:path w="1388745" h="1195704">
                  <a:moveTo>
                    <a:pt x="2311" y="902538"/>
                  </a:moveTo>
                  <a:lnTo>
                    <a:pt x="1397" y="891070"/>
                  </a:lnTo>
                  <a:lnTo>
                    <a:pt x="317" y="890244"/>
                  </a:lnTo>
                  <a:lnTo>
                    <a:pt x="0" y="892644"/>
                  </a:lnTo>
                  <a:lnTo>
                    <a:pt x="2311" y="902538"/>
                  </a:lnTo>
                  <a:close/>
                </a:path>
                <a:path w="1388745" h="1195704">
                  <a:moveTo>
                    <a:pt x="78549" y="1069886"/>
                  </a:moveTo>
                  <a:lnTo>
                    <a:pt x="76860" y="1066965"/>
                  </a:lnTo>
                  <a:lnTo>
                    <a:pt x="77470" y="1074039"/>
                  </a:lnTo>
                  <a:lnTo>
                    <a:pt x="78549" y="1069886"/>
                  </a:lnTo>
                  <a:close/>
                </a:path>
                <a:path w="1388745" h="1195704">
                  <a:moveTo>
                    <a:pt x="173647" y="1185303"/>
                  </a:moveTo>
                  <a:lnTo>
                    <a:pt x="168998" y="1179918"/>
                  </a:lnTo>
                  <a:lnTo>
                    <a:pt x="173355" y="1185037"/>
                  </a:lnTo>
                  <a:lnTo>
                    <a:pt x="173647" y="1185303"/>
                  </a:lnTo>
                  <a:close/>
                </a:path>
                <a:path w="1388745" h="1195704">
                  <a:moveTo>
                    <a:pt x="184162" y="1194739"/>
                  </a:moveTo>
                  <a:lnTo>
                    <a:pt x="179108" y="1190371"/>
                  </a:lnTo>
                  <a:lnTo>
                    <a:pt x="173647" y="1185303"/>
                  </a:lnTo>
                  <a:lnTo>
                    <a:pt x="175348" y="1187272"/>
                  </a:lnTo>
                  <a:lnTo>
                    <a:pt x="179793" y="1192784"/>
                  </a:lnTo>
                  <a:lnTo>
                    <a:pt x="182626" y="1195565"/>
                  </a:lnTo>
                  <a:lnTo>
                    <a:pt x="184162" y="1194739"/>
                  </a:lnTo>
                  <a:close/>
                </a:path>
                <a:path w="1388745" h="1195704">
                  <a:moveTo>
                    <a:pt x="300901" y="103987"/>
                  </a:moveTo>
                  <a:lnTo>
                    <a:pt x="297700" y="106337"/>
                  </a:lnTo>
                  <a:lnTo>
                    <a:pt x="296240" y="107530"/>
                  </a:lnTo>
                  <a:lnTo>
                    <a:pt x="295376" y="108318"/>
                  </a:lnTo>
                  <a:lnTo>
                    <a:pt x="297091" y="106984"/>
                  </a:lnTo>
                  <a:lnTo>
                    <a:pt x="298919" y="105537"/>
                  </a:lnTo>
                  <a:lnTo>
                    <a:pt x="300901" y="103987"/>
                  </a:lnTo>
                  <a:close/>
                </a:path>
                <a:path w="1388745" h="1195704">
                  <a:moveTo>
                    <a:pt x="306273" y="104559"/>
                  </a:moveTo>
                  <a:lnTo>
                    <a:pt x="305625" y="104051"/>
                  </a:lnTo>
                  <a:lnTo>
                    <a:pt x="295897" y="108775"/>
                  </a:lnTo>
                  <a:lnTo>
                    <a:pt x="295363" y="108318"/>
                  </a:lnTo>
                  <a:lnTo>
                    <a:pt x="288124" y="113550"/>
                  </a:lnTo>
                  <a:lnTo>
                    <a:pt x="283438" y="117030"/>
                  </a:lnTo>
                  <a:lnTo>
                    <a:pt x="282168" y="118910"/>
                  </a:lnTo>
                  <a:lnTo>
                    <a:pt x="285203" y="119380"/>
                  </a:lnTo>
                  <a:lnTo>
                    <a:pt x="294347" y="113906"/>
                  </a:lnTo>
                  <a:lnTo>
                    <a:pt x="296354" y="111455"/>
                  </a:lnTo>
                  <a:lnTo>
                    <a:pt x="298069" y="109270"/>
                  </a:lnTo>
                  <a:lnTo>
                    <a:pt x="306273" y="104559"/>
                  </a:lnTo>
                  <a:close/>
                </a:path>
                <a:path w="1388745" h="1195704">
                  <a:moveTo>
                    <a:pt x="518477" y="8140"/>
                  </a:moveTo>
                  <a:lnTo>
                    <a:pt x="516648" y="2971"/>
                  </a:lnTo>
                  <a:lnTo>
                    <a:pt x="513715" y="9410"/>
                  </a:lnTo>
                  <a:lnTo>
                    <a:pt x="518477" y="8140"/>
                  </a:lnTo>
                  <a:close/>
                </a:path>
                <a:path w="1388745" h="1195704">
                  <a:moveTo>
                    <a:pt x="771702" y="546544"/>
                  </a:moveTo>
                  <a:lnTo>
                    <a:pt x="769797" y="543153"/>
                  </a:lnTo>
                  <a:lnTo>
                    <a:pt x="767778" y="546290"/>
                  </a:lnTo>
                  <a:lnTo>
                    <a:pt x="768375" y="545947"/>
                  </a:lnTo>
                  <a:lnTo>
                    <a:pt x="768972" y="548208"/>
                  </a:lnTo>
                  <a:lnTo>
                    <a:pt x="771144" y="546404"/>
                  </a:lnTo>
                  <a:lnTo>
                    <a:pt x="771702" y="546544"/>
                  </a:lnTo>
                  <a:close/>
                </a:path>
                <a:path w="1388745" h="1195704">
                  <a:moveTo>
                    <a:pt x="804824" y="3492"/>
                  </a:moveTo>
                  <a:lnTo>
                    <a:pt x="802043" y="2171"/>
                  </a:lnTo>
                  <a:lnTo>
                    <a:pt x="782675" y="0"/>
                  </a:lnTo>
                  <a:lnTo>
                    <a:pt x="780567" y="609"/>
                  </a:lnTo>
                  <a:lnTo>
                    <a:pt x="785698" y="1955"/>
                  </a:lnTo>
                  <a:lnTo>
                    <a:pt x="792911" y="2692"/>
                  </a:lnTo>
                  <a:lnTo>
                    <a:pt x="797623" y="2755"/>
                  </a:lnTo>
                  <a:lnTo>
                    <a:pt x="804824" y="3492"/>
                  </a:lnTo>
                  <a:close/>
                </a:path>
                <a:path w="1388745" h="1195704">
                  <a:moveTo>
                    <a:pt x="809485" y="12319"/>
                  </a:moveTo>
                  <a:lnTo>
                    <a:pt x="802538" y="10490"/>
                  </a:lnTo>
                  <a:lnTo>
                    <a:pt x="797648" y="10553"/>
                  </a:lnTo>
                  <a:lnTo>
                    <a:pt x="790752" y="10363"/>
                  </a:lnTo>
                  <a:lnTo>
                    <a:pt x="788746" y="10693"/>
                  </a:lnTo>
                  <a:lnTo>
                    <a:pt x="798576" y="12357"/>
                  </a:lnTo>
                  <a:lnTo>
                    <a:pt x="802513" y="12255"/>
                  </a:lnTo>
                  <a:lnTo>
                    <a:pt x="807821" y="12573"/>
                  </a:lnTo>
                  <a:lnTo>
                    <a:pt x="809485" y="12319"/>
                  </a:lnTo>
                  <a:close/>
                </a:path>
                <a:path w="1388745" h="1195704">
                  <a:moveTo>
                    <a:pt x="857199" y="23241"/>
                  </a:moveTo>
                  <a:lnTo>
                    <a:pt x="852297" y="21399"/>
                  </a:lnTo>
                  <a:lnTo>
                    <a:pt x="852119" y="20739"/>
                  </a:lnTo>
                  <a:lnTo>
                    <a:pt x="849503" y="19151"/>
                  </a:lnTo>
                  <a:lnTo>
                    <a:pt x="848067" y="22225"/>
                  </a:lnTo>
                  <a:lnTo>
                    <a:pt x="857199" y="23241"/>
                  </a:lnTo>
                  <a:close/>
                </a:path>
                <a:path w="1388745" h="1195704">
                  <a:moveTo>
                    <a:pt x="1387563" y="710234"/>
                  </a:moveTo>
                  <a:lnTo>
                    <a:pt x="1384846" y="701217"/>
                  </a:lnTo>
                  <a:lnTo>
                    <a:pt x="1384808" y="711161"/>
                  </a:lnTo>
                  <a:lnTo>
                    <a:pt x="1383893" y="713714"/>
                  </a:lnTo>
                  <a:lnTo>
                    <a:pt x="1387563" y="710234"/>
                  </a:lnTo>
                  <a:close/>
                </a:path>
                <a:path w="1388745" h="1195704">
                  <a:moveTo>
                    <a:pt x="1388402" y="727646"/>
                  </a:moveTo>
                  <a:lnTo>
                    <a:pt x="1386078" y="737285"/>
                  </a:lnTo>
                  <a:lnTo>
                    <a:pt x="1386509" y="742645"/>
                  </a:lnTo>
                  <a:lnTo>
                    <a:pt x="1388402" y="727646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" name="object 51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08056" y="6639426"/>
              <a:ext cx="66295" cy="189439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884783" y="5570346"/>
              <a:ext cx="2070100" cy="2161540"/>
            </a:xfrm>
            <a:custGeom>
              <a:avLst/>
              <a:gdLst/>
              <a:ahLst/>
              <a:cxnLst/>
              <a:rect l="l" t="t" r="r" b="b"/>
              <a:pathLst>
                <a:path w="2070100" h="2161540">
                  <a:moveTo>
                    <a:pt x="546" y="2161387"/>
                  </a:moveTo>
                  <a:lnTo>
                    <a:pt x="25" y="2159482"/>
                  </a:lnTo>
                  <a:lnTo>
                    <a:pt x="0" y="2161159"/>
                  </a:lnTo>
                  <a:lnTo>
                    <a:pt x="546" y="2161387"/>
                  </a:lnTo>
                  <a:close/>
                </a:path>
                <a:path w="2070100" h="2161540">
                  <a:moveTo>
                    <a:pt x="1397088" y="866114"/>
                  </a:moveTo>
                  <a:lnTo>
                    <a:pt x="1396339" y="865987"/>
                  </a:lnTo>
                  <a:lnTo>
                    <a:pt x="1395704" y="866800"/>
                  </a:lnTo>
                  <a:lnTo>
                    <a:pt x="1395450" y="869619"/>
                  </a:lnTo>
                  <a:lnTo>
                    <a:pt x="1395920" y="867778"/>
                  </a:lnTo>
                  <a:lnTo>
                    <a:pt x="1396504" y="866775"/>
                  </a:lnTo>
                  <a:lnTo>
                    <a:pt x="1397088" y="866114"/>
                  </a:lnTo>
                  <a:close/>
                </a:path>
                <a:path w="2070100" h="2161540">
                  <a:moveTo>
                    <a:pt x="1401699" y="944880"/>
                  </a:moveTo>
                  <a:lnTo>
                    <a:pt x="1401279" y="943610"/>
                  </a:lnTo>
                  <a:lnTo>
                    <a:pt x="1399171" y="944880"/>
                  </a:lnTo>
                  <a:lnTo>
                    <a:pt x="1401699" y="944880"/>
                  </a:lnTo>
                  <a:close/>
                </a:path>
                <a:path w="2070100" h="2161540">
                  <a:moveTo>
                    <a:pt x="1403235" y="769226"/>
                  </a:moveTo>
                  <a:lnTo>
                    <a:pt x="1400594" y="775042"/>
                  </a:lnTo>
                  <a:lnTo>
                    <a:pt x="1401762" y="777189"/>
                  </a:lnTo>
                  <a:lnTo>
                    <a:pt x="1403235" y="769226"/>
                  </a:lnTo>
                  <a:close/>
                </a:path>
                <a:path w="2070100" h="2161540">
                  <a:moveTo>
                    <a:pt x="1403451" y="963930"/>
                  </a:moveTo>
                  <a:lnTo>
                    <a:pt x="1402321" y="963333"/>
                  </a:lnTo>
                  <a:lnTo>
                    <a:pt x="1399692" y="954049"/>
                  </a:lnTo>
                  <a:lnTo>
                    <a:pt x="1400492" y="962863"/>
                  </a:lnTo>
                  <a:lnTo>
                    <a:pt x="1401610" y="963498"/>
                  </a:lnTo>
                  <a:lnTo>
                    <a:pt x="1402943" y="970394"/>
                  </a:lnTo>
                  <a:lnTo>
                    <a:pt x="1403451" y="963930"/>
                  </a:lnTo>
                  <a:close/>
                </a:path>
                <a:path w="2070100" h="2161540">
                  <a:moveTo>
                    <a:pt x="1403654" y="942340"/>
                  </a:moveTo>
                  <a:lnTo>
                    <a:pt x="1401648" y="941070"/>
                  </a:lnTo>
                  <a:lnTo>
                    <a:pt x="1402524" y="942340"/>
                  </a:lnTo>
                  <a:lnTo>
                    <a:pt x="1403527" y="943165"/>
                  </a:lnTo>
                  <a:lnTo>
                    <a:pt x="1403223" y="942340"/>
                  </a:lnTo>
                  <a:lnTo>
                    <a:pt x="1403654" y="942340"/>
                  </a:lnTo>
                  <a:close/>
                </a:path>
                <a:path w="2070100" h="2161540">
                  <a:moveTo>
                    <a:pt x="1404188" y="944956"/>
                  </a:moveTo>
                  <a:lnTo>
                    <a:pt x="1404073" y="943610"/>
                  </a:lnTo>
                  <a:lnTo>
                    <a:pt x="1403527" y="943165"/>
                  </a:lnTo>
                  <a:lnTo>
                    <a:pt x="1404188" y="944956"/>
                  </a:lnTo>
                  <a:close/>
                </a:path>
                <a:path w="2070100" h="2161540">
                  <a:moveTo>
                    <a:pt x="1404188" y="771385"/>
                  </a:moveTo>
                  <a:lnTo>
                    <a:pt x="1403743" y="768096"/>
                  </a:lnTo>
                  <a:lnTo>
                    <a:pt x="1403235" y="769226"/>
                  </a:lnTo>
                  <a:lnTo>
                    <a:pt x="1404188" y="771385"/>
                  </a:lnTo>
                  <a:close/>
                </a:path>
                <a:path w="2070100" h="2161540">
                  <a:moveTo>
                    <a:pt x="1404708" y="774052"/>
                  </a:moveTo>
                  <a:lnTo>
                    <a:pt x="1404556" y="772566"/>
                  </a:lnTo>
                  <a:lnTo>
                    <a:pt x="1404378" y="771842"/>
                  </a:lnTo>
                  <a:lnTo>
                    <a:pt x="1404188" y="771385"/>
                  </a:lnTo>
                  <a:lnTo>
                    <a:pt x="1404289" y="772210"/>
                  </a:lnTo>
                  <a:lnTo>
                    <a:pt x="1404454" y="773099"/>
                  </a:lnTo>
                  <a:lnTo>
                    <a:pt x="1404708" y="774052"/>
                  </a:lnTo>
                  <a:close/>
                </a:path>
                <a:path w="2070100" h="2161540">
                  <a:moveTo>
                    <a:pt x="1404848" y="763727"/>
                  </a:moveTo>
                  <a:lnTo>
                    <a:pt x="1400238" y="765352"/>
                  </a:lnTo>
                  <a:lnTo>
                    <a:pt x="1397228" y="773353"/>
                  </a:lnTo>
                  <a:lnTo>
                    <a:pt x="1403718" y="767994"/>
                  </a:lnTo>
                  <a:lnTo>
                    <a:pt x="1403477" y="766191"/>
                  </a:lnTo>
                  <a:lnTo>
                    <a:pt x="1404848" y="763727"/>
                  </a:lnTo>
                  <a:close/>
                </a:path>
                <a:path w="2070100" h="2161540">
                  <a:moveTo>
                    <a:pt x="1406906" y="905027"/>
                  </a:moveTo>
                  <a:lnTo>
                    <a:pt x="1406461" y="905675"/>
                  </a:lnTo>
                  <a:lnTo>
                    <a:pt x="1406893" y="905256"/>
                  </a:lnTo>
                  <a:lnTo>
                    <a:pt x="1406906" y="905027"/>
                  </a:lnTo>
                  <a:close/>
                </a:path>
                <a:path w="2070100" h="2161540">
                  <a:moveTo>
                    <a:pt x="1407845" y="980821"/>
                  </a:moveTo>
                  <a:lnTo>
                    <a:pt x="1403908" y="980973"/>
                  </a:lnTo>
                  <a:lnTo>
                    <a:pt x="1405623" y="984110"/>
                  </a:lnTo>
                  <a:lnTo>
                    <a:pt x="1406169" y="982167"/>
                  </a:lnTo>
                  <a:lnTo>
                    <a:pt x="1406867" y="981976"/>
                  </a:lnTo>
                  <a:lnTo>
                    <a:pt x="1407845" y="980821"/>
                  </a:lnTo>
                  <a:close/>
                </a:path>
                <a:path w="2070100" h="2161540">
                  <a:moveTo>
                    <a:pt x="1408861" y="956310"/>
                  </a:moveTo>
                  <a:lnTo>
                    <a:pt x="1405636" y="948690"/>
                  </a:lnTo>
                  <a:lnTo>
                    <a:pt x="1405102" y="947420"/>
                  </a:lnTo>
                  <a:lnTo>
                    <a:pt x="1404188" y="944956"/>
                  </a:lnTo>
                  <a:lnTo>
                    <a:pt x="1404404" y="947420"/>
                  </a:lnTo>
                  <a:lnTo>
                    <a:pt x="1402778" y="948690"/>
                  </a:lnTo>
                  <a:lnTo>
                    <a:pt x="1402105" y="946150"/>
                  </a:lnTo>
                  <a:lnTo>
                    <a:pt x="1401711" y="944918"/>
                  </a:lnTo>
                  <a:lnTo>
                    <a:pt x="1403197" y="953770"/>
                  </a:lnTo>
                  <a:lnTo>
                    <a:pt x="1405077" y="958850"/>
                  </a:lnTo>
                  <a:lnTo>
                    <a:pt x="1408861" y="956310"/>
                  </a:lnTo>
                  <a:close/>
                </a:path>
                <a:path w="2070100" h="2161540">
                  <a:moveTo>
                    <a:pt x="1411668" y="734060"/>
                  </a:moveTo>
                  <a:lnTo>
                    <a:pt x="1411109" y="732790"/>
                  </a:lnTo>
                  <a:lnTo>
                    <a:pt x="1411554" y="734060"/>
                  </a:lnTo>
                  <a:close/>
                </a:path>
                <a:path w="2070100" h="2161540">
                  <a:moveTo>
                    <a:pt x="1411884" y="979170"/>
                  </a:moveTo>
                  <a:lnTo>
                    <a:pt x="1411135" y="981710"/>
                  </a:lnTo>
                  <a:lnTo>
                    <a:pt x="1411325" y="982751"/>
                  </a:lnTo>
                  <a:lnTo>
                    <a:pt x="1411884" y="979170"/>
                  </a:lnTo>
                  <a:close/>
                </a:path>
                <a:path w="2070100" h="2161540">
                  <a:moveTo>
                    <a:pt x="1412938" y="861021"/>
                  </a:moveTo>
                  <a:lnTo>
                    <a:pt x="1406448" y="859231"/>
                  </a:lnTo>
                  <a:lnTo>
                    <a:pt x="1406461" y="860996"/>
                  </a:lnTo>
                  <a:lnTo>
                    <a:pt x="1412938" y="861021"/>
                  </a:lnTo>
                  <a:close/>
                </a:path>
                <a:path w="2070100" h="2161540">
                  <a:moveTo>
                    <a:pt x="1413014" y="962456"/>
                  </a:moveTo>
                  <a:lnTo>
                    <a:pt x="1411681" y="955636"/>
                  </a:lnTo>
                  <a:lnTo>
                    <a:pt x="1410550" y="955014"/>
                  </a:lnTo>
                  <a:lnTo>
                    <a:pt x="1409992" y="956932"/>
                  </a:lnTo>
                  <a:lnTo>
                    <a:pt x="1410589" y="959472"/>
                  </a:lnTo>
                  <a:lnTo>
                    <a:pt x="1411439" y="961072"/>
                  </a:lnTo>
                  <a:lnTo>
                    <a:pt x="1412024" y="963587"/>
                  </a:lnTo>
                  <a:lnTo>
                    <a:pt x="1413014" y="962456"/>
                  </a:lnTo>
                  <a:close/>
                </a:path>
                <a:path w="2070100" h="2161540">
                  <a:moveTo>
                    <a:pt x="1413459" y="726643"/>
                  </a:moveTo>
                  <a:lnTo>
                    <a:pt x="1413116" y="726440"/>
                  </a:lnTo>
                  <a:lnTo>
                    <a:pt x="1411643" y="728980"/>
                  </a:lnTo>
                  <a:lnTo>
                    <a:pt x="1413459" y="726643"/>
                  </a:lnTo>
                  <a:close/>
                </a:path>
                <a:path w="2070100" h="2161540">
                  <a:moveTo>
                    <a:pt x="1416621" y="714654"/>
                  </a:moveTo>
                  <a:lnTo>
                    <a:pt x="1416519" y="704850"/>
                  </a:lnTo>
                  <a:lnTo>
                    <a:pt x="1415211" y="708660"/>
                  </a:lnTo>
                  <a:lnTo>
                    <a:pt x="1413471" y="711200"/>
                  </a:lnTo>
                  <a:lnTo>
                    <a:pt x="1413738" y="717550"/>
                  </a:lnTo>
                  <a:lnTo>
                    <a:pt x="1414703" y="715010"/>
                  </a:lnTo>
                  <a:lnTo>
                    <a:pt x="1416621" y="714654"/>
                  </a:lnTo>
                  <a:close/>
                </a:path>
                <a:path w="2070100" h="2161540">
                  <a:moveTo>
                    <a:pt x="1416735" y="704494"/>
                  </a:moveTo>
                  <a:lnTo>
                    <a:pt x="1416481" y="704519"/>
                  </a:lnTo>
                  <a:lnTo>
                    <a:pt x="1416532" y="704837"/>
                  </a:lnTo>
                  <a:lnTo>
                    <a:pt x="1416735" y="704494"/>
                  </a:lnTo>
                  <a:close/>
                </a:path>
                <a:path w="2070100" h="2161540">
                  <a:moveTo>
                    <a:pt x="1419783" y="714057"/>
                  </a:moveTo>
                  <a:lnTo>
                    <a:pt x="1416621" y="714654"/>
                  </a:lnTo>
                  <a:lnTo>
                    <a:pt x="1416621" y="715010"/>
                  </a:lnTo>
                  <a:lnTo>
                    <a:pt x="1419783" y="714057"/>
                  </a:lnTo>
                  <a:close/>
                </a:path>
                <a:path w="2070100" h="2161540">
                  <a:moveTo>
                    <a:pt x="1420355" y="1050937"/>
                  </a:moveTo>
                  <a:lnTo>
                    <a:pt x="1419961" y="1046467"/>
                  </a:lnTo>
                  <a:lnTo>
                    <a:pt x="1419961" y="1052906"/>
                  </a:lnTo>
                  <a:lnTo>
                    <a:pt x="1420355" y="1050937"/>
                  </a:lnTo>
                  <a:close/>
                </a:path>
                <a:path w="2070100" h="2161540">
                  <a:moveTo>
                    <a:pt x="1421358" y="1037882"/>
                  </a:moveTo>
                  <a:lnTo>
                    <a:pt x="1420926" y="1034008"/>
                  </a:lnTo>
                  <a:lnTo>
                    <a:pt x="1420952" y="1029690"/>
                  </a:lnTo>
                  <a:lnTo>
                    <a:pt x="1420037" y="1029970"/>
                  </a:lnTo>
                  <a:lnTo>
                    <a:pt x="1420050" y="1036358"/>
                  </a:lnTo>
                  <a:lnTo>
                    <a:pt x="1420571" y="1036193"/>
                  </a:lnTo>
                  <a:lnTo>
                    <a:pt x="1420990" y="1036929"/>
                  </a:lnTo>
                  <a:lnTo>
                    <a:pt x="1421358" y="1037882"/>
                  </a:lnTo>
                  <a:close/>
                </a:path>
                <a:path w="2070100" h="2161540">
                  <a:moveTo>
                    <a:pt x="1422603" y="1042835"/>
                  </a:moveTo>
                  <a:lnTo>
                    <a:pt x="1422412" y="1041755"/>
                  </a:lnTo>
                  <a:lnTo>
                    <a:pt x="1421980" y="1039431"/>
                  </a:lnTo>
                  <a:lnTo>
                    <a:pt x="1421371" y="1037882"/>
                  </a:lnTo>
                  <a:lnTo>
                    <a:pt x="1421599" y="1039901"/>
                  </a:lnTo>
                  <a:lnTo>
                    <a:pt x="1421930" y="1041806"/>
                  </a:lnTo>
                  <a:lnTo>
                    <a:pt x="1422603" y="1042835"/>
                  </a:lnTo>
                  <a:close/>
                </a:path>
                <a:path w="2070100" h="2161540">
                  <a:moveTo>
                    <a:pt x="1424914" y="1037348"/>
                  </a:moveTo>
                  <a:lnTo>
                    <a:pt x="1424406" y="1036916"/>
                  </a:lnTo>
                  <a:lnTo>
                    <a:pt x="1423758" y="1036955"/>
                  </a:lnTo>
                  <a:lnTo>
                    <a:pt x="1424444" y="1037056"/>
                  </a:lnTo>
                  <a:lnTo>
                    <a:pt x="1424914" y="1037348"/>
                  </a:lnTo>
                  <a:close/>
                </a:path>
                <a:path w="2070100" h="2161540">
                  <a:moveTo>
                    <a:pt x="1425054" y="1059357"/>
                  </a:moveTo>
                  <a:lnTo>
                    <a:pt x="1422209" y="1057605"/>
                  </a:lnTo>
                  <a:lnTo>
                    <a:pt x="1422209" y="1058849"/>
                  </a:lnTo>
                  <a:lnTo>
                    <a:pt x="1422082" y="1060094"/>
                  </a:lnTo>
                  <a:lnTo>
                    <a:pt x="1422184" y="1061313"/>
                  </a:lnTo>
                  <a:lnTo>
                    <a:pt x="1425054" y="1059357"/>
                  </a:lnTo>
                  <a:close/>
                </a:path>
                <a:path w="2070100" h="2161540">
                  <a:moveTo>
                    <a:pt x="1425244" y="703275"/>
                  </a:moveTo>
                  <a:lnTo>
                    <a:pt x="1416888" y="694804"/>
                  </a:lnTo>
                  <a:lnTo>
                    <a:pt x="1419199" y="699554"/>
                  </a:lnTo>
                  <a:lnTo>
                    <a:pt x="1418209" y="701675"/>
                  </a:lnTo>
                  <a:lnTo>
                    <a:pt x="1416723" y="704481"/>
                  </a:lnTo>
                  <a:lnTo>
                    <a:pt x="1425244" y="703275"/>
                  </a:lnTo>
                  <a:close/>
                </a:path>
                <a:path w="2070100" h="2161540">
                  <a:moveTo>
                    <a:pt x="1425803" y="821740"/>
                  </a:moveTo>
                  <a:lnTo>
                    <a:pt x="1424698" y="825500"/>
                  </a:lnTo>
                  <a:lnTo>
                    <a:pt x="1425536" y="822960"/>
                  </a:lnTo>
                  <a:lnTo>
                    <a:pt x="1425803" y="821740"/>
                  </a:lnTo>
                  <a:close/>
                </a:path>
                <a:path w="2070100" h="2161540">
                  <a:moveTo>
                    <a:pt x="1426768" y="1040130"/>
                  </a:moveTo>
                  <a:lnTo>
                    <a:pt x="1425282" y="1038860"/>
                  </a:lnTo>
                  <a:lnTo>
                    <a:pt x="1426730" y="1040561"/>
                  </a:lnTo>
                  <a:lnTo>
                    <a:pt x="1426768" y="1040130"/>
                  </a:lnTo>
                  <a:close/>
                </a:path>
                <a:path w="2070100" h="2161540">
                  <a:moveTo>
                    <a:pt x="1426946" y="933856"/>
                  </a:moveTo>
                  <a:lnTo>
                    <a:pt x="1424825" y="930579"/>
                  </a:lnTo>
                  <a:lnTo>
                    <a:pt x="1424584" y="931189"/>
                  </a:lnTo>
                  <a:lnTo>
                    <a:pt x="1424482" y="931799"/>
                  </a:lnTo>
                  <a:lnTo>
                    <a:pt x="1424292" y="932421"/>
                  </a:lnTo>
                  <a:lnTo>
                    <a:pt x="1424914" y="934910"/>
                  </a:lnTo>
                  <a:lnTo>
                    <a:pt x="1425435" y="937412"/>
                  </a:lnTo>
                  <a:lnTo>
                    <a:pt x="1425448" y="940485"/>
                  </a:lnTo>
                  <a:lnTo>
                    <a:pt x="1426438" y="937374"/>
                  </a:lnTo>
                  <a:lnTo>
                    <a:pt x="1426946" y="933856"/>
                  </a:lnTo>
                  <a:close/>
                </a:path>
                <a:path w="2070100" h="2161540">
                  <a:moveTo>
                    <a:pt x="1427454" y="1041400"/>
                  </a:moveTo>
                  <a:lnTo>
                    <a:pt x="1426730" y="1040561"/>
                  </a:lnTo>
                  <a:lnTo>
                    <a:pt x="1426514" y="1043114"/>
                  </a:lnTo>
                  <a:lnTo>
                    <a:pt x="1427454" y="1041400"/>
                  </a:lnTo>
                  <a:close/>
                </a:path>
                <a:path w="2070100" h="2161540">
                  <a:moveTo>
                    <a:pt x="1431899" y="656590"/>
                  </a:moveTo>
                  <a:lnTo>
                    <a:pt x="1431493" y="657860"/>
                  </a:lnTo>
                  <a:lnTo>
                    <a:pt x="1431899" y="656590"/>
                  </a:lnTo>
                  <a:close/>
                </a:path>
                <a:path w="2070100" h="2161540">
                  <a:moveTo>
                    <a:pt x="1432953" y="1102995"/>
                  </a:moveTo>
                  <a:lnTo>
                    <a:pt x="1432102" y="1099578"/>
                  </a:lnTo>
                  <a:lnTo>
                    <a:pt x="1430451" y="1097419"/>
                  </a:lnTo>
                  <a:lnTo>
                    <a:pt x="1430642" y="1101102"/>
                  </a:lnTo>
                  <a:lnTo>
                    <a:pt x="1431188" y="1101839"/>
                  </a:lnTo>
                  <a:lnTo>
                    <a:pt x="1431061" y="1102817"/>
                  </a:lnTo>
                  <a:lnTo>
                    <a:pt x="1431607" y="1103528"/>
                  </a:lnTo>
                  <a:lnTo>
                    <a:pt x="1432953" y="1102995"/>
                  </a:lnTo>
                  <a:close/>
                </a:path>
                <a:path w="2070100" h="2161540">
                  <a:moveTo>
                    <a:pt x="1432991" y="1069225"/>
                  </a:moveTo>
                  <a:lnTo>
                    <a:pt x="1431455" y="1067549"/>
                  </a:lnTo>
                  <a:lnTo>
                    <a:pt x="1430629" y="1065504"/>
                  </a:lnTo>
                  <a:lnTo>
                    <a:pt x="1431010" y="1066673"/>
                  </a:lnTo>
                  <a:lnTo>
                    <a:pt x="1431340" y="1067866"/>
                  </a:lnTo>
                  <a:lnTo>
                    <a:pt x="1431467" y="1069047"/>
                  </a:lnTo>
                  <a:lnTo>
                    <a:pt x="1432991" y="1069225"/>
                  </a:lnTo>
                  <a:close/>
                </a:path>
                <a:path w="2070100" h="2161540">
                  <a:moveTo>
                    <a:pt x="1433918" y="1024356"/>
                  </a:moveTo>
                  <a:lnTo>
                    <a:pt x="1433779" y="1024902"/>
                  </a:lnTo>
                  <a:lnTo>
                    <a:pt x="1433652" y="1025931"/>
                  </a:lnTo>
                  <a:lnTo>
                    <a:pt x="1433563" y="1027722"/>
                  </a:lnTo>
                  <a:lnTo>
                    <a:pt x="1433766" y="1026718"/>
                  </a:lnTo>
                  <a:lnTo>
                    <a:pt x="1433880" y="1025575"/>
                  </a:lnTo>
                  <a:lnTo>
                    <a:pt x="1433918" y="1024356"/>
                  </a:lnTo>
                  <a:close/>
                </a:path>
                <a:path w="2070100" h="2161540">
                  <a:moveTo>
                    <a:pt x="1434058" y="1064399"/>
                  </a:moveTo>
                  <a:lnTo>
                    <a:pt x="1431734" y="1060577"/>
                  </a:lnTo>
                  <a:lnTo>
                    <a:pt x="1430020" y="1056652"/>
                  </a:lnTo>
                  <a:lnTo>
                    <a:pt x="1427467" y="1057554"/>
                  </a:lnTo>
                  <a:lnTo>
                    <a:pt x="1428953" y="1060881"/>
                  </a:lnTo>
                  <a:lnTo>
                    <a:pt x="1430337" y="1064615"/>
                  </a:lnTo>
                  <a:lnTo>
                    <a:pt x="1430286" y="1064387"/>
                  </a:lnTo>
                  <a:lnTo>
                    <a:pt x="1430210" y="1064171"/>
                  </a:lnTo>
                  <a:lnTo>
                    <a:pt x="1430185" y="1063942"/>
                  </a:lnTo>
                  <a:lnTo>
                    <a:pt x="1434058" y="1064399"/>
                  </a:lnTo>
                  <a:close/>
                </a:path>
                <a:path w="2070100" h="2161540">
                  <a:moveTo>
                    <a:pt x="1434122" y="1016457"/>
                  </a:moveTo>
                  <a:lnTo>
                    <a:pt x="1432407" y="1013523"/>
                  </a:lnTo>
                  <a:lnTo>
                    <a:pt x="1430553" y="1012050"/>
                  </a:lnTo>
                  <a:lnTo>
                    <a:pt x="1430985" y="1015657"/>
                  </a:lnTo>
                  <a:lnTo>
                    <a:pt x="1430578" y="1017574"/>
                  </a:lnTo>
                  <a:lnTo>
                    <a:pt x="1434122" y="1016457"/>
                  </a:lnTo>
                  <a:close/>
                </a:path>
                <a:path w="2070100" h="2161540">
                  <a:moveTo>
                    <a:pt x="1434261" y="1023721"/>
                  </a:moveTo>
                  <a:lnTo>
                    <a:pt x="1434134" y="1022985"/>
                  </a:lnTo>
                  <a:lnTo>
                    <a:pt x="1433931" y="1021930"/>
                  </a:lnTo>
                  <a:lnTo>
                    <a:pt x="1433868" y="1021651"/>
                  </a:lnTo>
                  <a:lnTo>
                    <a:pt x="1433931" y="1023023"/>
                  </a:lnTo>
                  <a:lnTo>
                    <a:pt x="1433918" y="1024356"/>
                  </a:lnTo>
                  <a:lnTo>
                    <a:pt x="1434033" y="1023835"/>
                  </a:lnTo>
                  <a:lnTo>
                    <a:pt x="1434147" y="1023607"/>
                  </a:lnTo>
                  <a:close/>
                </a:path>
                <a:path w="2070100" h="2161540">
                  <a:moveTo>
                    <a:pt x="1434414" y="1016368"/>
                  </a:moveTo>
                  <a:lnTo>
                    <a:pt x="1434122" y="1016457"/>
                  </a:lnTo>
                  <a:lnTo>
                    <a:pt x="1433512" y="1017536"/>
                  </a:lnTo>
                  <a:lnTo>
                    <a:pt x="1434414" y="1016368"/>
                  </a:lnTo>
                  <a:close/>
                </a:path>
                <a:path w="2070100" h="2161540">
                  <a:moveTo>
                    <a:pt x="1434795" y="1026236"/>
                  </a:moveTo>
                  <a:lnTo>
                    <a:pt x="1434617" y="1024077"/>
                  </a:lnTo>
                  <a:lnTo>
                    <a:pt x="1434261" y="1023721"/>
                  </a:lnTo>
                  <a:lnTo>
                    <a:pt x="1434795" y="1026236"/>
                  </a:lnTo>
                  <a:close/>
                </a:path>
                <a:path w="2070100" h="2161540">
                  <a:moveTo>
                    <a:pt x="1435557" y="1029208"/>
                  </a:moveTo>
                  <a:lnTo>
                    <a:pt x="1434769" y="1027023"/>
                  </a:lnTo>
                  <a:lnTo>
                    <a:pt x="1434782" y="1027925"/>
                  </a:lnTo>
                  <a:lnTo>
                    <a:pt x="1434807" y="1028611"/>
                  </a:lnTo>
                  <a:lnTo>
                    <a:pt x="1434820" y="1029284"/>
                  </a:lnTo>
                  <a:lnTo>
                    <a:pt x="1435315" y="1029538"/>
                  </a:lnTo>
                  <a:lnTo>
                    <a:pt x="1435557" y="1029208"/>
                  </a:lnTo>
                  <a:close/>
                </a:path>
                <a:path w="2070100" h="2161540">
                  <a:moveTo>
                    <a:pt x="1437157" y="640511"/>
                  </a:moveTo>
                  <a:lnTo>
                    <a:pt x="1436624" y="637590"/>
                  </a:lnTo>
                  <a:lnTo>
                    <a:pt x="1436077" y="638810"/>
                  </a:lnTo>
                  <a:lnTo>
                    <a:pt x="1437157" y="640511"/>
                  </a:lnTo>
                  <a:close/>
                </a:path>
                <a:path w="2070100" h="2161540">
                  <a:moveTo>
                    <a:pt x="1437386" y="1065110"/>
                  </a:moveTo>
                  <a:lnTo>
                    <a:pt x="1437335" y="1064615"/>
                  </a:lnTo>
                  <a:lnTo>
                    <a:pt x="1436738" y="1065530"/>
                  </a:lnTo>
                  <a:lnTo>
                    <a:pt x="1437386" y="1065110"/>
                  </a:lnTo>
                  <a:close/>
                </a:path>
                <a:path w="2070100" h="2161540">
                  <a:moveTo>
                    <a:pt x="1438884" y="1048283"/>
                  </a:moveTo>
                  <a:lnTo>
                    <a:pt x="1437767" y="1044422"/>
                  </a:lnTo>
                  <a:lnTo>
                    <a:pt x="1438287" y="1047051"/>
                  </a:lnTo>
                  <a:lnTo>
                    <a:pt x="1437779" y="1048080"/>
                  </a:lnTo>
                  <a:lnTo>
                    <a:pt x="1437474" y="1049540"/>
                  </a:lnTo>
                  <a:lnTo>
                    <a:pt x="1438173" y="1049299"/>
                  </a:lnTo>
                  <a:lnTo>
                    <a:pt x="1438884" y="1048283"/>
                  </a:lnTo>
                  <a:close/>
                </a:path>
                <a:path w="2070100" h="2161540">
                  <a:moveTo>
                    <a:pt x="1438910" y="632460"/>
                  </a:moveTo>
                  <a:lnTo>
                    <a:pt x="1436382" y="636270"/>
                  </a:lnTo>
                  <a:lnTo>
                    <a:pt x="1436624" y="637590"/>
                  </a:lnTo>
                  <a:lnTo>
                    <a:pt x="1438910" y="632460"/>
                  </a:lnTo>
                  <a:close/>
                </a:path>
                <a:path w="2070100" h="2161540">
                  <a:moveTo>
                    <a:pt x="1439329" y="1049782"/>
                  </a:moveTo>
                  <a:lnTo>
                    <a:pt x="1439037" y="1048080"/>
                  </a:lnTo>
                  <a:lnTo>
                    <a:pt x="1438884" y="1048283"/>
                  </a:lnTo>
                  <a:lnTo>
                    <a:pt x="1439329" y="1049782"/>
                  </a:lnTo>
                  <a:close/>
                </a:path>
                <a:path w="2070100" h="2161540">
                  <a:moveTo>
                    <a:pt x="1440599" y="1062990"/>
                  </a:moveTo>
                  <a:lnTo>
                    <a:pt x="1437386" y="1065110"/>
                  </a:lnTo>
                  <a:lnTo>
                    <a:pt x="1437525" y="1066800"/>
                  </a:lnTo>
                  <a:lnTo>
                    <a:pt x="1440599" y="1062990"/>
                  </a:lnTo>
                  <a:close/>
                </a:path>
                <a:path w="2070100" h="2161540">
                  <a:moveTo>
                    <a:pt x="1459738" y="641350"/>
                  </a:moveTo>
                  <a:lnTo>
                    <a:pt x="1439837" y="641350"/>
                  </a:lnTo>
                  <a:lnTo>
                    <a:pt x="1437690" y="641350"/>
                  </a:lnTo>
                  <a:lnTo>
                    <a:pt x="1437309" y="641350"/>
                  </a:lnTo>
                  <a:lnTo>
                    <a:pt x="1438376" y="645160"/>
                  </a:lnTo>
                  <a:lnTo>
                    <a:pt x="1437360" y="647623"/>
                  </a:lnTo>
                  <a:lnTo>
                    <a:pt x="1436598" y="646430"/>
                  </a:lnTo>
                  <a:lnTo>
                    <a:pt x="1436801" y="648957"/>
                  </a:lnTo>
                  <a:lnTo>
                    <a:pt x="1436890" y="650240"/>
                  </a:lnTo>
                  <a:lnTo>
                    <a:pt x="1436992" y="651510"/>
                  </a:lnTo>
                  <a:lnTo>
                    <a:pt x="1432509" y="660400"/>
                  </a:lnTo>
                  <a:lnTo>
                    <a:pt x="1431518" y="657923"/>
                  </a:lnTo>
                  <a:lnTo>
                    <a:pt x="1428991" y="666750"/>
                  </a:lnTo>
                  <a:lnTo>
                    <a:pt x="1426565" y="678180"/>
                  </a:lnTo>
                  <a:lnTo>
                    <a:pt x="1425740" y="688340"/>
                  </a:lnTo>
                  <a:lnTo>
                    <a:pt x="1427619" y="693420"/>
                  </a:lnTo>
                  <a:lnTo>
                    <a:pt x="1426908" y="693420"/>
                  </a:lnTo>
                  <a:lnTo>
                    <a:pt x="1421701" y="690880"/>
                  </a:lnTo>
                  <a:lnTo>
                    <a:pt x="1420825" y="689610"/>
                  </a:lnTo>
                  <a:lnTo>
                    <a:pt x="1433233" y="713740"/>
                  </a:lnTo>
                  <a:lnTo>
                    <a:pt x="1429181" y="711200"/>
                  </a:lnTo>
                  <a:lnTo>
                    <a:pt x="1419783" y="714057"/>
                  </a:lnTo>
                  <a:lnTo>
                    <a:pt x="1421434" y="713740"/>
                  </a:lnTo>
                  <a:lnTo>
                    <a:pt x="1421168" y="716280"/>
                  </a:lnTo>
                  <a:lnTo>
                    <a:pt x="1414691" y="722630"/>
                  </a:lnTo>
                  <a:lnTo>
                    <a:pt x="1417548" y="721360"/>
                  </a:lnTo>
                  <a:lnTo>
                    <a:pt x="1413459" y="726643"/>
                  </a:lnTo>
                  <a:lnTo>
                    <a:pt x="1419682" y="730250"/>
                  </a:lnTo>
                  <a:lnTo>
                    <a:pt x="1418666" y="735330"/>
                  </a:lnTo>
                  <a:lnTo>
                    <a:pt x="1417726" y="734060"/>
                  </a:lnTo>
                  <a:lnTo>
                    <a:pt x="1411668" y="734060"/>
                  </a:lnTo>
                  <a:lnTo>
                    <a:pt x="1415059" y="741756"/>
                  </a:lnTo>
                  <a:lnTo>
                    <a:pt x="1410271" y="742950"/>
                  </a:lnTo>
                  <a:lnTo>
                    <a:pt x="1407833" y="745490"/>
                  </a:lnTo>
                  <a:lnTo>
                    <a:pt x="1409420" y="744220"/>
                  </a:lnTo>
                  <a:lnTo>
                    <a:pt x="1405978" y="754380"/>
                  </a:lnTo>
                  <a:lnTo>
                    <a:pt x="1406144" y="758190"/>
                  </a:lnTo>
                  <a:lnTo>
                    <a:pt x="1408620" y="753110"/>
                  </a:lnTo>
                  <a:lnTo>
                    <a:pt x="1408391" y="760730"/>
                  </a:lnTo>
                  <a:lnTo>
                    <a:pt x="1410906" y="767080"/>
                  </a:lnTo>
                  <a:lnTo>
                    <a:pt x="1413573" y="772160"/>
                  </a:lnTo>
                  <a:lnTo>
                    <a:pt x="1413764" y="779780"/>
                  </a:lnTo>
                  <a:lnTo>
                    <a:pt x="1412582" y="778510"/>
                  </a:lnTo>
                  <a:lnTo>
                    <a:pt x="1405382" y="774700"/>
                  </a:lnTo>
                  <a:lnTo>
                    <a:pt x="1403464" y="781050"/>
                  </a:lnTo>
                  <a:lnTo>
                    <a:pt x="1407426" y="784860"/>
                  </a:lnTo>
                  <a:lnTo>
                    <a:pt x="1413014" y="791210"/>
                  </a:lnTo>
                  <a:lnTo>
                    <a:pt x="1418310" y="798830"/>
                  </a:lnTo>
                  <a:lnTo>
                    <a:pt x="1421371" y="807720"/>
                  </a:lnTo>
                  <a:lnTo>
                    <a:pt x="1419085" y="808990"/>
                  </a:lnTo>
                  <a:lnTo>
                    <a:pt x="1420634" y="817880"/>
                  </a:lnTo>
                  <a:lnTo>
                    <a:pt x="1416138" y="811530"/>
                  </a:lnTo>
                  <a:lnTo>
                    <a:pt x="1410804" y="803910"/>
                  </a:lnTo>
                  <a:lnTo>
                    <a:pt x="1408620" y="800100"/>
                  </a:lnTo>
                  <a:lnTo>
                    <a:pt x="1407160" y="797560"/>
                  </a:lnTo>
                  <a:lnTo>
                    <a:pt x="1405712" y="795020"/>
                  </a:lnTo>
                  <a:lnTo>
                    <a:pt x="1403832" y="791210"/>
                  </a:lnTo>
                  <a:lnTo>
                    <a:pt x="1401953" y="787400"/>
                  </a:lnTo>
                  <a:lnTo>
                    <a:pt x="1399844" y="791210"/>
                  </a:lnTo>
                  <a:lnTo>
                    <a:pt x="1399374" y="788670"/>
                  </a:lnTo>
                  <a:lnTo>
                    <a:pt x="1398854" y="795020"/>
                  </a:lnTo>
                  <a:lnTo>
                    <a:pt x="1396657" y="797560"/>
                  </a:lnTo>
                  <a:lnTo>
                    <a:pt x="1396504" y="795020"/>
                  </a:lnTo>
                  <a:lnTo>
                    <a:pt x="1396390" y="788670"/>
                  </a:lnTo>
                  <a:lnTo>
                    <a:pt x="1393482" y="805180"/>
                  </a:lnTo>
                  <a:lnTo>
                    <a:pt x="1397800" y="805180"/>
                  </a:lnTo>
                  <a:lnTo>
                    <a:pt x="1396492" y="819150"/>
                  </a:lnTo>
                  <a:lnTo>
                    <a:pt x="1400098" y="817880"/>
                  </a:lnTo>
                  <a:lnTo>
                    <a:pt x="1397469" y="800100"/>
                  </a:lnTo>
                  <a:lnTo>
                    <a:pt x="1400975" y="801370"/>
                  </a:lnTo>
                  <a:lnTo>
                    <a:pt x="1404353" y="806450"/>
                  </a:lnTo>
                  <a:lnTo>
                    <a:pt x="1406575" y="814070"/>
                  </a:lnTo>
                  <a:lnTo>
                    <a:pt x="1406601" y="822960"/>
                  </a:lnTo>
                  <a:lnTo>
                    <a:pt x="1404620" y="825500"/>
                  </a:lnTo>
                  <a:lnTo>
                    <a:pt x="1399247" y="820420"/>
                  </a:lnTo>
                  <a:lnTo>
                    <a:pt x="1397812" y="820420"/>
                  </a:lnTo>
                  <a:lnTo>
                    <a:pt x="1399120" y="821690"/>
                  </a:lnTo>
                  <a:lnTo>
                    <a:pt x="1399514" y="831850"/>
                  </a:lnTo>
                  <a:lnTo>
                    <a:pt x="1398371" y="833120"/>
                  </a:lnTo>
                  <a:lnTo>
                    <a:pt x="1396580" y="828040"/>
                  </a:lnTo>
                  <a:lnTo>
                    <a:pt x="1394333" y="834390"/>
                  </a:lnTo>
                  <a:lnTo>
                    <a:pt x="1401178" y="838200"/>
                  </a:lnTo>
                  <a:lnTo>
                    <a:pt x="1396339" y="845820"/>
                  </a:lnTo>
                  <a:lnTo>
                    <a:pt x="1395907" y="848360"/>
                  </a:lnTo>
                  <a:lnTo>
                    <a:pt x="1390675" y="853440"/>
                  </a:lnTo>
                  <a:lnTo>
                    <a:pt x="1393164" y="854710"/>
                  </a:lnTo>
                  <a:lnTo>
                    <a:pt x="1398117" y="849630"/>
                  </a:lnTo>
                  <a:lnTo>
                    <a:pt x="1413179" y="849630"/>
                  </a:lnTo>
                  <a:lnTo>
                    <a:pt x="1416773" y="853440"/>
                  </a:lnTo>
                  <a:lnTo>
                    <a:pt x="1416431" y="854710"/>
                  </a:lnTo>
                  <a:lnTo>
                    <a:pt x="1411871" y="867410"/>
                  </a:lnTo>
                  <a:lnTo>
                    <a:pt x="1409407" y="869950"/>
                  </a:lnTo>
                  <a:lnTo>
                    <a:pt x="1405521" y="873760"/>
                  </a:lnTo>
                  <a:lnTo>
                    <a:pt x="1400441" y="863600"/>
                  </a:lnTo>
                  <a:lnTo>
                    <a:pt x="1397088" y="866140"/>
                  </a:lnTo>
                  <a:lnTo>
                    <a:pt x="1398244" y="867410"/>
                  </a:lnTo>
                  <a:lnTo>
                    <a:pt x="1399641" y="869950"/>
                  </a:lnTo>
                  <a:lnTo>
                    <a:pt x="1400086" y="869950"/>
                  </a:lnTo>
                  <a:lnTo>
                    <a:pt x="1399044" y="873760"/>
                  </a:lnTo>
                  <a:lnTo>
                    <a:pt x="1396504" y="868680"/>
                  </a:lnTo>
                  <a:lnTo>
                    <a:pt x="1396911" y="875030"/>
                  </a:lnTo>
                  <a:lnTo>
                    <a:pt x="1398701" y="877570"/>
                  </a:lnTo>
                  <a:lnTo>
                    <a:pt x="1398790" y="882650"/>
                  </a:lnTo>
                  <a:lnTo>
                    <a:pt x="1400517" y="878840"/>
                  </a:lnTo>
                  <a:lnTo>
                    <a:pt x="1401648" y="883920"/>
                  </a:lnTo>
                  <a:lnTo>
                    <a:pt x="1399514" y="885190"/>
                  </a:lnTo>
                  <a:lnTo>
                    <a:pt x="1399578" y="891540"/>
                  </a:lnTo>
                  <a:lnTo>
                    <a:pt x="1402410" y="890270"/>
                  </a:lnTo>
                  <a:lnTo>
                    <a:pt x="1408976" y="897890"/>
                  </a:lnTo>
                  <a:lnTo>
                    <a:pt x="1410106" y="904240"/>
                  </a:lnTo>
                  <a:lnTo>
                    <a:pt x="1409001" y="904240"/>
                  </a:lnTo>
                  <a:lnTo>
                    <a:pt x="1406880" y="905510"/>
                  </a:lnTo>
                  <a:lnTo>
                    <a:pt x="1406220" y="914400"/>
                  </a:lnTo>
                  <a:lnTo>
                    <a:pt x="1405686" y="920750"/>
                  </a:lnTo>
                  <a:lnTo>
                    <a:pt x="1405559" y="924560"/>
                  </a:lnTo>
                  <a:lnTo>
                    <a:pt x="1405445" y="929640"/>
                  </a:lnTo>
                  <a:lnTo>
                    <a:pt x="1405559" y="935990"/>
                  </a:lnTo>
                  <a:lnTo>
                    <a:pt x="1404581" y="937260"/>
                  </a:lnTo>
                  <a:lnTo>
                    <a:pt x="1403654" y="942340"/>
                  </a:lnTo>
                  <a:lnTo>
                    <a:pt x="1408569" y="942340"/>
                  </a:lnTo>
                  <a:lnTo>
                    <a:pt x="1414716" y="949960"/>
                  </a:lnTo>
                  <a:lnTo>
                    <a:pt x="1417916" y="961390"/>
                  </a:lnTo>
                  <a:lnTo>
                    <a:pt x="1419821" y="971550"/>
                  </a:lnTo>
                  <a:lnTo>
                    <a:pt x="1414716" y="966470"/>
                  </a:lnTo>
                  <a:lnTo>
                    <a:pt x="1415580" y="967740"/>
                  </a:lnTo>
                  <a:lnTo>
                    <a:pt x="1417205" y="977900"/>
                  </a:lnTo>
                  <a:lnTo>
                    <a:pt x="1420380" y="982980"/>
                  </a:lnTo>
                  <a:lnTo>
                    <a:pt x="1423200" y="988060"/>
                  </a:lnTo>
                  <a:lnTo>
                    <a:pt x="1423733" y="996950"/>
                  </a:lnTo>
                  <a:lnTo>
                    <a:pt x="1421155" y="1003300"/>
                  </a:lnTo>
                  <a:lnTo>
                    <a:pt x="1418056" y="999490"/>
                  </a:lnTo>
                  <a:lnTo>
                    <a:pt x="1417015" y="998220"/>
                  </a:lnTo>
                  <a:lnTo>
                    <a:pt x="1414754" y="999490"/>
                  </a:lnTo>
                  <a:lnTo>
                    <a:pt x="1412481" y="991870"/>
                  </a:lnTo>
                  <a:lnTo>
                    <a:pt x="1414170" y="989330"/>
                  </a:lnTo>
                  <a:lnTo>
                    <a:pt x="1415021" y="988060"/>
                  </a:lnTo>
                  <a:lnTo>
                    <a:pt x="1414729" y="981710"/>
                  </a:lnTo>
                  <a:lnTo>
                    <a:pt x="1414360" y="984250"/>
                  </a:lnTo>
                  <a:lnTo>
                    <a:pt x="1413840" y="986790"/>
                  </a:lnTo>
                  <a:lnTo>
                    <a:pt x="1413675" y="989330"/>
                  </a:lnTo>
                  <a:lnTo>
                    <a:pt x="1412087" y="986790"/>
                  </a:lnTo>
                  <a:lnTo>
                    <a:pt x="1411325" y="982751"/>
                  </a:lnTo>
                  <a:lnTo>
                    <a:pt x="1411097" y="984250"/>
                  </a:lnTo>
                  <a:lnTo>
                    <a:pt x="1411020" y="986790"/>
                  </a:lnTo>
                  <a:lnTo>
                    <a:pt x="1412011" y="996950"/>
                  </a:lnTo>
                  <a:lnTo>
                    <a:pt x="1413586" y="1010920"/>
                  </a:lnTo>
                  <a:lnTo>
                    <a:pt x="1413967" y="1022350"/>
                  </a:lnTo>
                  <a:lnTo>
                    <a:pt x="1415440" y="1024890"/>
                  </a:lnTo>
                  <a:lnTo>
                    <a:pt x="1417205" y="1028700"/>
                  </a:lnTo>
                  <a:lnTo>
                    <a:pt x="1418285" y="1026160"/>
                  </a:lnTo>
                  <a:lnTo>
                    <a:pt x="1417205" y="1022350"/>
                  </a:lnTo>
                  <a:lnTo>
                    <a:pt x="1419364" y="1018540"/>
                  </a:lnTo>
                  <a:lnTo>
                    <a:pt x="1422107" y="1029970"/>
                  </a:lnTo>
                  <a:lnTo>
                    <a:pt x="1422615" y="1024890"/>
                  </a:lnTo>
                  <a:lnTo>
                    <a:pt x="1425346" y="1029970"/>
                  </a:lnTo>
                  <a:lnTo>
                    <a:pt x="1429258" y="1036320"/>
                  </a:lnTo>
                  <a:lnTo>
                    <a:pt x="1428851" y="1043940"/>
                  </a:lnTo>
                  <a:lnTo>
                    <a:pt x="1425232" y="1046480"/>
                  </a:lnTo>
                  <a:lnTo>
                    <a:pt x="1426324" y="1045210"/>
                  </a:lnTo>
                  <a:lnTo>
                    <a:pt x="1426514" y="1043114"/>
                  </a:lnTo>
                  <a:lnTo>
                    <a:pt x="1421841" y="1051560"/>
                  </a:lnTo>
                  <a:lnTo>
                    <a:pt x="1427378" y="1054100"/>
                  </a:lnTo>
                  <a:lnTo>
                    <a:pt x="1429245" y="1049020"/>
                  </a:lnTo>
                  <a:lnTo>
                    <a:pt x="1431925" y="1054100"/>
                  </a:lnTo>
                  <a:lnTo>
                    <a:pt x="1436979" y="1060450"/>
                  </a:lnTo>
                  <a:lnTo>
                    <a:pt x="1437335" y="1064615"/>
                  </a:lnTo>
                  <a:lnTo>
                    <a:pt x="1440053" y="1060450"/>
                  </a:lnTo>
                  <a:lnTo>
                    <a:pt x="1437474" y="1059180"/>
                  </a:lnTo>
                  <a:lnTo>
                    <a:pt x="1436319" y="1054100"/>
                  </a:lnTo>
                  <a:lnTo>
                    <a:pt x="1435481" y="1050290"/>
                  </a:lnTo>
                  <a:lnTo>
                    <a:pt x="1435201" y="1049020"/>
                  </a:lnTo>
                  <a:lnTo>
                    <a:pt x="1432763" y="1050290"/>
                  </a:lnTo>
                  <a:lnTo>
                    <a:pt x="1433652" y="1049020"/>
                  </a:lnTo>
                  <a:lnTo>
                    <a:pt x="1435417" y="1046480"/>
                  </a:lnTo>
                  <a:lnTo>
                    <a:pt x="1437182" y="1043940"/>
                  </a:lnTo>
                  <a:lnTo>
                    <a:pt x="1433677" y="1040130"/>
                  </a:lnTo>
                  <a:lnTo>
                    <a:pt x="1435747" y="1036320"/>
                  </a:lnTo>
                  <a:lnTo>
                    <a:pt x="1437119" y="1033780"/>
                  </a:lnTo>
                  <a:lnTo>
                    <a:pt x="1435887" y="1033780"/>
                  </a:lnTo>
                  <a:lnTo>
                    <a:pt x="1435036" y="1036320"/>
                  </a:lnTo>
                  <a:lnTo>
                    <a:pt x="1434909" y="1032510"/>
                  </a:lnTo>
                  <a:lnTo>
                    <a:pt x="1434820" y="1029970"/>
                  </a:lnTo>
                  <a:lnTo>
                    <a:pt x="1434414" y="1029970"/>
                  </a:lnTo>
                  <a:lnTo>
                    <a:pt x="1433525" y="1028700"/>
                  </a:lnTo>
                  <a:lnTo>
                    <a:pt x="1433068" y="1029970"/>
                  </a:lnTo>
                  <a:lnTo>
                    <a:pt x="1432560" y="1031240"/>
                  </a:lnTo>
                  <a:lnTo>
                    <a:pt x="1431912" y="1032510"/>
                  </a:lnTo>
                  <a:lnTo>
                    <a:pt x="1428584" y="1029970"/>
                  </a:lnTo>
                  <a:lnTo>
                    <a:pt x="1427962" y="1024890"/>
                  </a:lnTo>
                  <a:lnTo>
                    <a:pt x="1427327" y="1019810"/>
                  </a:lnTo>
                  <a:lnTo>
                    <a:pt x="1426349" y="1018540"/>
                  </a:lnTo>
                  <a:lnTo>
                    <a:pt x="1425359" y="1017270"/>
                  </a:lnTo>
                  <a:lnTo>
                    <a:pt x="1425460" y="1013460"/>
                  </a:lnTo>
                  <a:lnTo>
                    <a:pt x="1427035" y="1018540"/>
                  </a:lnTo>
                  <a:lnTo>
                    <a:pt x="1428115" y="1016000"/>
                  </a:lnTo>
                  <a:lnTo>
                    <a:pt x="1426146" y="1013460"/>
                  </a:lnTo>
                  <a:lnTo>
                    <a:pt x="1425168" y="1012190"/>
                  </a:lnTo>
                  <a:lnTo>
                    <a:pt x="1427937" y="1010920"/>
                  </a:lnTo>
                  <a:lnTo>
                    <a:pt x="1428292" y="1005840"/>
                  </a:lnTo>
                  <a:lnTo>
                    <a:pt x="1428546" y="1002030"/>
                  </a:lnTo>
                  <a:lnTo>
                    <a:pt x="1431378" y="1009650"/>
                  </a:lnTo>
                  <a:lnTo>
                    <a:pt x="1430439" y="1002030"/>
                  </a:lnTo>
                  <a:lnTo>
                    <a:pt x="1430769" y="1000760"/>
                  </a:lnTo>
                  <a:lnTo>
                    <a:pt x="1431417" y="998220"/>
                  </a:lnTo>
                  <a:lnTo>
                    <a:pt x="1431366" y="996950"/>
                  </a:lnTo>
                  <a:lnTo>
                    <a:pt x="1431188" y="991870"/>
                  </a:lnTo>
                  <a:lnTo>
                    <a:pt x="1429461" y="988060"/>
                  </a:lnTo>
                  <a:lnTo>
                    <a:pt x="1429410" y="984250"/>
                  </a:lnTo>
                  <a:lnTo>
                    <a:pt x="1428267" y="982713"/>
                  </a:lnTo>
                  <a:lnTo>
                    <a:pt x="1428267" y="991870"/>
                  </a:lnTo>
                  <a:lnTo>
                    <a:pt x="1428000" y="994410"/>
                  </a:lnTo>
                  <a:lnTo>
                    <a:pt x="1427835" y="996950"/>
                  </a:lnTo>
                  <a:lnTo>
                    <a:pt x="1427670" y="996950"/>
                  </a:lnTo>
                  <a:lnTo>
                    <a:pt x="1428267" y="991870"/>
                  </a:lnTo>
                  <a:lnTo>
                    <a:pt x="1428267" y="982713"/>
                  </a:lnTo>
                  <a:lnTo>
                    <a:pt x="1425651" y="979170"/>
                  </a:lnTo>
                  <a:lnTo>
                    <a:pt x="1427962" y="981710"/>
                  </a:lnTo>
                  <a:lnTo>
                    <a:pt x="1427416" y="979170"/>
                  </a:lnTo>
                  <a:lnTo>
                    <a:pt x="1425752" y="971550"/>
                  </a:lnTo>
                  <a:lnTo>
                    <a:pt x="1425473" y="970280"/>
                  </a:lnTo>
                  <a:lnTo>
                    <a:pt x="1426184" y="970280"/>
                  </a:lnTo>
                  <a:lnTo>
                    <a:pt x="1425130" y="961390"/>
                  </a:lnTo>
                  <a:lnTo>
                    <a:pt x="1423492" y="952500"/>
                  </a:lnTo>
                  <a:lnTo>
                    <a:pt x="1423149" y="948664"/>
                  </a:lnTo>
                  <a:lnTo>
                    <a:pt x="1424330" y="949134"/>
                  </a:lnTo>
                  <a:lnTo>
                    <a:pt x="1425194" y="945629"/>
                  </a:lnTo>
                  <a:lnTo>
                    <a:pt x="1425473" y="942886"/>
                  </a:lnTo>
                  <a:lnTo>
                    <a:pt x="1425460" y="940473"/>
                  </a:lnTo>
                  <a:lnTo>
                    <a:pt x="1424139" y="944689"/>
                  </a:lnTo>
                  <a:lnTo>
                    <a:pt x="1422971" y="946569"/>
                  </a:lnTo>
                  <a:lnTo>
                    <a:pt x="1422831" y="944880"/>
                  </a:lnTo>
                  <a:lnTo>
                    <a:pt x="1422793" y="943165"/>
                  </a:lnTo>
                  <a:lnTo>
                    <a:pt x="1424292" y="933450"/>
                  </a:lnTo>
                  <a:lnTo>
                    <a:pt x="1423327" y="929640"/>
                  </a:lnTo>
                  <a:lnTo>
                    <a:pt x="1422196" y="924560"/>
                  </a:lnTo>
                  <a:lnTo>
                    <a:pt x="1422590" y="918210"/>
                  </a:lnTo>
                  <a:lnTo>
                    <a:pt x="1424978" y="916940"/>
                  </a:lnTo>
                  <a:lnTo>
                    <a:pt x="1423936" y="911860"/>
                  </a:lnTo>
                  <a:lnTo>
                    <a:pt x="1427657" y="901700"/>
                  </a:lnTo>
                  <a:lnTo>
                    <a:pt x="1425067" y="900430"/>
                  </a:lnTo>
                  <a:lnTo>
                    <a:pt x="1428229" y="894080"/>
                  </a:lnTo>
                  <a:lnTo>
                    <a:pt x="1428407" y="890270"/>
                  </a:lnTo>
                  <a:lnTo>
                    <a:pt x="1428648" y="885190"/>
                  </a:lnTo>
                  <a:lnTo>
                    <a:pt x="1428635" y="882650"/>
                  </a:lnTo>
                  <a:lnTo>
                    <a:pt x="1428407" y="878840"/>
                  </a:lnTo>
                  <a:lnTo>
                    <a:pt x="1428178" y="875030"/>
                  </a:lnTo>
                  <a:lnTo>
                    <a:pt x="1428191" y="873760"/>
                  </a:lnTo>
                  <a:lnTo>
                    <a:pt x="1428292" y="866140"/>
                  </a:lnTo>
                  <a:lnTo>
                    <a:pt x="1425079" y="866140"/>
                  </a:lnTo>
                  <a:lnTo>
                    <a:pt x="1425435" y="859790"/>
                  </a:lnTo>
                  <a:lnTo>
                    <a:pt x="1424419" y="854710"/>
                  </a:lnTo>
                  <a:lnTo>
                    <a:pt x="1423835" y="849630"/>
                  </a:lnTo>
                  <a:lnTo>
                    <a:pt x="1423543" y="847090"/>
                  </a:lnTo>
                  <a:lnTo>
                    <a:pt x="1420660" y="847090"/>
                  </a:lnTo>
                  <a:lnTo>
                    <a:pt x="1420533" y="840740"/>
                  </a:lnTo>
                  <a:lnTo>
                    <a:pt x="1421955" y="834390"/>
                  </a:lnTo>
                  <a:lnTo>
                    <a:pt x="1422336" y="833120"/>
                  </a:lnTo>
                  <a:lnTo>
                    <a:pt x="1423835" y="828040"/>
                  </a:lnTo>
                  <a:lnTo>
                    <a:pt x="1424241" y="825500"/>
                  </a:lnTo>
                  <a:lnTo>
                    <a:pt x="1425067" y="820420"/>
                  </a:lnTo>
                  <a:lnTo>
                    <a:pt x="1426083" y="820420"/>
                  </a:lnTo>
                  <a:lnTo>
                    <a:pt x="1425803" y="821740"/>
                  </a:lnTo>
                  <a:lnTo>
                    <a:pt x="1426184" y="820420"/>
                  </a:lnTo>
                  <a:lnTo>
                    <a:pt x="1426933" y="817880"/>
                  </a:lnTo>
                  <a:lnTo>
                    <a:pt x="1427670" y="815340"/>
                  </a:lnTo>
                  <a:lnTo>
                    <a:pt x="1427226" y="806450"/>
                  </a:lnTo>
                  <a:lnTo>
                    <a:pt x="1426438" y="796290"/>
                  </a:lnTo>
                  <a:lnTo>
                    <a:pt x="1428356" y="787400"/>
                  </a:lnTo>
                  <a:lnTo>
                    <a:pt x="1427581" y="784860"/>
                  </a:lnTo>
                  <a:lnTo>
                    <a:pt x="1429232" y="781151"/>
                  </a:lnTo>
                  <a:lnTo>
                    <a:pt x="1429296" y="782320"/>
                  </a:lnTo>
                  <a:lnTo>
                    <a:pt x="1429524" y="781050"/>
                  </a:lnTo>
                  <a:lnTo>
                    <a:pt x="1430235" y="779780"/>
                  </a:lnTo>
                  <a:lnTo>
                    <a:pt x="1431023" y="778510"/>
                  </a:lnTo>
                  <a:lnTo>
                    <a:pt x="1431721" y="777240"/>
                  </a:lnTo>
                  <a:lnTo>
                    <a:pt x="1430820" y="778510"/>
                  </a:lnTo>
                  <a:lnTo>
                    <a:pt x="1430058" y="779780"/>
                  </a:lnTo>
                  <a:lnTo>
                    <a:pt x="1429626" y="779780"/>
                  </a:lnTo>
                  <a:lnTo>
                    <a:pt x="1429943" y="778510"/>
                  </a:lnTo>
                  <a:lnTo>
                    <a:pt x="1430020" y="777240"/>
                  </a:lnTo>
                  <a:lnTo>
                    <a:pt x="1430045" y="770890"/>
                  </a:lnTo>
                  <a:lnTo>
                    <a:pt x="1433309" y="770890"/>
                  </a:lnTo>
                  <a:lnTo>
                    <a:pt x="1433309" y="772769"/>
                  </a:lnTo>
                  <a:lnTo>
                    <a:pt x="1432623" y="774814"/>
                  </a:lnTo>
                  <a:lnTo>
                    <a:pt x="1431721" y="776503"/>
                  </a:lnTo>
                  <a:lnTo>
                    <a:pt x="1434744" y="772934"/>
                  </a:lnTo>
                  <a:lnTo>
                    <a:pt x="1439125" y="769150"/>
                  </a:lnTo>
                  <a:lnTo>
                    <a:pt x="1436243" y="769188"/>
                  </a:lnTo>
                  <a:lnTo>
                    <a:pt x="1433334" y="769950"/>
                  </a:lnTo>
                  <a:lnTo>
                    <a:pt x="1433347" y="769620"/>
                  </a:lnTo>
                  <a:lnTo>
                    <a:pt x="1434185" y="768350"/>
                  </a:lnTo>
                  <a:lnTo>
                    <a:pt x="1435023" y="767080"/>
                  </a:lnTo>
                  <a:lnTo>
                    <a:pt x="1432369" y="767080"/>
                  </a:lnTo>
                  <a:lnTo>
                    <a:pt x="1429804" y="768350"/>
                  </a:lnTo>
                  <a:lnTo>
                    <a:pt x="1429588" y="767080"/>
                  </a:lnTo>
                  <a:lnTo>
                    <a:pt x="1429258" y="765810"/>
                  </a:lnTo>
                  <a:lnTo>
                    <a:pt x="1428737" y="764540"/>
                  </a:lnTo>
                  <a:lnTo>
                    <a:pt x="1434058" y="762000"/>
                  </a:lnTo>
                  <a:lnTo>
                    <a:pt x="1428584" y="755650"/>
                  </a:lnTo>
                  <a:lnTo>
                    <a:pt x="1434388" y="753110"/>
                  </a:lnTo>
                  <a:lnTo>
                    <a:pt x="1432255" y="750570"/>
                  </a:lnTo>
                  <a:lnTo>
                    <a:pt x="1434223" y="741680"/>
                  </a:lnTo>
                  <a:lnTo>
                    <a:pt x="1435341" y="736600"/>
                  </a:lnTo>
                  <a:lnTo>
                    <a:pt x="1432852" y="735330"/>
                  </a:lnTo>
                  <a:lnTo>
                    <a:pt x="1430350" y="734060"/>
                  </a:lnTo>
                  <a:lnTo>
                    <a:pt x="1431061" y="734060"/>
                  </a:lnTo>
                  <a:lnTo>
                    <a:pt x="1431556" y="732790"/>
                  </a:lnTo>
                  <a:lnTo>
                    <a:pt x="1431290" y="734060"/>
                  </a:lnTo>
                  <a:lnTo>
                    <a:pt x="1431785" y="732790"/>
                  </a:lnTo>
                  <a:lnTo>
                    <a:pt x="1433766" y="727710"/>
                  </a:lnTo>
                  <a:lnTo>
                    <a:pt x="1432839" y="723900"/>
                  </a:lnTo>
                  <a:lnTo>
                    <a:pt x="1436916" y="723900"/>
                  </a:lnTo>
                  <a:lnTo>
                    <a:pt x="1436027" y="721360"/>
                  </a:lnTo>
                  <a:lnTo>
                    <a:pt x="1434693" y="717550"/>
                  </a:lnTo>
                  <a:lnTo>
                    <a:pt x="1433614" y="715010"/>
                  </a:lnTo>
                  <a:lnTo>
                    <a:pt x="1437144" y="711200"/>
                  </a:lnTo>
                  <a:lnTo>
                    <a:pt x="1438973" y="708660"/>
                  </a:lnTo>
                  <a:lnTo>
                    <a:pt x="1440700" y="715010"/>
                  </a:lnTo>
                  <a:lnTo>
                    <a:pt x="1440192" y="708660"/>
                  </a:lnTo>
                  <a:lnTo>
                    <a:pt x="1440192" y="701040"/>
                  </a:lnTo>
                  <a:lnTo>
                    <a:pt x="1439379" y="694690"/>
                  </a:lnTo>
                  <a:lnTo>
                    <a:pt x="1441691" y="695960"/>
                  </a:lnTo>
                  <a:lnTo>
                    <a:pt x="1441958" y="694690"/>
                  </a:lnTo>
                  <a:lnTo>
                    <a:pt x="1442212" y="693420"/>
                  </a:lnTo>
                  <a:lnTo>
                    <a:pt x="1442478" y="692150"/>
                  </a:lnTo>
                  <a:lnTo>
                    <a:pt x="1440637" y="685800"/>
                  </a:lnTo>
                  <a:lnTo>
                    <a:pt x="1443164" y="684530"/>
                  </a:lnTo>
                  <a:lnTo>
                    <a:pt x="1446479" y="681990"/>
                  </a:lnTo>
                  <a:lnTo>
                    <a:pt x="1449006" y="671830"/>
                  </a:lnTo>
                  <a:lnTo>
                    <a:pt x="1451991" y="661670"/>
                  </a:lnTo>
                  <a:lnTo>
                    <a:pt x="1452410" y="660400"/>
                  </a:lnTo>
                  <a:lnTo>
                    <a:pt x="1454886" y="652780"/>
                  </a:lnTo>
                  <a:lnTo>
                    <a:pt x="1458023" y="645160"/>
                  </a:lnTo>
                  <a:lnTo>
                    <a:pt x="1459738" y="641350"/>
                  </a:lnTo>
                  <a:close/>
                </a:path>
                <a:path w="2070100" h="2161540">
                  <a:moveTo>
                    <a:pt x="1465211" y="568807"/>
                  </a:moveTo>
                  <a:lnTo>
                    <a:pt x="1465033" y="567893"/>
                  </a:lnTo>
                  <a:lnTo>
                    <a:pt x="1464487" y="567651"/>
                  </a:lnTo>
                  <a:lnTo>
                    <a:pt x="1463357" y="568909"/>
                  </a:lnTo>
                  <a:lnTo>
                    <a:pt x="1464043" y="568604"/>
                  </a:lnTo>
                  <a:lnTo>
                    <a:pt x="1464640" y="568693"/>
                  </a:lnTo>
                  <a:lnTo>
                    <a:pt x="1465211" y="568807"/>
                  </a:lnTo>
                  <a:close/>
                </a:path>
                <a:path w="2070100" h="2161540">
                  <a:moveTo>
                    <a:pt x="1466049" y="563740"/>
                  </a:moveTo>
                  <a:lnTo>
                    <a:pt x="1465008" y="564616"/>
                  </a:lnTo>
                  <a:lnTo>
                    <a:pt x="1463789" y="565988"/>
                  </a:lnTo>
                  <a:lnTo>
                    <a:pt x="1462303" y="568032"/>
                  </a:lnTo>
                  <a:lnTo>
                    <a:pt x="1466049" y="563740"/>
                  </a:lnTo>
                  <a:close/>
                </a:path>
                <a:path w="2070100" h="2161540">
                  <a:moveTo>
                    <a:pt x="1471396" y="547712"/>
                  </a:moveTo>
                  <a:lnTo>
                    <a:pt x="1471383" y="547370"/>
                  </a:lnTo>
                  <a:lnTo>
                    <a:pt x="1471231" y="548640"/>
                  </a:lnTo>
                  <a:lnTo>
                    <a:pt x="1471396" y="547712"/>
                  </a:lnTo>
                  <a:close/>
                </a:path>
                <a:path w="2070100" h="2161540">
                  <a:moveTo>
                    <a:pt x="1488376" y="510006"/>
                  </a:moveTo>
                  <a:lnTo>
                    <a:pt x="1488300" y="509143"/>
                  </a:lnTo>
                  <a:lnTo>
                    <a:pt x="1487830" y="510540"/>
                  </a:lnTo>
                  <a:lnTo>
                    <a:pt x="1488376" y="510006"/>
                  </a:lnTo>
                  <a:close/>
                </a:path>
                <a:path w="2070100" h="2161540">
                  <a:moveTo>
                    <a:pt x="1489964" y="504190"/>
                  </a:moveTo>
                  <a:lnTo>
                    <a:pt x="1487982" y="505460"/>
                  </a:lnTo>
                  <a:lnTo>
                    <a:pt x="1488300" y="509143"/>
                  </a:lnTo>
                  <a:lnTo>
                    <a:pt x="1489964" y="504190"/>
                  </a:lnTo>
                  <a:close/>
                </a:path>
                <a:path w="2070100" h="2161540">
                  <a:moveTo>
                    <a:pt x="1509788" y="1250149"/>
                  </a:moveTo>
                  <a:lnTo>
                    <a:pt x="1508683" y="1248460"/>
                  </a:lnTo>
                  <a:lnTo>
                    <a:pt x="1505254" y="1247749"/>
                  </a:lnTo>
                  <a:lnTo>
                    <a:pt x="1503578" y="1248867"/>
                  </a:lnTo>
                  <a:lnTo>
                    <a:pt x="1493507" y="1298181"/>
                  </a:lnTo>
                  <a:lnTo>
                    <a:pt x="1453083" y="1268209"/>
                  </a:lnTo>
                  <a:lnTo>
                    <a:pt x="1451089" y="1268501"/>
                  </a:lnTo>
                  <a:lnTo>
                    <a:pt x="1450047" y="1269911"/>
                  </a:lnTo>
                  <a:lnTo>
                    <a:pt x="1449374" y="1270812"/>
                  </a:lnTo>
                  <a:lnTo>
                    <a:pt x="1494612" y="1306893"/>
                  </a:lnTo>
                  <a:lnTo>
                    <a:pt x="1495755" y="1307058"/>
                  </a:lnTo>
                  <a:lnTo>
                    <a:pt x="1497774" y="1306271"/>
                  </a:lnTo>
                  <a:lnTo>
                    <a:pt x="1498523" y="1305394"/>
                  </a:lnTo>
                  <a:lnTo>
                    <a:pt x="1509788" y="1250149"/>
                  </a:lnTo>
                  <a:close/>
                </a:path>
                <a:path w="2070100" h="2161540">
                  <a:moveTo>
                    <a:pt x="1511655" y="454139"/>
                  </a:moveTo>
                  <a:lnTo>
                    <a:pt x="1507528" y="456577"/>
                  </a:lnTo>
                  <a:lnTo>
                    <a:pt x="1508175" y="457428"/>
                  </a:lnTo>
                  <a:lnTo>
                    <a:pt x="1509522" y="457263"/>
                  </a:lnTo>
                  <a:lnTo>
                    <a:pt x="1511655" y="454139"/>
                  </a:lnTo>
                  <a:close/>
                </a:path>
                <a:path w="2070100" h="2161540">
                  <a:moveTo>
                    <a:pt x="1524012" y="438150"/>
                  </a:moveTo>
                  <a:lnTo>
                    <a:pt x="1517611" y="439420"/>
                  </a:lnTo>
                  <a:lnTo>
                    <a:pt x="1516367" y="444500"/>
                  </a:lnTo>
                  <a:lnTo>
                    <a:pt x="1509788" y="450850"/>
                  </a:lnTo>
                  <a:lnTo>
                    <a:pt x="1512112" y="449580"/>
                  </a:lnTo>
                  <a:lnTo>
                    <a:pt x="1522450" y="442036"/>
                  </a:lnTo>
                  <a:lnTo>
                    <a:pt x="1524012" y="438150"/>
                  </a:lnTo>
                  <a:close/>
                </a:path>
                <a:path w="2070100" h="2161540">
                  <a:moveTo>
                    <a:pt x="1524279" y="440690"/>
                  </a:moveTo>
                  <a:lnTo>
                    <a:pt x="1522450" y="442036"/>
                  </a:lnTo>
                  <a:lnTo>
                    <a:pt x="1521447" y="444500"/>
                  </a:lnTo>
                  <a:lnTo>
                    <a:pt x="1522907" y="442798"/>
                  </a:lnTo>
                  <a:lnTo>
                    <a:pt x="1522717" y="446100"/>
                  </a:lnTo>
                  <a:lnTo>
                    <a:pt x="1523911" y="441960"/>
                  </a:lnTo>
                  <a:lnTo>
                    <a:pt x="1523631" y="441960"/>
                  </a:lnTo>
                  <a:lnTo>
                    <a:pt x="1524050" y="441477"/>
                  </a:lnTo>
                  <a:lnTo>
                    <a:pt x="1524279" y="440690"/>
                  </a:lnTo>
                  <a:close/>
                </a:path>
                <a:path w="2070100" h="2161540">
                  <a:moveTo>
                    <a:pt x="1535328" y="433273"/>
                  </a:moveTo>
                  <a:lnTo>
                    <a:pt x="1534464" y="434340"/>
                  </a:lnTo>
                  <a:lnTo>
                    <a:pt x="1535087" y="434073"/>
                  </a:lnTo>
                  <a:lnTo>
                    <a:pt x="1535328" y="433273"/>
                  </a:lnTo>
                  <a:close/>
                </a:path>
                <a:path w="2070100" h="2161540">
                  <a:moveTo>
                    <a:pt x="1537525" y="430530"/>
                  </a:moveTo>
                  <a:lnTo>
                    <a:pt x="1536141" y="430530"/>
                  </a:lnTo>
                  <a:lnTo>
                    <a:pt x="1535328" y="433273"/>
                  </a:lnTo>
                  <a:lnTo>
                    <a:pt x="1537525" y="430530"/>
                  </a:lnTo>
                  <a:close/>
                </a:path>
                <a:path w="2070100" h="2161540">
                  <a:moveTo>
                    <a:pt x="1538300" y="422732"/>
                  </a:moveTo>
                  <a:lnTo>
                    <a:pt x="1538249" y="421576"/>
                  </a:lnTo>
                  <a:lnTo>
                    <a:pt x="1538058" y="420966"/>
                  </a:lnTo>
                  <a:lnTo>
                    <a:pt x="1537538" y="421640"/>
                  </a:lnTo>
                  <a:lnTo>
                    <a:pt x="1538300" y="422732"/>
                  </a:lnTo>
                  <a:close/>
                </a:path>
                <a:path w="2070100" h="2161540">
                  <a:moveTo>
                    <a:pt x="1538439" y="424180"/>
                  </a:moveTo>
                  <a:lnTo>
                    <a:pt x="1538287" y="422910"/>
                  </a:lnTo>
                  <a:lnTo>
                    <a:pt x="1538338" y="424180"/>
                  </a:lnTo>
                  <a:close/>
                </a:path>
                <a:path w="2070100" h="2161540">
                  <a:moveTo>
                    <a:pt x="1545196" y="412750"/>
                  </a:moveTo>
                  <a:lnTo>
                    <a:pt x="1543672" y="414020"/>
                  </a:lnTo>
                  <a:lnTo>
                    <a:pt x="1544091" y="414616"/>
                  </a:lnTo>
                  <a:lnTo>
                    <a:pt x="1545196" y="412750"/>
                  </a:lnTo>
                  <a:close/>
                </a:path>
                <a:path w="2070100" h="2161540">
                  <a:moveTo>
                    <a:pt x="1550149" y="402018"/>
                  </a:moveTo>
                  <a:lnTo>
                    <a:pt x="1549577" y="403250"/>
                  </a:lnTo>
                  <a:lnTo>
                    <a:pt x="1549285" y="404101"/>
                  </a:lnTo>
                  <a:lnTo>
                    <a:pt x="1549146" y="404761"/>
                  </a:lnTo>
                  <a:lnTo>
                    <a:pt x="1550149" y="402018"/>
                  </a:lnTo>
                  <a:close/>
                </a:path>
                <a:path w="2070100" h="2161540">
                  <a:moveTo>
                    <a:pt x="1553210" y="398056"/>
                  </a:moveTo>
                  <a:lnTo>
                    <a:pt x="1549615" y="396862"/>
                  </a:lnTo>
                  <a:lnTo>
                    <a:pt x="1548841" y="397852"/>
                  </a:lnTo>
                  <a:lnTo>
                    <a:pt x="1553210" y="398056"/>
                  </a:lnTo>
                  <a:close/>
                </a:path>
                <a:path w="2070100" h="2161540">
                  <a:moveTo>
                    <a:pt x="1580705" y="346773"/>
                  </a:moveTo>
                  <a:lnTo>
                    <a:pt x="1577924" y="351536"/>
                  </a:lnTo>
                  <a:lnTo>
                    <a:pt x="1579575" y="349643"/>
                  </a:lnTo>
                  <a:lnTo>
                    <a:pt x="1580705" y="346773"/>
                  </a:lnTo>
                  <a:close/>
                </a:path>
                <a:path w="2070100" h="2161540">
                  <a:moveTo>
                    <a:pt x="1586395" y="347230"/>
                  </a:moveTo>
                  <a:lnTo>
                    <a:pt x="1582343" y="344881"/>
                  </a:lnTo>
                  <a:lnTo>
                    <a:pt x="1580705" y="346773"/>
                  </a:lnTo>
                  <a:lnTo>
                    <a:pt x="1586395" y="347230"/>
                  </a:lnTo>
                  <a:close/>
                </a:path>
                <a:path w="2070100" h="2161540">
                  <a:moveTo>
                    <a:pt x="1615211" y="310159"/>
                  </a:moveTo>
                  <a:lnTo>
                    <a:pt x="1611884" y="314134"/>
                  </a:lnTo>
                  <a:lnTo>
                    <a:pt x="1614424" y="313309"/>
                  </a:lnTo>
                  <a:lnTo>
                    <a:pt x="1615198" y="314515"/>
                  </a:lnTo>
                  <a:lnTo>
                    <a:pt x="1615211" y="310159"/>
                  </a:lnTo>
                  <a:close/>
                </a:path>
                <a:path w="2070100" h="2161540">
                  <a:moveTo>
                    <a:pt x="1615427" y="315099"/>
                  </a:moveTo>
                  <a:lnTo>
                    <a:pt x="1615389" y="314858"/>
                  </a:lnTo>
                  <a:lnTo>
                    <a:pt x="1615313" y="314667"/>
                  </a:lnTo>
                  <a:lnTo>
                    <a:pt x="1615198" y="314515"/>
                  </a:lnTo>
                  <a:lnTo>
                    <a:pt x="1615198" y="315315"/>
                  </a:lnTo>
                  <a:lnTo>
                    <a:pt x="1615427" y="315099"/>
                  </a:lnTo>
                  <a:close/>
                </a:path>
                <a:path w="2070100" h="2161540">
                  <a:moveTo>
                    <a:pt x="1643456" y="281940"/>
                  </a:moveTo>
                  <a:lnTo>
                    <a:pt x="1640509" y="287020"/>
                  </a:lnTo>
                  <a:lnTo>
                    <a:pt x="1643456" y="281940"/>
                  </a:lnTo>
                  <a:close/>
                </a:path>
                <a:path w="2070100" h="2161540">
                  <a:moveTo>
                    <a:pt x="1654556" y="273050"/>
                  </a:moveTo>
                  <a:lnTo>
                    <a:pt x="1653273" y="274320"/>
                  </a:lnTo>
                  <a:lnTo>
                    <a:pt x="1652320" y="275590"/>
                  </a:lnTo>
                  <a:lnTo>
                    <a:pt x="1654556" y="273050"/>
                  </a:lnTo>
                  <a:close/>
                </a:path>
                <a:path w="2070100" h="2161540">
                  <a:moveTo>
                    <a:pt x="1707997" y="219798"/>
                  </a:moveTo>
                  <a:lnTo>
                    <a:pt x="1704797" y="220980"/>
                  </a:lnTo>
                  <a:lnTo>
                    <a:pt x="1703146" y="223520"/>
                  </a:lnTo>
                  <a:lnTo>
                    <a:pt x="1707997" y="219798"/>
                  </a:lnTo>
                  <a:close/>
                </a:path>
                <a:path w="2070100" h="2161540">
                  <a:moveTo>
                    <a:pt x="1752282" y="190500"/>
                  </a:moveTo>
                  <a:lnTo>
                    <a:pt x="1752104" y="188112"/>
                  </a:lnTo>
                  <a:lnTo>
                    <a:pt x="1746262" y="191058"/>
                  </a:lnTo>
                  <a:lnTo>
                    <a:pt x="1751355" y="191655"/>
                  </a:lnTo>
                  <a:lnTo>
                    <a:pt x="1751545" y="190500"/>
                  </a:lnTo>
                  <a:lnTo>
                    <a:pt x="1752282" y="190500"/>
                  </a:lnTo>
                  <a:close/>
                </a:path>
                <a:path w="2070100" h="2161540">
                  <a:moveTo>
                    <a:pt x="1752371" y="187985"/>
                  </a:moveTo>
                  <a:lnTo>
                    <a:pt x="1751711" y="182880"/>
                  </a:lnTo>
                  <a:lnTo>
                    <a:pt x="1752104" y="188112"/>
                  </a:lnTo>
                  <a:lnTo>
                    <a:pt x="1752371" y="187985"/>
                  </a:lnTo>
                  <a:close/>
                </a:path>
                <a:path w="2070100" h="2161540">
                  <a:moveTo>
                    <a:pt x="1753146" y="187591"/>
                  </a:moveTo>
                  <a:lnTo>
                    <a:pt x="1752409" y="187960"/>
                  </a:lnTo>
                  <a:lnTo>
                    <a:pt x="1752384" y="188112"/>
                  </a:lnTo>
                  <a:lnTo>
                    <a:pt x="1752523" y="189230"/>
                  </a:lnTo>
                  <a:lnTo>
                    <a:pt x="1753146" y="187591"/>
                  </a:lnTo>
                  <a:close/>
                </a:path>
                <a:path w="2070100" h="2161540">
                  <a:moveTo>
                    <a:pt x="1754924" y="190500"/>
                  </a:moveTo>
                  <a:lnTo>
                    <a:pt x="1752282" y="190500"/>
                  </a:lnTo>
                  <a:lnTo>
                    <a:pt x="1752358" y="191655"/>
                  </a:lnTo>
                  <a:lnTo>
                    <a:pt x="1753831" y="191655"/>
                  </a:lnTo>
                  <a:lnTo>
                    <a:pt x="1754924" y="190500"/>
                  </a:lnTo>
                  <a:close/>
                </a:path>
                <a:path w="2070100" h="2161540">
                  <a:moveTo>
                    <a:pt x="1756803" y="186740"/>
                  </a:moveTo>
                  <a:lnTo>
                    <a:pt x="1756041" y="187629"/>
                  </a:lnTo>
                  <a:lnTo>
                    <a:pt x="1754924" y="189484"/>
                  </a:lnTo>
                  <a:lnTo>
                    <a:pt x="1755114" y="189433"/>
                  </a:lnTo>
                  <a:lnTo>
                    <a:pt x="1755279" y="189382"/>
                  </a:lnTo>
                  <a:lnTo>
                    <a:pt x="1755521" y="189318"/>
                  </a:lnTo>
                  <a:lnTo>
                    <a:pt x="1756803" y="186740"/>
                  </a:lnTo>
                  <a:close/>
                </a:path>
                <a:path w="2070100" h="2161540">
                  <a:moveTo>
                    <a:pt x="1974583" y="58420"/>
                  </a:moveTo>
                  <a:lnTo>
                    <a:pt x="1932482" y="58420"/>
                  </a:lnTo>
                  <a:lnTo>
                    <a:pt x="1929879" y="58420"/>
                  </a:lnTo>
                  <a:lnTo>
                    <a:pt x="1929777" y="59690"/>
                  </a:lnTo>
                  <a:lnTo>
                    <a:pt x="1925777" y="62230"/>
                  </a:lnTo>
                  <a:lnTo>
                    <a:pt x="1922627" y="60960"/>
                  </a:lnTo>
                  <a:lnTo>
                    <a:pt x="1921649" y="59690"/>
                  </a:lnTo>
                  <a:lnTo>
                    <a:pt x="1922665" y="59690"/>
                  </a:lnTo>
                  <a:lnTo>
                    <a:pt x="1924024" y="58420"/>
                  </a:lnTo>
                  <a:lnTo>
                    <a:pt x="1924939" y="57150"/>
                  </a:lnTo>
                  <a:lnTo>
                    <a:pt x="1918817" y="58420"/>
                  </a:lnTo>
                  <a:lnTo>
                    <a:pt x="1911477" y="66040"/>
                  </a:lnTo>
                  <a:lnTo>
                    <a:pt x="1909470" y="67310"/>
                  </a:lnTo>
                  <a:lnTo>
                    <a:pt x="1915566" y="64770"/>
                  </a:lnTo>
                  <a:lnTo>
                    <a:pt x="1903755" y="72390"/>
                  </a:lnTo>
                  <a:lnTo>
                    <a:pt x="1891030" y="81280"/>
                  </a:lnTo>
                  <a:lnTo>
                    <a:pt x="1883816" y="86487"/>
                  </a:lnTo>
                  <a:lnTo>
                    <a:pt x="1883816" y="111760"/>
                  </a:lnTo>
                  <a:lnTo>
                    <a:pt x="1880704" y="116713"/>
                  </a:lnTo>
                  <a:lnTo>
                    <a:pt x="1878520" y="114300"/>
                  </a:lnTo>
                  <a:lnTo>
                    <a:pt x="1883816" y="111760"/>
                  </a:lnTo>
                  <a:lnTo>
                    <a:pt x="1883816" y="86487"/>
                  </a:lnTo>
                  <a:lnTo>
                    <a:pt x="1878711" y="90170"/>
                  </a:lnTo>
                  <a:lnTo>
                    <a:pt x="1868093" y="99060"/>
                  </a:lnTo>
                  <a:lnTo>
                    <a:pt x="1870011" y="100330"/>
                  </a:lnTo>
                  <a:lnTo>
                    <a:pt x="1864194" y="105410"/>
                  </a:lnTo>
                  <a:lnTo>
                    <a:pt x="1859965" y="107950"/>
                  </a:lnTo>
                  <a:lnTo>
                    <a:pt x="1855406" y="109220"/>
                  </a:lnTo>
                  <a:lnTo>
                    <a:pt x="1848561" y="114300"/>
                  </a:lnTo>
                  <a:lnTo>
                    <a:pt x="1848802" y="114300"/>
                  </a:lnTo>
                  <a:lnTo>
                    <a:pt x="1847215" y="116840"/>
                  </a:lnTo>
                  <a:lnTo>
                    <a:pt x="1844408" y="119380"/>
                  </a:lnTo>
                  <a:lnTo>
                    <a:pt x="1841017" y="121920"/>
                  </a:lnTo>
                  <a:lnTo>
                    <a:pt x="1843087" y="118110"/>
                  </a:lnTo>
                  <a:lnTo>
                    <a:pt x="1833372" y="123190"/>
                  </a:lnTo>
                  <a:lnTo>
                    <a:pt x="1836293" y="119380"/>
                  </a:lnTo>
                  <a:lnTo>
                    <a:pt x="1831162" y="124460"/>
                  </a:lnTo>
                  <a:lnTo>
                    <a:pt x="1829536" y="127000"/>
                  </a:lnTo>
                  <a:lnTo>
                    <a:pt x="1828965" y="129540"/>
                  </a:lnTo>
                  <a:lnTo>
                    <a:pt x="1826958" y="135890"/>
                  </a:lnTo>
                  <a:lnTo>
                    <a:pt x="1823745" y="134620"/>
                  </a:lnTo>
                  <a:lnTo>
                    <a:pt x="1822361" y="138430"/>
                  </a:lnTo>
                  <a:lnTo>
                    <a:pt x="1822729" y="139700"/>
                  </a:lnTo>
                  <a:lnTo>
                    <a:pt x="1817204" y="144780"/>
                  </a:lnTo>
                  <a:lnTo>
                    <a:pt x="1820799" y="138430"/>
                  </a:lnTo>
                  <a:lnTo>
                    <a:pt x="1811286" y="144780"/>
                  </a:lnTo>
                  <a:lnTo>
                    <a:pt x="1815071" y="138430"/>
                  </a:lnTo>
                  <a:lnTo>
                    <a:pt x="1805990" y="143510"/>
                  </a:lnTo>
                  <a:lnTo>
                    <a:pt x="1800390" y="149860"/>
                  </a:lnTo>
                  <a:lnTo>
                    <a:pt x="1795754" y="153670"/>
                  </a:lnTo>
                  <a:lnTo>
                    <a:pt x="1789607" y="154940"/>
                  </a:lnTo>
                  <a:lnTo>
                    <a:pt x="1790903" y="158750"/>
                  </a:lnTo>
                  <a:lnTo>
                    <a:pt x="1795170" y="156210"/>
                  </a:lnTo>
                  <a:lnTo>
                    <a:pt x="1799310" y="153670"/>
                  </a:lnTo>
                  <a:lnTo>
                    <a:pt x="1800225" y="153670"/>
                  </a:lnTo>
                  <a:lnTo>
                    <a:pt x="1779549" y="166370"/>
                  </a:lnTo>
                  <a:lnTo>
                    <a:pt x="1772691" y="170180"/>
                  </a:lnTo>
                  <a:lnTo>
                    <a:pt x="1773669" y="168910"/>
                  </a:lnTo>
                  <a:lnTo>
                    <a:pt x="1773428" y="168910"/>
                  </a:lnTo>
                  <a:lnTo>
                    <a:pt x="1774405" y="167640"/>
                  </a:lnTo>
                  <a:lnTo>
                    <a:pt x="1769719" y="170180"/>
                  </a:lnTo>
                  <a:lnTo>
                    <a:pt x="1768754" y="175260"/>
                  </a:lnTo>
                  <a:lnTo>
                    <a:pt x="1762582" y="177800"/>
                  </a:lnTo>
                  <a:lnTo>
                    <a:pt x="1762620" y="182880"/>
                  </a:lnTo>
                  <a:lnTo>
                    <a:pt x="1758734" y="182054"/>
                  </a:lnTo>
                  <a:lnTo>
                    <a:pt x="1758911" y="181610"/>
                  </a:lnTo>
                  <a:lnTo>
                    <a:pt x="1760359" y="177800"/>
                  </a:lnTo>
                  <a:lnTo>
                    <a:pt x="1756397" y="179070"/>
                  </a:lnTo>
                  <a:lnTo>
                    <a:pt x="1753146" y="187591"/>
                  </a:lnTo>
                  <a:lnTo>
                    <a:pt x="1757451" y="185420"/>
                  </a:lnTo>
                  <a:lnTo>
                    <a:pt x="1757934" y="184150"/>
                  </a:lnTo>
                  <a:lnTo>
                    <a:pt x="1759204" y="186690"/>
                  </a:lnTo>
                  <a:lnTo>
                    <a:pt x="1762671" y="182880"/>
                  </a:lnTo>
                  <a:lnTo>
                    <a:pt x="1767293" y="177800"/>
                  </a:lnTo>
                  <a:lnTo>
                    <a:pt x="1763115" y="182880"/>
                  </a:lnTo>
                  <a:lnTo>
                    <a:pt x="1762226" y="191770"/>
                  </a:lnTo>
                  <a:lnTo>
                    <a:pt x="1752155" y="196850"/>
                  </a:lnTo>
                  <a:lnTo>
                    <a:pt x="1752130" y="195580"/>
                  </a:lnTo>
                  <a:lnTo>
                    <a:pt x="1753717" y="191770"/>
                  </a:lnTo>
                  <a:lnTo>
                    <a:pt x="1752371" y="191770"/>
                  </a:lnTo>
                  <a:lnTo>
                    <a:pt x="1751330" y="191770"/>
                  </a:lnTo>
                  <a:lnTo>
                    <a:pt x="1750910" y="194310"/>
                  </a:lnTo>
                  <a:lnTo>
                    <a:pt x="1747405" y="195580"/>
                  </a:lnTo>
                  <a:lnTo>
                    <a:pt x="1744840" y="191770"/>
                  </a:lnTo>
                  <a:lnTo>
                    <a:pt x="1746262" y="191058"/>
                  </a:lnTo>
                  <a:lnTo>
                    <a:pt x="1741474" y="190500"/>
                  </a:lnTo>
                  <a:lnTo>
                    <a:pt x="1738630" y="200660"/>
                  </a:lnTo>
                  <a:lnTo>
                    <a:pt x="1737055" y="198120"/>
                  </a:lnTo>
                  <a:lnTo>
                    <a:pt x="1736369" y="199390"/>
                  </a:lnTo>
                  <a:lnTo>
                    <a:pt x="1735226" y="201930"/>
                  </a:lnTo>
                  <a:lnTo>
                    <a:pt x="1733334" y="203200"/>
                  </a:lnTo>
                  <a:lnTo>
                    <a:pt x="1734096" y="198120"/>
                  </a:lnTo>
                  <a:lnTo>
                    <a:pt x="1731162" y="204470"/>
                  </a:lnTo>
                  <a:lnTo>
                    <a:pt x="1722234" y="204470"/>
                  </a:lnTo>
                  <a:lnTo>
                    <a:pt x="1718487" y="209550"/>
                  </a:lnTo>
                  <a:lnTo>
                    <a:pt x="1723669" y="205740"/>
                  </a:lnTo>
                  <a:lnTo>
                    <a:pt x="1725460" y="207010"/>
                  </a:lnTo>
                  <a:lnTo>
                    <a:pt x="1726412" y="208280"/>
                  </a:lnTo>
                  <a:lnTo>
                    <a:pt x="1729079" y="208280"/>
                  </a:lnTo>
                  <a:lnTo>
                    <a:pt x="1722691" y="214630"/>
                  </a:lnTo>
                  <a:lnTo>
                    <a:pt x="1717357" y="215900"/>
                  </a:lnTo>
                  <a:lnTo>
                    <a:pt x="1711413" y="217170"/>
                  </a:lnTo>
                  <a:lnTo>
                    <a:pt x="1707997" y="219798"/>
                  </a:lnTo>
                  <a:lnTo>
                    <a:pt x="1711642" y="218440"/>
                  </a:lnTo>
                  <a:lnTo>
                    <a:pt x="1709572" y="222250"/>
                  </a:lnTo>
                  <a:lnTo>
                    <a:pt x="1706448" y="223520"/>
                  </a:lnTo>
                  <a:lnTo>
                    <a:pt x="1702028" y="226060"/>
                  </a:lnTo>
                  <a:lnTo>
                    <a:pt x="1699336" y="226060"/>
                  </a:lnTo>
                  <a:lnTo>
                    <a:pt x="1696186" y="231140"/>
                  </a:lnTo>
                  <a:lnTo>
                    <a:pt x="1699996" y="231140"/>
                  </a:lnTo>
                  <a:lnTo>
                    <a:pt x="1700263" y="232410"/>
                  </a:lnTo>
                  <a:lnTo>
                    <a:pt x="1694637" y="232410"/>
                  </a:lnTo>
                  <a:lnTo>
                    <a:pt x="1696834" y="237490"/>
                  </a:lnTo>
                  <a:lnTo>
                    <a:pt x="1693684" y="242570"/>
                  </a:lnTo>
                  <a:lnTo>
                    <a:pt x="1691513" y="241300"/>
                  </a:lnTo>
                  <a:lnTo>
                    <a:pt x="1686661" y="245110"/>
                  </a:lnTo>
                  <a:lnTo>
                    <a:pt x="1686699" y="251460"/>
                  </a:lnTo>
                  <a:lnTo>
                    <a:pt x="1682280" y="255270"/>
                  </a:lnTo>
                  <a:lnTo>
                    <a:pt x="1682470" y="254000"/>
                  </a:lnTo>
                  <a:lnTo>
                    <a:pt x="1683219" y="248920"/>
                  </a:lnTo>
                  <a:lnTo>
                    <a:pt x="1679130" y="254000"/>
                  </a:lnTo>
                  <a:lnTo>
                    <a:pt x="1677682" y="250190"/>
                  </a:lnTo>
                  <a:lnTo>
                    <a:pt x="1674215" y="257810"/>
                  </a:lnTo>
                  <a:lnTo>
                    <a:pt x="1672107" y="259080"/>
                  </a:lnTo>
                  <a:lnTo>
                    <a:pt x="1666214" y="262890"/>
                  </a:lnTo>
                  <a:lnTo>
                    <a:pt x="1668983" y="262890"/>
                  </a:lnTo>
                  <a:lnTo>
                    <a:pt x="1669453" y="267970"/>
                  </a:lnTo>
                  <a:lnTo>
                    <a:pt x="1665198" y="273050"/>
                  </a:lnTo>
                  <a:lnTo>
                    <a:pt x="1660893" y="274320"/>
                  </a:lnTo>
                  <a:lnTo>
                    <a:pt x="1664766" y="269240"/>
                  </a:lnTo>
                  <a:lnTo>
                    <a:pt x="1658874" y="275590"/>
                  </a:lnTo>
                  <a:lnTo>
                    <a:pt x="1658772" y="270510"/>
                  </a:lnTo>
                  <a:lnTo>
                    <a:pt x="1658708" y="269240"/>
                  </a:lnTo>
                  <a:lnTo>
                    <a:pt x="1663446" y="267970"/>
                  </a:lnTo>
                  <a:lnTo>
                    <a:pt x="1663001" y="267970"/>
                  </a:lnTo>
                  <a:lnTo>
                    <a:pt x="1663446" y="265430"/>
                  </a:lnTo>
                  <a:lnTo>
                    <a:pt x="1663014" y="264160"/>
                  </a:lnTo>
                  <a:lnTo>
                    <a:pt x="1658289" y="266700"/>
                  </a:lnTo>
                  <a:lnTo>
                    <a:pt x="1654556" y="273050"/>
                  </a:lnTo>
                  <a:lnTo>
                    <a:pt x="1655279" y="273050"/>
                  </a:lnTo>
                  <a:lnTo>
                    <a:pt x="1649361" y="285750"/>
                  </a:lnTo>
                  <a:lnTo>
                    <a:pt x="1647101" y="287020"/>
                  </a:lnTo>
                  <a:lnTo>
                    <a:pt x="1648002" y="283210"/>
                  </a:lnTo>
                  <a:lnTo>
                    <a:pt x="1646415" y="285750"/>
                  </a:lnTo>
                  <a:lnTo>
                    <a:pt x="1646186" y="287032"/>
                  </a:lnTo>
                  <a:lnTo>
                    <a:pt x="1643697" y="290830"/>
                  </a:lnTo>
                  <a:lnTo>
                    <a:pt x="1642567" y="288290"/>
                  </a:lnTo>
                  <a:lnTo>
                    <a:pt x="1640522" y="287032"/>
                  </a:lnTo>
                  <a:lnTo>
                    <a:pt x="1636877" y="293370"/>
                  </a:lnTo>
                  <a:lnTo>
                    <a:pt x="1635506" y="293370"/>
                  </a:lnTo>
                  <a:lnTo>
                    <a:pt x="1630248" y="295910"/>
                  </a:lnTo>
                  <a:lnTo>
                    <a:pt x="1630692" y="293370"/>
                  </a:lnTo>
                  <a:lnTo>
                    <a:pt x="1626806" y="298450"/>
                  </a:lnTo>
                  <a:lnTo>
                    <a:pt x="1623593" y="303530"/>
                  </a:lnTo>
                  <a:lnTo>
                    <a:pt x="1620100" y="309880"/>
                  </a:lnTo>
                  <a:lnTo>
                    <a:pt x="1615427" y="316230"/>
                  </a:lnTo>
                  <a:lnTo>
                    <a:pt x="1615211" y="317500"/>
                  </a:lnTo>
                  <a:lnTo>
                    <a:pt x="1614208" y="318770"/>
                  </a:lnTo>
                  <a:lnTo>
                    <a:pt x="1609496" y="323850"/>
                  </a:lnTo>
                  <a:lnTo>
                    <a:pt x="1604721" y="327660"/>
                  </a:lnTo>
                  <a:lnTo>
                    <a:pt x="1600327" y="332740"/>
                  </a:lnTo>
                  <a:lnTo>
                    <a:pt x="1596745" y="339090"/>
                  </a:lnTo>
                  <a:lnTo>
                    <a:pt x="1589468" y="341630"/>
                  </a:lnTo>
                  <a:lnTo>
                    <a:pt x="1589024" y="344170"/>
                  </a:lnTo>
                  <a:lnTo>
                    <a:pt x="1591640" y="344170"/>
                  </a:lnTo>
                  <a:lnTo>
                    <a:pt x="1593748" y="345440"/>
                  </a:lnTo>
                  <a:lnTo>
                    <a:pt x="1591779" y="350520"/>
                  </a:lnTo>
                  <a:lnTo>
                    <a:pt x="1587119" y="358140"/>
                  </a:lnTo>
                  <a:lnTo>
                    <a:pt x="1586636" y="350520"/>
                  </a:lnTo>
                  <a:lnTo>
                    <a:pt x="1583626" y="353060"/>
                  </a:lnTo>
                  <a:lnTo>
                    <a:pt x="1582496" y="358140"/>
                  </a:lnTo>
                  <a:lnTo>
                    <a:pt x="1581162" y="367030"/>
                  </a:lnTo>
                  <a:lnTo>
                    <a:pt x="1572958" y="372110"/>
                  </a:lnTo>
                  <a:lnTo>
                    <a:pt x="1574050" y="369570"/>
                  </a:lnTo>
                  <a:lnTo>
                    <a:pt x="1575955" y="368300"/>
                  </a:lnTo>
                  <a:lnTo>
                    <a:pt x="1577327" y="365760"/>
                  </a:lnTo>
                  <a:lnTo>
                    <a:pt x="1571307" y="369570"/>
                  </a:lnTo>
                  <a:lnTo>
                    <a:pt x="1572958" y="360680"/>
                  </a:lnTo>
                  <a:lnTo>
                    <a:pt x="1577644" y="356870"/>
                  </a:lnTo>
                  <a:lnTo>
                    <a:pt x="1571053" y="359410"/>
                  </a:lnTo>
                  <a:lnTo>
                    <a:pt x="1571447" y="365760"/>
                  </a:lnTo>
                  <a:lnTo>
                    <a:pt x="1561871" y="381000"/>
                  </a:lnTo>
                  <a:lnTo>
                    <a:pt x="1562315" y="386080"/>
                  </a:lnTo>
                  <a:lnTo>
                    <a:pt x="1558912" y="388175"/>
                  </a:lnTo>
                  <a:lnTo>
                    <a:pt x="1558721" y="387350"/>
                  </a:lnTo>
                  <a:lnTo>
                    <a:pt x="1559547" y="386080"/>
                  </a:lnTo>
                  <a:lnTo>
                    <a:pt x="1556092" y="389890"/>
                  </a:lnTo>
                  <a:lnTo>
                    <a:pt x="1556181" y="393700"/>
                  </a:lnTo>
                  <a:lnTo>
                    <a:pt x="1556512" y="398780"/>
                  </a:lnTo>
                  <a:lnTo>
                    <a:pt x="1553743" y="403860"/>
                  </a:lnTo>
                  <a:lnTo>
                    <a:pt x="1551051" y="406400"/>
                  </a:lnTo>
                  <a:lnTo>
                    <a:pt x="1548511" y="407670"/>
                  </a:lnTo>
                  <a:lnTo>
                    <a:pt x="1549146" y="405130"/>
                  </a:lnTo>
                  <a:lnTo>
                    <a:pt x="1546098" y="414020"/>
                  </a:lnTo>
                  <a:lnTo>
                    <a:pt x="1544561" y="415290"/>
                  </a:lnTo>
                  <a:lnTo>
                    <a:pt x="1544091" y="414616"/>
                  </a:lnTo>
                  <a:lnTo>
                    <a:pt x="1538439" y="424180"/>
                  </a:lnTo>
                  <a:lnTo>
                    <a:pt x="1538376" y="425450"/>
                  </a:lnTo>
                  <a:lnTo>
                    <a:pt x="1537766" y="430530"/>
                  </a:lnTo>
                  <a:lnTo>
                    <a:pt x="1537360" y="433070"/>
                  </a:lnTo>
                  <a:lnTo>
                    <a:pt x="1535087" y="434073"/>
                  </a:lnTo>
                  <a:lnTo>
                    <a:pt x="1533867" y="438150"/>
                  </a:lnTo>
                  <a:lnTo>
                    <a:pt x="1530337" y="439420"/>
                  </a:lnTo>
                  <a:lnTo>
                    <a:pt x="1531861" y="433070"/>
                  </a:lnTo>
                  <a:lnTo>
                    <a:pt x="1534934" y="429260"/>
                  </a:lnTo>
                  <a:lnTo>
                    <a:pt x="1529867" y="430530"/>
                  </a:lnTo>
                  <a:lnTo>
                    <a:pt x="1528457" y="433070"/>
                  </a:lnTo>
                  <a:lnTo>
                    <a:pt x="1526921" y="438150"/>
                  </a:lnTo>
                  <a:lnTo>
                    <a:pt x="1524050" y="441477"/>
                  </a:lnTo>
                  <a:lnTo>
                    <a:pt x="1523911" y="441960"/>
                  </a:lnTo>
                  <a:lnTo>
                    <a:pt x="1525206" y="441960"/>
                  </a:lnTo>
                  <a:lnTo>
                    <a:pt x="1527060" y="445770"/>
                  </a:lnTo>
                  <a:lnTo>
                    <a:pt x="1524774" y="445770"/>
                  </a:lnTo>
                  <a:lnTo>
                    <a:pt x="1522234" y="448310"/>
                  </a:lnTo>
                  <a:lnTo>
                    <a:pt x="1522666" y="447040"/>
                  </a:lnTo>
                  <a:lnTo>
                    <a:pt x="1522717" y="446100"/>
                  </a:lnTo>
                  <a:lnTo>
                    <a:pt x="1522082" y="448310"/>
                  </a:lnTo>
                  <a:lnTo>
                    <a:pt x="1520405" y="450850"/>
                  </a:lnTo>
                  <a:lnTo>
                    <a:pt x="1518640" y="452120"/>
                  </a:lnTo>
                  <a:lnTo>
                    <a:pt x="1517980" y="457200"/>
                  </a:lnTo>
                  <a:lnTo>
                    <a:pt x="1515325" y="455930"/>
                  </a:lnTo>
                  <a:lnTo>
                    <a:pt x="1513852" y="459740"/>
                  </a:lnTo>
                  <a:lnTo>
                    <a:pt x="1511363" y="464820"/>
                  </a:lnTo>
                  <a:lnTo>
                    <a:pt x="1508048" y="462280"/>
                  </a:lnTo>
                  <a:lnTo>
                    <a:pt x="1506181" y="467360"/>
                  </a:lnTo>
                  <a:lnTo>
                    <a:pt x="1508201" y="467360"/>
                  </a:lnTo>
                  <a:lnTo>
                    <a:pt x="1508112" y="471170"/>
                  </a:lnTo>
                  <a:lnTo>
                    <a:pt x="1504581" y="477520"/>
                  </a:lnTo>
                  <a:lnTo>
                    <a:pt x="1501178" y="476250"/>
                  </a:lnTo>
                  <a:lnTo>
                    <a:pt x="1498117" y="476250"/>
                  </a:lnTo>
                  <a:lnTo>
                    <a:pt x="1496872" y="480060"/>
                  </a:lnTo>
                  <a:lnTo>
                    <a:pt x="1499285" y="478790"/>
                  </a:lnTo>
                  <a:lnTo>
                    <a:pt x="1501736" y="478790"/>
                  </a:lnTo>
                  <a:lnTo>
                    <a:pt x="1500670" y="483870"/>
                  </a:lnTo>
                  <a:lnTo>
                    <a:pt x="1494993" y="490220"/>
                  </a:lnTo>
                  <a:lnTo>
                    <a:pt x="1494167" y="496570"/>
                  </a:lnTo>
                  <a:lnTo>
                    <a:pt x="1491703" y="506730"/>
                  </a:lnTo>
                  <a:lnTo>
                    <a:pt x="1488376" y="510006"/>
                  </a:lnTo>
                  <a:lnTo>
                    <a:pt x="1488528" y="511810"/>
                  </a:lnTo>
                  <a:lnTo>
                    <a:pt x="1487881" y="513080"/>
                  </a:lnTo>
                  <a:lnTo>
                    <a:pt x="1486827" y="511810"/>
                  </a:lnTo>
                  <a:lnTo>
                    <a:pt x="1485976" y="515620"/>
                  </a:lnTo>
                  <a:lnTo>
                    <a:pt x="1490268" y="513080"/>
                  </a:lnTo>
                  <a:lnTo>
                    <a:pt x="1488173" y="519430"/>
                  </a:lnTo>
                  <a:lnTo>
                    <a:pt x="1487627" y="523240"/>
                  </a:lnTo>
                  <a:lnTo>
                    <a:pt x="1483360" y="527050"/>
                  </a:lnTo>
                  <a:lnTo>
                    <a:pt x="1478648" y="533400"/>
                  </a:lnTo>
                  <a:lnTo>
                    <a:pt x="1476730" y="539750"/>
                  </a:lnTo>
                  <a:lnTo>
                    <a:pt x="1474736" y="541020"/>
                  </a:lnTo>
                  <a:lnTo>
                    <a:pt x="1474927" y="537210"/>
                  </a:lnTo>
                  <a:lnTo>
                    <a:pt x="1473212" y="537210"/>
                  </a:lnTo>
                  <a:lnTo>
                    <a:pt x="1471447" y="547370"/>
                  </a:lnTo>
                  <a:lnTo>
                    <a:pt x="1471485" y="551180"/>
                  </a:lnTo>
                  <a:lnTo>
                    <a:pt x="1471663" y="557530"/>
                  </a:lnTo>
                  <a:lnTo>
                    <a:pt x="1466049" y="563880"/>
                  </a:lnTo>
                  <a:lnTo>
                    <a:pt x="1471180" y="560070"/>
                  </a:lnTo>
                  <a:lnTo>
                    <a:pt x="1471536" y="570230"/>
                  </a:lnTo>
                  <a:lnTo>
                    <a:pt x="1471650" y="575144"/>
                  </a:lnTo>
                  <a:lnTo>
                    <a:pt x="1470431" y="575906"/>
                  </a:lnTo>
                  <a:lnTo>
                    <a:pt x="1470914" y="577176"/>
                  </a:lnTo>
                  <a:lnTo>
                    <a:pt x="1471790" y="579437"/>
                  </a:lnTo>
                  <a:lnTo>
                    <a:pt x="1471752" y="578116"/>
                  </a:lnTo>
                  <a:lnTo>
                    <a:pt x="1471701" y="576668"/>
                  </a:lnTo>
                  <a:lnTo>
                    <a:pt x="1471663" y="575310"/>
                  </a:lnTo>
                  <a:lnTo>
                    <a:pt x="1473835" y="574040"/>
                  </a:lnTo>
                  <a:lnTo>
                    <a:pt x="1475714" y="572770"/>
                  </a:lnTo>
                  <a:lnTo>
                    <a:pt x="1476743" y="572770"/>
                  </a:lnTo>
                  <a:lnTo>
                    <a:pt x="1474673" y="582930"/>
                  </a:lnTo>
                  <a:lnTo>
                    <a:pt x="1473555" y="584200"/>
                  </a:lnTo>
                  <a:lnTo>
                    <a:pt x="1472679" y="582930"/>
                  </a:lnTo>
                  <a:lnTo>
                    <a:pt x="1471790" y="580390"/>
                  </a:lnTo>
                  <a:lnTo>
                    <a:pt x="1471942" y="581660"/>
                  </a:lnTo>
                  <a:lnTo>
                    <a:pt x="1469085" y="585470"/>
                  </a:lnTo>
                  <a:lnTo>
                    <a:pt x="1467675" y="582930"/>
                  </a:lnTo>
                  <a:lnTo>
                    <a:pt x="1467332" y="581660"/>
                  </a:lnTo>
                  <a:lnTo>
                    <a:pt x="1466634" y="579120"/>
                  </a:lnTo>
                  <a:lnTo>
                    <a:pt x="1470431" y="576580"/>
                  </a:lnTo>
                  <a:lnTo>
                    <a:pt x="1469174" y="572770"/>
                  </a:lnTo>
                  <a:lnTo>
                    <a:pt x="1467612" y="570230"/>
                  </a:lnTo>
                  <a:lnTo>
                    <a:pt x="1465211" y="568960"/>
                  </a:lnTo>
                  <a:lnTo>
                    <a:pt x="1465376" y="570230"/>
                  </a:lnTo>
                  <a:lnTo>
                    <a:pt x="1465224" y="571500"/>
                  </a:lnTo>
                  <a:lnTo>
                    <a:pt x="1464868" y="572770"/>
                  </a:lnTo>
                  <a:lnTo>
                    <a:pt x="1464513" y="572770"/>
                  </a:lnTo>
                  <a:lnTo>
                    <a:pt x="1464132" y="571500"/>
                  </a:lnTo>
                  <a:lnTo>
                    <a:pt x="1463103" y="571500"/>
                  </a:lnTo>
                  <a:lnTo>
                    <a:pt x="1463497" y="572770"/>
                  </a:lnTo>
                  <a:lnTo>
                    <a:pt x="1463776" y="575310"/>
                  </a:lnTo>
                  <a:lnTo>
                    <a:pt x="1463522" y="575310"/>
                  </a:lnTo>
                  <a:lnTo>
                    <a:pt x="1463522" y="581660"/>
                  </a:lnTo>
                  <a:lnTo>
                    <a:pt x="1462151" y="585470"/>
                  </a:lnTo>
                  <a:lnTo>
                    <a:pt x="1460525" y="586740"/>
                  </a:lnTo>
                  <a:lnTo>
                    <a:pt x="1460144" y="585470"/>
                  </a:lnTo>
                  <a:lnTo>
                    <a:pt x="1461477" y="582930"/>
                  </a:lnTo>
                  <a:lnTo>
                    <a:pt x="1463522" y="581660"/>
                  </a:lnTo>
                  <a:lnTo>
                    <a:pt x="1463522" y="575310"/>
                  </a:lnTo>
                  <a:lnTo>
                    <a:pt x="1458658" y="575310"/>
                  </a:lnTo>
                  <a:lnTo>
                    <a:pt x="1460080" y="576580"/>
                  </a:lnTo>
                  <a:lnTo>
                    <a:pt x="1452003" y="589280"/>
                  </a:lnTo>
                  <a:lnTo>
                    <a:pt x="1452600" y="596900"/>
                  </a:lnTo>
                  <a:lnTo>
                    <a:pt x="1453629" y="605790"/>
                  </a:lnTo>
                  <a:lnTo>
                    <a:pt x="1453997" y="614680"/>
                  </a:lnTo>
                  <a:lnTo>
                    <a:pt x="1452638" y="624840"/>
                  </a:lnTo>
                  <a:lnTo>
                    <a:pt x="1450759" y="621030"/>
                  </a:lnTo>
                  <a:lnTo>
                    <a:pt x="1447800" y="622300"/>
                  </a:lnTo>
                  <a:lnTo>
                    <a:pt x="1444142" y="621030"/>
                  </a:lnTo>
                  <a:lnTo>
                    <a:pt x="1449463" y="618490"/>
                  </a:lnTo>
                  <a:lnTo>
                    <a:pt x="1446441" y="609600"/>
                  </a:lnTo>
                  <a:lnTo>
                    <a:pt x="1448181" y="605790"/>
                  </a:lnTo>
                  <a:lnTo>
                    <a:pt x="1449908" y="601980"/>
                  </a:lnTo>
                  <a:lnTo>
                    <a:pt x="1448104" y="605790"/>
                  </a:lnTo>
                  <a:lnTo>
                    <a:pt x="1446657" y="604520"/>
                  </a:lnTo>
                  <a:lnTo>
                    <a:pt x="1446390" y="603250"/>
                  </a:lnTo>
                  <a:lnTo>
                    <a:pt x="1445209" y="618490"/>
                  </a:lnTo>
                  <a:lnTo>
                    <a:pt x="1442288" y="615950"/>
                  </a:lnTo>
                  <a:lnTo>
                    <a:pt x="1441932" y="619760"/>
                  </a:lnTo>
                  <a:lnTo>
                    <a:pt x="1439430" y="623570"/>
                  </a:lnTo>
                  <a:lnTo>
                    <a:pt x="1446377" y="622300"/>
                  </a:lnTo>
                  <a:lnTo>
                    <a:pt x="1439913" y="635000"/>
                  </a:lnTo>
                  <a:lnTo>
                    <a:pt x="1439837" y="640511"/>
                  </a:lnTo>
                  <a:lnTo>
                    <a:pt x="1460119" y="640511"/>
                  </a:lnTo>
                  <a:lnTo>
                    <a:pt x="1461452" y="637540"/>
                  </a:lnTo>
                  <a:lnTo>
                    <a:pt x="1465237" y="629920"/>
                  </a:lnTo>
                  <a:lnTo>
                    <a:pt x="1462646" y="629920"/>
                  </a:lnTo>
                  <a:lnTo>
                    <a:pt x="1464564" y="626110"/>
                  </a:lnTo>
                  <a:lnTo>
                    <a:pt x="1465402" y="624840"/>
                  </a:lnTo>
                  <a:lnTo>
                    <a:pt x="1467078" y="622300"/>
                  </a:lnTo>
                  <a:lnTo>
                    <a:pt x="1466215" y="619760"/>
                  </a:lnTo>
                  <a:lnTo>
                    <a:pt x="1468234" y="619760"/>
                  </a:lnTo>
                  <a:lnTo>
                    <a:pt x="1470063" y="617220"/>
                  </a:lnTo>
                  <a:lnTo>
                    <a:pt x="1470444" y="621030"/>
                  </a:lnTo>
                  <a:lnTo>
                    <a:pt x="1471079" y="617220"/>
                  </a:lnTo>
                  <a:lnTo>
                    <a:pt x="1472133" y="610870"/>
                  </a:lnTo>
                  <a:lnTo>
                    <a:pt x="1477822" y="607060"/>
                  </a:lnTo>
                  <a:lnTo>
                    <a:pt x="1476222" y="599440"/>
                  </a:lnTo>
                  <a:lnTo>
                    <a:pt x="1478318" y="598170"/>
                  </a:lnTo>
                  <a:lnTo>
                    <a:pt x="1477772" y="601980"/>
                  </a:lnTo>
                  <a:lnTo>
                    <a:pt x="1479130" y="601980"/>
                  </a:lnTo>
                  <a:lnTo>
                    <a:pt x="1478978" y="598170"/>
                  </a:lnTo>
                  <a:lnTo>
                    <a:pt x="1481734" y="596900"/>
                  </a:lnTo>
                  <a:lnTo>
                    <a:pt x="1481150" y="599440"/>
                  </a:lnTo>
                  <a:lnTo>
                    <a:pt x="1481226" y="600710"/>
                  </a:lnTo>
                  <a:lnTo>
                    <a:pt x="1482839" y="596900"/>
                  </a:lnTo>
                  <a:lnTo>
                    <a:pt x="1484985" y="591820"/>
                  </a:lnTo>
                  <a:lnTo>
                    <a:pt x="1480413" y="588010"/>
                  </a:lnTo>
                  <a:lnTo>
                    <a:pt x="1478216" y="586740"/>
                  </a:lnTo>
                  <a:lnTo>
                    <a:pt x="1476019" y="585470"/>
                  </a:lnTo>
                  <a:lnTo>
                    <a:pt x="1477454" y="584200"/>
                  </a:lnTo>
                  <a:lnTo>
                    <a:pt x="1480312" y="581660"/>
                  </a:lnTo>
                  <a:lnTo>
                    <a:pt x="1481023" y="579120"/>
                  </a:lnTo>
                  <a:lnTo>
                    <a:pt x="1479461" y="574040"/>
                  </a:lnTo>
                  <a:lnTo>
                    <a:pt x="1481709" y="574040"/>
                  </a:lnTo>
                  <a:lnTo>
                    <a:pt x="1483106" y="572770"/>
                  </a:lnTo>
                  <a:lnTo>
                    <a:pt x="1484490" y="571500"/>
                  </a:lnTo>
                  <a:lnTo>
                    <a:pt x="1482521" y="577850"/>
                  </a:lnTo>
                  <a:lnTo>
                    <a:pt x="1484858" y="572770"/>
                  </a:lnTo>
                  <a:lnTo>
                    <a:pt x="1485519" y="571500"/>
                  </a:lnTo>
                  <a:lnTo>
                    <a:pt x="1488135" y="566420"/>
                  </a:lnTo>
                  <a:lnTo>
                    <a:pt x="1490446" y="560070"/>
                  </a:lnTo>
                  <a:lnTo>
                    <a:pt x="1489875" y="556260"/>
                  </a:lnTo>
                  <a:lnTo>
                    <a:pt x="1491246" y="554990"/>
                  </a:lnTo>
                  <a:lnTo>
                    <a:pt x="1492135" y="551180"/>
                  </a:lnTo>
                  <a:lnTo>
                    <a:pt x="1492084" y="549910"/>
                  </a:lnTo>
                  <a:lnTo>
                    <a:pt x="1495996" y="543560"/>
                  </a:lnTo>
                  <a:lnTo>
                    <a:pt x="1497317" y="541020"/>
                  </a:lnTo>
                  <a:lnTo>
                    <a:pt x="1499285" y="537210"/>
                  </a:lnTo>
                  <a:lnTo>
                    <a:pt x="1499946" y="535940"/>
                  </a:lnTo>
                  <a:lnTo>
                    <a:pt x="1498346" y="537210"/>
                  </a:lnTo>
                  <a:lnTo>
                    <a:pt x="1495386" y="532130"/>
                  </a:lnTo>
                  <a:lnTo>
                    <a:pt x="1500403" y="530860"/>
                  </a:lnTo>
                  <a:lnTo>
                    <a:pt x="1502803" y="524510"/>
                  </a:lnTo>
                  <a:lnTo>
                    <a:pt x="1503172" y="524510"/>
                  </a:lnTo>
                  <a:lnTo>
                    <a:pt x="1507718" y="519430"/>
                  </a:lnTo>
                  <a:lnTo>
                    <a:pt x="1508848" y="515620"/>
                  </a:lnTo>
                  <a:lnTo>
                    <a:pt x="1510055" y="513080"/>
                  </a:lnTo>
                  <a:lnTo>
                    <a:pt x="1514792" y="506730"/>
                  </a:lnTo>
                  <a:lnTo>
                    <a:pt x="1511744" y="506730"/>
                  </a:lnTo>
                  <a:lnTo>
                    <a:pt x="1511033" y="502920"/>
                  </a:lnTo>
                  <a:lnTo>
                    <a:pt x="1514703" y="499110"/>
                  </a:lnTo>
                  <a:lnTo>
                    <a:pt x="1519809" y="494030"/>
                  </a:lnTo>
                  <a:lnTo>
                    <a:pt x="1522463" y="490220"/>
                  </a:lnTo>
                  <a:lnTo>
                    <a:pt x="1523339" y="488950"/>
                  </a:lnTo>
                  <a:lnTo>
                    <a:pt x="1520253" y="490220"/>
                  </a:lnTo>
                  <a:lnTo>
                    <a:pt x="1520698" y="485140"/>
                  </a:lnTo>
                  <a:lnTo>
                    <a:pt x="1534617" y="483870"/>
                  </a:lnTo>
                  <a:lnTo>
                    <a:pt x="1538668" y="478790"/>
                  </a:lnTo>
                  <a:lnTo>
                    <a:pt x="1537639" y="481330"/>
                  </a:lnTo>
                  <a:lnTo>
                    <a:pt x="1537284" y="482600"/>
                  </a:lnTo>
                  <a:lnTo>
                    <a:pt x="1540941" y="478790"/>
                  </a:lnTo>
                  <a:lnTo>
                    <a:pt x="1540002" y="477520"/>
                  </a:lnTo>
                  <a:lnTo>
                    <a:pt x="1537995" y="474980"/>
                  </a:lnTo>
                  <a:lnTo>
                    <a:pt x="1538452" y="471170"/>
                  </a:lnTo>
                  <a:lnTo>
                    <a:pt x="1541157" y="471170"/>
                  </a:lnTo>
                  <a:lnTo>
                    <a:pt x="1542072" y="476250"/>
                  </a:lnTo>
                  <a:lnTo>
                    <a:pt x="1545501" y="471170"/>
                  </a:lnTo>
                  <a:lnTo>
                    <a:pt x="1547380" y="467360"/>
                  </a:lnTo>
                  <a:lnTo>
                    <a:pt x="1548066" y="464820"/>
                  </a:lnTo>
                  <a:lnTo>
                    <a:pt x="1549082" y="461010"/>
                  </a:lnTo>
                  <a:lnTo>
                    <a:pt x="1550416" y="457200"/>
                  </a:lnTo>
                  <a:lnTo>
                    <a:pt x="1551762" y="453390"/>
                  </a:lnTo>
                  <a:lnTo>
                    <a:pt x="1555661" y="448310"/>
                  </a:lnTo>
                  <a:lnTo>
                    <a:pt x="1556626" y="447040"/>
                  </a:lnTo>
                  <a:lnTo>
                    <a:pt x="1554200" y="448310"/>
                  </a:lnTo>
                  <a:lnTo>
                    <a:pt x="1551787" y="448310"/>
                  </a:lnTo>
                  <a:lnTo>
                    <a:pt x="1553095" y="444500"/>
                  </a:lnTo>
                  <a:lnTo>
                    <a:pt x="1556245" y="439420"/>
                  </a:lnTo>
                  <a:lnTo>
                    <a:pt x="1568094" y="433070"/>
                  </a:lnTo>
                  <a:lnTo>
                    <a:pt x="1567027" y="425450"/>
                  </a:lnTo>
                  <a:lnTo>
                    <a:pt x="1568589" y="425450"/>
                  </a:lnTo>
                  <a:lnTo>
                    <a:pt x="1568183" y="426669"/>
                  </a:lnTo>
                  <a:lnTo>
                    <a:pt x="1568069" y="427774"/>
                  </a:lnTo>
                  <a:lnTo>
                    <a:pt x="1568831" y="427863"/>
                  </a:lnTo>
                  <a:lnTo>
                    <a:pt x="1569364" y="426186"/>
                  </a:lnTo>
                  <a:lnTo>
                    <a:pt x="1569300" y="425272"/>
                  </a:lnTo>
                  <a:lnTo>
                    <a:pt x="1568881" y="425043"/>
                  </a:lnTo>
                  <a:lnTo>
                    <a:pt x="1570405" y="420370"/>
                  </a:lnTo>
                  <a:lnTo>
                    <a:pt x="1573542" y="415290"/>
                  </a:lnTo>
                  <a:lnTo>
                    <a:pt x="1575892" y="411480"/>
                  </a:lnTo>
                  <a:lnTo>
                    <a:pt x="1575422" y="407670"/>
                  </a:lnTo>
                  <a:lnTo>
                    <a:pt x="1575257" y="406400"/>
                  </a:lnTo>
                  <a:lnTo>
                    <a:pt x="1582229" y="403860"/>
                  </a:lnTo>
                  <a:lnTo>
                    <a:pt x="1587512" y="394970"/>
                  </a:lnTo>
                  <a:lnTo>
                    <a:pt x="1590852" y="388620"/>
                  </a:lnTo>
                  <a:lnTo>
                    <a:pt x="1592186" y="386080"/>
                  </a:lnTo>
                  <a:lnTo>
                    <a:pt x="1597317" y="384810"/>
                  </a:lnTo>
                  <a:lnTo>
                    <a:pt x="1606105" y="372110"/>
                  </a:lnTo>
                  <a:lnTo>
                    <a:pt x="1606651" y="373380"/>
                  </a:lnTo>
                  <a:lnTo>
                    <a:pt x="1613052" y="365760"/>
                  </a:lnTo>
                  <a:lnTo>
                    <a:pt x="1613192" y="361950"/>
                  </a:lnTo>
                  <a:lnTo>
                    <a:pt x="1613674" y="358140"/>
                  </a:lnTo>
                  <a:lnTo>
                    <a:pt x="1615630" y="356870"/>
                  </a:lnTo>
                  <a:lnTo>
                    <a:pt x="1615287" y="358140"/>
                  </a:lnTo>
                  <a:lnTo>
                    <a:pt x="1615554" y="359410"/>
                  </a:lnTo>
                  <a:lnTo>
                    <a:pt x="1630845" y="335280"/>
                  </a:lnTo>
                  <a:lnTo>
                    <a:pt x="1634045" y="336550"/>
                  </a:lnTo>
                  <a:lnTo>
                    <a:pt x="1635061" y="335280"/>
                  </a:lnTo>
                  <a:lnTo>
                    <a:pt x="1637106" y="332740"/>
                  </a:lnTo>
                  <a:lnTo>
                    <a:pt x="1643570" y="327660"/>
                  </a:lnTo>
                  <a:lnTo>
                    <a:pt x="1651203" y="320040"/>
                  </a:lnTo>
                  <a:lnTo>
                    <a:pt x="1657743" y="311150"/>
                  </a:lnTo>
                  <a:lnTo>
                    <a:pt x="1657908" y="312420"/>
                  </a:lnTo>
                  <a:lnTo>
                    <a:pt x="1658162" y="312420"/>
                  </a:lnTo>
                  <a:lnTo>
                    <a:pt x="1657743" y="313690"/>
                  </a:lnTo>
                  <a:lnTo>
                    <a:pt x="1660118" y="311150"/>
                  </a:lnTo>
                  <a:lnTo>
                    <a:pt x="1666036" y="304800"/>
                  </a:lnTo>
                  <a:lnTo>
                    <a:pt x="1676120" y="295910"/>
                  </a:lnTo>
                  <a:lnTo>
                    <a:pt x="1681314" y="290830"/>
                  </a:lnTo>
                  <a:lnTo>
                    <a:pt x="1683905" y="288290"/>
                  </a:lnTo>
                  <a:lnTo>
                    <a:pt x="1684147" y="287020"/>
                  </a:lnTo>
                  <a:lnTo>
                    <a:pt x="1685340" y="280670"/>
                  </a:lnTo>
                  <a:lnTo>
                    <a:pt x="1688045" y="275590"/>
                  </a:lnTo>
                  <a:lnTo>
                    <a:pt x="1688719" y="274320"/>
                  </a:lnTo>
                  <a:lnTo>
                    <a:pt x="1690738" y="270510"/>
                  </a:lnTo>
                  <a:lnTo>
                    <a:pt x="1686013" y="274320"/>
                  </a:lnTo>
                  <a:lnTo>
                    <a:pt x="1685188" y="271780"/>
                  </a:lnTo>
                  <a:lnTo>
                    <a:pt x="1685290" y="269240"/>
                  </a:lnTo>
                  <a:lnTo>
                    <a:pt x="1683334" y="269240"/>
                  </a:lnTo>
                  <a:lnTo>
                    <a:pt x="1686661" y="264160"/>
                  </a:lnTo>
                  <a:lnTo>
                    <a:pt x="1695564" y="261620"/>
                  </a:lnTo>
                  <a:lnTo>
                    <a:pt x="1691335" y="266700"/>
                  </a:lnTo>
                  <a:lnTo>
                    <a:pt x="1690204" y="266700"/>
                  </a:lnTo>
                  <a:lnTo>
                    <a:pt x="1693405" y="267970"/>
                  </a:lnTo>
                  <a:lnTo>
                    <a:pt x="1701380" y="261620"/>
                  </a:lnTo>
                  <a:lnTo>
                    <a:pt x="1702968" y="260350"/>
                  </a:lnTo>
                  <a:lnTo>
                    <a:pt x="1706206" y="260350"/>
                  </a:lnTo>
                  <a:lnTo>
                    <a:pt x="1710893" y="255270"/>
                  </a:lnTo>
                  <a:lnTo>
                    <a:pt x="1713242" y="252730"/>
                  </a:lnTo>
                  <a:lnTo>
                    <a:pt x="1720532" y="246380"/>
                  </a:lnTo>
                  <a:lnTo>
                    <a:pt x="1725015" y="242570"/>
                  </a:lnTo>
                  <a:lnTo>
                    <a:pt x="1728000" y="240030"/>
                  </a:lnTo>
                  <a:lnTo>
                    <a:pt x="1735582" y="233680"/>
                  </a:lnTo>
                  <a:lnTo>
                    <a:pt x="1755190" y="218440"/>
                  </a:lnTo>
                  <a:lnTo>
                    <a:pt x="1764995" y="210820"/>
                  </a:lnTo>
                  <a:lnTo>
                    <a:pt x="1759775" y="208280"/>
                  </a:lnTo>
                  <a:lnTo>
                    <a:pt x="1763179" y="205740"/>
                  </a:lnTo>
                  <a:lnTo>
                    <a:pt x="1766570" y="203200"/>
                  </a:lnTo>
                  <a:lnTo>
                    <a:pt x="1769008" y="203200"/>
                  </a:lnTo>
                  <a:lnTo>
                    <a:pt x="1771243" y="204470"/>
                  </a:lnTo>
                  <a:lnTo>
                    <a:pt x="1766417" y="208280"/>
                  </a:lnTo>
                  <a:lnTo>
                    <a:pt x="1770608" y="208280"/>
                  </a:lnTo>
                  <a:lnTo>
                    <a:pt x="1772564" y="200660"/>
                  </a:lnTo>
                  <a:lnTo>
                    <a:pt x="1772881" y="199390"/>
                  </a:lnTo>
                  <a:lnTo>
                    <a:pt x="1772373" y="198120"/>
                  </a:lnTo>
                  <a:lnTo>
                    <a:pt x="1776806" y="196850"/>
                  </a:lnTo>
                  <a:lnTo>
                    <a:pt x="1776590" y="199390"/>
                  </a:lnTo>
                  <a:lnTo>
                    <a:pt x="1774977" y="203200"/>
                  </a:lnTo>
                  <a:lnTo>
                    <a:pt x="1775167" y="203200"/>
                  </a:lnTo>
                  <a:lnTo>
                    <a:pt x="1777568" y="200660"/>
                  </a:lnTo>
                  <a:lnTo>
                    <a:pt x="1779447" y="196850"/>
                  </a:lnTo>
                  <a:lnTo>
                    <a:pt x="1778444" y="194310"/>
                  </a:lnTo>
                  <a:lnTo>
                    <a:pt x="1784261" y="190500"/>
                  </a:lnTo>
                  <a:lnTo>
                    <a:pt x="1788439" y="187960"/>
                  </a:lnTo>
                  <a:lnTo>
                    <a:pt x="1787652" y="187960"/>
                  </a:lnTo>
                  <a:lnTo>
                    <a:pt x="1790039" y="185420"/>
                  </a:lnTo>
                  <a:lnTo>
                    <a:pt x="1789722" y="186690"/>
                  </a:lnTo>
                  <a:lnTo>
                    <a:pt x="1789468" y="187960"/>
                  </a:lnTo>
                  <a:lnTo>
                    <a:pt x="1788439" y="187960"/>
                  </a:lnTo>
                  <a:lnTo>
                    <a:pt x="1787918" y="190500"/>
                  </a:lnTo>
                  <a:lnTo>
                    <a:pt x="1789442" y="189230"/>
                  </a:lnTo>
                  <a:lnTo>
                    <a:pt x="1790217" y="189230"/>
                  </a:lnTo>
                  <a:lnTo>
                    <a:pt x="1791677" y="187960"/>
                  </a:lnTo>
                  <a:lnTo>
                    <a:pt x="1794497" y="185420"/>
                  </a:lnTo>
                  <a:lnTo>
                    <a:pt x="1797456" y="182880"/>
                  </a:lnTo>
                  <a:lnTo>
                    <a:pt x="1800390" y="181610"/>
                  </a:lnTo>
                  <a:lnTo>
                    <a:pt x="1794675" y="181610"/>
                  </a:lnTo>
                  <a:lnTo>
                    <a:pt x="1796669" y="177800"/>
                  </a:lnTo>
                  <a:lnTo>
                    <a:pt x="1797329" y="176530"/>
                  </a:lnTo>
                  <a:lnTo>
                    <a:pt x="1802853" y="175260"/>
                  </a:lnTo>
                  <a:lnTo>
                    <a:pt x="1796300" y="175260"/>
                  </a:lnTo>
                  <a:lnTo>
                    <a:pt x="1805749" y="171450"/>
                  </a:lnTo>
                  <a:lnTo>
                    <a:pt x="1807667" y="170180"/>
                  </a:lnTo>
                  <a:lnTo>
                    <a:pt x="1817268" y="163830"/>
                  </a:lnTo>
                  <a:lnTo>
                    <a:pt x="1827898" y="154940"/>
                  </a:lnTo>
                  <a:lnTo>
                    <a:pt x="1832394" y="152400"/>
                  </a:lnTo>
                  <a:lnTo>
                    <a:pt x="1834642" y="151130"/>
                  </a:lnTo>
                  <a:lnTo>
                    <a:pt x="1838490" y="144780"/>
                  </a:lnTo>
                  <a:lnTo>
                    <a:pt x="1843913" y="140970"/>
                  </a:lnTo>
                  <a:lnTo>
                    <a:pt x="1850783" y="135890"/>
                  </a:lnTo>
                  <a:lnTo>
                    <a:pt x="1848675" y="135890"/>
                  </a:lnTo>
                  <a:lnTo>
                    <a:pt x="1845246" y="133350"/>
                  </a:lnTo>
                  <a:lnTo>
                    <a:pt x="1851329" y="129540"/>
                  </a:lnTo>
                  <a:lnTo>
                    <a:pt x="1854644" y="133350"/>
                  </a:lnTo>
                  <a:lnTo>
                    <a:pt x="1859775" y="130810"/>
                  </a:lnTo>
                  <a:lnTo>
                    <a:pt x="1862861" y="129540"/>
                  </a:lnTo>
                  <a:lnTo>
                    <a:pt x="1865934" y="128270"/>
                  </a:lnTo>
                  <a:lnTo>
                    <a:pt x="1872335" y="127000"/>
                  </a:lnTo>
                  <a:lnTo>
                    <a:pt x="1871929" y="124460"/>
                  </a:lnTo>
                  <a:lnTo>
                    <a:pt x="1873516" y="123190"/>
                  </a:lnTo>
                  <a:lnTo>
                    <a:pt x="1875104" y="121920"/>
                  </a:lnTo>
                  <a:lnTo>
                    <a:pt x="1876691" y="120650"/>
                  </a:lnTo>
                  <a:lnTo>
                    <a:pt x="1880819" y="116840"/>
                  </a:lnTo>
                  <a:lnTo>
                    <a:pt x="1885467" y="116840"/>
                  </a:lnTo>
                  <a:lnTo>
                    <a:pt x="1891169" y="111760"/>
                  </a:lnTo>
                  <a:lnTo>
                    <a:pt x="1894027" y="109220"/>
                  </a:lnTo>
                  <a:lnTo>
                    <a:pt x="1904415" y="102870"/>
                  </a:lnTo>
                  <a:lnTo>
                    <a:pt x="1915617" y="97790"/>
                  </a:lnTo>
                  <a:lnTo>
                    <a:pt x="1926590" y="90170"/>
                  </a:lnTo>
                  <a:lnTo>
                    <a:pt x="1926221" y="88900"/>
                  </a:lnTo>
                  <a:lnTo>
                    <a:pt x="1922843" y="88900"/>
                  </a:lnTo>
                  <a:lnTo>
                    <a:pt x="1925116" y="86360"/>
                  </a:lnTo>
                  <a:lnTo>
                    <a:pt x="1935899" y="86360"/>
                  </a:lnTo>
                  <a:lnTo>
                    <a:pt x="1938540" y="83820"/>
                  </a:lnTo>
                  <a:lnTo>
                    <a:pt x="1935213" y="78740"/>
                  </a:lnTo>
                  <a:lnTo>
                    <a:pt x="1942630" y="78740"/>
                  </a:lnTo>
                  <a:lnTo>
                    <a:pt x="1939493" y="77470"/>
                  </a:lnTo>
                  <a:lnTo>
                    <a:pt x="1941296" y="76200"/>
                  </a:lnTo>
                  <a:lnTo>
                    <a:pt x="1964385" y="64770"/>
                  </a:lnTo>
                  <a:lnTo>
                    <a:pt x="1968474" y="62230"/>
                  </a:lnTo>
                  <a:lnTo>
                    <a:pt x="1974583" y="58420"/>
                  </a:lnTo>
                  <a:close/>
                </a:path>
                <a:path w="2070100" h="2161540">
                  <a:moveTo>
                    <a:pt x="2015439" y="13042"/>
                  </a:moveTo>
                  <a:lnTo>
                    <a:pt x="2014499" y="13970"/>
                  </a:lnTo>
                  <a:lnTo>
                    <a:pt x="2015096" y="13970"/>
                  </a:lnTo>
                  <a:lnTo>
                    <a:pt x="2015439" y="13042"/>
                  </a:lnTo>
                  <a:close/>
                </a:path>
                <a:path w="2070100" h="2161540">
                  <a:moveTo>
                    <a:pt x="2018322" y="10160"/>
                  </a:moveTo>
                  <a:lnTo>
                    <a:pt x="2016480" y="10160"/>
                  </a:lnTo>
                  <a:lnTo>
                    <a:pt x="2015439" y="13042"/>
                  </a:lnTo>
                  <a:lnTo>
                    <a:pt x="2018322" y="10160"/>
                  </a:lnTo>
                  <a:close/>
                </a:path>
                <a:path w="2070100" h="2161540">
                  <a:moveTo>
                    <a:pt x="2062365" y="13970"/>
                  </a:moveTo>
                  <a:lnTo>
                    <a:pt x="2062213" y="11430"/>
                  </a:lnTo>
                  <a:lnTo>
                    <a:pt x="2062060" y="8890"/>
                  </a:lnTo>
                  <a:lnTo>
                    <a:pt x="2058212" y="11430"/>
                  </a:lnTo>
                  <a:lnTo>
                    <a:pt x="2061057" y="6350"/>
                  </a:lnTo>
                  <a:lnTo>
                    <a:pt x="2061768" y="5080"/>
                  </a:lnTo>
                  <a:lnTo>
                    <a:pt x="2045970" y="6350"/>
                  </a:lnTo>
                  <a:lnTo>
                    <a:pt x="2044115" y="0"/>
                  </a:lnTo>
                  <a:lnTo>
                    <a:pt x="2039213" y="3810"/>
                  </a:lnTo>
                  <a:lnTo>
                    <a:pt x="2031758" y="5080"/>
                  </a:lnTo>
                  <a:lnTo>
                    <a:pt x="2023770" y="7620"/>
                  </a:lnTo>
                  <a:lnTo>
                    <a:pt x="2017306" y="13970"/>
                  </a:lnTo>
                  <a:lnTo>
                    <a:pt x="2015096" y="13970"/>
                  </a:lnTo>
                  <a:lnTo>
                    <a:pt x="2012251" y="15240"/>
                  </a:lnTo>
                  <a:lnTo>
                    <a:pt x="2005952" y="17780"/>
                  </a:lnTo>
                  <a:lnTo>
                    <a:pt x="2006307" y="16510"/>
                  </a:lnTo>
                  <a:lnTo>
                    <a:pt x="1995627" y="22860"/>
                  </a:lnTo>
                  <a:lnTo>
                    <a:pt x="1986114" y="26670"/>
                  </a:lnTo>
                  <a:lnTo>
                    <a:pt x="1976056" y="30480"/>
                  </a:lnTo>
                  <a:lnTo>
                    <a:pt x="1963762" y="36830"/>
                  </a:lnTo>
                  <a:lnTo>
                    <a:pt x="1966582" y="38100"/>
                  </a:lnTo>
                  <a:lnTo>
                    <a:pt x="1962569" y="39370"/>
                  </a:lnTo>
                  <a:lnTo>
                    <a:pt x="1959127" y="39370"/>
                  </a:lnTo>
                  <a:lnTo>
                    <a:pt x="1959914" y="41910"/>
                  </a:lnTo>
                  <a:lnTo>
                    <a:pt x="1963585" y="40640"/>
                  </a:lnTo>
                  <a:lnTo>
                    <a:pt x="1967357" y="38100"/>
                  </a:lnTo>
                  <a:lnTo>
                    <a:pt x="1968487" y="40640"/>
                  </a:lnTo>
                  <a:lnTo>
                    <a:pt x="1960753" y="41910"/>
                  </a:lnTo>
                  <a:lnTo>
                    <a:pt x="1951151" y="46990"/>
                  </a:lnTo>
                  <a:lnTo>
                    <a:pt x="1941804" y="52070"/>
                  </a:lnTo>
                  <a:lnTo>
                    <a:pt x="1934781" y="52070"/>
                  </a:lnTo>
                  <a:lnTo>
                    <a:pt x="1928977" y="55880"/>
                  </a:lnTo>
                  <a:lnTo>
                    <a:pt x="1938286" y="54610"/>
                  </a:lnTo>
                  <a:lnTo>
                    <a:pt x="1934413" y="57150"/>
                  </a:lnTo>
                  <a:lnTo>
                    <a:pt x="1976628" y="57150"/>
                  </a:lnTo>
                  <a:lnTo>
                    <a:pt x="1980704" y="54610"/>
                  </a:lnTo>
                  <a:lnTo>
                    <a:pt x="1986826" y="50800"/>
                  </a:lnTo>
                  <a:lnTo>
                    <a:pt x="2009990" y="38100"/>
                  </a:lnTo>
                  <a:lnTo>
                    <a:pt x="2035251" y="30480"/>
                  </a:lnTo>
                  <a:lnTo>
                    <a:pt x="2030069" y="30480"/>
                  </a:lnTo>
                  <a:lnTo>
                    <a:pt x="2032762" y="29210"/>
                  </a:lnTo>
                  <a:lnTo>
                    <a:pt x="2034349" y="27940"/>
                  </a:lnTo>
                  <a:lnTo>
                    <a:pt x="2035937" y="26670"/>
                  </a:lnTo>
                  <a:lnTo>
                    <a:pt x="2033625" y="27940"/>
                  </a:lnTo>
                  <a:lnTo>
                    <a:pt x="2034730" y="24130"/>
                  </a:lnTo>
                  <a:lnTo>
                    <a:pt x="2033651" y="22860"/>
                  </a:lnTo>
                  <a:lnTo>
                    <a:pt x="2048510" y="20320"/>
                  </a:lnTo>
                  <a:lnTo>
                    <a:pt x="2048789" y="17780"/>
                  </a:lnTo>
                  <a:lnTo>
                    <a:pt x="2049068" y="15240"/>
                  </a:lnTo>
                  <a:lnTo>
                    <a:pt x="2062365" y="13970"/>
                  </a:lnTo>
                  <a:close/>
                </a:path>
                <a:path w="2070100" h="2161540">
                  <a:moveTo>
                    <a:pt x="2063877" y="17830"/>
                  </a:moveTo>
                  <a:lnTo>
                    <a:pt x="2059965" y="17259"/>
                  </a:lnTo>
                  <a:lnTo>
                    <a:pt x="2058657" y="18796"/>
                  </a:lnTo>
                  <a:lnTo>
                    <a:pt x="2063877" y="17830"/>
                  </a:lnTo>
                  <a:close/>
                </a:path>
                <a:path w="2070100" h="2161540">
                  <a:moveTo>
                    <a:pt x="2069630" y="8915"/>
                  </a:moveTo>
                  <a:lnTo>
                    <a:pt x="2066836" y="10731"/>
                  </a:lnTo>
                  <a:lnTo>
                    <a:pt x="2065629" y="10274"/>
                  </a:lnTo>
                  <a:lnTo>
                    <a:pt x="2068423" y="13525"/>
                  </a:lnTo>
                  <a:lnTo>
                    <a:pt x="2069630" y="8915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2" name="object 51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8405" y="8025384"/>
              <a:ext cx="1368056" cy="1368056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702271" y="7963598"/>
              <a:ext cx="1489075" cy="1489710"/>
            </a:xfrm>
            <a:custGeom>
              <a:avLst/>
              <a:gdLst/>
              <a:ahLst/>
              <a:cxnLst/>
              <a:rect l="l" t="t" r="r" b="b"/>
              <a:pathLst>
                <a:path w="1489075" h="1489709">
                  <a:moveTo>
                    <a:pt x="20104" y="549503"/>
                  </a:moveTo>
                  <a:lnTo>
                    <a:pt x="19431" y="549503"/>
                  </a:lnTo>
                  <a:lnTo>
                    <a:pt x="18135" y="559130"/>
                  </a:lnTo>
                  <a:lnTo>
                    <a:pt x="20104" y="549503"/>
                  </a:lnTo>
                  <a:close/>
                </a:path>
                <a:path w="1489075" h="1489709">
                  <a:moveTo>
                    <a:pt x="30416" y="611733"/>
                  </a:moveTo>
                  <a:lnTo>
                    <a:pt x="26200" y="626503"/>
                  </a:lnTo>
                  <a:lnTo>
                    <a:pt x="27343" y="623214"/>
                  </a:lnTo>
                  <a:lnTo>
                    <a:pt x="28714" y="618451"/>
                  </a:lnTo>
                  <a:lnTo>
                    <a:pt x="30416" y="611733"/>
                  </a:lnTo>
                  <a:close/>
                </a:path>
                <a:path w="1489075" h="1489709">
                  <a:moveTo>
                    <a:pt x="59690" y="511403"/>
                  </a:moveTo>
                  <a:lnTo>
                    <a:pt x="58724" y="511403"/>
                  </a:lnTo>
                  <a:lnTo>
                    <a:pt x="54495" y="524103"/>
                  </a:lnTo>
                  <a:lnTo>
                    <a:pt x="59690" y="511403"/>
                  </a:lnTo>
                  <a:close/>
                </a:path>
                <a:path w="1489075" h="1489709">
                  <a:moveTo>
                    <a:pt x="70383" y="473303"/>
                  </a:moveTo>
                  <a:lnTo>
                    <a:pt x="68834" y="473303"/>
                  </a:lnTo>
                  <a:lnTo>
                    <a:pt x="64236" y="486003"/>
                  </a:lnTo>
                  <a:lnTo>
                    <a:pt x="59690" y="511403"/>
                  </a:lnTo>
                  <a:lnTo>
                    <a:pt x="61493" y="511403"/>
                  </a:lnTo>
                  <a:lnTo>
                    <a:pt x="64350" y="498703"/>
                  </a:lnTo>
                  <a:lnTo>
                    <a:pt x="70383" y="473303"/>
                  </a:lnTo>
                  <a:close/>
                </a:path>
                <a:path w="1489075" h="1489709">
                  <a:moveTo>
                    <a:pt x="94754" y="1064107"/>
                  </a:moveTo>
                  <a:lnTo>
                    <a:pt x="93726" y="1061999"/>
                  </a:lnTo>
                  <a:lnTo>
                    <a:pt x="92113" y="1061224"/>
                  </a:lnTo>
                  <a:lnTo>
                    <a:pt x="93865" y="1063332"/>
                  </a:lnTo>
                  <a:lnTo>
                    <a:pt x="94754" y="1064107"/>
                  </a:lnTo>
                  <a:close/>
                </a:path>
                <a:path w="1489075" h="1489709">
                  <a:moveTo>
                    <a:pt x="97650" y="417995"/>
                  </a:moveTo>
                  <a:lnTo>
                    <a:pt x="96456" y="422503"/>
                  </a:lnTo>
                  <a:lnTo>
                    <a:pt x="97485" y="422503"/>
                  </a:lnTo>
                  <a:lnTo>
                    <a:pt x="97650" y="417995"/>
                  </a:lnTo>
                  <a:close/>
                </a:path>
                <a:path w="1489075" h="1489709">
                  <a:moveTo>
                    <a:pt x="125387" y="1119009"/>
                  </a:moveTo>
                  <a:lnTo>
                    <a:pt x="123317" y="1115885"/>
                  </a:lnTo>
                  <a:lnTo>
                    <a:pt x="121970" y="1113878"/>
                  </a:lnTo>
                  <a:lnTo>
                    <a:pt x="120891" y="1112469"/>
                  </a:lnTo>
                  <a:lnTo>
                    <a:pt x="125387" y="1119009"/>
                  </a:lnTo>
                  <a:close/>
                </a:path>
                <a:path w="1489075" h="1489709">
                  <a:moveTo>
                    <a:pt x="154406" y="1167841"/>
                  </a:moveTo>
                  <a:lnTo>
                    <a:pt x="153060" y="1159103"/>
                  </a:lnTo>
                  <a:lnTo>
                    <a:pt x="150380" y="1159103"/>
                  </a:lnTo>
                  <a:lnTo>
                    <a:pt x="154406" y="1167841"/>
                  </a:lnTo>
                  <a:close/>
                </a:path>
                <a:path w="1489075" h="1489709">
                  <a:moveTo>
                    <a:pt x="181533" y="295503"/>
                  </a:moveTo>
                  <a:lnTo>
                    <a:pt x="181483" y="294767"/>
                  </a:lnTo>
                  <a:lnTo>
                    <a:pt x="181102" y="295503"/>
                  </a:lnTo>
                  <a:lnTo>
                    <a:pt x="181533" y="295503"/>
                  </a:lnTo>
                  <a:close/>
                </a:path>
                <a:path w="1489075" h="1489709">
                  <a:moveTo>
                    <a:pt x="203123" y="1222603"/>
                  </a:moveTo>
                  <a:lnTo>
                    <a:pt x="191681" y="1209903"/>
                  </a:lnTo>
                  <a:lnTo>
                    <a:pt x="193281" y="1213739"/>
                  </a:lnTo>
                  <a:lnTo>
                    <a:pt x="198894" y="1222603"/>
                  </a:lnTo>
                  <a:lnTo>
                    <a:pt x="203123" y="1222603"/>
                  </a:lnTo>
                  <a:close/>
                </a:path>
                <a:path w="1489075" h="1489709">
                  <a:moveTo>
                    <a:pt x="211734" y="254317"/>
                  </a:moveTo>
                  <a:lnTo>
                    <a:pt x="211480" y="254546"/>
                  </a:lnTo>
                  <a:lnTo>
                    <a:pt x="211150" y="254850"/>
                  </a:lnTo>
                  <a:lnTo>
                    <a:pt x="210921" y="255054"/>
                  </a:lnTo>
                  <a:lnTo>
                    <a:pt x="211239" y="255016"/>
                  </a:lnTo>
                  <a:lnTo>
                    <a:pt x="211442" y="254736"/>
                  </a:lnTo>
                  <a:lnTo>
                    <a:pt x="211734" y="254317"/>
                  </a:lnTo>
                  <a:close/>
                </a:path>
                <a:path w="1489075" h="1489709">
                  <a:moveTo>
                    <a:pt x="213169" y="1235303"/>
                  </a:moveTo>
                  <a:lnTo>
                    <a:pt x="209638" y="1222603"/>
                  </a:lnTo>
                  <a:lnTo>
                    <a:pt x="203123" y="1222603"/>
                  </a:lnTo>
                  <a:lnTo>
                    <a:pt x="210642" y="1235303"/>
                  </a:lnTo>
                  <a:lnTo>
                    <a:pt x="213169" y="1235303"/>
                  </a:lnTo>
                  <a:close/>
                </a:path>
                <a:path w="1489075" h="1489709">
                  <a:moveTo>
                    <a:pt x="235521" y="232003"/>
                  </a:moveTo>
                  <a:lnTo>
                    <a:pt x="228003" y="244703"/>
                  </a:lnTo>
                  <a:lnTo>
                    <a:pt x="231203" y="244703"/>
                  </a:lnTo>
                  <a:lnTo>
                    <a:pt x="235521" y="232003"/>
                  </a:lnTo>
                  <a:close/>
                </a:path>
                <a:path w="1489075" h="1489709">
                  <a:moveTo>
                    <a:pt x="334683" y="1337284"/>
                  </a:moveTo>
                  <a:lnTo>
                    <a:pt x="333044" y="1336675"/>
                  </a:lnTo>
                  <a:lnTo>
                    <a:pt x="333717" y="1337195"/>
                  </a:lnTo>
                  <a:lnTo>
                    <a:pt x="334187" y="1337335"/>
                  </a:lnTo>
                  <a:lnTo>
                    <a:pt x="334479" y="1337335"/>
                  </a:lnTo>
                  <a:lnTo>
                    <a:pt x="334683" y="1337284"/>
                  </a:lnTo>
                  <a:close/>
                </a:path>
                <a:path w="1489075" h="1489709">
                  <a:moveTo>
                    <a:pt x="343649" y="1340446"/>
                  </a:moveTo>
                  <a:lnTo>
                    <a:pt x="331749" y="1332420"/>
                  </a:lnTo>
                  <a:lnTo>
                    <a:pt x="336334" y="1336890"/>
                  </a:lnTo>
                  <a:lnTo>
                    <a:pt x="334683" y="1337284"/>
                  </a:lnTo>
                  <a:lnTo>
                    <a:pt x="340588" y="1339519"/>
                  </a:lnTo>
                  <a:lnTo>
                    <a:pt x="343649" y="1340446"/>
                  </a:lnTo>
                  <a:close/>
                </a:path>
                <a:path w="1489075" h="1489709">
                  <a:moveTo>
                    <a:pt x="347306" y="110858"/>
                  </a:moveTo>
                  <a:lnTo>
                    <a:pt x="331343" y="117449"/>
                  </a:lnTo>
                  <a:lnTo>
                    <a:pt x="326390" y="119938"/>
                  </a:lnTo>
                  <a:lnTo>
                    <a:pt x="325666" y="121462"/>
                  </a:lnTo>
                  <a:lnTo>
                    <a:pt x="330098" y="121475"/>
                  </a:lnTo>
                  <a:lnTo>
                    <a:pt x="336892" y="116598"/>
                  </a:lnTo>
                  <a:lnTo>
                    <a:pt x="342455" y="113360"/>
                  </a:lnTo>
                  <a:lnTo>
                    <a:pt x="347306" y="110858"/>
                  </a:lnTo>
                  <a:close/>
                </a:path>
                <a:path w="1489075" h="1489709">
                  <a:moveTo>
                    <a:pt x="360946" y="105003"/>
                  </a:moveTo>
                  <a:lnTo>
                    <a:pt x="359879" y="105003"/>
                  </a:lnTo>
                  <a:lnTo>
                    <a:pt x="359575" y="110807"/>
                  </a:lnTo>
                  <a:lnTo>
                    <a:pt x="360946" y="105003"/>
                  </a:lnTo>
                  <a:close/>
                </a:path>
                <a:path w="1489075" h="1489709">
                  <a:moveTo>
                    <a:pt x="415201" y="115849"/>
                  </a:moveTo>
                  <a:lnTo>
                    <a:pt x="413677" y="117703"/>
                  </a:lnTo>
                  <a:lnTo>
                    <a:pt x="414642" y="117703"/>
                  </a:lnTo>
                  <a:lnTo>
                    <a:pt x="415201" y="115849"/>
                  </a:lnTo>
                  <a:close/>
                </a:path>
                <a:path w="1489075" h="1489709">
                  <a:moveTo>
                    <a:pt x="444893" y="1413103"/>
                  </a:moveTo>
                  <a:lnTo>
                    <a:pt x="437959" y="1400403"/>
                  </a:lnTo>
                  <a:lnTo>
                    <a:pt x="435787" y="1400403"/>
                  </a:lnTo>
                  <a:lnTo>
                    <a:pt x="444893" y="1413103"/>
                  </a:lnTo>
                  <a:close/>
                </a:path>
                <a:path w="1489075" h="1489709">
                  <a:moveTo>
                    <a:pt x="451129" y="92303"/>
                  </a:moveTo>
                  <a:lnTo>
                    <a:pt x="443636" y="92303"/>
                  </a:lnTo>
                  <a:lnTo>
                    <a:pt x="444169" y="96278"/>
                  </a:lnTo>
                  <a:lnTo>
                    <a:pt x="451129" y="92303"/>
                  </a:lnTo>
                  <a:close/>
                </a:path>
                <a:path w="1489075" h="1489709">
                  <a:moveTo>
                    <a:pt x="467118" y="79603"/>
                  </a:moveTo>
                  <a:lnTo>
                    <a:pt x="462368" y="79603"/>
                  </a:lnTo>
                  <a:lnTo>
                    <a:pt x="451129" y="92303"/>
                  </a:lnTo>
                  <a:lnTo>
                    <a:pt x="459168" y="92303"/>
                  </a:lnTo>
                  <a:lnTo>
                    <a:pt x="467118" y="79603"/>
                  </a:lnTo>
                  <a:close/>
                </a:path>
                <a:path w="1489075" h="1489709">
                  <a:moveTo>
                    <a:pt x="471474" y="1415948"/>
                  </a:moveTo>
                  <a:lnTo>
                    <a:pt x="470598" y="1413103"/>
                  </a:lnTo>
                  <a:lnTo>
                    <a:pt x="467410" y="1413103"/>
                  </a:lnTo>
                  <a:lnTo>
                    <a:pt x="467499" y="1413230"/>
                  </a:lnTo>
                  <a:lnTo>
                    <a:pt x="471474" y="1415948"/>
                  </a:lnTo>
                  <a:close/>
                </a:path>
                <a:path w="1489075" h="1489709">
                  <a:moveTo>
                    <a:pt x="507047" y="1425803"/>
                  </a:moveTo>
                  <a:lnTo>
                    <a:pt x="501065" y="1425803"/>
                  </a:lnTo>
                  <a:lnTo>
                    <a:pt x="505650" y="1438503"/>
                  </a:lnTo>
                  <a:lnTo>
                    <a:pt x="507047" y="1425803"/>
                  </a:lnTo>
                  <a:close/>
                </a:path>
                <a:path w="1489075" h="1489709">
                  <a:moveTo>
                    <a:pt x="564388" y="54203"/>
                  </a:moveTo>
                  <a:lnTo>
                    <a:pt x="559320" y="41503"/>
                  </a:lnTo>
                  <a:lnTo>
                    <a:pt x="558126" y="41503"/>
                  </a:lnTo>
                  <a:lnTo>
                    <a:pt x="561378" y="28803"/>
                  </a:lnTo>
                  <a:lnTo>
                    <a:pt x="539381" y="28803"/>
                  </a:lnTo>
                  <a:lnTo>
                    <a:pt x="541401" y="41503"/>
                  </a:lnTo>
                  <a:lnTo>
                    <a:pt x="516369" y="41503"/>
                  </a:lnTo>
                  <a:lnTo>
                    <a:pt x="485432" y="54203"/>
                  </a:lnTo>
                  <a:lnTo>
                    <a:pt x="478231" y="54203"/>
                  </a:lnTo>
                  <a:lnTo>
                    <a:pt x="460133" y="62674"/>
                  </a:lnTo>
                  <a:lnTo>
                    <a:pt x="460133" y="66903"/>
                  </a:lnTo>
                  <a:lnTo>
                    <a:pt x="446100" y="78524"/>
                  </a:lnTo>
                  <a:lnTo>
                    <a:pt x="452666" y="66903"/>
                  </a:lnTo>
                  <a:lnTo>
                    <a:pt x="460133" y="66903"/>
                  </a:lnTo>
                  <a:lnTo>
                    <a:pt x="460133" y="62674"/>
                  </a:lnTo>
                  <a:lnTo>
                    <a:pt x="451078" y="66903"/>
                  </a:lnTo>
                  <a:lnTo>
                    <a:pt x="425259" y="79603"/>
                  </a:lnTo>
                  <a:lnTo>
                    <a:pt x="400583" y="92303"/>
                  </a:lnTo>
                  <a:lnTo>
                    <a:pt x="376847" y="105003"/>
                  </a:lnTo>
                  <a:lnTo>
                    <a:pt x="364629" y="105003"/>
                  </a:lnTo>
                  <a:lnTo>
                    <a:pt x="359206" y="117703"/>
                  </a:lnTo>
                  <a:lnTo>
                    <a:pt x="359575" y="110807"/>
                  </a:lnTo>
                  <a:lnTo>
                    <a:pt x="357936" y="117703"/>
                  </a:lnTo>
                  <a:lnTo>
                    <a:pt x="340829" y="117703"/>
                  </a:lnTo>
                  <a:lnTo>
                    <a:pt x="335000" y="130403"/>
                  </a:lnTo>
                  <a:lnTo>
                    <a:pt x="324053" y="130403"/>
                  </a:lnTo>
                  <a:lnTo>
                    <a:pt x="320840" y="143103"/>
                  </a:lnTo>
                  <a:lnTo>
                    <a:pt x="311480" y="143103"/>
                  </a:lnTo>
                  <a:lnTo>
                    <a:pt x="303885" y="155803"/>
                  </a:lnTo>
                  <a:lnTo>
                    <a:pt x="287769" y="155803"/>
                  </a:lnTo>
                  <a:lnTo>
                    <a:pt x="285102" y="168503"/>
                  </a:lnTo>
                  <a:lnTo>
                    <a:pt x="280403" y="168503"/>
                  </a:lnTo>
                  <a:lnTo>
                    <a:pt x="267792" y="181203"/>
                  </a:lnTo>
                  <a:lnTo>
                    <a:pt x="261581" y="181203"/>
                  </a:lnTo>
                  <a:lnTo>
                    <a:pt x="256209" y="193903"/>
                  </a:lnTo>
                  <a:lnTo>
                    <a:pt x="251663" y="193903"/>
                  </a:lnTo>
                  <a:lnTo>
                    <a:pt x="250113" y="193903"/>
                  </a:lnTo>
                  <a:lnTo>
                    <a:pt x="249212" y="198869"/>
                  </a:lnTo>
                  <a:lnTo>
                    <a:pt x="245389" y="206603"/>
                  </a:lnTo>
                  <a:lnTo>
                    <a:pt x="233997" y="206603"/>
                  </a:lnTo>
                  <a:lnTo>
                    <a:pt x="229158" y="219303"/>
                  </a:lnTo>
                  <a:lnTo>
                    <a:pt x="218897" y="219303"/>
                  </a:lnTo>
                  <a:lnTo>
                    <a:pt x="214464" y="232003"/>
                  </a:lnTo>
                  <a:lnTo>
                    <a:pt x="210312" y="232003"/>
                  </a:lnTo>
                  <a:lnTo>
                    <a:pt x="203174" y="244703"/>
                  </a:lnTo>
                  <a:lnTo>
                    <a:pt x="201955" y="244703"/>
                  </a:lnTo>
                  <a:lnTo>
                    <a:pt x="183616" y="257403"/>
                  </a:lnTo>
                  <a:lnTo>
                    <a:pt x="180771" y="270103"/>
                  </a:lnTo>
                  <a:lnTo>
                    <a:pt x="173672" y="270103"/>
                  </a:lnTo>
                  <a:lnTo>
                    <a:pt x="168617" y="282803"/>
                  </a:lnTo>
                  <a:lnTo>
                    <a:pt x="162826" y="282803"/>
                  </a:lnTo>
                  <a:lnTo>
                    <a:pt x="157695" y="295503"/>
                  </a:lnTo>
                  <a:lnTo>
                    <a:pt x="152742" y="308203"/>
                  </a:lnTo>
                  <a:lnTo>
                    <a:pt x="148374" y="308203"/>
                  </a:lnTo>
                  <a:lnTo>
                    <a:pt x="140563" y="320903"/>
                  </a:lnTo>
                  <a:lnTo>
                    <a:pt x="130314" y="333603"/>
                  </a:lnTo>
                  <a:lnTo>
                    <a:pt x="118364" y="346303"/>
                  </a:lnTo>
                  <a:lnTo>
                    <a:pt x="105486" y="371703"/>
                  </a:lnTo>
                  <a:lnTo>
                    <a:pt x="80175" y="409803"/>
                  </a:lnTo>
                  <a:lnTo>
                    <a:pt x="62941" y="447916"/>
                  </a:lnTo>
                  <a:lnTo>
                    <a:pt x="59296" y="460603"/>
                  </a:lnTo>
                  <a:lnTo>
                    <a:pt x="55118" y="460603"/>
                  </a:lnTo>
                  <a:lnTo>
                    <a:pt x="46291" y="486003"/>
                  </a:lnTo>
                  <a:lnTo>
                    <a:pt x="45516" y="486003"/>
                  </a:lnTo>
                  <a:lnTo>
                    <a:pt x="41668" y="498703"/>
                  </a:lnTo>
                  <a:lnTo>
                    <a:pt x="43954" y="486003"/>
                  </a:lnTo>
                  <a:lnTo>
                    <a:pt x="40360" y="498703"/>
                  </a:lnTo>
                  <a:lnTo>
                    <a:pt x="37172" y="498703"/>
                  </a:lnTo>
                  <a:lnTo>
                    <a:pt x="36423" y="501980"/>
                  </a:lnTo>
                  <a:lnTo>
                    <a:pt x="36423" y="562203"/>
                  </a:lnTo>
                  <a:lnTo>
                    <a:pt x="36169" y="574903"/>
                  </a:lnTo>
                  <a:lnTo>
                    <a:pt x="34480" y="574903"/>
                  </a:lnTo>
                  <a:lnTo>
                    <a:pt x="31851" y="587603"/>
                  </a:lnTo>
                  <a:lnTo>
                    <a:pt x="32842" y="574903"/>
                  </a:lnTo>
                  <a:lnTo>
                    <a:pt x="34112" y="574903"/>
                  </a:lnTo>
                  <a:lnTo>
                    <a:pt x="36423" y="562203"/>
                  </a:lnTo>
                  <a:lnTo>
                    <a:pt x="36423" y="501980"/>
                  </a:lnTo>
                  <a:lnTo>
                    <a:pt x="34264" y="511403"/>
                  </a:lnTo>
                  <a:lnTo>
                    <a:pt x="31483" y="524103"/>
                  </a:lnTo>
                  <a:lnTo>
                    <a:pt x="28968" y="524103"/>
                  </a:lnTo>
                  <a:lnTo>
                    <a:pt x="26974" y="536803"/>
                  </a:lnTo>
                  <a:lnTo>
                    <a:pt x="25539" y="536803"/>
                  </a:lnTo>
                  <a:lnTo>
                    <a:pt x="24650" y="549503"/>
                  </a:lnTo>
                  <a:lnTo>
                    <a:pt x="22555" y="549503"/>
                  </a:lnTo>
                  <a:lnTo>
                    <a:pt x="24269" y="536803"/>
                  </a:lnTo>
                  <a:lnTo>
                    <a:pt x="22212" y="549503"/>
                  </a:lnTo>
                  <a:lnTo>
                    <a:pt x="21183" y="549503"/>
                  </a:lnTo>
                  <a:lnTo>
                    <a:pt x="17716" y="562203"/>
                  </a:lnTo>
                  <a:lnTo>
                    <a:pt x="18135" y="559130"/>
                  </a:lnTo>
                  <a:lnTo>
                    <a:pt x="17500" y="562203"/>
                  </a:lnTo>
                  <a:lnTo>
                    <a:pt x="16027" y="562203"/>
                  </a:lnTo>
                  <a:lnTo>
                    <a:pt x="15494" y="574903"/>
                  </a:lnTo>
                  <a:lnTo>
                    <a:pt x="15709" y="574903"/>
                  </a:lnTo>
                  <a:lnTo>
                    <a:pt x="16306" y="587603"/>
                  </a:lnTo>
                  <a:lnTo>
                    <a:pt x="20129" y="587603"/>
                  </a:lnTo>
                  <a:lnTo>
                    <a:pt x="16649" y="600303"/>
                  </a:lnTo>
                  <a:lnTo>
                    <a:pt x="14643" y="600303"/>
                  </a:lnTo>
                  <a:lnTo>
                    <a:pt x="13906" y="613003"/>
                  </a:lnTo>
                  <a:lnTo>
                    <a:pt x="14211" y="613003"/>
                  </a:lnTo>
                  <a:lnTo>
                    <a:pt x="17462" y="613003"/>
                  </a:lnTo>
                  <a:lnTo>
                    <a:pt x="17754" y="613003"/>
                  </a:lnTo>
                  <a:lnTo>
                    <a:pt x="18389" y="613003"/>
                  </a:lnTo>
                  <a:lnTo>
                    <a:pt x="19443" y="600303"/>
                  </a:lnTo>
                  <a:lnTo>
                    <a:pt x="20726" y="587603"/>
                  </a:lnTo>
                  <a:lnTo>
                    <a:pt x="22618" y="587603"/>
                  </a:lnTo>
                  <a:lnTo>
                    <a:pt x="22745" y="592937"/>
                  </a:lnTo>
                  <a:lnTo>
                    <a:pt x="22694" y="593737"/>
                  </a:lnTo>
                  <a:lnTo>
                    <a:pt x="22174" y="597598"/>
                  </a:lnTo>
                  <a:lnTo>
                    <a:pt x="22098" y="601726"/>
                  </a:lnTo>
                  <a:lnTo>
                    <a:pt x="22910" y="599719"/>
                  </a:lnTo>
                  <a:lnTo>
                    <a:pt x="22936" y="600303"/>
                  </a:lnTo>
                  <a:lnTo>
                    <a:pt x="22948" y="599630"/>
                  </a:lnTo>
                  <a:lnTo>
                    <a:pt x="23418" y="598500"/>
                  </a:lnTo>
                  <a:lnTo>
                    <a:pt x="23139" y="593966"/>
                  </a:lnTo>
                  <a:lnTo>
                    <a:pt x="23368" y="587603"/>
                  </a:lnTo>
                  <a:lnTo>
                    <a:pt x="27089" y="574903"/>
                  </a:lnTo>
                  <a:lnTo>
                    <a:pt x="27813" y="587603"/>
                  </a:lnTo>
                  <a:lnTo>
                    <a:pt x="28003" y="600303"/>
                  </a:lnTo>
                  <a:lnTo>
                    <a:pt x="23418" y="600303"/>
                  </a:lnTo>
                  <a:lnTo>
                    <a:pt x="24206" y="613003"/>
                  </a:lnTo>
                  <a:lnTo>
                    <a:pt x="25323" y="625703"/>
                  </a:lnTo>
                  <a:lnTo>
                    <a:pt x="27647" y="613003"/>
                  </a:lnTo>
                  <a:lnTo>
                    <a:pt x="27698" y="614654"/>
                  </a:lnTo>
                  <a:lnTo>
                    <a:pt x="28206" y="614794"/>
                  </a:lnTo>
                  <a:lnTo>
                    <a:pt x="28714" y="613003"/>
                  </a:lnTo>
                  <a:lnTo>
                    <a:pt x="29641" y="613003"/>
                  </a:lnTo>
                  <a:lnTo>
                    <a:pt x="29959" y="600303"/>
                  </a:lnTo>
                  <a:lnTo>
                    <a:pt x="34188" y="600303"/>
                  </a:lnTo>
                  <a:lnTo>
                    <a:pt x="36982" y="587603"/>
                  </a:lnTo>
                  <a:lnTo>
                    <a:pt x="39839" y="574903"/>
                  </a:lnTo>
                  <a:lnTo>
                    <a:pt x="42862" y="562203"/>
                  </a:lnTo>
                  <a:lnTo>
                    <a:pt x="46151" y="562203"/>
                  </a:lnTo>
                  <a:lnTo>
                    <a:pt x="48729" y="536803"/>
                  </a:lnTo>
                  <a:lnTo>
                    <a:pt x="54864" y="498703"/>
                  </a:lnTo>
                  <a:lnTo>
                    <a:pt x="67881" y="460603"/>
                  </a:lnTo>
                  <a:lnTo>
                    <a:pt x="65938" y="473303"/>
                  </a:lnTo>
                  <a:lnTo>
                    <a:pt x="71247" y="460603"/>
                  </a:lnTo>
                  <a:lnTo>
                    <a:pt x="74155" y="473303"/>
                  </a:lnTo>
                  <a:lnTo>
                    <a:pt x="75463" y="473303"/>
                  </a:lnTo>
                  <a:lnTo>
                    <a:pt x="81114" y="460603"/>
                  </a:lnTo>
                  <a:lnTo>
                    <a:pt x="79057" y="460603"/>
                  </a:lnTo>
                  <a:lnTo>
                    <a:pt x="83312" y="447903"/>
                  </a:lnTo>
                  <a:lnTo>
                    <a:pt x="90424" y="435203"/>
                  </a:lnTo>
                  <a:lnTo>
                    <a:pt x="91427" y="431266"/>
                  </a:lnTo>
                  <a:lnTo>
                    <a:pt x="96456" y="422503"/>
                  </a:lnTo>
                  <a:lnTo>
                    <a:pt x="94780" y="422503"/>
                  </a:lnTo>
                  <a:lnTo>
                    <a:pt x="92138" y="428472"/>
                  </a:lnTo>
                  <a:lnTo>
                    <a:pt x="96913" y="409803"/>
                  </a:lnTo>
                  <a:lnTo>
                    <a:pt x="97967" y="409803"/>
                  </a:lnTo>
                  <a:lnTo>
                    <a:pt x="97650" y="417995"/>
                  </a:lnTo>
                  <a:lnTo>
                    <a:pt x="99822" y="409803"/>
                  </a:lnTo>
                  <a:lnTo>
                    <a:pt x="103251" y="397103"/>
                  </a:lnTo>
                  <a:lnTo>
                    <a:pt x="110744" y="384403"/>
                  </a:lnTo>
                  <a:lnTo>
                    <a:pt x="108280" y="397103"/>
                  </a:lnTo>
                  <a:lnTo>
                    <a:pt x="108712" y="397103"/>
                  </a:lnTo>
                  <a:lnTo>
                    <a:pt x="113677" y="384403"/>
                  </a:lnTo>
                  <a:lnTo>
                    <a:pt x="117830" y="384403"/>
                  </a:lnTo>
                  <a:lnTo>
                    <a:pt x="122034" y="371703"/>
                  </a:lnTo>
                  <a:lnTo>
                    <a:pt x="138252" y="346303"/>
                  </a:lnTo>
                  <a:lnTo>
                    <a:pt x="157226" y="320903"/>
                  </a:lnTo>
                  <a:lnTo>
                    <a:pt x="166116" y="308203"/>
                  </a:lnTo>
                  <a:lnTo>
                    <a:pt x="173393" y="295503"/>
                  </a:lnTo>
                  <a:lnTo>
                    <a:pt x="178282" y="295503"/>
                  </a:lnTo>
                  <a:lnTo>
                    <a:pt x="180035" y="282803"/>
                  </a:lnTo>
                  <a:lnTo>
                    <a:pt x="180695" y="282803"/>
                  </a:lnTo>
                  <a:lnTo>
                    <a:pt x="181483" y="294767"/>
                  </a:lnTo>
                  <a:lnTo>
                    <a:pt x="187629" y="282803"/>
                  </a:lnTo>
                  <a:lnTo>
                    <a:pt x="194386" y="270103"/>
                  </a:lnTo>
                  <a:lnTo>
                    <a:pt x="197980" y="263652"/>
                  </a:lnTo>
                  <a:lnTo>
                    <a:pt x="194805" y="276161"/>
                  </a:lnTo>
                  <a:lnTo>
                    <a:pt x="198615" y="269240"/>
                  </a:lnTo>
                  <a:lnTo>
                    <a:pt x="202374" y="263804"/>
                  </a:lnTo>
                  <a:lnTo>
                    <a:pt x="206375" y="259283"/>
                  </a:lnTo>
                  <a:lnTo>
                    <a:pt x="210921" y="255054"/>
                  </a:lnTo>
                  <a:lnTo>
                    <a:pt x="202018" y="256489"/>
                  </a:lnTo>
                  <a:lnTo>
                    <a:pt x="208978" y="244703"/>
                  </a:lnTo>
                  <a:lnTo>
                    <a:pt x="218516" y="244703"/>
                  </a:lnTo>
                  <a:lnTo>
                    <a:pt x="211734" y="257403"/>
                  </a:lnTo>
                  <a:lnTo>
                    <a:pt x="221742" y="257403"/>
                  </a:lnTo>
                  <a:lnTo>
                    <a:pt x="228003" y="244703"/>
                  </a:lnTo>
                  <a:lnTo>
                    <a:pt x="221703" y="244703"/>
                  </a:lnTo>
                  <a:lnTo>
                    <a:pt x="226745" y="232003"/>
                  </a:lnTo>
                  <a:lnTo>
                    <a:pt x="235521" y="232003"/>
                  </a:lnTo>
                  <a:lnTo>
                    <a:pt x="241960" y="232003"/>
                  </a:lnTo>
                  <a:lnTo>
                    <a:pt x="248018" y="219303"/>
                  </a:lnTo>
                  <a:lnTo>
                    <a:pt x="256171" y="219303"/>
                  </a:lnTo>
                  <a:lnTo>
                    <a:pt x="256133" y="206603"/>
                  </a:lnTo>
                  <a:lnTo>
                    <a:pt x="259207" y="206603"/>
                  </a:lnTo>
                  <a:lnTo>
                    <a:pt x="265214" y="193903"/>
                  </a:lnTo>
                  <a:lnTo>
                    <a:pt x="264325" y="206603"/>
                  </a:lnTo>
                  <a:lnTo>
                    <a:pt x="271983" y="206603"/>
                  </a:lnTo>
                  <a:lnTo>
                    <a:pt x="277025" y="193903"/>
                  </a:lnTo>
                  <a:lnTo>
                    <a:pt x="281940" y="193903"/>
                  </a:lnTo>
                  <a:lnTo>
                    <a:pt x="282194" y="193903"/>
                  </a:lnTo>
                  <a:lnTo>
                    <a:pt x="282740" y="192595"/>
                  </a:lnTo>
                  <a:lnTo>
                    <a:pt x="289725" y="181203"/>
                  </a:lnTo>
                  <a:lnTo>
                    <a:pt x="306705" y="181203"/>
                  </a:lnTo>
                  <a:lnTo>
                    <a:pt x="313423" y="168503"/>
                  </a:lnTo>
                  <a:lnTo>
                    <a:pt x="321589" y="168503"/>
                  </a:lnTo>
                  <a:lnTo>
                    <a:pt x="323646" y="160451"/>
                  </a:lnTo>
                  <a:lnTo>
                    <a:pt x="329768" y="155803"/>
                  </a:lnTo>
                  <a:lnTo>
                    <a:pt x="340017" y="143103"/>
                  </a:lnTo>
                  <a:lnTo>
                    <a:pt x="350494" y="130403"/>
                  </a:lnTo>
                  <a:lnTo>
                    <a:pt x="367931" y="117703"/>
                  </a:lnTo>
                  <a:lnTo>
                    <a:pt x="366039" y="130403"/>
                  </a:lnTo>
                  <a:lnTo>
                    <a:pt x="378815" y="130403"/>
                  </a:lnTo>
                  <a:lnTo>
                    <a:pt x="385368" y="117703"/>
                  </a:lnTo>
                  <a:lnTo>
                    <a:pt x="396671" y="105003"/>
                  </a:lnTo>
                  <a:lnTo>
                    <a:pt x="412318" y="92303"/>
                  </a:lnTo>
                  <a:lnTo>
                    <a:pt x="431888" y="79603"/>
                  </a:lnTo>
                  <a:lnTo>
                    <a:pt x="444792" y="79603"/>
                  </a:lnTo>
                  <a:lnTo>
                    <a:pt x="429450" y="92303"/>
                  </a:lnTo>
                  <a:lnTo>
                    <a:pt x="420065" y="92303"/>
                  </a:lnTo>
                  <a:lnTo>
                    <a:pt x="410946" y="105003"/>
                  </a:lnTo>
                  <a:lnTo>
                    <a:pt x="402424" y="117703"/>
                  </a:lnTo>
                  <a:lnTo>
                    <a:pt x="407758" y="117703"/>
                  </a:lnTo>
                  <a:lnTo>
                    <a:pt x="416915" y="105003"/>
                  </a:lnTo>
                  <a:lnTo>
                    <a:pt x="418465" y="105003"/>
                  </a:lnTo>
                  <a:lnTo>
                    <a:pt x="415201" y="115849"/>
                  </a:lnTo>
                  <a:lnTo>
                    <a:pt x="424141" y="105003"/>
                  </a:lnTo>
                  <a:lnTo>
                    <a:pt x="428879" y="105003"/>
                  </a:lnTo>
                  <a:lnTo>
                    <a:pt x="431355" y="105003"/>
                  </a:lnTo>
                  <a:lnTo>
                    <a:pt x="445363" y="105003"/>
                  </a:lnTo>
                  <a:lnTo>
                    <a:pt x="444169" y="96278"/>
                  </a:lnTo>
                  <a:lnTo>
                    <a:pt x="433844" y="102171"/>
                  </a:lnTo>
                  <a:lnTo>
                    <a:pt x="442531" y="92303"/>
                  </a:lnTo>
                  <a:lnTo>
                    <a:pt x="460311" y="79603"/>
                  </a:lnTo>
                  <a:lnTo>
                    <a:pt x="482574" y="66903"/>
                  </a:lnTo>
                  <a:lnTo>
                    <a:pt x="490982" y="66903"/>
                  </a:lnTo>
                  <a:lnTo>
                    <a:pt x="479018" y="79603"/>
                  </a:lnTo>
                  <a:lnTo>
                    <a:pt x="486092" y="79603"/>
                  </a:lnTo>
                  <a:lnTo>
                    <a:pt x="496150" y="66903"/>
                  </a:lnTo>
                  <a:lnTo>
                    <a:pt x="522325" y="66903"/>
                  </a:lnTo>
                  <a:lnTo>
                    <a:pt x="534073" y="54203"/>
                  </a:lnTo>
                  <a:lnTo>
                    <a:pt x="564388" y="54203"/>
                  </a:lnTo>
                  <a:close/>
                </a:path>
                <a:path w="1489075" h="1489709">
                  <a:moveTo>
                    <a:pt x="739876" y="1468805"/>
                  </a:moveTo>
                  <a:lnTo>
                    <a:pt x="738720" y="1463903"/>
                  </a:lnTo>
                  <a:lnTo>
                    <a:pt x="734517" y="1463903"/>
                  </a:lnTo>
                  <a:lnTo>
                    <a:pt x="739876" y="1468805"/>
                  </a:lnTo>
                  <a:close/>
                </a:path>
                <a:path w="1489075" h="1489709">
                  <a:moveTo>
                    <a:pt x="820991" y="2730"/>
                  </a:moveTo>
                  <a:lnTo>
                    <a:pt x="813968" y="1320"/>
                  </a:lnTo>
                  <a:lnTo>
                    <a:pt x="806551" y="381"/>
                  </a:lnTo>
                  <a:lnTo>
                    <a:pt x="798918" y="0"/>
                  </a:lnTo>
                  <a:lnTo>
                    <a:pt x="791235" y="254"/>
                  </a:lnTo>
                  <a:lnTo>
                    <a:pt x="796645" y="1231"/>
                  </a:lnTo>
                  <a:lnTo>
                    <a:pt x="804189" y="1498"/>
                  </a:lnTo>
                  <a:lnTo>
                    <a:pt x="811847" y="1435"/>
                  </a:lnTo>
                  <a:lnTo>
                    <a:pt x="820991" y="2730"/>
                  </a:lnTo>
                  <a:close/>
                </a:path>
                <a:path w="1489075" h="1489709">
                  <a:moveTo>
                    <a:pt x="846378" y="7429"/>
                  </a:moveTo>
                  <a:lnTo>
                    <a:pt x="839152" y="5892"/>
                  </a:lnTo>
                  <a:lnTo>
                    <a:pt x="832573" y="4622"/>
                  </a:lnTo>
                  <a:lnTo>
                    <a:pt x="826541" y="3594"/>
                  </a:lnTo>
                  <a:lnTo>
                    <a:pt x="820978" y="2743"/>
                  </a:lnTo>
                  <a:lnTo>
                    <a:pt x="836930" y="6769"/>
                  </a:lnTo>
                  <a:lnTo>
                    <a:pt x="842632" y="7772"/>
                  </a:lnTo>
                  <a:lnTo>
                    <a:pt x="846378" y="7429"/>
                  </a:lnTo>
                  <a:close/>
                </a:path>
                <a:path w="1489075" h="1489709">
                  <a:moveTo>
                    <a:pt x="907669" y="28803"/>
                  </a:moveTo>
                  <a:lnTo>
                    <a:pt x="894715" y="16103"/>
                  </a:lnTo>
                  <a:lnTo>
                    <a:pt x="811390" y="16103"/>
                  </a:lnTo>
                  <a:lnTo>
                    <a:pt x="796632" y="3403"/>
                  </a:lnTo>
                  <a:lnTo>
                    <a:pt x="650290" y="3403"/>
                  </a:lnTo>
                  <a:lnTo>
                    <a:pt x="621030" y="16103"/>
                  </a:lnTo>
                  <a:lnTo>
                    <a:pt x="582726" y="16103"/>
                  </a:lnTo>
                  <a:lnTo>
                    <a:pt x="569137" y="28803"/>
                  </a:lnTo>
                  <a:lnTo>
                    <a:pt x="614426" y="28803"/>
                  </a:lnTo>
                  <a:lnTo>
                    <a:pt x="611720" y="35204"/>
                  </a:lnTo>
                  <a:lnTo>
                    <a:pt x="610196" y="35356"/>
                  </a:lnTo>
                  <a:lnTo>
                    <a:pt x="607250" y="35382"/>
                  </a:lnTo>
                  <a:lnTo>
                    <a:pt x="605269" y="35229"/>
                  </a:lnTo>
                  <a:lnTo>
                    <a:pt x="605104" y="35915"/>
                  </a:lnTo>
                  <a:lnTo>
                    <a:pt x="607542" y="36055"/>
                  </a:lnTo>
                  <a:lnTo>
                    <a:pt x="611632" y="35420"/>
                  </a:lnTo>
                  <a:lnTo>
                    <a:pt x="609066" y="41503"/>
                  </a:lnTo>
                  <a:lnTo>
                    <a:pt x="629348" y="41503"/>
                  </a:lnTo>
                  <a:lnTo>
                    <a:pt x="635419" y="28803"/>
                  </a:lnTo>
                  <a:lnTo>
                    <a:pt x="683641" y="28803"/>
                  </a:lnTo>
                  <a:lnTo>
                    <a:pt x="696353" y="16103"/>
                  </a:lnTo>
                  <a:lnTo>
                    <a:pt x="769556" y="16103"/>
                  </a:lnTo>
                  <a:lnTo>
                    <a:pt x="779754" y="28803"/>
                  </a:lnTo>
                  <a:lnTo>
                    <a:pt x="907669" y="28803"/>
                  </a:lnTo>
                  <a:close/>
                </a:path>
                <a:path w="1489075" h="1489709">
                  <a:moveTo>
                    <a:pt x="960018" y="41503"/>
                  </a:moveTo>
                  <a:lnTo>
                    <a:pt x="951674" y="28803"/>
                  </a:lnTo>
                  <a:lnTo>
                    <a:pt x="912037" y="28803"/>
                  </a:lnTo>
                  <a:lnTo>
                    <a:pt x="918705" y="41503"/>
                  </a:lnTo>
                  <a:lnTo>
                    <a:pt x="934440" y="41503"/>
                  </a:lnTo>
                  <a:lnTo>
                    <a:pt x="943483" y="54203"/>
                  </a:lnTo>
                  <a:lnTo>
                    <a:pt x="947127" y="54203"/>
                  </a:lnTo>
                  <a:lnTo>
                    <a:pt x="941743" y="45618"/>
                  </a:lnTo>
                  <a:lnTo>
                    <a:pt x="953668" y="54203"/>
                  </a:lnTo>
                  <a:lnTo>
                    <a:pt x="956970" y="54203"/>
                  </a:lnTo>
                  <a:lnTo>
                    <a:pt x="949731" y="41503"/>
                  </a:lnTo>
                  <a:lnTo>
                    <a:pt x="960018" y="41503"/>
                  </a:lnTo>
                  <a:close/>
                </a:path>
                <a:path w="1489075" h="1489709">
                  <a:moveTo>
                    <a:pt x="994397" y="1425803"/>
                  </a:moveTo>
                  <a:lnTo>
                    <a:pt x="993648" y="1425803"/>
                  </a:lnTo>
                  <a:lnTo>
                    <a:pt x="992581" y="1427467"/>
                  </a:lnTo>
                  <a:lnTo>
                    <a:pt x="994397" y="1425803"/>
                  </a:lnTo>
                  <a:close/>
                </a:path>
                <a:path w="1489075" h="1489709">
                  <a:moveTo>
                    <a:pt x="1043508" y="64795"/>
                  </a:moveTo>
                  <a:lnTo>
                    <a:pt x="1043063" y="61061"/>
                  </a:lnTo>
                  <a:lnTo>
                    <a:pt x="1034034" y="58280"/>
                  </a:lnTo>
                  <a:lnTo>
                    <a:pt x="1028763" y="57492"/>
                  </a:lnTo>
                  <a:lnTo>
                    <a:pt x="1038694" y="61976"/>
                  </a:lnTo>
                  <a:lnTo>
                    <a:pt x="1043508" y="64795"/>
                  </a:lnTo>
                  <a:close/>
                </a:path>
                <a:path w="1489075" h="1489709">
                  <a:moveTo>
                    <a:pt x="1045527" y="62915"/>
                  </a:moveTo>
                  <a:lnTo>
                    <a:pt x="1043025" y="60782"/>
                  </a:lnTo>
                  <a:lnTo>
                    <a:pt x="1043063" y="61061"/>
                  </a:lnTo>
                  <a:lnTo>
                    <a:pt x="1043355" y="61150"/>
                  </a:lnTo>
                  <a:lnTo>
                    <a:pt x="1045527" y="62915"/>
                  </a:lnTo>
                  <a:close/>
                </a:path>
                <a:path w="1489075" h="1489709">
                  <a:moveTo>
                    <a:pt x="1056424" y="92303"/>
                  </a:moveTo>
                  <a:lnTo>
                    <a:pt x="1044752" y="79603"/>
                  </a:lnTo>
                  <a:lnTo>
                    <a:pt x="1041501" y="79603"/>
                  </a:lnTo>
                  <a:lnTo>
                    <a:pt x="1036840" y="66903"/>
                  </a:lnTo>
                  <a:lnTo>
                    <a:pt x="1018895" y="66903"/>
                  </a:lnTo>
                  <a:lnTo>
                    <a:pt x="1012990" y="54203"/>
                  </a:lnTo>
                  <a:lnTo>
                    <a:pt x="1000582" y="54203"/>
                  </a:lnTo>
                  <a:lnTo>
                    <a:pt x="990714" y="41503"/>
                  </a:lnTo>
                  <a:lnTo>
                    <a:pt x="968108" y="41503"/>
                  </a:lnTo>
                  <a:lnTo>
                    <a:pt x="981240" y="54203"/>
                  </a:lnTo>
                  <a:lnTo>
                    <a:pt x="975474" y="54203"/>
                  </a:lnTo>
                  <a:lnTo>
                    <a:pt x="984465" y="66903"/>
                  </a:lnTo>
                  <a:lnTo>
                    <a:pt x="1002550" y="66903"/>
                  </a:lnTo>
                  <a:lnTo>
                    <a:pt x="1020051" y="79603"/>
                  </a:lnTo>
                  <a:lnTo>
                    <a:pt x="1035799" y="79603"/>
                  </a:lnTo>
                  <a:lnTo>
                    <a:pt x="1042746" y="92303"/>
                  </a:lnTo>
                  <a:lnTo>
                    <a:pt x="1056424" y="92303"/>
                  </a:lnTo>
                  <a:close/>
                </a:path>
                <a:path w="1489075" h="1489709">
                  <a:moveTo>
                    <a:pt x="1056932" y="92303"/>
                  </a:moveTo>
                  <a:lnTo>
                    <a:pt x="1053731" y="79603"/>
                  </a:lnTo>
                  <a:lnTo>
                    <a:pt x="1050925" y="79603"/>
                  </a:lnTo>
                  <a:lnTo>
                    <a:pt x="1056932" y="92303"/>
                  </a:lnTo>
                  <a:close/>
                </a:path>
                <a:path w="1489075" h="1489709">
                  <a:moveTo>
                    <a:pt x="1063980" y="71805"/>
                  </a:moveTo>
                  <a:lnTo>
                    <a:pt x="1062672" y="71031"/>
                  </a:lnTo>
                  <a:lnTo>
                    <a:pt x="1062151" y="70650"/>
                  </a:lnTo>
                  <a:lnTo>
                    <a:pt x="1062558" y="70751"/>
                  </a:lnTo>
                  <a:lnTo>
                    <a:pt x="1052703" y="66433"/>
                  </a:lnTo>
                  <a:lnTo>
                    <a:pt x="1056741" y="68224"/>
                  </a:lnTo>
                  <a:lnTo>
                    <a:pt x="1060450" y="70015"/>
                  </a:lnTo>
                  <a:lnTo>
                    <a:pt x="1063980" y="71805"/>
                  </a:lnTo>
                  <a:close/>
                </a:path>
                <a:path w="1489075" h="1489709">
                  <a:moveTo>
                    <a:pt x="1069581" y="73964"/>
                  </a:moveTo>
                  <a:lnTo>
                    <a:pt x="1063815" y="70980"/>
                  </a:lnTo>
                  <a:lnTo>
                    <a:pt x="1062558" y="70751"/>
                  </a:lnTo>
                  <a:lnTo>
                    <a:pt x="1069581" y="73964"/>
                  </a:lnTo>
                  <a:close/>
                </a:path>
                <a:path w="1489075" h="1489709">
                  <a:moveTo>
                    <a:pt x="1072464" y="76936"/>
                  </a:moveTo>
                  <a:lnTo>
                    <a:pt x="1070013" y="75361"/>
                  </a:lnTo>
                  <a:lnTo>
                    <a:pt x="1067168" y="73596"/>
                  </a:lnTo>
                  <a:lnTo>
                    <a:pt x="1063993" y="71818"/>
                  </a:lnTo>
                  <a:lnTo>
                    <a:pt x="1072464" y="76936"/>
                  </a:lnTo>
                  <a:close/>
                </a:path>
                <a:path w="1489075" h="1489709">
                  <a:moveTo>
                    <a:pt x="1078522" y="78574"/>
                  </a:moveTo>
                  <a:lnTo>
                    <a:pt x="1077874" y="77952"/>
                  </a:lnTo>
                  <a:lnTo>
                    <a:pt x="1071575" y="75196"/>
                  </a:lnTo>
                  <a:lnTo>
                    <a:pt x="1075740" y="77508"/>
                  </a:lnTo>
                  <a:lnTo>
                    <a:pt x="1077480" y="78486"/>
                  </a:lnTo>
                  <a:lnTo>
                    <a:pt x="1078522" y="78574"/>
                  </a:lnTo>
                  <a:close/>
                </a:path>
                <a:path w="1489075" h="1489709">
                  <a:moveTo>
                    <a:pt x="1085773" y="92303"/>
                  </a:moveTo>
                  <a:lnTo>
                    <a:pt x="1077480" y="79603"/>
                  </a:lnTo>
                  <a:lnTo>
                    <a:pt x="1073607" y="79603"/>
                  </a:lnTo>
                  <a:lnTo>
                    <a:pt x="1077214" y="92303"/>
                  </a:lnTo>
                  <a:lnTo>
                    <a:pt x="1085773" y="92303"/>
                  </a:lnTo>
                  <a:close/>
                </a:path>
                <a:path w="1489075" h="1489709">
                  <a:moveTo>
                    <a:pt x="1088631" y="98450"/>
                  </a:moveTo>
                  <a:lnTo>
                    <a:pt x="1078585" y="93205"/>
                  </a:lnTo>
                  <a:lnTo>
                    <a:pt x="1076020" y="91757"/>
                  </a:lnTo>
                  <a:lnTo>
                    <a:pt x="1067879" y="79603"/>
                  </a:lnTo>
                  <a:lnTo>
                    <a:pt x="1053731" y="79603"/>
                  </a:lnTo>
                  <a:lnTo>
                    <a:pt x="1059916" y="92303"/>
                  </a:lnTo>
                  <a:lnTo>
                    <a:pt x="1075423" y="92303"/>
                  </a:lnTo>
                  <a:lnTo>
                    <a:pt x="1083792" y="97040"/>
                  </a:lnTo>
                  <a:lnTo>
                    <a:pt x="1083767" y="96494"/>
                  </a:lnTo>
                  <a:lnTo>
                    <a:pt x="1085977" y="97320"/>
                  </a:lnTo>
                  <a:lnTo>
                    <a:pt x="1088631" y="98450"/>
                  </a:lnTo>
                  <a:close/>
                </a:path>
                <a:path w="1489075" h="1489709">
                  <a:moveTo>
                    <a:pt x="1110691" y="117703"/>
                  </a:moveTo>
                  <a:close/>
                </a:path>
                <a:path w="1489075" h="1489709">
                  <a:moveTo>
                    <a:pt x="1131074" y="107772"/>
                  </a:moveTo>
                  <a:lnTo>
                    <a:pt x="1129017" y="105460"/>
                  </a:lnTo>
                  <a:lnTo>
                    <a:pt x="1128522" y="105156"/>
                  </a:lnTo>
                  <a:lnTo>
                    <a:pt x="1123480" y="102692"/>
                  </a:lnTo>
                  <a:lnTo>
                    <a:pt x="1118539" y="100076"/>
                  </a:lnTo>
                  <a:lnTo>
                    <a:pt x="1125613" y="104025"/>
                  </a:lnTo>
                  <a:lnTo>
                    <a:pt x="1131062" y="108508"/>
                  </a:lnTo>
                  <a:lnTo>
                    <a:pt x="1131074" y="107772"/>
                  </a:lnTo>
                  <a:close/>
                </a:path>
                <a:path w="1489075" h="1489709">
                  <a:moveTo>
                    <a:pt x="1132713" y="130403"/>
                  </a:moveTo>
                  <a:lnTo>
                    <a:pt x="1128382" y="117703"/>
                  </a:lnTo>
                  <a:lnTo>
                    <a:pt x="1126451" y="117703"/>
                  </a:lnTo>
                  <a:lnTo>
                    <a:pt x="1117968" y="105003"/>
                  </a:lnTo>
                  <a:lnTo>
                    <a:pt x="1109078" y="105003"/>
                  </a:lnTo>
                  <a:lnTo>
                    <a:pt x="1099223" y="92303"/>
                  </a:lnTo>
                  <a:lnTo>
                    <a:pt x="1086510" y="92303"/>
                  </a:lnTo>
                  <a:lnTo>
                    <a:pt x="1088390" y="95643"/>
                  </a:lnTo>
                  <a:lnTo>
                    <a:pt x="1088237" y="95783"/>
                  </a:lnTo>
                  <a:lnTo>
                    <a:pt x="1088440" y="95732"/>
                  </a:lnTo>
                  <a:lnTo>
                    <a:pt x="1090396" y="99225"/>
                  </a:lnTo>
                  <a:lnTo>
                    <a:pt x="1088631" y="98450"/>
                  </a:lnTo>
                  <a:lnTo>
                    <a:pt x="1090561" y="99504"/>
                  </a:lnTo>
                  <a:lnTo>
                    <a:pt x="1093673" y="105003"/>
                  </a:lnTo>
                  <a:lnTo>
                    <a:pt x="1098054" y="105003"/>
                  </a:lnTo>
                  <a:lnTo>
                    <a:pt x="1110627" y="117640"/>
                  </a:lnTo>
                  <a:lnTo>
                    <a:pt x="1110424" y="116484"/>
                  </a:lnTo>
                  <a:lnTo>
                    <a:pt x="1100467" y="105003"/>
                  </a:lnTo>
                  <a:lnTo>
                    <a:pt x="1100886" y="105003"/>
                  </a:lnTo>
                  <a:lnTo>
                    <a:pt x="1101750" y="105333"/>
                  </a:lnTo>
                  <a:lnTo>
                    <a:pt x="1101140" y="105003"/>
                  </a:lnTo>
                  <a:lnTo>
                    <a:pt x="1108430" y="105003"/>
                  </a:lnTo>
                  <a:lnTo>
                    <a:pt x="1109840" y="113169"/>
                  </a:lnTo>
                  <a:lnTo>
                    <a:pt x="1108367" y="112280"/>
                  </a:lnTo>
                  <a:lnTo>
                    <a:pt x="1109853" y="113271"/>
                  </a:lnTo>
                  <a:lnTo>
                    <a:pt x="1110424" y="116484"/>
                  </a:lnTo>
                  <a:lnTo>
                    <a:pt x="1111491" y="117703"/>
                  </a:lnTo>
                  <a:lnTo>
                    <a:pt x="1117142" y="117703"/>
                  </a:lnTo>
                  <a:lnTo>
                    <a:pt x="1118831" y="118656"/>
                  </a:lnTo>
                  <a:lnTo>
                    <a:pt x="1123772" y="122313"/>
                  </a:lnTo>
                  <a:lnTo>
                    <a:pt x="1119492" y="118910"/>
                  </a:lnTo>
                  <a:lnTo>
                    <a:pt x="1117460" y="117703"/>
                  </a:lnTo>
                  <a:lnTo>
                    <a:pt x="1122857" y="117703"/>
                  </a:lnTo>
                  <a:lnTo>
                    <a:pt x="1132713" y="130403"/>
                  </a:lnTo>
                  <a:close/>
                </a:path>
                <a:path w="1489075" h="1489709">
                  <a:moveTo>
                    <a:pt x="1133284" y="108064"/>
                  </a:moveTo>
                  <a:lnTo>
                    <a:pt x="1128852" y="105270"/>
                  </a:lnTo>
                  <a:lnTo>
                    <a:pt x="1129017" y="105460"/>
                  </a:lnTo>
                  <a:lnTo>
                    <a:pt x="1133284" y="108064"/>
                  </a:lnTo>
                  <a:close/>
                </a:path>
                <a:path w="1489075" h="1489709">
                  <a:moveTo>
                    <a:pt x="1145324" y="135153"/>
                  </a:moveTo>
                  <a:lnTo>
                    <a:pt x="1143381" y="130606"/>
                  </a:lnTo>
                  <a:lnTo>
                    <a:pt x="1136726" y="129006"/>
                  </a:lnTo>
                  <a:lnTo>
                    <a:pt x="1145324" y="135153"/>
                  </a:lnTo>
                  <a:close/>
                </a:path>
                <a:path w="1489075" h="1489709">
                  <a:moveTo>
                    <a:pt x="1160310" y="137693"/>
                  </a:moveTo>
                  <a:lnTo>
                    <a:pt x="1158633" y="136499"/>
                  </a:lnTo>
                  <a:lnTo>
                    <a:pt x="1159459" y="135051"/>
                  </a:lnTo>
                  <a:lnTo>
                    <a:pt x="1155954" y="132054"/>
                  </a:lnTo>
                  <a:lnTo>
                    <a:pt x="1153223" y="130403"/>
                  </a:lnTo>
                  <a:lnTo>
                    <a:pt x="1154049" y="130403"/>
                  </a:lnTo>
                  <a:lnTo>
                    <a:pt x="1139418" y="117703"/>
                  </a:lnTo>
                  <a:lnTo>
                    <a:pt x="1131976" y="117703"/>
                  </a:lnTo>
                  <a:lnTo>
                    <a:pt x="1141310" y="126593"/>
                  </a:lnTo>
                  <a:lnTo>
                    <a:pt x="1141450" y="126720"/>
                  </a:lnTo>
                  <a:lnTo>
                    <a:pt x="1145336" y="130403"/>
                  </a:lnTo>
                  <a:lnTo>
                    <a:pt x="1149248" y="130403"/>
                  </a:lnTo>
                  <a:lnTo>
                    <a:pt x="1150759" y="131114"/>
                  </a:lnTo>
                  <a:lnTo>
                    <a:pt x="1160310" y="137693"/>
                  </a:lnTo>
                  <a:close/>
                </a:path>
                <a:path w="1489075" h="1489709">
                  <a:moveTo>
                    <a:pt x="1173149" y="145110"/>
                  </a:moveTo>
                  <a:lnTo>
                    <a:pt x="1168920" y="143103"/>
                  </a:lnTo>
                  <a:lnTo>
                    <a:pt x="1171981" y="143103"/>
                  </a:lnTo>
                  <a:lnTo>
                    <a:pt x="1158925" y="130403"/>
                  </a:lnTo>
                  <a:lnTo>
                    <a:pt x="1157478" y="130403"/>
                  </a:lnTo>
                  <a:lnTo>
                    <a:pt x="1163243" y="143103"/>
                  </a:lnTo>
                  <a:lnTo>
                    <a:pt x="1168323" y="143103"/>
                  </a:lnTo>
                  <a:lnTo>
                    <a:pt x="1168527" y="143243"/>
                  </a:lnTo>
                  <a:lnTo>
                    <a:pt x="1171308" y="145351"/>
                  </a:lnTo>
                  <a:lnTo>
                    <a:pt x="1173149" y="145110"/>
                  </a:lnTo>
                  <a:close/>
                </a:path>
                <a:path w="1489075" h="1489709">
                  <a:moveTo>
                    <a:pt x="1189469" y="146367"/>
                  </a:moveTo>
                  <a:lnTo>
                    <a:pt x="1186662" y="144754"/>
                  </a:lnTo>
                  <a:lnTo>
                    <a:pt x="1183728" y="143332"/>
                  </a:lnTo>
                  <a:lnTo>
                    <a:pt x="1180884" y="141808"/>
                  </a:lnTo>
                  <a:lnTo>
                    <a:pt x="1187094" y="147294"/>
                  </a:lnTo>
                  <a:lnTo>
                    <a:pt x="1189469" y="146367"/>
                  </a:lnTo>
                  <a:close/>
                </a:path>
                <a:path w="1489075" h="1489709">
                  <a:moveTo>
                    <a:pt x="1218857" y="173748"/>
                  </a:moveTo>
                  <a:lnTo>
                    <a:pt x="1217510" y="172554"/>
                  </a:lnTo>
                  <a:lnTo>
                    <a:pt x="1218336" y="173850"/>
                  </a:lnTo>
                  <a:lnTo>
                    <a:pt x="1218857" y="173748"/>
                  </a:lnTo>
                  <a:close/>
                </a:path>
                <a:path w="1489075" h="1489709">
                  <a:moveTo>
                    <a:pt x="1220279" y="170040"/>
                  </a:moveTo>
                  <a:lnTo>
                    <a:pt x="1215517" y="167322"/>
                  </a:lnTo>
                  <a:lnTo>
                    <a:pt x="1210360" y="165100"/>
                  </a:lnTo>
                  <a:lnTo>
                    <a:pt x="1205433" y="162648"/>
                  </a:lnTo>
                  <a:lnTo>
                    <a:pt x="1215859" y="169545"/>
                  </a:lnTo>
                  <a:lnTo>
                    <a:pt x="1220279" y="170040"/>
                  </a:lnTo>
                  <a:close/>
                </a:path>
                <a:path w="1489075" h="1489709">
                  <a:moveTo>
                    <a:pt x="1225689" y="189941"/>
                  </a:moveTo>
                  <a:lnTo>
                    <a:pt x="1223530" y="182956"/>
                  </a:lnTo>
                  <a:lnTo>
                    <a:pt x="1218336" y="173850"/>
                  </a:lnTo>
                  <a:lnTo>
                    <a:pt x="1217269" y="174320"/>
                  </a:lnTo>
                  <a:lnTo>
                    <a:pt x="1216952" y="174663"/>
                  </a:lnTo>
                  <a:lnTo>
                    <a:pt x="1202626" y="165176"/>
                  </a:lnTo>
                  <a:lnTo>
                    <a:pt x="1208493" y="171018"/>
                  </a:lnTo>
                  <a:lnTo>
                    <a:pt x="1216329" y="179057"/>
                  </a:lnTo>
                  <a:lnTo>
                    <a:pt x="1221066" y="184810"/>
                  </a:lnTo>
                  <a:lnTo>
                    <a:pt x="1217688" y="183769"/>
                  </a:lnTo>
                  <a:lnTo>
                    <a:pt x="1207922" y="175907"/>
                  </a:lnTo>
                  <a:lnTo>
                    <a:pt x="1203147" y="171488"/>
                  </a:lnTo>
                  <a:lnTo>
                    <a:pt x="1200251" y="168186"/>
                  </a:lnTo>
                  <a:lnTo>
                    <a:pt x="1196098" y="163664"/>
                  </a:lnTo>
                  <a:lnTo>
                    <a:pt x="1194612" y="164807"/>
                  </a:lnTo>
                  <a:lnTo>
                    <a:pt x="1185900" y="160172"/>
                  </a:lnTo>
                  <a:lnTo>
                    <a:pt x="1176375" y="155295"/>
                  </a:lnTo>
                  <a:lnTo>
                    <a:pt x="1172451" y="155676"/>
                  </a:lnTo>
                  <a:lnTo>
                    <a:pt x="1178128" y="158965"/>
                  </a:lnTo>
                  <a:lnTo>
                    <a:pt x="1183462" y="162763"/>
                  </a:lnTo>
                  <a:lnTo>
                    <a:pt x="1188910" y="166408"/>
                  </a:lnTo>
                  <a:lnTo>
                    <a:pt x="1188808" y="167119"/>
                  </a:lnTo>
                  <a:lnTo>
                    <a:pt x="1182624" y="163525"/>
                  </a:lnTo>
                  <a:lnTo>
                    <a:pt x="1186548" y="167335"/>
                  </a:lnTo>
                  <a:lnTo>
                    <a:pt x="1190650" y="168617"/>
                  </a:lnTo>
                  <a:lnTo>
                    <a:pt x="1198333" y="173189"/>
                  </a:lnTo>
                  <a:lnTo>
                    <a:pt x="1207630" y="180340"/>
                  </a:lnTo>
                  <a:lnTo>
                    <a:pt x="1216583" y="189395"/>
                  </a:lnTo>
                  <a:lnTo>
                    <a:pt x="1223733" y="192760"/>
                  </a:lnTo>
                  <a:lnTo>
                    <a:pt x="1225689" y="189941"/>
                  </a:lnTo>
                  <a:close/>
                </a:path>
                <a:path w="1489075" h="1489709">
                  <a:moveTo>
                    <a:pt x="1243660" y="211658"/>
                  </a:moveTo>
                  <a:lnTo>
                    <a:pt x="1238542" y="207086"/>
                  </a:lnTo>
                  <a:lnTo>
                    <a:pt x="1235125" y="204406"/>
                  </a:lnTo>
                  <a:lnTo>
                    <a:pt x="1234465" y="204482"/>
                  </a:lnTo>
                  <a:lnTo>
                    <a:pt x="1237640" y="208153"/>
                  </a:lnTo>
                  <a:lnTo>
                    <a:pt x="1239596" y="209562"/>
                  </a:lnTo>
                  <a:lnTo>
                    <a:pt x="1241348" y="211620"/>
                  </a:lnTo>
                  <a:lnTo>
                    <a:pt x="1243279" y="213017"/>
                  </a:lnTo>
                  <a:lnTo>
                    <a:pt x="1243660" y="211658"/>
                  </a:lnTo>
                  <a:close/>
                </a:path>
                <a:path w="1489075" h="1489709">
                  <a:moveTo>
                    <a:pt x="1248168" y="200202"/>
                  </a:moveTo>
                  <a:lnTo>
                    <a:pt x="1242682" y="194271"/>
                  </a:lnTo>
                  <a:lnTo>
                    <a:pt x="1238885" y="189877"/>
                  </a:lnTo>
                  <a:lnTo>
                    <a:pt x="1231950" y="181622"/>
                  </a:lnTo>
                  <a:lnTo>
                    <a:pt x="1222311" y="174701"/>
                  </a:lnTo>
                  <a:lnTo>
                    <a:pt x="1219949" y="173736"/>
                  </a:lnTo>
                  <a:lnTo>
                    <a:pt x="1218869" y="173761"/>
                  </a:lnTo>
                  <a:lnTo>
                    <a:pt x="1238453" y="191046"/>
                  </a:lnTo>
                  <a:lnTo>
                    <a:pt x="1244841" y="196951"/>
                  </a:lnTo>
                  <a:lnTo>
                    <a:pt x="1242872" y="195529"/>
                  </a:lnTo>
                  <a:lnTo>
                    <a:pt x="1248168" y="200202"/>
                  </a:lnTo>
                  <a:close/>
                </a:path>
                <a:path w="1489075" h="1489709">
                  <a:moveTo>
                    <a:pt x="1272717" y="221996"/>
                  </a:moveTo>
                  <a:lnTo>
                    <a:pt x="1270711" y="218643"/>
                  </a:lnTo>
                  <a:lnTo>
                    <a:pt x="1265910" y="212394"/>
                  </a:lnTo>
                  <a:lnTo>
                    <a:pt x="1264450" y="211912"/>
                  </a:lnTo>
                  <a:lnTo>
                    <a:pt x="1266964" y="214934"/>
                  </a:lnTo>
                  <a:lnTo>
                    <a:pt x="1269834" y="218313"/>
                  </a:lnTo>
                  <a:lnTo>
                    <a:pt x="1272717" y="221996"/>
                  </a:lnTo>
                  <a:close/>
                </a:path>
                <a:path w="1489075" h="1489709">
                  <a:moveTo>
                    <a:pt x="1283893" y="235305"/>
                  </a:moveTo>
                  <a:lnTo>
                    <a:pt x="1274813" y="224497"/>
                  </a:lnTo>
                  <a:lnTo>
                    <a:pt x="1273352" y="222770"/>
                  </a:lnTo>
                  <a:lnTo>
                    <a:pt x="1272717" y="222008"/>
                  </a:lnTo>
                  <a:lnTo>
                    <a:pt x="1273149" y="222656"/>
                  </a:lnTo>
                  <a:lnTo>
                    <a:pt x="1274000" y="224028"/>
                  </a:lnTo>
                  <a:lnTo>
                    <a:pt x="1274191" y="224497"/>
                  </a:lnTo>
                  <a:lnTo>
                    <a:pt x="1273187" y="223202"/>
                  </a:lnTo>
                  <a:lnTo>
                    <a:pt x="1272743" y="222796"/>
                  </a:lnTo>
                  <a:lnTo>
                    <a:pt x="1272286" y="222796"/>
                  </a:lnTo>
                  <a:lnTo>
                    <a:pt x="1271943" y="222656"/>
                  </a:lnTo>
                  <a:lnTo>
                    <a:pt x="1270977" y="222275"/>
                  </a:lnTo>
                  <a:lnTo>
                    <a:pt x="1264640" y="214896"/>
                  </a:lnTo>
                  <a:lnTo>
                    <a:pt x="1270381" y="220726"/>
                  </a:lnTo>
                  <a:lnTo>
                    <a:pt x="1272679" y="222732"/>
                  </a:lnTo>
                  <a:lnTo>
                    <a:pt x="1272832" y="222732"/>
                  </a:lnTo>
                  <a:lnTo>
                    <a:pt x="1273098" y="222834"/>
                  </a:lnTo>
                  <a:lnTo>
                    <a:pt x="1273149" y="222656"/>
                  </a:lnTo>
                  <a:lnTo>
                    <a:pt x="1267053" y="216877"/>
                  </a:lnTo>
                  <a:lnTo>
                    <a:pt x="1264831" y="214896"/>
                  </a:lnTo>
                  <a:lnTo>
                    <a:pt x="1260779" y="211289"/>
                  </a:lnTo>
                  <a:lnTo>
                    <a:pt x="1254455" y="205765"/>
                  </a:lnTo>
                  <a:lnTo>
                    <a:pt x="1248168" y="200202"/>
                  </a:lnTo>
                  <a:lnTo>
                    <a:pt x="1252194" y="204292"/>
                  </a:lnTo>
                  <a:lnTo>
                    <a:pt x="1263345" y="214909"/>
                  </a:lnTo>
                  <a:lnTo>
                    <a:pt x="1270952" y="222262"/>
                  </a:lnTo>
                  <a:lnTo>
                    <a:pt x="1265910" y="219303"/>
                  </a:lnTo>
                  <a:lnTo>
                    <a:pt x="1260424" y="215874"/>
                  </a:lnTo>
                  <a:lnTo>
                    <a:pt x="1257020" y="214579"/>
                  </a:lnTo>
                  <a:lnTo>
                    <a:pt x="1258201" y="218033"/>
                  </a:lnTo>
                  <a:lnTo>
                    <a:pt x="1266380" y="225590"/>
                  </a:lnTo>
                  <a:lnTo>
                    <a:pt x="1270660" y="228866"/>
                  </a:lnTo>
                  <a:lnTo>
                    <a:pt x="1273937" y="230974"/>
                  </a:lnTo>
                  <a:lnTo>
                    <a:pt x="1279067" y="235051"/>
                  </a:lnTo>
                  <a:lnTo>
                    <a:pt x="1270114" y="225691"/>
                  </a:lnTo>
                  <a:lnTo>
                    <a:pt x="1272108" y="226847"/>
                  </a:lnTo>
                  <a:lnTo>
                    <a:pt x="1275549" y="229019"/>
                  </a:lnTo>
                  <a:lnTo>
                    <a:pt x="1273149" y="225691"/>
                  </a:lnTo>
                  <a:lnTo>
                    <a:pt x="1270965" y="222656"/>
                  </a:lnTo>
                  <a:lnTo>
                    <a:pt x="1275791" y="227126"/>
                  </a:lnTo>
                  <a:lnTo>
                    <a:pt x="1283893" y="235305"/>
                  </a:lnTo>
                  <a:close/>
                </a:path>
                <a:path w="1489075" h="1489709">
                  <a:moveTo>
                    <a:pt x="1294549" y="238785"/>
                  </a:moveTo>
                  <a:lnTo>
                    <a:pt x="1290878" y="235470"/>
                  </a:lnTo>
                  <a:lnTo>
                    <a:pt x="1287145" y="232333"/>
                  </a:lnTo>
                  <a:lnTo>
                    <a:pt x="1283131" y="229425"/>
                  </a:lnTo>
                  <a:lnTo>
                    <a:pt x="1286598" y="232498"/>
                  </a:lnTo>
                  <a:lnTo>
                    <a:pt x="1290408" y="235496"/>
                  </a:lnTo>
                  <a:lnTo>
                    <a:pt x="1294549" y="238785"/>
                  </a:lnTo>
                  <a:close/>
                </a:path>
                <a:path w="1489075" h="1489709">
                  <a:moveTo>
                    <a:pt x="1315453" y="271297"/>
                  </a:moveTo>
                  <a:lnTo>
                    <a:pt x="1311605" y="267220"/>
                  </a:lnTo>
                  <a:lnTo>
                    <a:pt x="1307617" y="262839"/>
                  </a:lnTo>
                  <a:lnTo>
                    <a:pt x="1303451" y="258076"/>
                  </a:lnTo>
                  <a:lnTo>
                    <a:pt x="1304899" y="258610"/>
                  </a:lnTo>
                  <a:lnTo>
                    <a:pt x="1308735" y="260997"/>
                  </a:lnTo>
                  <a:lnTo>
                    <a:pt x="1301673" y="252971"/>
                  </a:lnTo>
                  <a:lnTo>
                    <a:pt x="1296035" y="247916"/>
                  </a:lnTo>
                  <a:lnTo>
                    <a:pt x="1290523" y="241820"/>
                  </a:lnTo>
                  <a:lnTo>
                    <a:pt x="1283893" y="235305"/>
                  </a:lnTo>
                  <a:lnTo>
                    <a:pt x="1288872" y="240931"/>
                  </a:lnTo>
                  <a:lnTo>
                    <a:pt x="1303413" y="258051"/>
                  </a:lnTo>
                  <a:lnTo>
                    <a:pt x="1302778" y="257810"/>
                  </a:lnTo>
                  <a:lnTo>
                    <a:pt x="1302537" y="257860"/>
                  </a:lnTo>
                  <a:lnTo>
                    <a:pt x="1304201" y="259600"/>
                  </a:lnTo>
                  <a:lnTo>
                    <a:pt x="1308735" y="265544"/>
                  </a:lnTo>
                  <a:lnTo>
                    <a:pt x="1312100" y="268541"/>
                  </a:lnTo>
                  <a:lnTo>
                    <a:pt x="1315453" y="271297"/>
                  </a:lnTo>
                  <a:close/>
                </a:path>
                <a:path w="1489075" h="1489709">
                  <a:moveTo>
                    <a:pt x="1316824" y="263817"/>
                  </a:moveTo>
                  <a:lnTo>
                    <a:pt x="1315745" y="261073"/>
                  </a:lnTo>
                  <a:lnTo>
                    <a:pt x="1314615" y="258470"/>
                  </a:lnTo>
                  <a:lnTo>
                    <a:pt x="1316367" y="259321"/>
                  </a:lnTo>
                  <a:lnTo>
                    <a:pt x="1310665" y="253352"/>
                  </a:lnTo>
                  <a:lnTo>
                    <a:pt x="1305128" y="248005"/>
                  </a:lnTo>
                  <a:lnTo>
                    <a:pt x="1299756" y="243166"/>
                  </a:lnTo>
                  <a:lnTo>
                    <a:pt x="1294561" y="238785"/>
                  </a:lnTo>
                  <a:lnTo>
                    <a:pt x="1299565" y="243840"/>
                  </a:lnTo>
                  <a:lnTo>
                    <a:pt x="1304518" y="249529"/>
                  </a:lnTo>
                  <a:lnTo>
                    <a:pt x="1309598" y="255993"/>
                  </a:lnTo>
                  <a:lnTo>
                    <a:pt x="1314945" y="263359"/>
                  </a:lnTo>
                  <a:lnTo>
                    <a:pt x="1316824" y="263817"/>
                  </a:lnTo>
                  <a:close/>
                </a:path>
                <a:path w="1489075" h="1489709">
                  <a:moveTo>
                    <a:pt x="1317066" y="282930"/>
                  </a:moveTo>
                  <a:lnTo>
                    <a:pt x="1312557" y="277660"/>
                  </a:lnTo>
                  <a:lnTo>
                    <a:pt x="1307896" y="272542"/>
                  </a:lnTo>
                  <a:lnTo>
                    <a:pt x="1298397" y="262458"/>
                  </a:lnTo>
                  <a:lnTo>
                    <a:pt x="1306029" y="274434"/>
                  </a:lnTo>
                  <a:lnTo>
                    <a:pt x="1306525" y="273100"/>
                  </a:lnTo>
                  <a:lnTo>
                    <a:pt x="1316189" y="285483"/>
                  </a:lnTo>
                  <a:lnTo>
                    <a:pt x="1315034" y="282054"/>
                  </a:lnTo>
                  <a:lnTo>
                    <a:pt x="1317066" y="282930"/>
                  </a:lnTo>
                  <a:close/>
                </a:path>
                <a:path w="1489075" h="1489709">
                  <a:moveTo>
                    <a:pt x="1323492" y="278980"/>
                  </a:moveTo>
                  <a:lnTo>
                    <a:pt x="1322374" y="276733"/>
                  </a:lnTo>
                  <a:lnTo>
                    <a:pt x="1322362" y="277126"/>
                  </a:lnTo>
                  <a:lnTo>
                    <a:pt x="1322717" y="278168"/>
                  </a:lnTo>
                  <a:lnTo>
                    <a:pt x="1323492" y="278980"/>
                  </a:lnTo>
                  <a:close/>
                </a:path>
                <a:path w="1489075" h="1489709">
                  <a:moveTo>
                    <a:pt x="1323771" y="280555"/>
                  </a:moveTo>
                  <a:lnTo>
                    <a:pt x="1323327" y="279730"/>
                  </a:lnTo>
                  <a:lnTo>
                    <a:pt x="1322946" y="278841"/>
                  </a:lnTo>
                  <a:lnTo>
                    <a:pt x="1322717" y="278168"/>
                  </a:lnTo>
                  <a:lnTo>
                    <a:pt x="1320063" y="275361"/>
                  </a:lnTo>
                  <a:lnTo>
                    <a:pt x="1317752" y="273342"/>
                  </a:lnTo>
                  <a:lnTo>
                    <a:pt x="1315453" y="271297"/>
                  </a:lnTo>
                  <a:lnTo>
                    <a:pt x="1318437" y="274739"/>
                  </a:lnTo>
                  <a:lnTo>
                    <a:pt x="1321231" y="277901"/>
                  </a:lnTo>
                  <a:lnTo>
                    <a:pt x="1323771" y="280555"/>
                  </a:lnTo>
                  <a:close/>
                </a:path>
                <a:path w="1489075" h="1489709">
                  <a:moveTo>
                    <a:pt x="1324902" y="281800"/>
                  </a:moveTo>
                  <a:lnTo>
                    <a:pt x="1324546" y="281419"/>
                  </a:lnTo>
                  <a:lnTo>
                    <a:pt x="1323759" y="280568"/>
                  </a:lnTo>
                  <a:lnTo>
                    <a:pt x="1324241" y="281508"/>
                  </a:lnTo>
                  <a:lnTo>
                    <a:pt x="1324698" y="282194"/>
                  </a:lnTo>
                  <a:lnTo>
                    <a:pt x="1324902" y="281800"/>
                  </a:lnTo>
                  <a:close/>
                </a:path>
                <a:path w="1489075" h="1489709">
                  <a:moveTo>
                    <a:pt x="1338021" y="1146022"/>
                  </a:moveTo>
                  <a:lnTo>
                    <a:pt x="1337881" y="1145628"/>
                  </a:lnTo>
                  <a:lnTo>
                    <a:pt x="1337259" y="1146581"/>
                  </a:lnTo>
                  <a:lnTo>
                    <a:pt x="1336395" y="1148016"/>
                  </a:lnTo>
                  <a:lnTo>
                    <a:pt x="1336929" y="1147368"/>
                  </a:lnTo>
                  <a:lnTo>
                    <a:pt x="1338021" y="1146022"/>
                  </a:lnTo>
                  <a:close/>
                </a:path>
                <a:path w="1489075" h="1489709">
                  <a:moveTo>
                    <a:pt x="1348206" y="313232"/>
                  </a:moveTo>
                  <a:lnTo>
                    <a:pt x="1348143" y="313004"/>
                  </a:lnTo>
                  <a:lnTo>
                    <a:pt x="1340167" y="301574"/>
                  </a:lnTo>
                  <a:lnTo>
                    <a:pt x="1348206" y="313232"/>
                  </a:lnTo>
                  <a:close/>
                </a:path>
                <a:path w="1489075" h="1489709">
                  <a:moveTo>
                    <a:pt x="1348282" y="302209"/>
                  </a:moveTo>
                  <a:lnTo>
                    <a:pt x="1344333" y="298208"/>
                  </a:lnTo>
                  <a:lnTo>
                    <a:pt x="1340231" y="294347"/>
                  </a:lnTo>
                  <a:lnTo>
                    <a:pt x="1335963" y="290639"/>
                  </a:lnTo>
                  <a:lnTo>
                    <a:pt x="1341259" y="295770"/>
                  </a:lnTo>
                  <a:lnTo>
                    <a:pt x="1348282" y="302209"/>
                  </a:lnTo>
                  <a:close/>
                </a:path>
                <a:path w="1489075" h="1489709">
                  <a:moveTo>
                    <a:pt x="1351851" y="318274"/>
                  </a:moveTo>
                  <a:lnTo>
                    <a:pt x="1351534" y="316953"/>
                  </a:lnTo>
                  <a:lnTo>
                    <a:pt x="1351216" y="314198"/>
                  </a:lnTo>
                  <a:lnTo>
                    <a:pt x="1346327" y="306362"/>
                  </a:lnTo>
                  <a:lnTo>
                    <a:pt x="1348143" y="312991"/>
                  </a:lnTo>
                  <a:lnTo>
                    <a:pt x="1351851" y="318274"/>
                  </a:lnTo>
                  <a:close/>
                </a:path>
                <a:path w="1489075" h="1489709">
                  <a:moveTo>
                    <a:pt x="1352791" y="319608"/>
                  </a:moveTo>
                  <a:lnTo>
                    <a:pt x="1352448" y="319112"/>
                  </a:lnTo>
                  <a:lnTo>
                    <a:pt x="1351851" y="318274"/>
                  </a:lnTo>
                  <a:lnTo>
                    <a:pt x="1352016" y="318922"/>
                  </a:lnTo>
                  <a:lnTo>
                    <a:pt x="1352181" y="319265"/>
                  </a:lnTo>
                  <a:lnTo>
                    <a:pt x="1352791" y="319608"/>
                  </a:lnTo>
                  <a:close/>
                </a:path>
                <a:path w="1489075" h="1489709">
                  <a:moveTo>
                    <a:pt x="1354975" y="327799"/>
                  </a:moveTo>
                  <a:lnTo>
                    <a:pt x="1351419" y="322440"/>
                  </a:lnTo>
                  <a:lnTo>
                    <a:pt x="1349438" y="321310"/>
                  </a:lnTo>
                  <a:lnTo>
                    <a:pt x="1354975" y="327799"/>
                  </a:lnTo>
                  <a:close/>
                </a:path>
                <a:path w="1489075" h="1489709">
                  <a:moveTo>
                    <a:pt x="1364576" y="360616"/>
                  </a:moveTo>
                  <a:lnTo>
                    <a:pt x="1364208" y="359638"/>
                  </a:lnTo>
                  <a:lnTo>
                    <a:pt x="1364373" y="359587"/>
                  </a:lnTo>
                  <a:lnTo>
                    <a:pt x="1364475" y="359435"/>
                  </a:lnTo>
                  <a:lnTo>
                    <a:pt x="1363078" y="357784"/>
                  </a:lnTo>
                  <a:lnTo>
                    <a:pt x="1362468" y="357212"/>
                  </a:lnTo>
                  <a:lnTo>
                    <a:pt x="1364576" y="360616"/>
                  </a:lnTo>
                  <a:close/>
                </a:path>
                <a:path w="1489075" h="1489709">
                  <a:moveTo>
                    <a:pt x="1366532" y="342493"/>
                  </a:moveTo>
                  <a:lnTo>
                    <a:pt x="1362659" y="337591"/>
                  </a:lnTo>
                  <a:lnTo>
                    <a:pt x="1359001" y="332562"/>
                  </a:lnTo>
                  <a:lnTo>
                    <a:pt x="1354975" y="327799"/>
                  </a:lnTo>
                  <a:lnTo>
                    <a:pt x="1358163" y="332613"/>
                  </a:lnTo>
                  <a:lnTo>
                    <a:pt x="1360970" y="337680"/>
                  </a:lnTo>
                  <a:lnTo>
                    <a:pt x="1363992" y="342607"/>
                  </a:lnTo>
                  <a:lnTo>
                    <a:pt x="1364335" y="341985"/>
                  </a:lnTo>
                  <a:lnTo>
                    <a:pt x="1363408" y="338848"/>
                  </a:lnTo>
                  <a:lnTo>
                    <a:pt x="1366532" y="342493"/>
                  </a:lnTo>
                  <a:close/>
                </a:path>
                <a:path w="1489075" h="1489709">
                  <a:moveTo>
                    <a:pt x="1370634" y="365442"/>
                  </a:moveTo>
                  <a:lnTo>
                    <a:pt x="1367853" y="359359"/>
                  </a:lnTo>
                  <a:lnTo>
                    <a:pt x="1366316" y="357555"/>
                  </a:lnTo>
                  <a:lnTo>
                    <a:pt x="1361516" y="348335"/>
                  </a:lnTo>
                  <a:lnTo>
                    <a:pt x="1357414" y="339521"/>
                  </a:lnTo>
                  <a:lnTo>
                    <a:pt x="1354810" y="333222"/>
                  </a:lnTo>
                  <a:lnTo>
                    <a:pt x="1354531" y="331546"/>
                  </a:lnTo>
                  <a:lnTo>
                    <a:pt x="1354861" y="336042"/>
                  </a:lnTo>
                  <a:lnTo>
                    <a:pt x="1355458" y="339801"/>
                  </a:lnTo>
                  <a:lnTo>
                    <a:pt x="1358468" y="348399"/>
                  </a:lnTo>
                  <a:lnTo>
                    <a:pt x="1360043" y="350253"/>
                  </a:lnTo>
                  <a:lnTo>
                    <a:pt x="1361935" y="351421"/>
                  </a:lnTo>
                  <a:lnTo>
                    <a:pt x="1365948" y="358140"/>
                  </a:lnTo>
                  <a:lnTo>
                    <a:pt x="1368996" y="364236"/>
                  </a:lnTo>
                  <a:lnTo>
                    <a:pt x="1364957" y="358711"/>
                  </a:lnTo>
                  <a:lnTo>
                    <a:pt x="1364488" y="359435"/>
                  </a:lnTo>
                  <a:lnTo>
                    <a:pt x="1367282" y="362788"/>
                  </a:lnTo>
                  <a:lnTo>
                    <a:pt x="1369885" y="365683"/>
                  </a:lnTo>
                  <a:lnTo>
                    <a:pt x="1370634" y="365442"/>
                  </a:lnTo>
                  <a:close/>
                </a:path>
                <a:path w="1489075" h="1489709">
                  <a:moveTo>
                    <a:pt x="1376654" y="347789"/>
                  </a:moveTo>
                  <a:lnTo>
                    <a:pt x="1375448" y="347459"/>
                  </a:lnTo>
                  <a:lnTo>
                    <a:pt x="1376006" y="349059"/>
                  </a:lnTo>
                  <a:lnTo>
                    <a:pt x="1376654" y="347789"/>
                  </a:lnTo>
                  <a:close/>
                </a:path>
                <a:path w="1489075" h="1489709">
                  <a:moveTo>
                    <a:pt x="1377137" y="354698"/>
                  </a:moveTo>
                  <a:lnTo>
                    <a:pt x="1367066" y="341668"/>
                  </a:lnTo>
                  <a:lnTo>
                    <a:pt x="1374813" y="354076"/>
                  </a:lnTo>
                  <a:lnTo>
                    <a:pt x="1376845" y="355968"/>
                  </a:lnTo>
                  <a:lnTo>
                    <a:pt x="1377137" y="354698"/>
                  </a:lnTo>
                  <a:close/>
                </a:path>
                <a:path w="1489075" h="1489709">
                  <a:moveTo>
                    <a:pt x="1383601" y="363601"/>
                  </a:moveTo>
                  <a:lnTo>
                    <a:pt x="1381442" y="358317"/>
                  </a:lnTo>
                  <a:lnTo>
                    <a:pt x="1376083" y="349300"/>
                  </a:lnTo>
                  <a:lnTo>
                    <a:pt x="1377454" y="353199"/>
                  </a:lnTo>
                  <a:lnTo>
                    <a:pt x="1377137" y="354685"/>
                  </a:lnTo>
                  <a:lnTo>
                    <a:pt x="1379435" y="357568"/>
                  </a:lnTo>
                  <a:lnTo>
                    <a:pt x="1381506" y="360591"/>
                  </a:lnTo>
                  <a:lnTo>
                    <a:pt x="1383601" y="363601"/>
                  </a:lnTo>
                  <a:close/>
                </a:path>
                <a:path w="1489075" h="1489709">
                  <a:moveTo>
                    <a:pt x="1387233" y="379603"/>
                  </a:moveTo>
                  <a:lnTo>
                    <a:pt x="1382179" y="372859"/>
                  </a:lnTo>
                  <a:lnTo>
                    <a:pt x="1377442" y="366852"/>
                  </a:lnTo>
                  <a:lnTo>
                    <a:pt x="1375308" y="365594"/>
                  </a:lnTo>
                  <a:lnTo>
                    <a:pt x="1378013" y="373138"/>
                  </a:lnTo>
                  <a:lnTo>
                    <a:pt x="1380236" y="374700"/>
                  </a:lnTo>
                  <a:lnTo>
                    <a:pt x="1381086" y="373989"/>
                  </a:lnTo>
                  <a:lnTo>
                    <a:pt x="1382712" y="374459"/>
                  </a:lnTo>
                  <a:lnTo>
                    <a:pt x="1387233" y="379603"/>
                  </a:lnTo>
                  <a:close/>
                </a:path>
                <a:path w="1489075" h="1489709">
                  <a:moveTo>
                    <a:pt x="1414411" y="425386"/>
                  </a:moveTo>
                  <a:lnTo>
                    <a:pt x="1414195" y="424002"/>
                  </a:lnTo>
                  <a:lnTo>
                    <a:pt x="1413522" y="422059"/>
                  </a:lnTo>
                  <a:lnTo>
                    <a:pt x="1410538" y="418731"/>
                  </a:lnTo>
                  <a:lnTo>
                    <a:pt x="1411897" y="420916"/>
                  </a:lnTo>
                  <a:lnTo>
                    <a:pt x="1413217" y="423125"/>
                  </a:lnTo>
                  <a:lnTo>
                    <a:pt x="1414411" y="425386"/>
                  </a:lnTo>
                  <a:close/>
                </a:path>
                <a:path w="1489075" h="1489709">
                  <a:moveTo>
                    <a:pt x="1419479" y="441312"/>
                  </a:moveTo>
                  <a:lnTo>
                    <a:pt x="1411478" y="427380"/>
                  </a:lnTo>
                  <a:lnTo>
                    <a:pt x="1407350" y="420509"/>
                  </a:lnTo>
                  <a:lnTo>
                    <a:pt x="1403019" y="413766"/>
                  </a:lnTo>
                  <a:lnTo>
                    <a:pt x="1405394" y="418338"/>
                  </a:lnTo>
                  <a:lnTo>
                    <a:pt x="1409103" y="423964"/>
                  </a:lnTo>
                  <a:lnTo>
                    <a:pt x="1412595" y="429717"/>
                  </a:lnTo>
                  <a:lnTo>
                    <a:pt x="1415999" y="435521"/>
                  </a:lnTo>
                  <a:lnTo>
                    <a:pt x="1419479" y="441312"/>
                  </a:lnTo>
                  <a:close/>
                </a:path>
                <a:path w="1489075" h="1489709">
                  <a:moveTo>
                    <a:pt x="1422247" y="439750"/>
                  </a:moveTo>
                  <a:lnTo>
                    <a:pt x="1414411" y="425399"/>
                  </a:lnTo>
                  <a:lnTo>
                    <a:pt x="1414716" y="427634"/>
                  </a:lnTo>
                  <a:lnTo>
                    <a:pt x="1413649" y="428371"/>
                  </a:lnTo>
                  <a:lnTo>
                    <a:pt x="1417904" y="432041"/>
                  </a:lnTo>
                  <a:lnTo>
                    <a:pt x="1416291" y="431304"/>
                  </a:lnTo>
                  <a:lnTo>
                    <a:pt x="1418628" y="433768"/>
                  </a:lnTo>
                  <a:lnTo>
                    <a:pt x="1422247" y="439750"/>
                  </a:lnTo>
                  <a:close/>
                </a:path>
                <a:path w="1489075" h="1489709">
                  <a:moveTo>
                    <a:pt x="1426514" y="443230"/>
                  </a:moveTo>
                  <a:lnTo>
                    <a:pt x="1426057" y="440029"/>
                  </a:lnTo>
                  <a:lnTo>
                    <a:pt x="1420774" y="427837"/>
                  </a:lnTo>
                  <a:lnTo>
                    <a:pt x="1423403" y="432066"/>
                  </a:lnTo>
                  <a:lnTo>
                    <a:pt x="1419479" y="424815"/>
                  </a:lnTo>
                  <a:lnTo>
                    <a:pt x="1417815" y="422821"/>
                  </a:lnTo>
                  <a:lnTo>
                    <a:pt x="1417878" y="424992"/>
                  </a:lnTo>
                  <a:lnTo>
                    <a:pt x="1419123" y="430237"/>
                  </a:lnTo>
                  <a:lnTo>
                    <a:pt x="1426514" y="443230"/>
                  </a:lnTo>
                  <a:close/>
                </a:path>
                <a:path w="1489075" h="1489709">
                  <a:moveTo>
                    <a:pt x="1433537" y="470369"/>
                  </a:moveTo>
                  <a:lnTo>
                    <a:pt x="1431785" y="463791"/>
                  </a:lnTo>
                  <a:lnTo>
                    <a:pt x="1425498" y="448398"/>
                  </a:lnTo>
                  <a:lnTo>
                    <a:pt x="1427505" y="454355"/>
                  </a:lnTo>
                  <a:lnTo>
                    <a:pt x="1428711" y="458762"/>
                  </a:lnTo>
                  <a:lnTo>
                    <a:pt x="1428102" y="459219"/>
                  </a:lnTo>
                  <a:lnTo>
                    <a:pt x="1424673" y="453301"/>
                  </a:lnTo>
                  <a:lnTo>
                    <a:pt x="1431074" y="467182"/>
                  </a:lnTo>
                  <a:lnTo>
                    <a:pt x="1433537" y="470369"/>
                  </a:lnTo>
                  <a:close/>
                </a:path>
                <a:path w="1489075" h="1489709">
                  <a:moveTo>
                    <a:pt x="1440802" y="480314"/>
                  </a:moveTo>
                  <a:lnTo>
                    <a:pt x="1440281" y="477926"/>
                  </a:lnTo>
                  <a:lnTo>
                    <a:pt x="1436357" y="467728"/>
                  </a:lnTo>
                  <a:lnTo>
                    <a:pt x="1435557" y="467995"/>
                  </a:lnTo>
                  <a:lnTo>
                    <a:pt x="1434693" y="466610"/>
                  </a:lnTo>
                  <a:lnTo>
                    <a:pt x="1435773" y="468922"/>
                  </a:lnTo>
                  <a:lnTo>
                    <a:pt x="1440802" y="480314"/>
                  </a:lnTo>
                  <a:close/>
                </a:path>
                <a:path w="1489075" h="1489709">
                  <a:moveTo>
                    <a:pt x="1441856" y="481317"/>
                  </a:moveTo>
                  <a:lnTo>
                    <a:pt x="1441310" y="479107"/>
                  </a:lnTo>
                  <a:lnTo>
                    <a:pt x="1440243" y="476300"/>
                  </a:lnTo>
                  <a:lnTo>
                    <a:pt x="1440281" y="477926"/>
                  </a:lnTo>
                  <a:lnTo>
                    <a:pt x="1441856" y="481317"/>
                  </a:lnTo>
                  <a:close/>
                </a:path>
                <a:path w="1489075" h="1489709">
                  <a:moveTo>
                    <a:pt x="1447990" y="539813"/>
                  </a:moveTo>
                  <a:lnTo>
                    <a:pt x="1446199" y="535393"/>
                  </a:lnTo>
                  <a:lnTo>
                    <a:pt x="1443062" y="519176"/>
                  </a:lnTo>
                  <a:lnTo>
                    <a:pt x="1441907" y="520255"/>
                  </a:lnTo>
                  <a:lnTo>
                    <a:pt x="1443558" y="527405"/>
                  </a:lnTo>
                  <a:lnTo>
                    <a:pt x="1444117" y="531063"/>
                  </a:lnTo>
                  <a:lnTo>
                    <a:pt x="1447990" y="539813"/>
                  </a:lnTo>
                  <a:close/>
                </a:path>
                <a:path w="1489075" h="1489709">
                  <a:moveTo>
                    <a:pt x="1466443" y="590588"/>
                  </a:moveTo>
                  <a:lnTo>
                    <a:pt x="1461782" y="572947"/>
                  </a:lnTo>
                  <a:lnTo>
                    <a:pt x="1459230" y="563829"/>
                  </a:lnTo>
                  <a:lnTo>
                    <a:pt x="1451254" y="538048"/>
                  </a:lnTo>
                  <a:lnTo>
                    <a:pt x="1449171" y="530618"/>
                  </a:lnTo>
                  <a:lnTo>
                    <a:pt x="1447546" y="524141"/>
                  </a:lnTo>
                  <a:lnTo>
                    <a:pt x="1448943" y="534720"/>
                  </a:lnTo>
                  <a:lnTo>
                    <a:pt x="1453261" y="548881"/>
                  </a:lnTo>
                  <a:lnTo>
                    <a:pt x="1458239" y="564578"/>
                  </a:lnTo>
                  <a:lnTo>
                    <a:pt x="1461592" y="579729"/>
                  </a:lnTo>
                  <a:lnTo>
                    <a:pt x="1461414" y="582955"/>
                  </a:lnTo>
                  <a:lnTo>
                    <a:pt x="1466443" y="590588"/>
                  </a:lnTo>
                  <a:close/>
                </a:path>
                <a:path w="1489075" h="1489709">
                  <a:moveTo>
                    <a:pt x="1473009" y="629221"/>
                  </a:moveTo>
                  <a:lnTo>
                    <a:pt x="1467777" y="613143"/>
                  </a:lnTo>
                  <a:lnTo>
                    <a:pt x="1471726" y="627392"/>
                  </a:lnTo>
                  <a:lnTo>
                    <a:pt x="1473009" y="629221"/>
                  </a:lnTo>
                  <a:close/>
                </a:path>
                <a:path w="1489075" h="1489709">
                  <a:moveTo>
                    <a:pt x="1476298" y="867003"/>
                  </a:moveTo>
                  <a:lnTo>
                    <a:pt x="1473555" y="877747"/>
                  </a:lnTo>
                  <a:lnTo>
                    <a:pt x="1473466" y="879703"/>
                  </a:lnTo>
                  <a:lnTo>
                    <a:pt x="1474050" y="879703"/>
                  </a:lnTo>
                  <a:lnTo>
                    <a:pt x="1476298" y="867003"/>
                  </a:lnTo>
                  <a:close/>
                </a:path>
                <a:path w="1489075" h="1489709">
                  <a:moveTo>
                    <a:pt x="1476806" y="844880"/>
                  </a:moveTo>
                  <a:lnTo>
                    <a:pt x="1475219" y="858824"/>
                  </a:lnTo>
                  <a:lnTo>
                    <a:pt x="1475701" y="856348"/>
                  </a:lnTo>
                  <a:lnTo>
                    <a:pt x="1476222" y="852144"/>
                  </a:lnTo>
                  <a:lnTo>
                    <a:pt x="1476806" y="844880"/>
                  </a:lnTo>
                  <a:close/>
                </a:path>
                <a:path w="1489075" h="1489709">
                  <a:moveTo>
                    <a:pt x="1481201" y="790803"/>
                  </a:moveTo>
                  <a:lnTo>
                    <a:pt x="1480972" y="778103"/>
                  </a:lnTo>
                  <a:lnTo>
                    <a:pt x="1479435" y="778103"/>
                  </a:lnTo>
                  <a:lnTo>
                    <a:pt x="1479715" y="790803"/>
                  </a:lnTo>
                  <a:lnTo>
                    <a:pt x="1477835" y="778103"/>
                  </a:lnTo>
                  <a:lnTo>
                    <a:pt x="1475511" y="778103"/>
                  </a:lnTo>
                  <a:lnTo>
                    <a:pt x="1472679" y="790803"/>
                  </a:lnTo>
                  <a:lnTo>
                    <a:pt x="1469618" y="803503"/>
                  </a:lnTo>
                  <a:lnTo>
                    <a:pt x="1463725" y="803503"/>
                  </a:lnTo>
                  <a:lnTo>
                    <a:pt x="1464221" y="816203"/>
                  </a:lnTo>
                  <a:lnTo>
                    <a:pt x="1463357" y="828903"/>
                  </a:lnTo>
                  <a:lnTo>
                    <a:pt x="1461503" y="828903"/>
                  </a:lnTo>
                  <a:lnTo>
                    <a:pt x="1459026" y="841603"/>
                  </a:lnTo>
                  <a:lnTo>
                    <a:pt x="1456639" y="854303"/>
                  </a:lnTo>
                  <a:lnTo>
                    <a:pt x="1454340" y="867003"/>
                  </a:lnTo>
                  <a:lnTo>
                    <a:pt x="1452689" y="879703"/>
                  </a:lnTo>
                  <a:lnTo>
                    <a:pt x="1452232" y="892403"/>
                  </a:lnTo>
                  <a:lnTo>
                    <a:pt x="1449908" y="905103"/>
                  </a:lnTo>
                  <a:lnTo>
                    <a:pt x="1451635" y="879703"/>
                  </a:lnTo>
                  <a:lnTo>
                    <a:pt x="1449743" y="892403"/>
                  </a:lnTo>
                  <a:lnTo>
                    <a:pt x="1449933" y="892403"/>
                  </a:lnTo>
                  <a:lnTo>
                    <a:pt x="1448981" y="905103"/>
                  </a:lnTo>
                  <a:lnTo>
                    <a:pt x="1446885" y="917803"/>
                  </a:lnTo>
                  <a:lnTo>
                    <a:pt x="1443647" y="930503"/>
                  </a:lnTo>
                  <a:lnTo>
                    <a:pt x="1443558" y="917803"/>
                  </a:lnTo>
                  <a:lnTo>
                    <a:pt x="1439125" y="943203"/>
                  </a:lnTo>
                  <a:lnTo>
                    <a:pt x="1434693" y="955903"/>
                  </a:lnTo>
                  <a:lnTo>
                    <a:pt x="1430058" y="968603"/>
                  </a:lnTo>
                  <a:lnTo>
                    <a:pt x="1425054" y="981303"/>
                  </a:lnTo>
                  <a:lnTo>
                    <a:pt x="1422476" y="994003"/>
                  </a:lnTo>
                  <a:lnTo>
                    <a:pt x="1419783" y="994003"/>
                  </a:lnTo>
                  <a:lnTo>
                    <a:pt x="1416862" y="1006703"/>
                  </a:lnTo>
                  <a:lnTo>
                    <a:pt x="1413598" y="1006703"/>
                  </a:lnTo>
                  <a:lnTo>
                    <a:pt x="1406563" y="1032103"/>
                  </a:lnTo>
                  <a:lnTo>
                    <a:pt x="1402537" y="1032103"/>
                  </a:lnTo>
                  <a:lnTo>
                    <a:pt x="1397952" y="1044803"/>
                  </a:lnTo>
                  <a:lnTo>
                    <a:pt x="1402118" y="1044803"/>
                  </a:lnTo>
                  <a:lnTo>
                    <a:pt x="1399273" y="1051420"/>
                  </a:lnTo>
                  <a:lnTo>
                    <a:pt x="1399273" y="1054658"/>
                  </a:lnTo>
                  <a:lnTo>
                    <a:pt x="1398435" y="1057503"/>
                  </a:lnTo>
                  <a:lnTo>
                    <a:pt x="1398117" y="1057503"/>
                  </a:lnTo>
                  <a:lnTo>
                    <a:pt x="1399273" y="1054658"/>
                  </a:lnTo>
                  <a:lnTo>
                    <a:pt x="1399273" y="1051420"/>
                  </a:lnTo>
                  <a:lnTo>
                    <a:pt x="1396657" y="1057503"/>
                  </a:lnTo>
                  <a:lnTo>
                    <a:pt x="1394320" y="1057503"/>
                  </a:lnTo>
                  <a:lnTo>
                    <a:pt x="1380109" y="1095603"/>
                  </a:lnTo>
                  <a:lnTo>
                    <a:pt x="1372501" y="1108303"/>
                  </a:lnTo>
                  <a:lnTo>
                    <a:pt x="1365211" y="1121003"/>
                  </a:lnTo>
                  <a:lnTo>
                    <a:pt x="1358760" y="1121003"/>
                  </a:lnTo>
                  <a:lnTo>
                    <a:pt x="1353731" y="1133703"/>
                  </a:lnTo>
                  <a:lnTo>
                    <a:pt x="1352626" y="1133703"/>
                  </a:lnTo>
                  <a:lnTo>
                    <a:pt x="1348968" y="1146403"/>
                  </a:lnTo>
                  <a:lnTo>
                    <a:pt x="1344002" y="1146403"/>
                  </a:lnTo>
                  <a:lnTo>
                    <a:pt x="1336979" y="1159103"/>
                  </a:lnTo>
                  <a:lnTo>
                    <a:pt x="1327632" y="1159103"/>
                  </a:lnTo>
                  <a:lnTo>
                    <a:pt x="1323149" y="1171803"/>
                  </a:lnTo>
                  <a:lnTo>
                    <a:pt x="1318818" y="1184503"/>
                  </a:lnTo>
                  <a:lnTo>
                    <a:pt x="1318107" y="1184503"/>
                  </a:lnTo>
                  <a:lnTo>
                    <a:pt x="1313205" y="1184503"/>
                  </a:lnTo>
                  <a:lnTo>
                    <a:pt x="1309573" y="1193203"/>
                  </a:lnTo>
                  <a:lnTo>
                    <a:pt x="1309370" y="1193419"/>
                  </a:lnTo>
                  <a:lnTo>
                    <a:pt x="1309370" y="1193673"/>
                  </a:lnTo>
                  <a:lnTo>
                    <a:pt x="1307896" y="1197203"/>
                  </a:lnTo>
                  <a:lnTo>
                    <a:pt x="1306004" y="1197203"/>
                  </a:lnTo>
                  <a:lnTo>
                    <a:pt x="1309370" y="1193673"/>
                  </a:lnTo>
                  <a:lnTo>
                    <a:pt x="1309370" y="1193419"/>
                  </a:lnTo>
                  <a:lnTo>
                    <a:pt x="1293164" y="1209903"/>
                  </a:lnTo>
                  <a:lnTo>
                    <a:pt x="1264615" y="1248003"/>
                  </a:lnTo>
                  <a:lnTo>
                    <a:pt x="1234795" y="1273403"/>
                  </a:lnTo>
                  <a:lnTo>
                    <a:pt x="1206030" y="1298803"/>
                  </a:lnTo>
                  <a:lnTo>
                    <a:pt x="1209738" y="1298803"/>
                  </a:lnTo>
                  <a:lnTo>
                    <a:pt x="1200607" y="1311503"/>
                  </a:lnTo>
                  <a:lnTo>
                    <a:pt x="1193431" y="1311503"/>
                  </a:lnTo>
                  <a:lnTo>
                    <a:pt x="1187615" y="1324203"/>
                  </a:lnTo>
                  <a:lnTo>
                    <a:pt x="1177213" y="1324203"/>
                  </a:lnTo>
                  <a:lnTo>
                    <a:pt x="1170813" y="1336903"/>
                  </a:lnTo>
                  <a:lnTo>
                    <a:pt x="1162469" y="1336903"/>
                  </a:lnTo>
                  <a:lnTo>
                    <a:pt x="1151356" y="1349603"/>
                  </a:lnTo>
                  <a:lnTo>
                    <a:pt x="1147305" y="1349603"/>
                  </a:lnTo>
                  <a:lnTo>
                    <a:pt x="1141196" y="1362303"/>
                  </a:lnTo>
                  <a:lnTo>
                    <a:pt x="1119632" y="1362303"/>
                  </a:lnTo>
                  <a:lnTo>
                    <a:pt x="1102017" y="1375003"/>
                  </a:lnTo>
                  <a:lnTo>
                    <a:pt x="1095514" y="1387703"/>
                  </a:lnTo>
                  <a:lnTo>
                    <a:pt x="1091361" y="1387703"/>
                  </a:lnTo>
                  <a:lnTo>
                    <a:pt x="1080858" y="1400403"/>
                  </a:lnTo>
                  <a:lnTo>
                    <a:pt x="1065098" y="1400403"/>
                  </a:lnTo>
                  <a:lnTo>
                    <a:pt x="1058570" y="1413103"/>
                  </a:lnTo>
                  <a:lnTo>
                    <a:pt x="1045032" y="1413103"/>
                  </a:lnTo>
                  <a:lnTo>
                    <a:pt x="1050480" y="1400403"/>
                  </a:lnTo>
                  <a:lnTo>
                    <a:pt x="1042822" y="1413103"/>
                  </a:lnTo>
                  <a:lnTo>
                    <a:pt x="1023175" y="1413103"/>
                  </a:lnTo>
                  <a:lnTo>
                    <a:pt x="1015326" y="1425803"/>
                  </a:lnTo>
                  <a:lnTo>
                    <a:pt x="1001445" y="1425803"/>
                  </a:lnTo>
                  <a:lnTo>
                    <a:pt x="997889" y="1438503"/>
                  </a:lnTo>
                  <a:lnTo>
                    <a:pt x="985481" y="1438503"/>
                  </a:lnTo>
                  <a:lnTo>
                    <a:pt x="992581" y="1427467"/>
                  </a:lnTo>
                  <a:lnTo>
                    <a:pt x="980516" y="1438503"/>
                  </a:lnTo>
                  <a:lnTo>
                    <a:pt x="968629" y="1438503"/>
                  </a:lnTo>
                  <a:lnTo>
                    <a:pt x="961821" y="1451203"/>
                  </a:lnTo>
                  <a:lnTo>
                    <a:pt x="896340" y="1451203"/>
                  </a:lnTo>
                  <a:lnTo>
                    <a:pt x="885939" y="1463903"/>
                  </a:lnTo>
                  <a:lnTo>
                    <a:pt x="863104" y="1463903"/>
                  </a:lnTo>
                  <a:lnTo>
                    <a:pt x="855700" y="1476603"/>
                  </a:lnTo>
                  <a:lnTo>
                    <a:pt x="810069" y="1476603"/>
                  </a:lnTo>
                  <a:lnTo>
                    <a:pt x="835571" y="1464983"/>
                  </a:lnTo>
                  <a:lnTo>
                    <a:pt x="837018" y="1464995"/>
                  </a:lnTo>
                  <a:lnTo>
                    <a:pt x="844384" y="1463052"/>
                  </a:lnTo>
                  <a:lnTo>
                    <a:pt x="841121" y="1463636"/>
                  </a:lnTo>
                  <a:lnTo>
                    <a:pt x="835761" y="1464894"/>
                  </a:lnTo>
                  <a:lnTo>
                    <a:pt x="837920" y="1463903"/>
                  </a:lnTo>
                  <a:lnTo>
                    <a:pt x="814641" y="1463903"/>
                  </a:lnTo>
                  <a:lnTo>
                    <a:pt x="806907" y="1476603"/>
                  </a:lnTo>
                  <a:lnTo>
                    <a:pt x="764247" y="1476603"/>
                  </a:lnTo>
                  <a:lnTo>
                    <a:pt x="776820" y="1463903"/>
                  </a:lnTo>
                  <a:lnTo>
                    <a:pt x="762457" y="1476603"/>
                  </a:lnTo>
                  <a:lnTo>
                    <a:pt x="748411" y="1476603"/>
                  </a:lnTo>
                  <a:lnTo>
                    <a:pt x="739876" y="1468805"/>
                  </a:lnTo>
                  <a:lnTo>
                    <a:pt x="741705" y="1476603"/>
                  </a:lnTo>
                  <a:lnTo>
                    <a:pt x="707097" y="1476603"/>
                  </a:lnTo>
                  <a:lnTo>
                    <a:pt x="692988" y="1463903"/>
                  </a:lnTo>
                  <a:lnTo>
                    <a:pt x="607199" y="1463903"/>
                  </a:lnTo>
                  <a:lnTo>
                    <a:pt x="588035" y="1451203"/>
                  </a:lnTo>
                  <a:lnTo>
                    <a:pt x="576618" y="1463903"/>
                  </a:lnTo>
                  <a:lnTo>
                    <a:pt x="559752" y="1451203"/>
                  </a:lnTo>
                  <a:lnTo>
                    <a:pt x="548322" y="1451203"/>
                  </a:lnTo>
                  <a:lnTo>
                    <a:pt x="537946" y="1438503"/>
                  </a:lnTo>
                  <a:lnTo>
                    <a:pt x="505650" y="1438503"/>
                  </a:lnTo>
                  <a:lnTo>
                    <a:pt x="494182" y="1438503"/>
                  </a:lnTo>
                  <a:lnTo>
                    <a:pt x="490258" y="1425803"/>
                  </a:lnTo>
                  <a:lnTo>
                    <a:pt x="485902" y="1425803"/>
                  </a:lnTo>
                  <a:lnTo>
                    <a:pt x="471474" y="1415948"/>
                  </a:lnTo>
                  <a:lnTo>
                    <a:pt x="473049" y="1421053"/>
                  </a:lnTo>
                  <a:lnTo>
                    <a:pt x="467499" y="1413230"/>
                  </a:lnTo>
                  <a:lnTo>
                    <a:pt x="467321" y="1413103"/>
                  </a:lnTo>
                  <a:lnTo>
                    <a:pt x="444893" y="1413103"/>
                  </a:lnTo>
                  <a:lnTo>
                    <a:pt x="440728" y="1413103"/>
                  </a:lnTo>
                  <a:lnTo>
                    <a:pt x="435787" y="1400403"/>
                  </a:lnTo>
                  <a:lnTo>
                    <a:pt x="424535" y="1400403"/>
                  </a:lnTo>
                  <a:lnTo>
                    <a:pt x="408266" y="1387703"/>
                  </a:lnTo>
                  <a:lnTo>
                    <a:pt x="406552" y="1387703"/>
                  </a:lnTo>
                  <a:lnTo>
                    <a:pt x="393420" y="1375003"/>
                  </a:lnTo>
                  <a:lnTo>
                    <a:pt x="383844" y="1375003"/>
                  </a:lnTo>
                  <a:lnTo>
                    <a:pt x="375780" y="1362303"/>
                  </a:lnTo>
                  <a:lnTo>
                    <a:pt x="358736" y="1362303"/>
                  </a:lnTo>
                  <a:lnTo>
                    <a:pt x="350088" y="1349603"/>
                  </a:lnTo>
                  <a:lnTo>
                    <a:pt x="333717" y="1349603"/>
                  </a:lnTo>
                  <a:lnTo>
                    <a:pt x="332384" y="1336903"/>
                  </a:lnTo>
                  <a:lnTo>
                    <a:pt x="318008" y="1336903"/>
                  </a:lnTo>
                  <a:lnTo>
                    <a:pt x="311048" y="1324203"/>
                  </a:lnTo>
                  <a:lnTo>
                    <a:pt x="304228" y="1324203"/>
                  </a:lnTo>
                  <a:lnTo>
                    <a:pt x="297421" y="1311503"/>
                  </a:lnTo>
                  <a:lnTo>
                    <a:pt x="290283" y="1311503"/>
                  </a:lnTo>
                  <a:lnTo>
                    <a:pt x="282867" y="1298803"/>
                  </a:lnTo>
                  <a:lnTo>
                    <a:pt x="275005" y="1298803"/>
                  </a:lnTo>
                  <a:lnTo>
                    <a:pt x="266509" y="1286103"/>
                  </a:lnTo>
                  <a:lnTo>
                    <a:pt x="259842" y="1286103"/>
                  </a:lnTo>
                  <a:lnTo>
                    <a:pt x="256844" y="1273403"/>
                  </a:lnTo>
                  <a:lnTo>
                    <a:pt x="253326" y="1273403"/>
                  </a:lnTo>
                  <a:lnTo>
                    <a:pt x="253276" y="1286103"/>
                  </a:lnTo>
                  <a:lnTo>
                    <a:pt x="241261" y="1273403"/>
                  </a:lnTo>
                  <a:lnTo>
                    <a:pt x="231851" y="1260703"/>
                  </a:lnTo>
                  <a:lnTo>
                    <a:pt x="230479" y="1260703"/>
                  </a:lnTo>
                  <a:lnTo>
                    <a:pt x="226161" y="1248003"/>
                  </a:lnTo>
                  <a:lnTo>
                    <a:pt x="215760" y="1248003"/>
                  </a:lnTo>
                  <a:lnTo>
                    <a:pt x="209969" y="1235303"/>
                  </a:lnTo>
                  <a:lnTo>
                    <a:pt x="204127" y="1235303"/>
                  </a:lnTo>
                  <a:lnTo>
                    <a:pt x="198374" y="1222603"/>
                  </a:lnTo>
                  <a:lnTo>
                    <a:pt x="197091" y="1222603"/>
                  </a:lnTo>
                  <a:lnTo>
                    <a:pt x="202285" y="1235303"/>
                  </a:lnTo>
                  <a:lnTo>
                    <a:pt x="193357" y="1213929"/>
                  </a:lnTo>
                  <a:lnTo>
                    <a:pt x="193357" y="1222603"/>
                  </a:lnTo>
                  <a:lnTo>
                    <a:pt x="192786" y="1222603"/>
                  </a:lnTo>
                  <a:lnTo>
                    <a:pt x="187464" y="1209903"/>
                  </a:lnTo>
                  <a:lnTo>
                    <a:pt x="193357" y="1222603"/>
                  </a:lnTo>
                  <a:lnTo>
                    <a:pt x="193357" y="1213929"/>
                  </a:lnTo>
                  <a:lnTo>
                    <a:pt x="193281" y="1213739"/>
                  </a:lnTo>
                  <a:lnTo>
                    <a:pt x="190855" y="1209903"/>
                  </a:lnTo>
                  <a:lnTo>
                    <a:pt x="182295" y="1197203"/>
                  </a:lnTo>
                  <a:lnTo>
                    <a:pt x="170967" y="1184503"/>
                  </a:lnTo>
                  <a:lnTo>
                    <a:pt x="166230" y="1184503"/>
                  </a:lnTo>
                  <a:lnTo>
                    <a:pt x="161759" y="1171803"/>
                  </a:lnTo>
                  <a:lnTo>
                    <a:pt x="156235" y="1171803"/>
                  </a:lnTo>
                  <a:lnTo>
                    <a:pt x="154406" y="1167841"/>
                  </a:lnTo>
                  <a:lnTo>
                    <a:pt x="155016" y="1171803"/>
                  </a:lnTo>
                  <a:lnTo>
                    <a:pt x="147828" y="1159103"/>
                  </a:lnTo>
                  <a:lnTo>
                    <a:pt x="141541" y="1146403"/>
                  </a:lnTo>
                  <a:lnTo>
                    <a:pt x="134315" y="1146403"/>
                  </a:lnTo>
                  <a:lnTo>
                    <a:pt x="124320" y="1133703"/>
                  </a:lnTo>
                  <a:lnTo>
                    <a:pt x="120980" y="1121003"/>
                  </a:lnTo>
                  <a:lnTo>
                    <a:pt x="107276" y="1095603"/>
                  </a:lnTo>
                  <a:lnTo>
                    <a:pt x="104762" y="1095603"/>
                  </a:lnTo>
                  <a:lnTo>
                    <a:pt x="100406" y="1082903"/>
                  </a:lnTo>
                  <a:lnTo>
                    <a:pt x="96126" y="1070203"/>
                  </a:lnTo>
                  <a:lnTo>
                    <a:pt x="92113" y="1070203"/>
                  </a:lnTo>
                  <a:lnTo>
                    <a:pt x="88595" y="1057503"/>
                  </a:lnTo>
                  <a:lnTo>
                    <a:pt x="82257" y="1057503"/>
                  </a:lnTo>
                  <a:lnTo>
                    <a:pt x="79082" y="1044803"/>
                  </a:lnTo>
                  <a:lnTo>
                    <a:pt x="78308" y="1044803"/>
                  </a:lnTo>
                  <a:lnTo>
                    <a:pt x="74790" y="1032103"/>
                  </a:lnTo>
                  <a:lnTo>
                    <a:pt x="75209" y="1032103"/>
                  </a:lnTo>
                  <a:lnTo>
                    <a:pt x="79565" y="1044803"/>
                  </a:lnTo>
                  <a:lnTo>
                    <a:pt x="82156" y="1044803"/>
                  </a:lnTo>
                  <a:lnTo>
                    <a:pt x="77914" y="1032103"/>
                  </a:lnTo>
                  <a:lnTo>
                    <a:pt x="71869" y="1019403"/>
                  </a:lnTo>
                  <a:lnTo>
                    <a:pt x="68173" y="1006703"/>
                  </a:lnTo>
                  <a:lnTo>
                    <a:pt x="69684" y="1006703"/>
                  </a:lnTo>
                  <a:lnTo>
                    <a:pt x="72263" y="1019403"/>
                  </a:lnTo>
                  <a:lnTo>
                    <a:pt x="70764" y="1006703"/>
                  </a:lnTo>
                  <a:lnTo>
                    <a:pt x="67932" y="994003"/>
                  </a:lnTo>
                  <a:lnTo>
                    <a:pt x="64439" y="981303"/>
                  </a:lnTo>
                  <a:lnTo>
                    <a:pt x="60985" y="968603"/>
                  </a:lnTo>
                  <a:lnTo>
                    <a:pt x="62128" y="981303"/>
                  </a:lnTo>
                  <a:lnTo>
                    <a:pt x="63715" y="981303"/>
                  </a:lnTo>
                  <a:lnTo>
                    <a:pt x="63614" y="994003"/>
                  </a:lnTo>
                  <a:lnTo>
                    <a:pt x="61899" y="994003"/>
                  </a:lnTo>
                  <a:lnTo>
                    <a:pt x="66535" y="1004976"/>
                  </a:lnTo>
                  <a:lnTo>
                    <a:pt x="66865" y="1006703"/>
                  </a:lnTo>
                  <a:lnTo>
                    <a:pt x="62191" y="1006703"/>
                  </a:lnTo>
                  <a:lnTo>
                    <a:pt x="61810" y="994003"/>
                  </a:lnTo>
                  <a:lnTo>
                    <a:pt x="59651" y="994003"/>
                  </a:lnTo>
                  <a:lnTo>
                    <a:pt x="58369" y="981303"/>
                  </a:lnTo>
                  <a:lnTo>
                    <a:pt x="56527" y="981303"/>
                  </a:lnTo>
                  <a:lnTo>
                    <a:pt x="54013" y="968603"/>
                  </a:lnTo>
                  <a:lnTo>
                    <a:pt x="51473" y="968603"/>
                  </a:lnTo>
                  <a:lnTo>
                    <a:pt x="50469" y="955903"/>
                  </a:lnTo>
                  <a:lnTo>
                    <a:pt x="48221" y="943203"/>
                  </a:lnTo>
                  <a:lnTo>
                    <a:pt x="48983" y="943203"/>
                  </a:lnTo>
                  <a:lnTo>
                    <a:pt x="45720" y="930503"/>
                  </a:lnTo>
                  <a:lnTo>
                    <a:pt x="43421" y="930503"/>
                  </a:lnTo>
                  <a:lnTo>
                    <a:pt x="41402" y="917803"/>
                  </a:lnTo>
                  <a:lnTo>
                    <a:pt x="38976" y="917803"/>
                  </a:lnTo>
                  <a:lnTo>
                    <a:pt x="37198" y="905103"/>
                  </a:lnTo>
                  <a:lnTo>
                    <a:pt x="36944" y="905103"/>
                  </a:lnTo>
                  <a:lnTo>
                    <a:pt x="37668" y="892403"/>
                  </a:lnTo>
                  <a:lnTo>
                    <a:pt x="38849" y="892403"/>
                  </a:lnTo>
                  <a:lnTo>
                    <a:pt x="36766" y="879703"/>
                  </a:lnTo>
                  <a:lnTo>
                    <a:pt x="35941" y="892403"/>
                  </a:lnTo>
                  <a:lnTo>
                    <a:pt x="34721" y="892403"/>
                  </a:lnTo>
                  <a:lnTo>
                    <a:pt x="31445" y="879703"/>
                  </a:lnTo>
                  <a:lnTo>
                    <a:pt x="30289" y="867003"/>
                  </a:lnTo>
                  <a:lnTo>
                    <a:pt x="29121" y="867003"/>
                  </a:lnTo>
                  <a:lnTo>
                    <a:pt x="26746" y="841603"/>
                  </a:lnTo>
                  <a:lnTo>
                    <a:pt x="25311" y="841603"/>
                  </a:lnTo>
                  <a:lnTo>
                    <a:pt x="22072" y="816203"/>
                  </a:lnTo>
                  <a:lnTo>
                    <a:pt x="20561" y="816203"/>
                  </a:lnTo>
                  <a:lnTo>
                    <a:pt x="20929" y="803503"/>
                  </a:lnTo>
                  <a:lnTo>
                    <a:pt x="23507" y="803503"/>
                  </a:lnTo>
                  <a:lnTo>
                    <a:pt x="19596" y="790803"/>
                  </a:lnTo>
                  <a:lnTo>
                    <a:pt x="18148" y="790803"/>
                  </a:lnTo>
                  <a:lnTo>
                    <a:pt x="16852" y="778103"/>
                  </a:lnTo>
                  <a:lnTo>
                    <a:pt x="15646" y="778103"/>
                  </a:lnTo>
                  <a:lnTo>
                    <a:pt x="13728" y="765403"/>
                  </a:lnTo>
                  <a:lnTo>
                    <a:pt x="14579" y="765403"/>
                  </a:lnTo>
                  <a:lnTo>
                    <a:pt x="16078" y="752703"/>
                  </a:lnTo>
                  <a:lnTo>
                    <a:pt x="17284" y="740003"/>
                  </a:lnTo>
                  <a:lnTo>
                    <a:pt x="18110" y="727303"/>
                  </a:lnTo>
                  <a:lnTo>
                    <a:pt x="18338" y="714603"/>
                  </a:lnTo>
                  <a:lnTo>
                    <a:pt x="17792" y="714603"/>
                  </a:lnTo>
                  <a:lnTo>
                    <a:pt x="19240" y="701903"/>
                  </a:lnTo>
                  <a:lnTo>
                    <a:pt x="19748" y="714603"/>
                  </a:lnTo>
                  <a:lnTo>
                    <a:pt x="21247" y="714603"/>
                  </a:lnTo>
                  <a:lnTo>
                    <a:pt x="21107" y="701903"/>
                  </a:lnTo>
                  <a:lnTo>
                    <a:pt x="20561" y="651103"/>
                  </a:lnTo>
                  <a:lnTo>
                    <a:pt x="23939" y="638403"/>
                  </a:lnTo>
                  <a:lnTo>
                    <a:pt x="21742" y="638403"/>
                  </a:lnTo>
                  <a:lnTo>
                    <a:pt x="21602" y="625703"/>
                  </a:lnTo>
                  <a:lnTo>
                    <a:pt x="16611" y="625703"/>
                  </a:lnTo>
                  <a:lnTo>
                    <a:pt x="12395" y="625703"/>
                  </a:lnTo>
                  <a:lnTo>
                    <a:pt x="10464" y="625703"/>
                  </a:lnTo>
                  <a:lnTo>
                    <a:pt x="8572" y="625703"/>
                  </a:lnTo>
                  <a:lnTo>
                    <a:pt x="5003" y="651103"/>
                  </a:lnTo>
                  <a:lnTo>
                    <a:pt x="2692" y="676503"/>
                  </a:lnTo>
                  <a:lnTo>
                    <a:pt x="3479" y="676503"/>
                  </a:lnTo>
                  <a:lnTo>
                    <a:pt x="2324" y="689203"/>
                  </a:lnTo>
                  <a:lnTo>
                    <a:pt x="2070" y="689203"/>
                  </a:lnTo>
                  <a:lnTo>
                    <a:pt x="2273" y="701903"/>
                  </a:lnTo>
                  <a:lnTo>
                    <a:pt x="1028" y="714603"/>
                  </a:lnTo>
                  <a:lnTo>
                    <a:pt x="469" y="727303"/>
                  </a:lnTo>
                  <a:lnTo>
                    <a:pt x="254" y="727303"/>
                  </a:lnTo>
                  <a:lnTo>
                    <a:pt x="0" y="752703"/>
                  </a:lnTo>
                  <a:lnTo>
                    <a:pt x="736" y="740003"/>
                  </a:lnTo>
                  <a:lnTo>
                    <a:pt x="2501" y="752703"/>
                  </a:lnTo>
                  <a:lnTo>
                    <a:pt x="2743" y="752703"/>
                  </a:lnTo>
                  <a:lnTo>
                    <a:pt x="2463" y="765403"/>
                  </a:lnTo>
                  <a:lnTo>
                    <a:pt x="2641" y="778103"/>
                  </a:lnTo>
                  <a:lnTo>
                    <a:pt x="2197" y="778103"/>
                  </a:lnTo>
                  <a:lnTo>
                    <a:pt x="1892" y="790803"/>
                  </a:lnTo>
                  <a:lnTo>
                    <a:pt x="2171" y="803503"/>
                  </a:lnTo>
                  <a:lnTo>
                    <a:pt x="2705" y="803503"/>
                  </a:lnTo>
                  <a:lnTo>
                    <a:pt x="3175" y="816203"/>
                  </a:lnTo>
                  <a:lnTo>
                    <a:pt x="4000" y="816203"/>
                  </a:lnTo>
                  <a:lnTo>
                    <a:pt x="4368" y="828903"/>
                  </a:lnTo>
                  <a:lnTo>
                    <a:pt x="5041" y="841603"/>
                  </a:lnTo>
                  <a:lnTo>
                    <a:pt x="10490" y="841603"/>
                  </a:lnTo>
                  <a:lnTo>
                    <a:pt x="10845" y="854303"/>
                  </a:lnTo>
                  <a:lnTo>
                    <a:pt x="11112" y="867003"/>
                  </a:lnTo>
                  <a:lnTo>
                    <a:pt x="11722" y="867003"/>
                  </a:lnTo>
                  <a:lnTo>
                    <a:pt x="12636" y="879703"/>
                  </a:lnTo>
                  <a:lnTo>
                    <a:pt x="14033" y="892403"/>
                  </a:lnTo>
                  <a:lnTo>
                    <a:pt x="16116" y="905103"/>
                  </a:lnTo>
                  <a:lnTo>
                    <a:pt x="15976" y="892403"/>
                  </a:lnTo>
                  <a:lnTo>
                    <a:pt x="17170" y="892403"/>
                  </a:lnTo>
                  <a:lnTo>
                    <a:pt x="17868" y="905103"/>
                  </a:lnTo>
                  <a:lnTo>
                    <a:pt x="18186" y="905103"/>
                  </a:lnTo>
                  <a:lnTo>
                    <a:pt x="18173" y="930503"/>
                  </a:lnTo>
                  <a:lnTo>
                    <a:pt x="18465" y="943203"/>
                  </a:lnTo>
                  <a:lnTo>
                    <a:pt x="15887" y="943203"/>
                  </a:lnTo>
                  <a:lnTo>
                    <a:pt x="19469" y="955903"/>
                  </a:lnTo>
                  <a:lnTo>
                    <a:pt x="24104" y="955903"/>
                  </a:lnTo>
                  <a:lnTo>
                    <a:pt x="28600" y="968603"/>
                  </a:lnTo>
                  <a:lnTo>
                    <a:pt x="25171" y="968603"/>
                  </a:lnTo>
                  <a:lnTo>
                    <a:pt x="27165" y="981303"/>
                  </a:lnTo>
                  <a:lnTo>
                    <a:pt x="28575" y="981303"/>
                  </a:lnTo>
                  <a:lnTo>
                    <a:pt x="31407" y="994003"/>
                  </a:lnTo>
                  <a:lnTo>
                    <a:pt x="35255" y="994003"/>
                  </a:lnTo>
                  <a:lnTo>
                    <a:pt x="39712" y="1006703"/>
                  </a:lnTo>
                  <a:lnTo>
                    <a:pt x="44818" y="1019403"/>
                  </a:lnTo>
                  <a:lnTo>
                    <a:pt x="49555" y="1032103"/>
                  </a:lnTo>
                  <a:lnTo>
                    <a:pt x="53695" y="1044803"/>
                  </a:lnTo>
                  <a:lnTo>
                    <a:pt x="57010" y="1057503"/>
                  </a:lnTo>
                  <a:lnTo>
                    <a:pt x="56070" y="1044803"/>
                  </a:lnTo>
                  <a:lnTo>
                    <a:pt x="61328" y="1044803"/>
                  </a:lnTo>
                  <a:lnTo>
                    <a:pt x="67589" y="1070203"/>
                  </a:lnTo>
                  <a:lnTo>
                    <a:pt x="74561" y="1082903"/>
                  </a:lnTo>
                  <a:lnTo>
                    <a:pt x="82410" y="1095603"/>
                  </a:lnTo>
                  <a:lnTo>
                    <a:pt x="91325" y="1108303"/>
                  </a:lnTo>
                  <a:lnTo>
                    <a:pt x="91414" y="1109675"/>
                  </a:lnTo>
                  <a:lnTo>
                    <a:pt x="89141" y="1106335"/>
                  </a:lnTo>
                  <a:lnTo>
                    <a:pt x="87287" y="1104023"/>
                  </a:lnTo>
                  <a:lnTo>
                    <a:pt x="87299" y="1105242"/>
                  </a:lnTo>
                  <a:lnTo>
                    <a:pt x="90182" y="1109383"/>
                  </a:lnTo>
                  <a:lnTo>
                    <a:pt x="91490" y="1110818"/>
                  </a:lnTo>
                  <a:lnTo>
                    <a:pt x="92202" y="1121003"/>
                  </a:lnTo>
                  <a:lnTo>
                    <a:pt x="95580" y="1121003"/>
                  </a:lnTo>
                  <a:lnTo>
                    <a:pt x="99644" y="1133703"/>
                  </a:lnTo>
                  <a:lnTo>
                    <a:pt x="104152" y="1133703"/>
                  </a:lnTo>
                  <a:lnTo>
                    <a:pt x="109004" y="1146403"/>
                  </a:lnTo>
                  <a:lnTo>
                    <a:pt x="113842" y="1146403"/>
                  </a:lnTo>
                  <a:lnTo>
                    <a:pt x="118351" y="1159103"/>
                  </a:lnTo>
                  <a:lnTo>
                    <a:pt x="125310" y="1159103"/>
                  </a:lnTo>
                  <a:lnTo>
                    <a:pt x="127685" y="1171803"/>
                  </a:lnTo>
                  <a:lnTo>
                    <a:pt x="133946" y="1184503"/>
                  </a:lnTo>
                  <a:lnTo>
                    <a:pt x="142824" y="1197203"/>
                  </a:lnTo>
                  <a:lnTo>
                    <a:pt x="153047" y="1209903"/>
                  </a:lnTo>
                  <a:lnTo>
                    <a:pt x="163042" y="1222603"/>
                  </a:lnTo>
                  <a:lnTo>
                    <a:pt x="171462" y="1222603"/>
                  </a:lnTo>
                  <a:lnTo>
                    <a:pt x="176695" y="1235303"/>
                  </a:lnTo>
                  <a:lnTo>
                    <a:pt x="177165" y="1235303"/>
                  </a:lnTo>
                  <a:lnTo>
                    <a:pt x="184607" y="1248003"/>
                  </a:lnTo>
                  <a:lnTo>
                    <a:pt x="192265" y="1248003"/>
                  </a:lnTo>
                  <a:lnTo>
                    <a:pt x="200063" y="1260703"/>
                  </a:lnTo>
                  <a:lnTo>
                    <a:pt x="207962" y="1273403"/>
                  </a:lnTo>
                  <a:lnTo>
                    <a:pt x="206540" y="1273403"/>
                  </a:lnTo>
                  <a:lnTo>
                    <a:pt x="219557" y="1286103"/>
                  </a:lnTo>
                  <a:lnTo>
                    <a:pt x="229565" y="1286103"/>
                  </a:lnTo>
                  <a:lnTo>
                    <a:pt x="237477" y="1298803"/>
                  </a:lnTo>
                  <a:lnTo>
                    <a:pt x="243967" y="1298803"/>
                  </a:lnTo>
                  <a:lnTo>
                    <a:pt x="244449" y="1299400"/>
                  </a:lnTo>
                  <a:lnTo>
                    <a:pt x="248881" y="1311503"/>
                  </a:lnTo>
                  <a:lnTo>
                    <a:pt x="245160" y="1300276"/>
                  </a:lnTo>
                  <a:lnTo>
                    <a:pt x="254304" y="1311503"/>
                  </a:lnTo>
                  <a:lnTo>
                    <a:pt x="262724" y="1324203"/>
                  </a:lnTo>
                  <a:lnTo>
                    <a:pt x="269925" y="1324203"/>
                  </a:lnTo>
                  <a:lnTo>
                    <a:pt x="276593" y="1336903"/>
                  </a:lnTo>
                  <a:lnTo>
                    <a:pt x="290309" y="1336903"/>
                  </a:lnTo>
                  <a:lnTo>
                    <a:pt x="298742" y="1349603"/>
                  </a:lnTo>
                  <a:lnTo>
                    <a:pt x="309245" y="1349603"/>
                  </a:lnTo>
                  <a:lnTo>
                    <a:pt x="310629" y="1362303"/>
                  </a:lnTo>
                  <a:lnTo>
                    <a:pt x="322211" y="1362303"/>
                  </a:lnTo>
                  <a:lnTo>
                    <a:pt x="342544" y="1375003"/>
                  </a:lnTo>
                  <a:lnTo>
                    <a:pt x="368554" y="1400403"/>
                  </a:lnTo>
                  <a:lnTo>
                    <a:pt x="397167" y="1413103"/>
                  </a:lnTo>
                  <a:lnTo>
                    <a:pt x="409041" y="1413103"/>
                  </a:lnTo>
                  <a:lnTo>
                    <a:pt x="443433" y="1438503"/>
                  </a:lnTo>
                  <a:lnTo>
                    <a:pt x="460387" y="1438503"/>
                  </a:lnTo>
                  <a:lnTo>
                    <a:pt x="476338" y="1451203"/>
                  </a:lnTo>
                  <a:lnTo>
                    <a:pt x="490689" y="1451203"/>
                  </a:lnTo>
                  <a:lnTo>
                    <a:pt x="502716" y="1463903"/>
                  </a:lnTo>
                  <a:lnTo>
                    <a:pt x="535787" y="1463903"/>
                  </a:lnTo>
                  <a:lnTo>
                    <a:pt x="533425" y="1451203"/>
                  </a:lnTo>
                  <a:lnTo>
                    <a:pt x="545312" y="1463903"/>
                  </a:lnTo>
                  <a:lnTo>
                    <a:pt x="553783" y="1463903"/>
                  </a:lnTo>
                  <a:lnTo>
                    <a:pt x="570217" y="1476603"/>
                  </a:lnTo>
                  <a:lnTo>
                    <a:pt x="595490" y="1476603"/>
                  </a:lnTo>
                  <a:lnTo>
                    <a:pt x="652894" y="1489303"/>
                  </a:lnTo>
                  <a:lnTo>
                    <a:pt x="860082" y="1489303"/>
                  </a:lnTo>
                  <a:lnTo>
                    <a:pt x="873150" y="1476603"/>
                  </a:lnTo>
                  <a:lnTo>
                    <a:pt x="868222" y="1489303"/>
                  </a:lnTo>
                  <a:lnTo>
                    <a:pt x="876274" y="1489303"/>
                  </a:lnTo>
                  <a:lnTo>
                    <a:pt x="882332" y="1476603"/>
                  </a:lnTo>
                  <a:lnTo>
                    <a:pt x="931722" y="1476603"/>
                  </a:lnTo>
                  <a:lnTo>
                    <a:pt x="939520" y="1463903"/>
                  </a:lnTo>
                  <a:lnTo>
                    <a:pt x="955598" y="1463903"/>
                  </a:lnTo>
                  <a:lnTo>
                    <a:pt x="966952" y="1451203"/>
                  </a:lnTo>
                  <a:lnTo>
                    <a:pt x="1002106" y="1451203"/>
                  </a:lnTo>
                  <a:lnTo>
                    <a:pt x="1022223" y="1438503"/>
                  </a:lnTo>
                  <a:lnTo>
                    <a:pt x="1032141" y="1438503"/>
                  </a:lnTo>
                  <a:lnTo>
                    <a:pt x="1041641" y="1425803"/>
                  </a:lnTo>
                  <a:lnTo>
                    <a:pt x="1058811" y="1425803"/>
                  </a:lnTo>
                  <a:lnTo>
                    <a:pt x="1069111" y="1413103"/>
                  </a:lnTo>
                  <a:lnTo>
                    <a:pt x="1086256" y="1413103"/>
                  </a:lnTo>
                  <a:lnTo>
                    <a:pt x="1092631" y="1400403"/>
                  </a:lnTo>
                  <a:lnTo>
                    <a:pt x="1105649" y="1400403"/>
                  </a:lnTo>
                  <a:lnTo>
                    <a:pt x="1112469" y="1387703"/>
                  </a:lnTo>
                  <a:lnTo>
                    <a:pt x="1126896" y="1387703"/>
                  </a:lnTo>
                  <a:lnTo>
                    <a:pt x="1134452" y="1375003"/>
                  </a:lnTo>
                  <a:lnTo>
                    <a:pt x="1146505" y="1375003"/>
                  </a:lnTo>
                  <a:lnTo>
                    <a:pt x="1160005" y="1362303"/>
                  </a:lnTo>
                  <a:lnTo>
                    <a:pt x="1176997" y="1349603"/>
                  </a:lnTo>
                  <a:lnTo>
                    <a:pt x="1190002" y="1349603"/>
                  </a:lnTo>
                  <a:lnTo>
                    <a:pt x="1193076" y="1336903"/>
                  </a:lnTo>
                  <a:lnTo>
                    <a:pt x="1199476" y="1336903"/>
                  </a:lnTo>
                  <a:lnTo>
                    <a:pt x="1207350" y="1324203"/>
                  </a:lnTo>
                  <a:lnTo>
                    <a:pt x="1214742" y="1324203"/>
                  </a:lnTo>
                  <a:lnTo>
                    <a:pt x="1219822" y="1311503"/>
                  </a:lnTo>
                  <a:lnTo>
                    <a:pt x="1230249" y="1311503"/>
                  </a:lnTo>
                  <a:lnTo>
                    <a:pt x="1253820" y="1286103"/>
                  </a:lnTo>
                  <a:lnTo>
                    <a:pt x="1279258" y="1260703"/>
                  </a:lnTo>
                  <a:lnTo>
                    <a:pt x="1304975" y="1235303"/>
                  </a:lnTo>
                  <a:lnTo>
                    <a:pt x="1329410" y="1209903"/>
                  </a:lnTo>
                  <a:lnTo>
                    <a:pt x="1322616" y="1209903"/>
                  </a:lnTo>
                  <a:lnTo>
                    <a:pt x="1328305" y="1197203"/>
                  </a:lnTo>
                  <a:lnTo>
                    <a:pt x="1338478" y="1197203"/>
                  </a:lnTo>
                  <a:lnTo>
                    <a:pt x="1348384" y="1184503"/>
                  </a:lnTo>
                  <a:lnTo>
                    <a:pt x="1351038" y="1171803"/>
                  </a:lnTo>
                  <a:lnTo>
                    <a:pt x="1355547" y="1171803"/>
                  </a:lnTo>
                  <a:lnTo>
                    <a:pt x="1362367" y="1159103"/>
                  </a:lnTo>
                  <a:lnTo>
                    <a:pt x="1360538" y="1159103"/>
                  </a:lnTo>
                  <a:lnTo>
                    <a:pt x="1381569" y="1121003"/>
                  </a:lnTo>
                  <a:lnTo>
                    <a:pt x="1416951" y="1057503"/>
                  </a:lnTo>
                  <a:lnTo>
                    <a:pt x="1431620" y="1019403"/>
                  </a:lnTo>
                  <a:lnTo>
                    <a:pt x="1444586" y="981303"/>
                  </a:lnTo>
                  <a:lnTo>
                    <a:pt x="1456118" y="943203"/>
                  </a:lnTo>
                  <a:lnTo>
                    <a:pt x="1466583" y="905103"/>
                  </a:lnTo>
                  <a:lnTo>
                    <a:pt x="1474038" y="867003"/>
                  </a:lnTo>
                  <a:lnTo>
                    <a:pt x="1471333" y="867003"/>
                  </a:lnTo>
                  <a:lnTo>
                    <a:pt x="1475930" y="841603"/>
                  </a:lnTo>
                  <a:lnTo>
                    <a:pt x="1478165" y="828903"/>
                  </a:lnTo>
                  <a:lnTo>
                    <a:pt x="1480223" y="828903"/>
                  </a:lnTo>
                  <a:lnTo>
                    <a:pt x="1479473" y="816203"/>
                  </a:lnTo>
                  <a:lnTo>
                    <a:pt x="1479727" y="803503"/>
                  </a:lnTo>
                  <a:lnTo>
                    <a:pt x="1480299" y="790803"/>
                  </a:lnTo>
                  <a:lnTo>
                    <a:pt x="1481201" y="790803"/>
                  </a:lnTo>
                  <a:close/>
                </a:path>
                <a:path w="1489075" h="1489709">
                  <a:moveTo>
                    <a:pt x="1489062" y="745807"/>
                  </a:moveTo>
                  <a:lnTo>
                    <a:pt x="1488262" y="734199"/>
                  </a:lnTo>
                  <a:lnTo>
                    <a:pt x="1485798" y="740638"/>
                  </a:lnTo>
                  <a:lnTo>
                    <a:pt x="1486395" y="740333"/>
                  </a:lnTo>
                  <a:lnTo>
                    <a:pt x="1486369" y="747255"/>
                  </a:lnTo>
                  <a:lnTo>
                    <a:pt x="1488630" y="744766"/>
                  </a:lnTo>
                  <a:lnTo>
                    <a:pt x="1489062" y="745807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678129" y="4051401"/>
              <a:ext cx="1647189" cy="5168900"/>
            </a:xfrm>
            <a:custGeom>
              <a:avLst/>
              <a:gdLst/>
              <a:ahLst/>
              <a:cxnLst/>
              <a:rect l="l" t="t" r="r" b="b"/>
              <a:pathLst>
                <a:path w="1647189" h="5168900">
                  <a:moveTo>
                    <a:pt x="1346" y="2463622"/>
                  </a:moveTo>
                  <a:lnTo>
                    <a:pt x="1117" y="2463889"/>
                  </a:lnTo>
                  <a:lnTo>
                    <a:pt x="1168" y="2464282"/>
                  </a:lnTo>
                  <a:lnTo>
                    <a:pt x="1193" y="2464511"/>
                  </a:lnTo>
                  <a:lnTo>
                    <a:pt x="1244" y="2464854"/>
                  </a:lnTo>
                  <a:lnTo>
                    <a:pt x="1282" y="2464460"/>
                  </a:lnTo>
                  <a:lnTo>
                    <a:pt x="1346" y="2463622"/>
                  </a:lnTo>
                  <a:close/>
                </a:path>
                <a:path w="1647189" h="5168900">
                  <a:moveTo>
                    <a:pt x="3263" y="2565400"/>
                  </a:moveTo>
                  <a:lnTo>
                    <a:pt x="1485" y="2552700"/>
                  </a:lnTo>
                  <a:lnTo>
                    <a:pt x="2235" y="2565400"/>
                  </a:lnTo>
                  <a:lnTo>
                    <a:pt x="3263" y="2565400"/>
                  </a:lnTo>
                  <a:close/>
                </a:path>
                <a:path w="1647189" h="5168900">
                  <a:moveTo>
                    <a:pt x="5054" y="2425700"/>
                  </a:moveTo>
                  <a:lnTo>
                    <a:pt x="3060" y="2413000"/>
                  </a:lnTo>
                  <a:lnTo>
                    <a:pt x="4064" y="2425700"/>
                  </a:lnTo>
                  <a:lnTo>
                    <a:pt x="5054" y="2425700"/>
                  </a:lnTo>
                  <a:close/>
                </a:path>
                <a:path w="1647189" h="5168900">
                  <a:moveTo>
                    <a:pt x="8153" y="2489200"/>
                  </a:moveTo>
                  <a:lnTo>
                    <a:pt x="4559" y="2489200"/>
                  </a:lnTo>
                  <a:lnTo>
                    <a:pt x="1257" y="2476500"/>
                  </a:lnTo>
                  <a:lnTo>
                    <a:pt x="774" y="2476500"/>
                  </a:lnTo>
                  <a:lnTo>
                    <a:pt x="482" y="2489200"/>
                  </a:lnTo>
                  <a:lnTo>
                    <a:pt x="622" y="2501900"/>
                  </a:lnTo>
                  <a:lnTo>
                    <a:pt x="1435" y="2514600"/>
                  </a:lnTo>
                  <a:lnTo>
                    <a:pt x="2095" y="2501900"/>
                  </a:lnTo>
                  <a:lnTo>
                    <a:pt x="8153" y="2489200"/>
                  </a:lnTo>
                  <a:close/>
                </a:path>
                <a:path w="1647189" h="5168900">
                  <a:moveTo>
                    <a:pt x="9525" y="2453741"/>
                  </a:moveTo>
                  <a:lnTo>
                    <a:pt x="0" y="2433523"/>
                  </a:lnTo>
                  <a:lnTo>
                    <a:pt x="1600" y="2442337"/>
                  </a:lnTo>
                  <a:lnTo>
                    <a:pt x="2120" y="2449779"/>
                  </a:lnTo>
                  <a:lnTo>
                    <a:pt x="1917" y="2456611"/>
                  </a:lnTo>
                  <a:lnTo>
                    <a:pt x="1346" y="2463609"/>
                  </a:lnTo>
                  <a:lnTo>
                    <a:pt x="9525" y="2453741"/>
                  </a:lnTo>
                  <a:close/>
                </a:path>
                <a:path w="1647189" h="5168900">
                  <a:moveTo>
                    <a:pt x="16014" y="2222500"/>
                  </a:moveTo>
                  <a:lnTo>
                    <a:pt x="14617" y="2235200"/>
                  </a:lnTo>
                  <a:lnTo>
                    <a:pt x="14630" y="2236076"/>
                  </a:lnTo>
                  <a:lnTo>
                    <a:pt x="16014" y="2222500"/>
                  </a:lnTo>
                  <a:close/>
                </a:path>
                <a:path w="1647189" h="5168900">
                  <a:moveTo>
                    <a:pt x="22631" y="2178888"/>
                  </a:moveTo>
                  <a:lnTo>
                    <a:pt x="21932" y="2182050"/>
                  </a:lnTo>
                  <a:lnTo>
                    <a:pt x="22504" y="2184400"/>
                  </a:lnTo>
                  <a:lnTo>
                    <a:pt x="22631" y="2178888"/>
                  </a:lnTo>
                  <a:close/>
                </a:path>
                <a:path w="1647189" h="5168900">
                  <a:moveTo>
                    <a:pt x="27863" y="2120900"/>
                  </a:moveTo>
                  <a:lnTo>
                    <a:pt x="25527" y="2133600"/>
                  </a:lnTo>
                  <a:lnTo>
                    <a:pt x="23914" y="2133600"/>
                  </a:lnTo>
                  <a:lnTo>
                    <a:pt x="23355" y="2146300"/>
                  </a:lnTo>
                  <a:lnTo>
                    <a:pt x="23025" y="2159000"/>
                  </a:lnTo>
                  <a:lnTo>
                    <a:pt x="22796" y="2171700"/>
                  </a:lnTo>
                  <a:lnTo>
                    <a:pt x="22631" y="2178888"/>
                  </a:lnTo>
                  <a:lnTo>
                    <a:pt x="24218" y="2171700"/>
                  </a:lnTo>
                  <a:lnTo>
                    <a:pt x="25069" y="2159000"/>
                  </a:lnTo>
                  <a:lnTo>
                    <a:pt x="25692" y="2146300"/>
                  </a:lnTo>
                  <a:lnTo>
                    <a:pt x="27863" y="2120900"/>
                  </a:lnTo>
                  <a:close/>
                </a:path>
                <a:path w="1647189" h="5168900">
                  <a:moveTo>
                    <a:pt x="32435" y="2692400"/>
                  </a:moveTo>
                  <a:lnTo>
                    <a:pt x="32207" y="2692400"/>
                  </a:lnTo>
                  <a:lnTo>
                    <a:pt x="32131" y="2705100"/>
                  </a:lnTo>
                  <a:lnTo>
                    <a:pt x="32283" y="2705100"/>
                  </a:lnTo>
                  <a:lnTo>
                    <a:pt x="32435" y="2692400"/>
                  </a:lnTo>
                  <a:close/>
                </a:path>
                <a:path w="1647189" h="5168900">
                  <a:moveTo>
                    <a:pt x="33096" y="2981668"/>
                  </a:moveTo>
                  <a:lnTo>
                    <a:pt x="32308" y="2981452"/>
                  </a:lnTo>
                  <a:lnTo>
                    <a:pt x="32029" y="2984169"/>
                  </a:lnTo>
                  <a:lnTo>
                    <a:pt x="33007" y="2993098"/>
                  </a:lnTo>
                  <a:lnTo>
                    <a:pt x="32677" y="2987217"/>
                  </a:lnTo>
                  <a:lnTo>
                    <a:pt x="32804" y="2983890"/>
                  </a:lnTo>
                  <a:lnTo>
                    <a:pt x="33096" y="2981668"/>
                  </a:lnTo>
                  <a:close/>
                </a:path>
                <a:path w="1647189" h="5168900">
                  <a:moveTo>
                    <a:pt x="43484" y="2870200"/>
                  </a:moveTo>
                  <a:lnTo>
                    <a:pt x="42875" y="2857500"/>
                  </a:lnTo>
                  <a:lnTo>
                    <a:pt x="40855" y="2832100"/>
                  </a:lnTo>
                  <a:lnTo>
                    <a:pt x="42164" y="2832100"/>
                  </a:lnTo>
                  <a:lnTo>
                    <a:pt x="42735" y="2844800"/>
                  </a:lnTo>
                  <a:lnTo>
                    <a:pt x="42926" y="2844800"/>
                  </a:lnTo>
                  <a:lnTo>
                    <a:pt x="42799" y="2832100"/>
                  </a:lnTo>
                  <a:lnTo>
                    <a:pt x="42367" y="2819400"/>
                  </a:lnTo>
                  <a:lnTo>
                    <a:pt x="41744" y="2819400"/>
                  </a:lnTo>
                  <a:lnTo>
                    <a:pt x="41071" y="2806700"/>
                  </a:lnTo>
                  <a:lnTo>
                    <a:pt x="40233" y="2794000"/>
                  </a:lnTo>
                  <a:lnTo>
                    <a:pt x="39281" y="2794000"/>
                  </a:lnTo>
                  <a:lnTo>
                    <a:pt x="36207" y="2768600"/>
                  </a:lnTo>
                  <a:lnTo>
                    <a:pt x="34493" y="2755900"/>
                  </a:lnTo>
                  <a:lnTo>
                    <a:pt x="33502" y="2743200"/>
                  </a:lnTo>
                  <a:lnTo>
                    <a:pt x="33642" y="2730500"/>
                  </a:lnTo>
                  <a:lnTo>
                    <a:pt x="32004" y="2717800"/>
                  </a:lnTo>
                  <a:lnTo>
                    <a:pt x="31902" y="2705100"/>
                  </a:lnTo>
                  <a:lnTo>
                    <a:pt x="32131" y="2705100"/>
                  </a:lnTo>
                  <a:lnTo>
                    <a:pt x="31800" y="2692400"/>
                  </a:lnTo>
                  <a:lnTo>
                    <a:pt x="31343" y="2692400"/>
                  </a:lnTo>
                  <a:lnTo>
                    <a:pt x="30759" y="2679700"/>
                  </a:lnTo>
                  <a:lnTo>
                    <a:pt x="30035" y="2667000"/>
                  </a:lnTo>
                  <a:lnTo>
                    <a:pt x="32766" y="2667000"/>
                  </a:lnTo>
                  <a:lnTo>
                    <a:pt x="33070" y="2661932"/>
                  </a:lnTo>
                  <a:lnTo>
                    <a:pt x="33731" y="2669286"/>
                  </a:lnTo>
                  <a:lnTo>
                    <a:pt x="33655" y="2676258"/>
                  </a:lnTo>
                  <a:lnTo>
                    <a:pt x="33261" y="2682202"/>
                  </a:lnTo>
                  <a:lnTo>
                    <a:pt x="36169" y="2663621"/>
                  </a:lnTo>
                  <a:lnTo>
                    <a:pt x="36639" y="2657652"/>
                  </a:lnTo>
                  <a:lnTo>
                    <a:pt x="35560" y="2656128"/>
                  </a:lnTo>
                  <a:lnTo>
                    <a:pt x="33210" y="2659799"/>
                  </a:lnTo>
                  <a:lnTo>
                    <a:pt x="33553" y="2654300"/>
                  </a:lnTo>
                  <a:lnTo>
                    <a:pt x="31051" y="2654300"/>
                  </a:lnTo>
                  <a:lnTo>
                    <a:pt x="28930" y="2667000"/>
                  </a:lnTo>
                  <a:lnTo>
                    <a:pt x="28257" y="2654300"/>
                  </a:lnTo>
                  <a:lnTo>
                    <a:pt x="27495" y="2654300"/>
                  </a:lnTo>
                  <a:lnTo>
                    <a:pt x="26631" y="2641600"/>
                  </a:lnTo>
                  <a:lnTo>
                    <a:pt x="28270" y="2641600"/>
                  </a:lnTo>
                  <a:lnTo>
                    <a:pt x="27698" y="2628900"/>
                  </a:lnTo>
                  <a:lnTo>
                    <a:pt x="27165" y="2616200"/>
                  </a:lnTo>
                  <a:lnTo>
                    <a:pt x="28930" y="2603500"/>
                  </a:lnTo>
                  <a:lnTo>
                    <a:pt x="27076" y="2603500"/>
                  </a:lnTo>
                  <a:lnTo>
                    <a:pt x="25400" y="2578100"/>
                  </a:lnTo>
                  <a:lnTo>
                    <a:pt x="24688" y="2565400"/>
                  </a:lnTo>
                  <a:lnTo>
                    <a:pt x="23749" y="2565400"/>
                  </a:lnTo>
                  <a:lnTo>
                    <a:pt x="22440" y="2552700"/>
                  </a:lnTo>
                  <a:lnTo>
                    <a:pt x="21767" y="2552700"/>
                  </a:lnTo>
                  <a:lnTo>
                    <a:pt x="22199" y="2540000"/>
                  </a:lnTo>
                  <a:lnTo>
                    <a:pt x="22428" y="2540000"/>
                  </a:lnTo>
                  <a:lnTo>
                    <a:pt x="22250" y="2527300"/>
                  </a:lnTo>
                  <a:lnTo>
                    <a:pt x="21488" y="2514600"/>
                  </a:lnTo>
                  <a:lnTo>
                    <a:pt x="25387" y="2514600"/>
                  </a:lnTo>
                  <a:lnTo>
                    <a:pt x="20167" y="2489200"/>
                  </a:lnTo>
                  <a:lnTo>
                    <a:pt x="21805" y="2476500"/>
                  </a:lnTo>
                  <a:lnTo>
                    <a:pt x="26911" y="2476500"/>
                  </a:lnTo>
                  <a:lnTo>
                    <a:pt x="24866" y="2463800"/>
                  </a:lnTo>
                  <a:lnTo>
                    <a:pt x="24333" y="2451100"/>
                  </a:lnTo>
                  <a:lnTo>
                    <a:pt x="23914" y="2438400"/>
                  </a:lnTo>
                  <a:lnTo>
                    <a:pt x="22250" y="2425700"/>
                  </a:lnTo>
                  <a:lnTo>
                    <a:pt x="24701" y="2425700"/>
                  </a:lnTo>
                  <a:lnTo>
                    <a:pt x="24485" y="2413000"/>
                  </a:lnTo>
                  <a:lnTo>
                    <a:pt x="23888" y="2400300"/>
                  </a:lnTo>
                  <a:lnTo>
                    <a:pt x="23660" y="2387600"/>
                  </a:lnTo>
                  <a:lnTo>
                    <a:pt x="24587" y="2387600"/>
                  </a:lnTo>
                  <a:lnTo>
                    <a:pt x="25577" y="2374900"/>
                  </a:lnTo>
                  <a:lnTo>
                    <a:pt x="26428" y="2374900"/>
                  </a:lnTo>
                  <a:lnTo>
                    <a:pt x="27190" y="2362200"/>
                  </a:lnTo>
                  <a:lnTo>
                    <a:pt x="27901" y="2349500"/>
                  </a:lnTo>
                  <a:lnTo>
                    <a:pt x="28879" y="2349500"/>
                  </a:lnTo>
                  <a:lnTo>
                    <a:pt x="31788" y="2311400"/>
                  </a:lnTo>
                  <a:lnTo>
                    <a:pt x="36131" y="2247900"/>
                  </a:lnTo>
                  <a:lnTo>
                    <a:pt x="17284" y="2247900"/>
                  </a:lnTo>
                  <a:lnTo>
                    <a:pt x="14693" y="2247900"/>
                  </a:lnTo>
                  <a:lnTo>
                    <a:pt x="13411" y="2247900"/>
                  </a:lnTo>
                  <a:lnTo>
                    <a:pt x="14719" y="2260600"/>
                  </a:lnTo>
                  <a:lnTo>
                    <a:pt x="16344" y="2273300"/>
                  </a:lnTo>
                  <a:lnTo>
                    <a:pt x="15214" y="2282063"/>
                  </a:lnTo>
                  <a:lnTo>
                    <a:pt x="15582" y="2273300"/>
                  </a:lnTo>
                  <a:lnTo>
                    <a:pt x="14655" y="2273300"/>
                  </a:lnTo>
                  <a:lnTo>
                    <a:pt x="14617" y="2286000"/>
                  </a:lnTo>
                  <a:lnTo>
                    <a:pt x="13474" y="2298700"/>
                  </a:lnTo>
                  <a:lnTo>
                    <a:pt x="11899" y="2311400"/>
                  </a:lnTo>
                  <a:lnTo>
                    <a:pt x="10909" y="2311400"/>
                  </a:lnTo>
                  <a:lnTo>
                    <a:pt x="8305" y="2336800"/>
                  </a:lnTo>
                  <a:lnTo>
                    <a:pt x="7124" y="2374900"/>
                  </a:lnTo>
                  <a:lnTo>
                    <a:pt x="7708" y="2413000"/>
                  </a:lnTo>
                  <a:lnTo>
                    <a:pt x="10401" y="2425700"/>
                  </a:lnTo>
                  <a:lnTo>
                    <a:pt x="5054" y="2425700"/>
                  </a:lnTo>
                  <a:lnTo>
                    <a:pt x="7035" y="2438400"/>
                  </a:lnTo>
                  <a:lnTo>
                    <a:pt x="10947" y="2451100"/>
                  </a:lnTo>
                  <a:lnTo>
                    <a:pt x="15036" y="2463800"/>
                  </a:lnTo>
                  <a:lnTo>
                    <a:pt x="19558" y="2489200"/>
                  </a:lnTo>
                  <a:lnTo>
                    <a:pt x="8153" y="2489200"/>
                  </a:lnTo>
                  <a:lnTo>
                    <a:pt x="8572" y="2501900"/>
                  </a:lnTo>
                  <a:lnTo>
                    <a:pt x="5892" y="2514600"/>
                  </a:lnTo>
                  <a:lnTo>
                    <a:pt x="4699" y="2527300"/>
                  </a:lnTo>
                  <a:lnTo>
                    <a:pt x="3644" y="2527300"/>
                  </a:lnTo>
                  <a:lnTo>
                    <a:pt x="1384" y="2552700"/>
                  </a:lnTo>
                  <a:lnTo>
                    <a:pt x="3098" y="2540000"/>
                  </a:lnTo>
                  <a:lnTo>
                    <a:pt x="5867" y="2540000"/>
                  </a:lnTo>
                  <a:lnTo>
                    <a:pt x="8394" y="2552700"/>
                  </a:lnTo>
                  <a:lnTo>
                    <a:pt x="9410" y="2565400"/>
                  </a:lnTo>
                  <a:lnTo>
                    <a:pt x="3263" y="2565400"/>
                  </a:lnTo>
                  <a:lnTo>
                    <a:pt x="5054" y="2578100"/>
                  </a:lnTo>
                  <a:lnTo>
                    <a:pt x="6946" y="2590800"/>
                  </a:lnTo>
                  <a:lnTo>
                    <a:pt x="2921" y="2590800"/>
                  </a:lnTo>
                  <a:lnTo>
                    <a:pt x="1181" y="2603500"/>
                  </a:lnTo>
                  <a:lnTo>
                    <a:pt x="1879" y="2603500"/>
                  </a:lnTo>
                  <a:lnTo>
                    <a:pt x="2247" y="2616200"/>
                  </a:lnTo>
                  <a:lnTo>
                    <a:pt x="2565" y="2628900"/>
                  </a:lnTo>
                  <a:lnTo>
                    <a:pt x="3124" y="2641600"/>
                  </a:lnTo>
                  <a:lnTo>
                    <a:pt x="4267" y="2628900"/>
                  </a:lnTo>
                  <a:lnTo>
                    <a:pt x="6184" y="2654300"/>
                  </a:lnTo>
                  <a:lnTo>
                    <a:pt x="10160" y="2667000"/>
                  </a:lnTo>
                  <a:lnTo>
                    <a:pt x="14312" y="2679700"/>
                  </a:lnTo>
                  <a:lnTo>
                    <a:pt x="16827" y="2705100"/>
                  </a:lnTo>
                  <a:lnTo>
                    <a:pt x="8445" y="2705100"/>
                  </a:lnTo>
                  <a:lnTo>
                    <a:pt x="7429" y="2717800"/>
                  </a:lnTo>
                  <a:lnTo>
                    <a:pt x="12484" y="2730500"/>
                  </a:lnTo>
                  <a:lnTo>
                    <a:pt x="19837" y="2743200"/>
                  </a:lnTo>
                  <a:lnTo>
                    <a:pt x="27355" y="2768600"/>
                  </a:lnTo>
                  <a:lnTo>
                    <a:pt x="32905" y="2794000"/>
                  </a:lnTo>
                  <a:lnTo>
                    <a:pt x="31280" y="2794000"/>
                  </a:lnTo>
                  <a:lnTo>
                    <a:pt x="32334" y="2806700"/>
                  </a:lnTo>
                  <a:lnTo>
                    <a:pt x="33362" y="2806700"/>
                  </a:lnTo>
                  <a:lnTo>
                    <a:pt x="34188" y="2816504"/>
                  </a:lnTo>
                  <a:lnTo>
                    <a:pt x="29248" y="2806700"/>
                  </a:lnTo>
                  <a:lnTo>
                    <a:pt x="21526" y="2781300"/>
                  </a:lnTo>
                  <a:lnTo>
                    <a:pt x="17716" y="2768600"/>
                  </a:lnTo>
                  <a:lnTo>
                    <a:pt x="13919" y="2755900"/>
                  </a:lnTo>
                  <a:lnTo>
                    <a:pt x="7899" y="2730500"/>
                  </a:lnTo>
                  <a:lnTo>
                    <a:pt x="7315" y="2743200"/>
                  </a:lnTo>
                  <a:lnTo>
                    <a:pt x="6781" y="2743200"/>
                  </a:lnTo>
                  <a:lnTo>
                    <a:pt x="6692" y="2755900"/>
                  </a:lnTo>
                  <a:lnTo>
                    <a:pt x="7416" y="2768600"/>
                  </a:lnTo>
                  <a:lnTo>
                    <a:pt x="6223" y="2768600"/>
                  </a:lnTo>
                  <a:lnTo>
                    <a:pt x="4927" y="2755900"/>
                  </a:lnTo>
                  <a:lnTo>
                    <a:pt x="3784" y="2755900"/>
                  </a:lnTo>
                  <a:lnTo>
                    <a:pt x="3073" y="2743200"/>
                  </a:lnTo>
                  <a:lnTo>
                    <a:pt x="5334" y="2794000"/>
                  </a:lnTo>
                  <a:lnTo>
                    <a:pt x="8166" y="2806700"/>
                  </a:lnTo>
                  <a:lnTo>
                    <a:pt x="10845" y="2819400"/>
                  </a:lnTo>
                  <a:lnTo>
                    <a:pt x="13462" y="2832100"/>
                  </a:lnTo>
                  <a:lnTo>
                    <a:pt x="16167" y="2832100"/>
                  </a:lnTo>
                  <a:lnTo>
                    <a:pt x="13690" y="2819400"/>
                  </a:lnTo>
                  <a:lnTo>
                    <a:pt x="11557" y="2806700"/>
                  </a:lnTo>
                  <a:lnTo>
                    <a:pt x="9563" y="2794000"/>
                  </a:lnTo>
                  <a:lnTo>
                    <a:pt x="7467" y="2781300"/>
                  </a:lnTo>
                  <a:lnTo>
                    <a:pt x="13093" y="2781300"/>
                  </a:lnTo>
                  <a:lnTo>
                    <a:pt x="16383" y="2794000"/>
                  </a:lnTo>
                  <a:lnTo>
                    <a:pt x="18008" y="2806700"/>
                  </a:lnTo>
                  <a:lnTo>
                    <a:pt x="19583" y="2806700"/>
                  </a:lnTo>
                  <a:lnTo>
                    <a:pt x="20853" y="2819400"/>
                  </a:lnTo>
                  <a:lnTo>
                    <a:pt x="21945" y="2832100"/>
                  </a:lnTo>
                  <a:lnTo>
                    <a:pt x="22910" y="2832100"/>
                  </a:lnTo>
                  <a:lnTo>
                    <a:pt x="23736" y="2844800"/>
                  </a:lnTo>
                  <a:lnTo>
                    <a:pt x="16560" y="2844800"/>
                  </a:lnTo>
                  <a:lnTo>
                    <a:pt x="18567" y="2857500"/>
                  </a:lnTo>
                  <a:lnTo>
                    <a:pt x="20078" y="2870200"/>
                  </a:lnTo>
                  <a:lnTo>
                    <a:pt x="43484" y="2870200"/>
                  </a:lnTo>
                  <a:close/>
                </a:path>
                <a:path w="1647189" h="5168900">
                  <a:moveTo>
                    <a:pt x="46443" y="2006155"/>
                  </a:moveTo>
                  <a:lnTo>
                    <a:pt x="46355" y="2003691"/>
                  </a:lnTo>
                  <a:lnTo>
                    <a:pt x="45770" y="2003539"/>
                  </a:lnTo>
                  <a:lnTo>
                    <a:pt x="44335" y="2008479"/>
                  </a:lnTo>
                  <a:lnTo>
                    <a:pt x="45148" y="2006854"/>
                  </a:lnTo>
                  <a:lnTo>
                    <a:pt x="45796" y="2006473"/>
                  </a:lnTo>
                  <a:lnTo>
                    <a:pt x="46443" y="2006155"/>
                  </a:lnTo>
                  <a:close/>
                </a:path>
                <a:path w="1647189" h="5168900">
                  <a:moveTo>
                    <a:pt x="48006" y="1990305"/>
                  </a:moveTo>
                  <a:lnTo>
                    <a:pt x="46723" y="1994027"/>
                  </a:lnTo>
                  <a:lnTo>
                    <a:pt x="45173" y="1999399"/>
                  </a:lnTo>
                  <a:lnTo>
                    <a:pt x="43243" y="2007031"/>
                  </a:lnTo>
                  <a:lnTo>
                    <a:pt x="48006" y="1990305"/>
                  </a:lnTo>
                  <a:close/>
                </a:path>
                <a:path w="1647189" h="5168900">
                  <a:moveTo>
                    <a:pt x="52882" y="2018004"/>
                  </a:moveTo>
                  <a:lnTo>
                    <a:pt x="51384" y="2021636"/>
                  </a:lnTo>
                  <a:lnTo>
                    <a:pt x="51777" y="2024900"/>
                  </a:lnTo>
                  <a:lnTo>
                    <a:pt x="52451" y="2030730"/>
                  </a:lnTo>
                  <a:lnTo>
                    <a:pt x="52882" y="2018004"/>
                  </a:lnTo>
                  <a:close/>
                </a:path>
                <a:path w="1647189" h="5168900">
                  <a:moveTo>
                    <a:pt x="61125" y="3103867"/>
                  </a:moveTo>
                  <a:lnTo>
                    <a:pt x="61023" y="3103143"/>
                  </a:lnTo>
                  <a:lnTo>
                    <a:pt x="60883" y="3105696"/>
                  </a:lnTo>
                  <a:lnTo>
                    <a:pt x="60921" y="3105251"/>
                  </a:lnTo>
                  <a:lnTo>
                    <a:pt x="61125" y="3103867"/>
                  </a:lnTo>
                  <a:close/>
                </a:path>
                <a:path w="1647189" h="5168900">
                  <a:moveTo>
                    <a:pt x="78841" y="3249955"/>
                  </a:moveTo>
                  <a:lnTo>
                    <a:pt x="76923" y="3237992"/>
                  </a:lnTo>
                  <a:lnTo>
                    <a:pt x="74663" y="3225800"/>
                  </a:lnTo>
                  <a:lnTo>
                    <a:pt x="73037" y="3238500"/>
                  </a:lnTo>
                  <a:lnTo>
                    <a:pt x="75692" y="3238500"/>
                  </a:lnTo>
                  <a:lnTo>
                    <a:pt x="78841" y="3249955"/>
                  </a:lnTo>
                  <a:close/>
                </a:path>
                <a:path w="1647189" h="5168900">
                  <a:moveTo>
                    <a:pt x="79057" y="3250755"/>
                  </a:moveTo>
                  <a:lnTo>
                    <a:pt x="78841" y="3249955"/>
                  </a:lnTo>
                  <a:lnTo>
                    <a:pt x="79044" y="3251200"/>
                  </a:lnTo>
                  <a:lnTo>
                    <a:pt x="79057" y="3250755"/>
                  </a:lnTo>
                  <a:close/>
                </a:path>
                <a:path w="1647189" h="5168900">
                  <a:moveTo>
                    <a:pt x="79565" y="4865865"/>
                  </a:moveTo>
                  <a:lnTo>
                    <a:pt x="78320" y="4854105"/>
                  </a:lnTo>
                  <a:lnTo>
                    <a:pt x="77177" y="4853254"/>
                  </a:lnTo>
                  <a:lnTo>
                    <a:pt x="76911" y="4855730"/>
                  </a:lnTo>
                  <a:lnTo>
                    <a:pt x="79565" y="4865865"/>
                  </a:lnTo>
                  <a:close/>
                </a:path>
                <a:path w="1647189" h="5168900">
                  <a:moveTo>
                    <a:pt x="86880" y="3263900"/>
                  </a:moveTo>
                  <a:lnTo>
                    <a:pt x="84023" y="3251200"/>
                  </a:lnTo>
                  <a:lnTo>
                    <a:pt x="79590" y="3237992"/>
                  </a:lnTo>
                  <a:lnTo>
                    <a:pt x="79679" y="3238500"/>
                  </a:lnTo>
                  <a:lnTo>
                    <a:pt x="79108" y="3249955"/>
                  </a:lnTo>
                  <a:lnTo>
                    <a:pt x="79184" y="3251200"/>
                  </a:lnTo>
                  <a:lnTo>
                    <a:pt x="83032" y="3263900"/>
                  </a:lnTo>
                  <a:lnTo>
                    <a:pt x="86753" y="3276600"/>
                  </a:lnTo>
                  <a:lnTo>
                    <a:pt x="86880" y="3263900"/>
                  </a:lnTo>
                  <a:close/>
                </a:path>
                <a:path w="1647189" h="5168900">
                  <a:moveTo>
                    <a:pt x="97612" y="3215411"/>
                  </a:moveTo>
                  <a:lnTo>
                    <a:pt x="96888" y="3207677"/>
                  </a:lnTo>
                  <a:lnTo>
                    <a:pt x="95669" y="3199663"/>
                  </a:lnTo>
                  <a:lnTo>
                    <a:pt x="93929" y="3191560"/>
                  </a:lnTo>
                  <a:lnTo>
                    <a:pt x="91592" y="3183547"/>
                  </a:lnTo>
                  <a:lnTo>
                    <a:pt x="91909" y="3189516"/>
                  </a:lnTo>
                  <a:lnTo>
                    <a:pt x="94830" y="3201759"/>
                  </a:lnTo>
                  <a:lnTo>
                    <a:pt x="96253" y="3208312"/>
                  </a:lnTo>
                  <a:lnTo>
                    <a:pt x="97612" y="3215411"/>
                  </a:lnTo>
                  <a:close/>
                </a:path>
                <a:path w="1647189" h="5168900">
                  <a:moveTo>
                    <a:pt x="101358" y="3243224"/>
                  </a:moveTo>
                  <a:lnTo>
                    <a:pt x="100495" y="3235223"/>
                  </a:lnTo>
                  <a:lnTo>
                    <a:pt x="99580" y="3228009"/>
                  </a:lnTo>
                  <a:lnTo>
                    <a:pt x="98615" y="3221444"/>
                  </a:lnTo>
                  <a:lnTo>
                    <a:pt x="97612" y="3215411"/>
                  </a:lnTo>
                  <a:lnTo>
                    <a:pt x="98767" y="3233255"/>
                  </a:lnTo>
                  <a:lnTo>
                    <a:pt x="99682" y="3239490"/>
                  </a:lnTo>
                  <a:lnTo>
                    <a:pt x="101358" y="3243224"/>
                  </a:lnTo>
                  <a:close/>
                </a:path>
                <a:path w="1647189" h="5168900">
                  <a:moveTo>
                    <a:pt x="106781" y="3352800"/>
                  </a:moveTo>
                  <a:lnTo>
                    <a:pt x="104978" y="3340100"/>
                  </a:lnTo>
                  <a:lnTo>
                    <a:pt x="106324" y="3352800"/>
                  </a:lnTo>
                  <a:lnTo>
                    <a:pt x="106781" y="3352800"/>
                  </a:lnTo>
                  <a:close/>
                </a:path>
                <a:path w="1647189" h="5168900">
                  <a:moveTo>
                    <a:pt x="150761" y="1574800"/>
                  </a:moveTo>
                  <a:lnTo>
                    <a:pt x="147815" y="1574800"/>
                  </a:lnTo>
                  <a:lnTo>
                    <a:pt x="146342" y="1584312"/>
                  </a:lnTo>
                  <a:lnTo>
                    <a:pt x="150761" y="1574800"/>
                  </a:lnTo>
                  <a:close/>
                </a:path>
                <a:path w="1647189" h="5168900">
                  <a:moveTo>
                    <a:pt x="155143" y="3523526"/>
                  </a:moveTo>
                  <a:lnTo>
                    <a:pt x="155041" y="3523284"/>
                  </a:lnTo>
                  <a:lnTo>
                    <a:pt x="154330" y="3522065"/>
                  </a:lnTo>
                  <a:lnTo>
                    <a:pt x="153657" y="3522014"/>
                  </a:lnTo>
                  <a:lnTo>
                    <a:pt x="154470" y="3522522"/>
                  </a:lnTo>
                  <a:lnTo>
                    <a:pt x="155143" y="3523526"/>
                  </a:lnTo>
                  <a:close/>
                </a:path>
                <a:path w="1647189" h="5168900">
                  <a:moveTo>
                    <a:pt x="156222" y="3484702"/>
                  </a:moveTo>
                  <a:lnTo>
                    <a:pt x="155994" y="3483064"/>
                  </a:lnTo>
                  <a:lnTo>
                    <a:pt x="155968" y="3482352"/>
                  </a:lnTo>
                  <a:lnTo>
                    <a:pt x="156171" y="3482759"/>
                  </a:lnTo>
                  <a:lnTo>
                    <a:pt x="154355" y="3476129"/>
                  </a:lnTo>
                  <a:lnTo>
                    <a:pt x="155346" y="3480485"/>
                  </a:lnTo>
                  <a:lnTo>
                    <a:pt x="156222" y="3484702"/>
                  </a:lnTo>
                  <a:close/>
                </a:path>
                <a:path w="1647189" h="5168900">
                  <a:moveTo>
                    <a:pt x="157899" y="5038877"/>
                  </a:moveTo>
                  <a:lnTo>
                    <a:pt x="156083" y="5035905"/>
                  </a:lnTo>
                  <a:lnTo>
                    <a:pt x="156845" y="5043132"/>
                  </a:lnTo>
                  <a:lnTo>
                    <a:pt x="157899" y="5038877"/>
                  </a:lnTo>
                  <a:close/>
                </a:path>
                <a:path w="1647189" h="5168900">
                  <a:moveTo>
                    <a:pt x="158102" y="3495281"/>
                  </a:moveTo>
                  <a:lnTo>
                    <a:pt x="157645" y="3492144"/>
                  </a:lnTo>
                  <a:lnTo>
                    <a:pt x="157022" y="3488575"/>
                  </a:lnTo>
                  <a:lnTo>
                    <a:pt x="156222" y="3484702"/>
                  </a:lnTo>
                  <a:lnTo>
                    <a:pt x="156451" y="3486429"/>
                  </a:lnTo>
                  <a:lnTo>
                    <a:pt x="157010" y="3489655"/>
                  </a:lnTo>
                  <a:lnTo>
                    <a:pt x="158102" y="3495281"/>
                  </a:lnTo>
                  <a:close/>
                </a:path>
                <a:path w="1647189" h="5168900">
                  <a:moveTo>
                    <a:pt x="158432" y="3490836"/>
                  </a:moveTo>
                  <a:lnTo>
                    <a:pt x="156794" y="3483978"/>
                  </a:lnTo>
                  <a:lnTo>
                    <a:pt x="156171" y="3482759"/>
                  </a:lnTo>
                  <a:lnTo>
                    <a:pt x="158432" y="3490836"/>
                  </a:lnTo>
                  <a:close/>
                </a:path>
                <a:path w="1647189" h="5168900">
                  <a:moveTo>
                    <a:pt x="161277" y="3500424"/>
                  </a:moveTo>
                  <a:lnTo>
                    <a:pt x="158953" y="3493325"/>
                  </a:lnTo>
                  <a:lnTo>
                    <a:pt x="160528" y="3500488"/>
                  </a:lnTo>
                  <a:lnTo>
                    <a:pt x="161226" y="3501402"/>
                  </a:lnTo>
                  <a:lnTo>
                    <a:pt x="161277" y="3500424"/>
                  </a:lnTo>
                  <a:close/>
                </a:path>
                <a:path w="1647189" h="5168900">
                  <a:moveTo>
                    <a:pt x="176733" y="1498320"/>
                  </a:moveTo>
                  <a:lnTo>
                    <a:pt x="176682" y="1496987"/>
                  </a:lnTo>
                  <a:lnTo>
                    <a:pt x="175717" y="1499463"/>
                  </a:lnTo>
                  <a:lnTo>
                    <a:pt x="176326" y="1501394"/>
                  </a:lnTo>
                  <a:lnTo>
                    <a:pt x="176733" y="1498320"/>
                  </a:lnTo>
                  <a:close/>
                </a:path>
                <a:path w="1647189" h="5168900">
                  <a:moveTo>
                    <a:pt x="182905" y="3605174"/>
                  </a:moveTo>
                  <a:lnTo>
                    <a:pt x="178269" y="3581400"/>
                  </a:lnTo>
                  <a:lnTo>
                    <a:pt x="173672" y="3568700"/>
                  </a:lnTo>
                  <a:lnTo>
                    <a:pt x="171678" y="3568700"/>
                  </a:lnTo>
                  <a:lnTo>
                    <a:pt x="171183" y="3556000"/>
                  </a:lnTo>
                  <a:lnTo>
                    <a:pt x="169214" y="3543300"/>
                  </a:lnTo>
                  <a:lnTo>
                    <a:pt x="166865" y="3530600"/>
                  </a:lnTo>
                  <a:lnTo>
                    <a:pt x="165214" y="3517900"/>
                  </a:lnTo>
                  <a:lnTo>
                    <a:pt x="162902" y="3517900"/>
                  </a:lnTo>
                  <a:lnTo>
                    <a:pt x="160515" y="3505200"/>
                  </a:lnTo>
                  <a:lnTo>
                    <a:pt x="158902" y="3505200"/>
                  </a:lnTo>
                  <a:lnTo>
                    <a:pt x="159194" y="3517900"/>
                  </a:lnTo>
                  <a:lnTo>
                    <a:pt x="158877" y="3517900"/>
                  </a:lnTo>
                  <a:lnTo>
                    <a:pt x="154559" y="3505200"/>
                  </a:lnTo>
                  <a:lnTo>
                    <a:pt x="149872" y="3492500"/>
                  </a:lnTo>
                  <a:lnTo>
                    <a:pt x="145440" y="3479800"/>
                  </a:lnTo>
                  <a:lnTo>
                    <a:pt x="141871" y="3467100"/>
                  </a:lnTo>
                  <a:lnTo>
                    <a:pt x="141427" y="3454400"/>
                  </a:lnTo>
                  <a:lnTo>
                    <a:pt x="142379" y="3467100"/>
                  </a:lnTo>
                  <a:lnTo>
                    <a:pt x="144310" y="3467100"/>
                  </a:lnTo>
                  <a:lnTo>
                    <a:pt x="141452" y="3454400"/>
                  </a:lnTo>
                  <a:lnTo>
                    <a:pt x="138595" y="3441700"/>
                  </a:lnTo>
                  <a:lnTo>
                    <a:pt x="139382" y="3441700"/>
                  </a:lnTo>
                  <a:lnTo>
                    <a:pt x="139344" y="3429000"/>
                  </a:lnTo>
                  <a:lnTo>
                    <a:pt x="140296" y="3429000"/>
                  </a:lnTo>
                  <a:lnTo>
                    <a:pt x="144056" y="3441700"/>
                  </a:lnTo>
                  <a:lnTo>
                    <a:pt x="138722" y="3416300"/>
                  </a:lnTo>
                  <a:lnTo>
                    <a:pt x="137109" y="3403600"/>
                  </a:lnTo>
                  <a:lnTo>
                    <a:pt x="134874" y="3390900"/>
                  </a:lnTo>
                  <a:lnTo>
                    <a:pt x="132753" y="3380714"/>
                  </a:lnTo>
                  <a:lnTo>
                    <a:pt x="132753" y="3403600"/>
                  </a:lnTo>
                  <a:lnTo>
                    <a:pt x="132461" y="3403600"/>
                  </a:lnTo>
                  <a:lnTo>
                    <a:pt x="131330" y="3390900"/>
                  </a:lnTo>
                  <a:lnTo>
                    <a:pt x="132753" y="3403600"/>
                  </a:lnTo>
                  <a:lnTo>
                    <a:pt x="132753" y="3380714"/>
                  </a:lnTo>
                  <a:lnTo>
                    <a:pt x="132232" y="3378200"/>
                  </a:lnTo>
                  <a:lnTo>
                    <a:pt x="129362" y="3378200"/>
                  </a:lnTo>
                  <a:lnTo>
                    <a:pt x="127101" y="3365500"/>
                  </a:lnTo>
                  <a:lnTo>
                    <a:pt x="124383" y="3352800"/>
                  </a:lnTo>
                  <a:lnTo>
                    <a:pt x="124193" y="3352800"/>
                  </a:lnTo>
                  <a:lnTo>
                    <a:pt x="121602" y="3340100"/>
                  </a:lnTo>
                  <a:lnTo>
                    <a:pt x="119049" y="3340100"/>
                  </a:lnTo>
                  <a:lnTo>
                    <a:pt x="116598" y="3327400"/>
                  </a:lnTo>
                  <a:lnTo>
                    <a:pt x="114312" y="3314700"/>
                  </a:lnTo>
                  <a:lnTo>
                    <a:pt x="114947" y="3314700"/>
                  </a:lnTo>
                  <a:lnTo>
                    <a:pt x="108864" y="3289300"/>
                  </a:lnTo>
                  <a:lnTo>
                    <a:pt x="102031" y="3263900"/>
                  </a:lnTo>
                  <a:lnTo>
                    <a:pt x="95897" y="3225800"/>
                  </a:lnTo>
                  <a:lnTo>
                    <a:pt x="91909" y="3200400"/>
                  </a:lnTo>
                  <a:lnTo>
                    <a:pt x="89789" y="3187700"/>
                  </a:lnTo>
                  <a:lnTo>
                    <a:pt x="85483" y="3162300"/>
                  </a:lnTo>
                  <a:lnTo>
                    <a:pt x="83413" y="3149600"/>
                  </a:lnTo>
                  <a:lnTo>
                    <a:pt x="85166" y="3149600"/>
                  </a:lnTo>
                  <a:lnTo>
                    <a:pt x="82753" y="3124200"/>
                  </a:lnTo>
                  <a:lnTo>
                    <a:pt x="80594" y="3111500"/>
                  </a:lnTo>
                  <a:lnTo>
                    <a:pt x="78397" y="3098800"/>
                  </a:lnTo>
                  <a:lnTo>
                    <a:pt x="75895" y="3086100"/>
                  </a:lnTo>
                  <a:lnTo>
                    <a:pt x="75615" y="3073400"/>
                  </a:lnTo>
                  <a:lnTo>
                    <a:pt x="71907" y="3035300"/>
                  </a:lnTo>
                  <a:lnTo>
                    <a:pt x="69507" y="3022600"/>
                  </a:lnTo>
                  <a:lnTo>
                    <a:pt x="67106" y="3009900"/>
                  </a:lnTo>
                  <a:lnTo>
                    <a:pt x="63538" y="2984500"/>
                  </a:lnTo>
                  <a:lnTo>
                    <a:pt x="60198" y="2984500"/>
                  </a:lnTo>
                  <a:lnTo>
                    <a:pt x="58178" y="2959100"/>
                  </a:lnTo>
                  <a:lnTo>
                    <a:pt x="55803" y="2946400"/>
                  </a:lnTo>
                  <a:lnTo>
                    <a:pt x="53238" y="2933700"/>
                  </a:lnTo>
                  <a:lnTo>
                    <a:pt x="50622" y="2921000"/>
                  </a:lnTo>
                  <a:lnTo>
                    <a:pt x="47942" y="2921000"/>
                  </a:lnTo>
                  <a:lnTo>
                    <a:pt x="45466" y="2895600"/>
                  </a:lnTo>
                  <a:lnTo>
                    <a:pt x="44094" y="2882900"/>
                  </a:lnTo>
                  <a:lnTo>
                    <a:pt x="20396" y="2882900"/>
                  </a:lnTo>
                  <a:lnTo>
                    <a:pt x="18122" y="2882900"/>
                  </a:lnTo>
                  <a:lnTo>
                    <a:pt x="21031" y="2895600"/>
                  </a:lnTo>
                  <a:lnTo>
                    <a:pt x="23545" y="2908300"/>
                  </a:lnTo>
                  <a:lnTo>
                    <a:pt x="23990" y="2921000"/>
                  </a:lnTo>
                  <a:lnTo>
                    <a:pt x="23825" y="2933700"/>
                  </a:lnTo>
                  <a:lnTo>
                    <a:pt x="23101" y="2933700"/>
                  </a:lnTo>
                  <a:lnTo>
                    <a:pt x="22796" y="2946400"/>
                  </a:lnTo>
                  <a:lnTo>
                    <a:pt x="28117" y="2946400"/>
                  </a:lnTo>
                  <a:lnTo>
                    <a:pt x="34671" y="2933700"/>
                  </a:lnTo>
                  <a:lnTo>
                    <a:pt x="41478" y="2933700"/>
                  </a:lnTo>
                  <a:lnTo>
                    <a:pt x="46456" y="2946400"/>
                  </a:lnTo>
                  <a:lnTo>
                    <a:pt x="46926" y="2959100"/>
                  </a:lnTo>
                  <a:lnTo>
                    <a:pt x="47040" y="2984500"/>
                  </a:lnTo>
                  <a:lnTo>
                    <a:pt x="46596" y="2997200"/>
                  </a:lnTo>
                  <a:lnTo>
                    <a:pt x="39751" y="2997200"/>
                  </a:lnTo>
                  <a:lnTo>
                    <a:pt x="35636" y="2984500"/>
                  </a:lnTo>
                  <a:lnTo>
                    <a:pt x="34328" y="2984500"/>
                  </a:lnTo>
                  <a:lnTo>
                    <a:pt x="36779" y="2997200"/>
                  </a:lnTo>
                  <a:lnTo>
                    <a:pt x="36093" y="2997200"/>
                  </a:lnTo>
                  <a:lnTo>
                    <a:pt x="35572" y="3009900"/>
                  </a:lnTo>
                  <a:lnTo>
                    <a:pt x="36703" y="3009900"/>
                  </a:lnTo>
                  <a:lnTo>
                    <a:pt x="39458" y="3022600"/>
                  </a:lnTo>
                  <a:lnTo>
                    <a:pt x="41465" y="3035300"/>
                  </a:lnTo>
                  <a:lnTo>
                    <a:pt x="41541" y="3022600"/>
                  </a:lnTo>
                  <a:lnTo>
                    <a:pt x="43459" y="3035300"/>
                  </a:lnTo>
                  <a:lnTo>
                    <a:pt x="44246" y="3048000"/>
                  </a:lnTo>
                  <a:lnTo>
                    <a:pt x="44932" y="3048000"/>
                  </a:lnTo>
                  <a:lnTo>
                    <a:pt x="46507" y="3060700"/>
                  </a:lnTo>
                  <a:lnTo>
                    <a:pt x="49199" y="3073400"/>
                  </a:lnTo>
                  <a:lnTo>
                    <a:pt x="53898" y="3073400"/>
                  </a:lnTo>
                  <a:lnTo>
                    <a:pt x="59131" y="3086100"/>
                  </a:lnTo>
                  <a:lnTo>
                    <a:pt x="63423" y="3098800"/>
                  </a:lnTo>
                  <a:lnTo>
                    <a:pt x="62153" y="3098800"/>
                  </a:lnTo>
                  <a:lnTo>
                    <a:pt x="61442" y="3111500"/>
                  </a:lnTo>
                  <a:lnTo>
                    <a:pt x="61125" y="3111500"/>
                  </a:lnTo>
                  <a:lnTo>
                    <a:pt x="64935" y="3136900"/>
                  </a:lnTo>
                  <a:lnTo>
                    <a:pt x="67856" y="3162300"/>
                  </a:lnTo>
                  <a:lnTo>
                    <a:pt x="70815" y="3187700"/>
                  </a:lnTo>
                  <a:lnTo>
                    <a:pt x="74752" y="3200400"/>
                  </a:lnTo>
                  <a:lnTo>
                    <a:pt x="74815" y="3213100"/>
                  </a:lnTo>
                  <a:lnTo>
                    <a:pt x="75082" y="3213100"/>
                  </a:lnTo>
                  <a:lnTo>
                    <a:pt x="74815" y="3225800"/>
                  </a:lnTo>
                  <a:lnTo>
                    <a:pt x="75653" y="3225800"/>
                  </a:lnTo>
                  <a:lnTo>
                    <a:pt x="79590" y="3237992"/>
                  </a:lnTo>
                  <a:lnTo>
                    <a:pt x="77393" y="3225800"/>
                  </a:lnTo>
                  <a:lnTo>
                    <a:pt x="80543" y="3225800"/>
                  </a:lnTo>
                  <a:lnTo>
                    <a:pt x="86931" y="3238500"/>
                  </a:lnTo>
                  <a:lnTo>
                    <a:pt x="94170" y="3263900"/>
                  </a:lnTo>
                  <a:lnTo>
                    <a:pt x="101625" y="3289300"/>
                  </a:lnTo>
                  <a:lnTo>
                    <a:pt x="104546" y="3302000"/>
                  </a:lnTo>
                  <a:lnTo>
                    <a:pt x="102539" y="3302000"/>
                  </a:lnTo>
                  <a:lnTo>
                    <a:pt x="106235" y="3327400"/>
                  </a:lnTo>
                  <a:lnTo>
                    <a:pt x="109982" y="3340100"/>
                  </a:lnTo>
                  <a:lnTo>
                    <a:pt x="113614" y="3352800"/>
                  </a:lnTo>
                  <a:lnTo>
                    <a:pt x="117017" y="3352800"/>
                  </a:lnTo>
                  <a:lnTo>
                    <a:pt x="120180" y="3365500"/>
                  </a:lnTo>
                  <a:lnTo>
                    <a:pt x="123126" y="3378200"/>
                  </a:lnTo>
                  <a:lnTo>
                    <a:pt x="125882" y="3390900"/>
                  </a:lnTo>
                  <a:lnTo>
                    <a:pt x="128485" y="3403600"/>
                  </a:lnTo>
                  <a:lnTo>
                    <a:pt x="120573" y="3403600"/>
                  </a:lnTo>
                  <a:lnTo>
                    <a:pt x="116662" y="3390900"/>
                  </a:lnTo>
                  <a:lnTo>
                    <a:pt x="114376" y="3378200"/>
                  </a:lnTo>
                  <a:lnTo>
                    <a:pt x="112636" y="3365500"/>
                  </a:lnTo>
                  <a:lnTo>
                    <a:pt x="110363" y="3352800"/>
                  </a:lnTo>
                  <a:lnTo>
                    <a:pt x="113385" y="3378200"/>
                  </a:lnTo>
                  <a:lnTo>
                    <a:pt x="111010" y="3365500"/>
                  </a:lnTo>
                  <a:lnTo>
                    <a:pt x="108496" y="3352800"/>
                  </a:lnTo>
                  <a:lnTo>
                    <a:pt x="106781" y="3352800"/>
                  </a:lnTo>
                  <a:lnTo>
                    <a:pt x="108572" y="3365500"/>
                  </a:lnTo>
                  <a:lnTo>
                    <a:pt x="116471" y="3403600"/>
                  </a:lnTo>
                  <a:lnTo>
                    <a:pt x="125653" y="3441700"/>
                  </a:lnTo>
                  <a:lnTo>
                    <a:pt x="133146" y="3479800"/>
                  </a:lnTo>
                  <a:lnTo>
                    <a:pt x="135636" y="3479800"/>
                  </a:lnTo>
                  <a:lnTo>
                    <a:pt x="138074" y="3492500"/>
                  </a:lnTo>
                  <a:lnTo>
                    <a:pt x="140487" y="3492500"/>
                  </a:lnTo>
                  <a:lnTo>
                    <a:pt x="136525" y="3479800"/>
                  </a:lnTo>
                  <a:lnTo>
                    <a:pt x="141071" y="3479800"/>
                  </a:lnTo>
                  <a:lnTo>
                    <a:pt x="143789" y="3492500"/>
                  </a:lnTo>
                  <a:lnTo>
                    <a:pt x="143637" y="3492500"/>
                  </a:lnTo>
                  <a:lnTo>
                    <a:pt x="148793" y="3505200"/>
                  </a:lnTo>
                  <a:lnTo>
                    <a:pt x="154114" y="3517900"/>
                  </a:lnTo>
                  <a:lnTo>
                    <a:pt x="159156" y="3530600"/>
                  </a:lnTo>
                  <a:lnTo>
                    <a:pt x="163474" y="3556000"/>
                  </a:lnTo>
                  <a:lnTo>
                    <a:pt x="161912" y="3556000"/>
                  </a:lnTo>
                  <a:lnTo>
                    <a:pt x="158877" y="3543300"/>
                  </a:lnTo>
                  <a:lnTo>
                    <a:pt x="155879" y="3530600"/>
                  </a:lnTo>
                  <a:lnTo>
                    <a:pt x="158648" y="3543300"/>
                  </a:lnTo>
                  <a:lnTo>
                    <a:pt x="161036" y="3556000"/>
                  </a:lnTo>
                  <a:lnTo>
                    <a:pt x="164084" y="3568700"/>
                  </a:lnTo>
                  <a:lnTo>
                    <a:pt x="168833" y="3581400"/>
                  </a:lnTo>
                  <a:lnTo>
                    <a:pt x="166827" y="3568700"/>
                  </a:lnTo>
                  <a:lnTo>
                    <a:pt x="172262" y="3581400"/>
                  </a:lnTo>
                  <a:lnTo>
                    <a:pt x="178054" y="3594100"/>
                  </a:lnTo>
                  <a:lnTo>
                    <a:pt x="182905" y="3605174"/>
                  </a:lnTo>
                  <a:close/>
                </a:path>
                <a:path w="1647189" h="5168900">
                  <a:moveTo>
                    <a:pt x="183616" y="3606800"/>
                  </a:moveTo>
                  <a:lnTo>
                    <a:pt x="182905" y="3605174"/>
                  </a:lnTo>
                  <a:lnTo>
                    <a:pt x="183222" y="3606800"/>
                  </a:lnTo>
                  <a:lnTo>
                    <a:pt x="183616" y="3606800"/>
                  </a:lnTo>
                  <a:close/>
                </a:path>
                <a:path w="1647189" h="5168900">
                  <a:moveTo>
                    <a:pt x="187528" y="3617163"/>
                  </a:moveTo>
                  <a:lnTo>
                    <a:pt x="186778" y="3606800"/>
                  </a:lnTo>
                  <a:lnTo>
                    <a:pt x="183616" y="3606800"/>
                  </a:lnTo>
                  <a:lnTo>
                    <a:pt x="187528" y="3617163"/>
                  </a:lnTo>
                  <a:close/>
                </a:path>
                <a:path w="1647189" h="5168900">
                  <a:moveTo>
                    <a:pt x="188404" y="3619500"/>
                  </a:moveTo>
                  <a:lnTo>
                    <a:pt x="187528" y="3617163"/>
                  </a:lnTo>
                  <a:lnTo>
                    <a:pt x="187693" y="3619500"/>
                  </a:lnTo>
                  <a:lnTo>
                    <a:pt x="188404" y="3619500"/>
                  </a:lnTo>
                  <a:close/>
                </a:path>
                <a:path w="1647189" h="5168900">
                  <a:moveTo>
                    <a:pt x="198577" y="3637521"/>
                  </a:moveTo>
                  <a:lnTo>
                    <a:pt x="194221" y="3627907"/>
                  </a:lnTo>
                  <a:lnTo>
                    <a:pt x="195745" y="3636797"/>
                  </a:lnTo>
                  <a:lnTo>
                    <a:pt x="198577" y="3637521"/>
                  </a:lnTo>
                  <a:close/>
                </a:path>
                <a:path w="1647189" h="5168900">
                  <a:moveTo>
                    <a:pt x="202399" y="1430096"/>
                  </a:moveTo>
                  <a:lnTo>
                    <a:pt x="200990" y="1434134"/>
                  </a:lnTo>
                  <a:lnTo>
                    <a:pt x="200177" y="1436763"/>
                  </a:lnTo>
                  <a:lnTo>
                    <a:pt x="199656" y="1438719"/>
                  </a:lnTo>
                  <a:lnTo>
                    <a:pt x="202399" y="1430096"/>
                  </a:lnTo>
                  <a:close/>
                </a:path>
                <a:path w="1647189" h="5168900">
                  <a:moveTo>
                    <a:pt x="206654" y="3680104"/>
                  </a:moveTo>
                  <a:lnTo>
                    <a:pt x="205435" y="3679863"/>
                  </a:lnTo>
                  <a:lnTo>
                    <a:pt x="204470" y="3680142"/>
                  </a:lnTo>
                  <a:lnTo>
                    <a:pt x="197853" y="3662553"/>
                  </a:lnTo>
                  <a:lnTo>
                    <a:pt x="199275" y="3671519"/>
                  </a:lnTo>
                  <a:lnTo>
                    <a:pt x="201434" y="3683660"/>
                  </a:lnTo>
                  <a:lnTo>
                    <a:pt x="202260" y="3691826"/>
                  </a:lnTo>
                  <a:lnTo>
                    <a:pt x="199720" y="3688854"/>
                  </a:lnTo>
                  <a:lnTo>
                    <a:pt x="195516" y="3675646"/>
                  </a:lnTo>
                  <a:lnTo>
                    <a:pt x="194017" y="3668623"/>
                  </a:lnTo>
                  <a:lnTo>
                    <a:pt x="193675" y="3663772"/>
                  </a:lnTo>
                  <a:lnTo>
                    <a:pt x="192874" y="3657079"/>
                  </a:lnTo>
                  <a:lnTo>
                    <a:pt x="190703" y="3657142"/>
                  </a:lnTo>
                  <a:lnTo>
                    <a:pt x="180517" y="3636708"/>
                  </a:lnTo>
                  <a:lnTo>
                    <a:pt x="176796" y="3634371"/>
                  </a:lnTo>
                  <a:lnTo>
                    <a:pt x="184391" y="3654895"/>
                  </a:lnTo>
                  <a:lnTo>
                    <a:pt x="183819" y="3655491"/>
                  </a:lnTo>
                  <a:lnTo>
                    <a:pt x="180517" y="3648189"/>
                  </a:lnTo>
                  <a:lnTo>
                    <a:pt x="181571" y="3654196"/>
                  </a:lnTo>
                  <a:lnTo>
                    <a:pt x="184518" y="3658019"/>
                  </a:lnTo>
                  <a:lnTo>
                    <a:pt x="188442" y="3667125"/>
                  </a:lnTo>
                  <a:lnTo>
                    <a:pt x="192316" y="3679583"/>
                  </a:lnTo>
                  <a:lnTo>
                    <a:pt x="195110" y="3693452"/>
                  </a:lnTo>
                  <a:lnTo>
                    <a:pt x="199796" y="3700856"/>
                  </a:lnTo>
                  <a:lnTo>
                    <a:pt x="203441" y="3699357"/>
                  </a:lnTo>
                  <a:lnTo>
                    <a:pt x="205790" y="3691547"/>
                  </a:lnTo>
                  <a:lnTo>
                    <a:pt x="206654" y="3680104"/>
                  </a:lnTo>
                  <a:close/>
                </a:path>
                <a:path w="1647189" h="5168900">
                  <a:moveTo>
                    <a:pt x="210921" y="3677780"/>
                  </a:moveTo>
                  <a:lnTo>
                    <a:pt x="202145" y="3662019"/>
                  </a:lnTo>
                  <a:lnTo>
                    <a:pt x="207035" y="3674707"/>
                  </a:lnTo>
                  <a:lnTo>
                    <a:pt x="210921" y="3677780"/>
                  </a:lnTo>
                  <a:close/>
                </a:path>
                <a:path w="1647189" h="5168900">
                  <a:moveTo>
                    <a:pt x="218706" y="3721773"/>
                  </a:moveTo>
                  <a:lnTo>
                    <a:pt x="217398" y="3715639"/>
                  </a:lnTo>
                  <a:lnTo>
                    <a:pt x="216395" y="3709644"/>
                  </a:lnTo>
                  <a:lnTo>
                    <a:pt x="215519" y="3703066"/>
                  </a:lnTo>
                  <a:lnTo>
                    <a:pt x="214617" y="3695204"/>
                  </a:lnTo>
                  <a:lnTo>
                    <a:pt x="209892" y="3683241"/>
                  </a:lnTo>
                  <a:lnTo>
                    <a:pt x="208254" y="3680942"/>
                  </a:lnTo>
                  <a:lnTo>
                    <a:pt x="207213" y="3680333"/>
                  </a:lnTo>
                  <a:lnTo>
                    <a:pt x="217373" y="3716883"/>
                  </a:lnTo>
                  <a:lnTo>
                    <a:pt x="216281" y="3714458"/>
                  </a:lnTo>
                  <a:lnTo>
                    <a:pt x="218706" y="3721773"/>
                  </a:lnTo>
                  <a:close/>
                </a:path>
                <a:path w="1647189" h="5168900">
                  <a:moveTo>
                    <a:pt x="230543" y="3755491"/>
                  </a:moveTo>
                  <a:lnTo>
                    <a:pt x="230111" y="3751288"/>
                  </a:lnTo>
                  <a:lnTo>
                    <a:pt x="228803" y="3742842"/>
                  </a:lnTo>
                  <a:lnTo>
                    <a:pt x="227711" y="3741610"/>
                  </a:lnTo>
                  <a:lnTo>
                    <a:pt x="228422" y="3745827"/>
                  </a:lnTo>
                  <a:lnTo>
                    <a:pt x="230543" y="3755491"/>
                  </a:lnTo>
                  <a:close/>
                </a:path>
                <a:path w="1647189" h="5168900">
                  <a:moveTo>
                    <a:pt x="230644" y="3756482"/>
                  </a:moveTo>
                  <a:lnTo>
                    <a:pt x="230466" y="3755860"/>
                  </a:lnTo>
                  <a:lnTo>
                    <a:pt x="227495" y="3747744"/>
                  </a:lnTo>
                  <a:lnTo>
                    <a:pt x="226428" y="3744671"/>
                  </a:lnTo>
                  <a:lnTo>
                    <a:pt x="224497" y="3739108"/>
                  </a:lnTo>
                  <a:lnTo>
                    <a:pt x="221589" y="3730447"/>
                  </a:lnTo>
                  <a:lnTo>
                    <a:pt x="218706" y="3721773"/>
                  </a:lnTo>
                  <a:lnTo>
                    <a:pt x="220256" y="3727831"/>
                  </a:lnTo>
                  <a:lnTo>
                    <a:pt x="222250" y="3735070"/>
                  </a:lnTo>
                  <a:lnTo>
                    <a:pt x="225196" y="3744671"/>
                  </a:lnTo>
                  <a:lnTo>
                    <a:pt x="228600" y="3754882"/>
                  </a:lnTo>
                  <a:lnTo>
                    <a:pt x="225971" y="3744671"/>
                  </a:lnTo>
                  <a:lnTo>
                    <a:pt x="228803" y="3753104"/>
                  </a:lnTo>
                  <a:lnTo>
                    <a:pt x="230111" y="3756177"/>
                  </a:lnTo>
                  <a:lnTo>
                    <a:pt x="230276" y="3756241"/>
                  </a:lnTo>
                  <a:lnTo>
                    <a:pt x="230492" y="3756482"/>
                  </a:lnTo>
                  <a:lnTo>
                    <a:pt x="230644" y="3756482"/>
                  </a:lnTo>
                  <a:close/>
                </a:path>
                <a:path w="1647189" h="5168900">
                  <a:moveTo>
                    <a:pt x="235064" y="3773843"/>
                  </a:moveTo>
                  <a:lnTo>
                    <a:pt x="233387" y="3767480"/>
                  </a:lnTo>
                  <a:lnTo>
                    <a:pt x="231838" y="3761194"/>
                  </a:lnTo>
                  <a:lnTo>
                    <a:pt x="231254" y="3758628"/>
                  </a:lnTo>
                  <a:lnTo>
                    <a:pt x="230771" y="3756495"/>
                  </a:lnTo>
                  <a:lnTo>
                    <a:pt x="230543" y="3755491"/>
                  </a:lnTo>
                  <a:lnTo>
                    <a:pt x="230581" y="3755860"/>
                  </a:lnTo>
                  <a:lnTo>
                    <a:pt x="230695" y="3756495"/>
                  </a:lnTo>
                  <a:lnTo>
                    <a:pt x="230746" y="3758628"/>
                  </a:lnTo>
                  <a:lnTo>
                    <a:pt x="230403" y="3756876"/>
                  </a:lnTo>
                  <a:lnTo>
                    <a:pt x="230111" y="3756177"/>
                  </a:lnTo>
                  <a:lnTo>
                    <a:pt x="229679" y="3756050"/>
                  </a:lnTo>
                  <a:lnTo>
                    <a:pt x="228942" y="3755263"/>
                  </a:lnTo>
                  <a:lnTo>
                    <a:pt x="228625" y="3754907"/>
                  </a:lnTo>
                  <a:lnTo>
                    <a:pt x="224993" y="3749548"/>
                  </a:lnTo>
                  <a:lnTo>
                    <a:pt x="221488" y="3743388"/>
                  </a:lnTo>
                  <a:lnTo>
                    <a:pt x="218922" y="3740340"/>
                  </a:lnTo>
                  <a:lnTo>
                    <a:pt x="218274" y="3743388"/>
                  </a:lnTo>
                  <a:lnTo>
                    <a:pt x="218198" y="3744671"/>
                  </a:lnTo>
                  <a:lnTo>
                    <a:pt x="222199" y="3755860"/>
                  </a:lnTo>
                  <a:lnTo>
                    <a:pt x="224840" y="3761194"/>
                  </a:lnTo>
                  <a:lnTo>
                    <a:pt x="227152" y="3764838"/>
                  </a:lnTo>
                  <a:lnTo>
                    <a:pt x="230276" y="3771315"/>
                  </a:lnTo>
                  <a:lnTo>
                    <a:pt x="225958" y="3757815"/>
                  </a:lnTo>
                  <a:lnTo>
                    <a:pt x="227393" y="3759911"/>
                  </a:lnTo>
                  <a:lnTo>
                    <a:pt x="229793" y="3763708"/>
                  </a:lnTo>
                  <a:lnTo>
                    <a:pt x="228815" y="3757815"/>
                  </a:lnTo>
                  <a:lnTo>
                    <a:pt x="228396" y="3755263"/>
                  </a:lnTo>
                  <a:lnTo>
                    <a:pt x="231013" y="3761968"/>
                  </a:lnTo>
                  <a:lnTo>
                    <a:pt x="235064" y="3773843"/>
                  </a:lnTo>
                  <a:close/>
                </a:path>
                <a:path w="1647189" h="5168900">
                  <a:moveTo>
                    <a:pt x="244106" y="3782174"/>
                  </a:moveTo>
                  <a:lnTo>
                    <a:pt x="242087" y="3777221"/>
                  </a:lnTo>
                  <a:lnTo>
                    <a:pt x="239915" y="3772420"/>
                  </a:lnTo>
                  <a:lnTo>
                    <a:pt x="237324" y="3767696"/>
                  </a:lnTo>
                  <a:lnTo>
                    <a:pt x="239268" y="3772344"/>
                  </a:lnTo>
                  <a:lnTo>
                    <a:pt x="244106" y="3782174"/>
                  </a:lnTo>
                  <a:close/>
                </a:path>
                <a:path w="1647189" h="5168900">
                  <a:moveTo>
                    <a:pt x="247408" y="3836212"/>
                  </a:moveTo>
                  <a:lnTo>
                    <a:pt x="236893" y="3807574"/>
                  </a:lnTo>
                  <a:lnTo>
                    <a:pt x="239344" y="3823081"/>
                  </a:lnTo>
                  <a:lnTo>
                    <a:pt x="240461" y="3821900"/>
                  </a:lnTo>
                  <a:lnTo>
                    <a:pt x="245173" y="3838587"/>
                  </a:lnTo>
                  <a:lnTo>
                    <a:pt x="245706" y="3834485"/>
                  </a:lnTo>
                  <a:lnTo>
                    <a:pt x="247408" y="3836212"/>
                  </a:lnTo>
                  <a:close/>
                </a:path>
                <a:path w="1647189" h="5168900">
                  <a:moveTo>
                    <a:pt x="248335" y="3810406"/>
                  </a:moveTo>
                  <a:lnTo>
                    <a:pt x="244729" y="3799370"/>
                  </a:lnTo>
                  <a:lnTo>
                    <a:pt x="242150" y="3793591"/>
                  </a:lnTo>
                  <a:lnTo>
                    <a:pt x="239763" y="3787406"/>
                  </a:lnTo>
                  <a:lnTo>
                    <a:pt x="237439" y="3780828"/>
                  </a:lnTo>
                  <a:lnTo>
                    <a:pt x="235064" y="3773843"/>
                  </a:lnTo>
                  <a:lnTo>
                    <a:pt x="237210" y="3781742"/>
                  </a:lnTo>
                  <a:lnTo>
                    <a:pt x="239458" y="3789667"/>
                  </a:lnTo>
                  <a:lnTo>
                    <a:pt x="241795" y="3797528"/>
                  </a:lnTo>
                  <a:lnTo>
                    <a:pt x="244195" y="3805237"/>
                  </a:lnTo>
                  <a:lnTo>
                    <a:pt x="245465" y="3806406"/>
                  </a:lnTo>
                  <a:lnTo>
                    <a:pt x="248335" y="3810406"/>
                  </a:lnTo>
                  <a:close/>
                </a:path>
                <a:path w="1647189" h="5168900">
                  <a:moveTo>
                    <a:pt x="250545" y="3823652"/>
                  </a:moveTo>
                  <a:lnTo>
                    <a:pt x="248450" y="3817937"/>
                  </a:lnTo>
                  <a:lnTo>
                    <a:pt x="246316" y="3811841"/>
                  </a:lnTo>
                  <a:lnTo>
                    <a:pt x="244195" y="3805250"/>
                  </a:lnTo>
                  <a:lnTo>
                    <a:pt x="243624" y="3804716"/>
                  </a:lnTo>
                  <a:lnTo>
                    <a:pt x="243344" y="3804678"/>
                  </a:lnTo>
                  <a:lnTo>
                    <a:pt x="244271" y="3807129"/>
                  </a:lnTo>
                  <a:lnTo>
                    <a:pt x="246240" y="3815054"/>
                  </a:lnTo>
                  <a:lnTo>
                    <a:pt x="248348" y="3819499"/>
                  </a:lnTo>
                  <a:lnTo>
                    <a:pt x="250545" y="3823652"/>
                  </a:lnTo>
                  <a:close/>
                </a:path>
                <a:path w="1647189" h="5168900">
                  <a:moveTo>
                    <a:pt x="255511" y="3836289"/>
                  </a:moveTo>
                  <a:lnTo>
                    <a:pt x="255397" y="3835273"/>
                  </a:lnTo>
                  <a:lnTo>
                    <a:pt x="255358" y="3834219"/>
                  </a:lnTo>
                  <a:lnTo>
                    <a:pt x="255397" y="3833444"/>
                  </a:lnTo>
                  <a:lnTo>
                    <a:pt x="253758" y="3829570"/>
                  </a:lnTo>
                  <a:lnTo>
                    <a:pt x="252120" y="3826624"/>
                  </a:lnTo>
                  <a:lnTo>
                    <a:pt x="250545" y="3823652"/>
                  </a:lnTo>
                  <a:lnTo>
                    <a:pt x="252247" y="3828313"/>
                  </a:lnTo>
                  <a:lnTo>
                    <a:pt x="253923" y="3832618"/>
                  </a:lnTo>
                  <a:lnTo>
                    <a:pt x="255511" y="3836289"/>
                  </a:lnTo>
                  <a:close/>
                </a:path>
                <a:path w="1647189" h="5168900">
                  <a:moveTo>
                    <a:pt x="255879" y="3834561"/>
                  </a:moveTo>
                  <a:lnTo>
                    <a:pt x="255625" y="3831844"/>
                  </a:lnTo>
                  <a:lnTo>
                    <a:pt x="255447" y="3832250"/>
                  </a:lnTo>
                  <a:lnTo>
                    <a:pt x="255397" y="3833444"/>
                  </a:lnTo>
                  <a:lnTo>
                    <a:pt x="255562" y="3833812"/>
                  </a:lnTo>
                  <a:lnTo>
                    <a:pt x="255701" y="3834168"/>
                  </a:lnTo>
                  <a:lnTo>
                    <a:pt x="255879" y="3834561"/>
                  </a:lnTo>
                  <a:close/>
                </a:path>
                <a:path w="1647189" h="5168900">
                  <a:moveTo>
                    <a:pt x="256209" y="3837978"/>
                  </a:moveTo>
                  <a:lnTo>
                    <a:pt x="255993" y="3837457"/>
                  </a:lnTo>
                  <a:lnTo>
                    <a:pt x="255714" y="3836797"/>
                  </a:lnTo>
                  <a:lnTo>
                    <a:pt x="255511" y="3836301"/>
                  </a:lnTo>
                  <a:lnTo>
                    <a:pt x="255638" y="3837432"/>
                  </a:lnTo>
                  <a:lnTo>
                    <a:pt x="255828" y="3838308"/>
                  </a:lnTo>
                  <a:lnTo>
                    <a:pt x="256209" y="3837978"/>
                  </a:lnTo>
                  <a:close/>
                </a:path>
                <a:path w="1647189" h="5168900">
                  <a:moveTo>
                    <a:pt x="257035" y="3811816"/>
                  </a:moveTo>
                  <a:lnTo>
                    <a:pt x="253911" y="3803510"/>
                  </a:lnTo>
                  <a:lnTo>
                    <a:pt x="250647" y="3795865"/>
                  </a:lnTo>
                  <a:lnTo>
                    <a:pt x="247345" y="3788791"/>
                  </a:lnTo>
                  <a:lnTo>
                    <a:pt x="244106" y="3782187"/>
                  </a:lnTo>
                  <a:lnTo>
                    <a:pt x="246824" y="3789375"/>
                  </a:lnTo>
                  <a:lnTo>
                    <a:pt x="249288" y="3797147"/>
                  </a:lnTo>
                  <a:lnTo>
                    <a:pt x="251561" y="3805720"/>
                  </a:lnTo>
                  <a:lnTo>
                    <a:pt x="253682" y="3815346"/>
                  </a:lnTo>
                  <a:lnTo>
                    <a:pt x="255422" y="3816553"/>
                  </a:lnTo>
                  <a:lnTo>
                    <a:pt x="255574" y="3813340"/>
                  </a:lnTo>
                  <a:lnTo>
                    <a:pt x="255612" y="3810254"/>
                  </a:lnTo>
                  <a:lnTo>
                    <a:pt x="257035" y="3811816"/>
                  </a:lnTo>
                  <a:close/>
                </a:path>
                <a:path w="1647189" h="5168900">
                  <a:moveTo>
                    <a:pt x="267271" y="5167642"/>
                  </a:moveTo>
                  <a:lnTo>
                    <a:pt x="262280" y="5162893"/>
                  </a:lnTo>
                  <a:lnTo>
                    <a:pt x="256197" y="5157546"/>
                  </a:lnTo>
                  <a:lnTo>
                    <a:pt x="258267" y="5159819"/>
                  </a:lnTo>
                  <a:lnTo>
                    <a:pt x="262851" y="5165534"/>
                  </a:lnTo>
                  <a:lnTo>
                    <a:pt x="265709" y="5168481"/>
                  </a:lnTo>
                  <a:lnTo>
                    <a:pt x="267271" y="5167642"/>
                  </a:lnTo>
                  <a:close/>
                </a:path>
                <a:path w="1647189" h="5168900">
                  <a:moveTo>
                    <a:pt x="271030" y="3896131"/>
                  </a:moveTo>
                  <a:lnTo>
                    <a:pt x="268960" y="3889413"/>
                  </a:lnTo>
                  <a:lnTo>
                    <a:pt x="267246" y="3887609"/>
                  </a:lnTo>
                  <a:lnTo>
                    <a:pt x="271030" y="3896131"/>
                  </a:lnTo>
                  <a:close/>
                </a:path>
                <a:path w="1647189" h="5168900">
                  <a:moveTo>
                    <a:pt x="271449" y="3886809"/>
                  </a:moveTo>
                  <a:lnTo>
                    <a:pt x="271119" y="3885730"/>
                  </a:lnTo>
                  <a:lnTo>
                    <a:pt x="270916" y="3885120"/>
                  </a:lnTo>
                  <a:lnTo>
                    <a:pt x="270878" y="3885844"/>
                  </a:lnTo>
                  <a:lnTo>
                    <a:pt x="270916" y="3886263"/>
                  </a:lnTo>
                  <a:lnTo>
                    <a:pt x="271449" y="3886809"/>
                  </a:lnTo>
                  <a:close/>
                </a:path>
                <a:path w="1647189" h="5168900">
                  <a:moveTo>
                    <a:pt x="271716" y="3880612"/>
                  </a:moveTo>
                  <a:lnTo>
                    <a:pt x="269290" y="3870883"/>
                  </a:lnTo>
                  <a:lnTo>
                    <a:pt x="268833" y="3878402"/>
                  </a:lnTo>
                  <a:lnTo>
                    <a:pt x="264388" y="3863911"/>
                  </a:lnTo>
                  <a:lnTo>
                    <a:pt x="268833" y="3878669"/>
                  </a:lnTo>
                  <a:lnTo>
                    <a:pt x="268833" y="3878415"/>
                  </a:lnTo>
                  <a:lnTo>
                    <a:pt x="270916" y="3885120"/>
                  </a:lnTo>
                  <a:lnTo>
                    <a:pt x="271068" y="3883622"/>
                  </a:lnTo>
                  <a:lnTo>
                    <a:pt x="271716" y="3880612"/>
                  </a:lnTo>
                  <a:close/>
                </a:path>
                <a:path w="1647189" h="5168900">
                  <a:moveTo>
                    <a:pt x="272491" y="3932491"/>
                  </a:moveTo>
                  <a:lnTo>
                    <a:pt x="271399" y="3930358"/>
                  </a:lnTo>
                  <a:lnTo>
                    <a:pt x="270878" y="3929583"/>
                  </a:lnTo>
                  <a:lnTo>
                    <a:pt x="272275" y="3933799"/>
                  </a:lnTo>
                  <a:lnTo>
                    <a:pt x="272122" y="3932644"/>
                  </a:lnTo>
                  <a:lnTo>
                    <a:pt x="272326" y="3932631"/>
                  </a:lnTo>
                  <a:lnTo>
                    <a:pt x="272491" y="3932491"/>
                  </a:lnTo>
                  <a:close/>
                </a:path>
                <a:path w="1647189" h="5168900">
                  <a:moveTo>
                    <a:pt x="272923" y="3867175"/>
                  </a:moveTo>
                  <a:lnTo>
                    <a:pt x="264261" y="3851071"/>
                  </a:lnTo>
                  <a:lnTo>
                    <a:pt x="267741" y="3858247"/>
                  </a:lnTo>
                  <a:lnTo>
                    <a:pt x="272923" y="3867175"/>
                  </a:lnTo>
                  <a:close/>
                </a:path>
                <a:path w="1647189" h="5168900">
                  <a:moveTo>
                    <a:pt x="277723" y="3940467"/>
                  </a:moveTo>
                  <a:lnTo>
                    <a:pt x="276237" y="3933228"/>
                  </a:lnTo>
                  <a:lnTo>
                    <a:pt x="275031" y="3930904"/>
                  </a:lnTo>
                  <a:lnTo>
                    <a:pt x="272300" y="3919740"/>
                  </a:lnTo>
                  <a:lnTo>
                    <a:pt x="270230" y="3909250"/>
                  </a:lnTo>
                  <a:lnTo>
                    <a:pt x="269138" y="3901859"/>
                  </a:lnTo>
                  <a:lnTo>
                    <a:pt x="269303" y="3900017"/>
                  </a:lnTo>
                  <a:lnTo>
                    <a:pt x="268376" y="3904856"/>
                  </a:lnTo>
                  <a:lnTo>
                    <a:pt x="267970" y="3908996"/>
                  </a:lnTo>
                  <a:lnTo>
                    <a:pt x="268897" y="3919042"/>
                  </a:lnTo>
                  <a:lnTo>
                    <a:pt x="270141" y="3921429"/>
                  </a:lnTo>
                  <a:lnTo>
                    <a:pt x="271894" y="3923182"/>
                  </a:lnTo>
                  <a:lnTo>
                    <a:pt x="274472" y="3931450"/>
                  </a:lnTo>
                  <a:lnTo>
                    <a:pt x="276161" y="3938803"/>
                  </a:lnTo>
                  <a:lnTo>
                    <a:pt x="273215" y="3931831"/>
                  </a:lnTo>
                  <a:lnTo>
                    <a:pt x="272503" y="3932504"/>
                  </a:lnTo>
                  <a:lnTo>
                    <a:pt x="274675" y="3936822"/>
                  </a:lnTo>
                  <a:lnTo>
                    <a:pt x="276809" y="3940568"/>
                  </a:lnTo>
                  <a:lnTo>
                    <a:pt x="277723" y="3940467"/>
                  </a:lnTo>
                  <a:close/>
                </a:path>
                <a:path w="1647189" h="5168900">
                  <a:moveTo>
                    <a:pt x="279514" y="3914762"/>
                  </a:moveTo>
                  <a:lnTo>
                    <a:pt x="271030" y="3896131"/>
                  </a:lnTo>
                  <a:lnTo>
                    <a:pt x="276669" y="3914241"/>
                  </a:lnTo>
                  <a:lnTo>
                    <a:pt x="277228" y="3913657"/>
                  </a:lnTo>
                  <a:lnTo>
                    <a:pt x="277101" y="3910088"/>
                  </a:lnTo>
                  <a:lnTo>
                    <a:pt x="279514" y="3914762"/>
                  </a:lnTo>
                  <a:close/>
                </a:path>
                <a:path w="1647189" h="5168900">
                  <a:moveTo>
                    <a:pt x="287769" y="3930332"/>
                  </a:moveTo>
                  <a:lnTo>
                    <a:pt x="280352" y="3914013"/>
                  </a:lnTo>
                  <a:lnTo>
                    <a:pt x="285394" y="3929126"/>
                  </a:lnTo>
                  <a:lnTo>
                    <a:pt x="287096" y="3931628"/>
                  </a:lnTo>
                  <a:lnTo>
                    <a:pt x="287769" y="3930332"/>
                  </a:lnTo>
                  <a:close/>
                </a:path>
                <a:path w="1647189" h="5168900">
                  <a:moveTo>
                    <a:pt x="289191" y="3922839"/>
                  </a:moveTo>
                  <a:lnTo>
                    <a:pt x="287947" y="3922204"/>
                  </a:lnTo>
                  <a:lnTo>
                    <a:pt x="288112" y="3924071"/>
                  </a:lnTo>
                  <a:lnTo>
                    <a:pt x="289191" y="3922839"/>
                  </a:lnTo>
                  <a:close/>
                </a:path>
                <a:path w="1647189" h="5168900">
                  <a:moveTo>
                    <a:pt x="292722" y="3941229"/>
                  </a:moveTo>
                  <a:lnTo>
                    <a:pt x="291338" y="3935234"/>
                  </a:lnTo>
                  <a:lnTo>
                    <a:pt x="288112" y="3924096"/>
                  </a:lnTo>
                  <a:lnTo>
                    <a:pt x="288544" y="3928795"/>
                  </a:lnTo>
                  <a:lnTo>
                    <a:pt x="287769" y="3930332"/>
                  </a:lnTo>
                  <a:lnTo>
                    <a:pt x="292722" y="3941229"/>
                  </a:lnTo>
                  <a:close/>
                </a:path>
                <a:path w="1647189" h="5168900">
                  <a:moveTo>
                    <a:pt x="293090" y="3959148"/>
                  </a:moveTo>
                  <a:lnTo>
                    <a:pt x="288988" y="3950881"/>
                  </a:lnTo>
                  <a:lnTo>
                    <a:pt x="285064" y="3943439"/>
                  </a:lnTo>
                  <a:lnTo>
                    <a:pt x="282943" y="3941648"/>
                  </a:lnTo>
                  <a:lnTo>
                    <a:pt x="284264" y="3950360"/>
                  </a:lnTo>
                  <a:lnTo>
                    <a:pt x="286385" y="3952481"/>
                  </a:lnTo>
                  <a:lnTo>
                    <a:pt x="287502" y="3951871"/>
                  </a:lnTo>
                  <a:lnTo>
                    <a:pt x="289204" y="3952710"/>
                  </a:lnTo>
                  <a:lnTo>
                    <a:pt x="293090" y="3959148"/>
                  </a:lnTo>
                  <a:close/>
                </a:path>
                <a:path w="1647189" h="5168900">
                  <a:moveTo>
                    <a:pt x="315201" y="4012882"/>
                  </a:moveTo>
                  <a:lnTo>
                    <a:pt x="315125" y="4011358"/>
                  </a:lnTo>
                  <a:lnTo>
                    <a:pt x="314540" y="4009212"/>
                  </a:lnTo>
                  <a:lnTo>
                    <a:pt x="311823" y="4005211"/>
                  </a:lnTo>
                  <a:lnTo>
                    <a:pt x="315201" y="4012882"/>
                  </a:lnTo>
                  <a:close/>
                </a:path>
                <a:path w="1647189" h="5168900">
                  <a:moveTo>
                    <a:pt x="319036" y="4030700"/>
                  </a:moveTo>
                  <a:lnTo>
                    <a:pt x="304241" y="3998849"/>
                  </a:lnTo>
                  <a:lnTo>
                    <a:pt x="306133" y="4004170"/>
                  </a:lnTo>
                  <a:lnTo>
                    <a:pt x="319036" y="4030700"/>
                  </a:lnTo>
                  <a:close/>
                </a:path>
                <a:path w="1647189" h="5168900">
                  <a:moveTo>
                    <a:pt x="322351" y="4029176"/>
                  </a:moveTo>
                  <a:lnTo>
                    <a:pt x="315201" y="4012895"/>
                  </a:lnTo>
                  <a:lnTo>
                    <a:pt x="315277" y="4015346"/>
                  </a:lnTo>
                  <a:lnTo>
                    <a:pt x="313982" y="4016083"/>
                  </a:lnTo>
                  <a:lnTo>
                    <a:pt x="318350" y="4020413"/>
                  </a:lnTo>
                  <a:lnTo>
                    <a:pt x="316611" y="4019499"/>
                  </a:lnTo>
                  <a:lnTo>
                    <a:pt x="318973" y="4022369"/>
                  </a:lnTo>
                  <a:lnTo>
                    <a:pt x="322351" y="4029176"/>
                  </a:lnTo>
                  <a:close/>
                </a:path>
                <a:path w="1647189" h="5168900">
                  <a:moveTo>
                    <a:pt x="326732" y="4033266"/>
                  </a:moveTo>
                  <a:lnTo>
                    <a:pt x="326605" y="4029722"/>
                  </a:lnTo>
                  <a:lnTo>
                    <a:pt x="322122" y="4016083"/>
                  </a:lnTo>
                  <a:lnTo>
                    <a:pt x="324586" y="4020870"/>
                  </a:lnTo>
                  <a:lnTo>
                    <a:pt x="321030" y="4012704"/>
                  </a:lnTo>
                  <a:lnTo>
                    <a:pt x="319379" y="4010406"/>
                  </a:lnTo>
                  <a:lnTo>
                    <a:pt x="319189" y="4012755"/>
                  </a:lnTo>
                  <a:lnTo>
                    <a:pt x="319963" y="4018559"/>
                  </a:lnTo>
                  <a:lnTo>
                    <a:pt x="326732" y="4033266"/>
                  </a:lnTo>
                  <a:close/>
                </a:path>
                <a:path w="1647189" h="5168900">
                  <a:moveTo>
                    <a:pt x="332917" y="4063073"/>
                  </a:moveTo>
                  <a:lnTo>
                    <a:pt x="331241" y="4055859"/>
                  </a:lnTo>
                  <a:lnTo>
                    <a:pt x="324993" y="4038892"/>
                  </a:lnTo>
                  <a:lnTo>
                    <a:pt x="326745" y="4045496"/>
                  </a:lnTo>
                  <a:lnTo>
                    <a:pt x="327850" y="4050347"/>
                  </a:lnTo>
                  <a:lnTo>
                    <a:pt x="327177" y="4050804"/>
                  </a:lnTo>
                  <a:lnTo>
                    <a:pt x="323608" y="4044226"/>
                  </a:lnTo>
                  <a:lnTo>
                    <a:pt x="330288" y="4059529"/>
                  </a:lnTo>
                  <a:lnTo>
                    <a:pt x="332917" y="4063073"/>
                  </a:lnTo>
                  <a:close/>
                </a:path>
                <a:path w="1647189" h="5168900">
                  <a:moveTo>
                    <a:pt x="340855" y="4073944"/>
                  </a:moveTo>
                  <a:lnTo>
                    <a:pt x="340347" y="4071328"/>
                  </a:lnTo>
                  <a:lnTo>
                    <a:pt x="336270" y="4060215"/>
                  </a:lnTo>
                  <a:lnTo>
                    <a:pt x="335356" y="4060507"/>
                  </a:lnTo>
                  <a:lnTo>
                    <a:pt x="334429" y="4058983"/>
                  </a:lnTo>
                  <a:lnTo>
                    <a:pt x="335572" y="4061510"/>
                  </a:lnTo>
                  <a:lnTo>
                    <a:pt x="340855" y="4073944"/>
                  </a:lnTo>
                  <a:close/>
                </a:path>
                <a:path w="1647189" h="5168900">
                  <a:moveTo>
                    <a:pt x="342023" y="4075023"/>
                  </a:moveTo>
                  <a:lnTo>
                    <a:pt x="341477" y="4072610"/>
                  </a:lnTo>
                  <a:lnTo>
                    <a:pt x="340372" y="4069562"/>
                  </a:lnTo>
                  <a:lnTo>
                    <a:pt x="340347" y="4071328"/>
                  </a:lnTo>
                  <a:lnTo>
                    <a:pt x="342023" y="4075023"/>
                  </a:lnTo>
                  <a:close/>
                </a:path>
                <a:path w="1647189" h="5168900">
                  <a:moveTo>
                    <a:pt x="350634" y="4138892"/>
                  </a:moveTo>
                  <a:lnTo>
                    <a:pt x="348081" y="4134256"/>
                  </a:lnTo>
                  <a:lnTo>
                    <a:pt x="343535" y="4116590"/>
                  </a:lnTo>
                  <a:lnTo>
                    <a:pt x="342480" y="4117797"/>
                  </a:lnTo>
                  <a:lnTo>
                    <a:pt x="345516" y="4129621"/>
                  </a:lnTo>
                  <a:lnTo>
                    <a:pt x="350634" y="4138892"/>
                  </a:lnTo>
                  <a:close/>
                </a:path>
                <a:path w="1647189" h="5168900">
                  <a:moveTo>
                    <a:pt x="353225" y="1117460"/>
                  </a:moveTo>
                  <a:lnTo>
                    <a:pt x="353212" y="1117104"/>
                  </a:lnTo>
                  <a:lnTo>
                    <a:pt x="353136" y="1116888"/>
                  </a:lnTo>
                  <a:lnTo>
                    <a:pt x="352615" y="1118831"/>
                  </a:lnTo>
                  <a:lnTo>
                    <a:pt x="353123" y="1118006"/>
                  </a:lnTo>
                  <a:lnTo>
                    <a:pt x="353225" y="1117460"/>
                  </a:lnTo>
                  <a:close/>
                </a:path>
                <a:path w="1647189" h="5168900">
                  <a:moveTo>
                    <a:pt x="355942" y="1106335"/>
                  </a:moveTo>
                  <a:lnTo>
                    <a:pt x="351967" y="1113777"/>
                  </a:lnTo>
                  <a:lnTo>
                    <a:pt x="351256" y="1116304"/>
                  </a:lnTo>
                  <a:lnTo>
                    <a:pt x="352183" y="1116482"/>
                  </a:lnTo>
                  <a:lnTo>
                    <a:pt x="353123" y="1116888"/>
                  </a:lnTo>
                  <a:lnTo>
                    <a:pt x="355942" y="1106335"/>
                  </a:lnTo>
                  <a:close/>
                </a:path>
                <a:path w="1647189" h="5168900">
                  <a:moveTo>
                    <a:pt x="377266" y="4191978"/>
                  </a:moveTo>
                  <a:lnTo>
                    <a:pt x="369595" y="4173537"/>
                  </a:lnTo>
                  <a:lnTo>
                    <a:pt x="361492" y="4154474"/>
                  </a:lnTo>
                  <a:lnTo>
                    <a:pt x="354203" y="4136606"/>
                  </a:lnTo>
                  <a:lnTo>
                    <a:pt x="348957" y="4121721"/>
                  </a:lnTo>
                  <a:lnTo>
                    <a:pt x="351332" y="4133189"/>
                  </a:lnTo>
                  <a:lnTo>
                    <a:pt x="357339" y="4148302"/>
                  </a:lnTo>
                  <a:lnTo>
                    <a:pt x="364502" y="4164939"/>
                  </a:lnTo>
                  <a:lnTo>
                    <a:pt x="370332" y="4180967"/>
                  </a:lnTo>
                  <a:lnTo>
                    <a:pt x="370573" y="4184548"/>
                  </a:lnTo>
                  <a:lnTo>
                    <a:pt x="377266" y="4191978"/>
                  </a:lnTo>
                  <a:close/>
                </a:path>
                <a:path w="1647189" h="5168900">
                  <a:moveTo>
                    <a:pt x="387515" y="4040797"/>
                  </a:moveTo>
                  <a:lnTo>
                    <a:pt x="384263" y="4043311"/>
                  </a:lnTo>
                  <a:lnTo>
                    <a:pt x="382778" y="4044581"/>
                  </a:lnTo>
                  <a:lnTo>
                    <a:pt x="381901" y="4045420"/>
                  </a:lnTo>
                  <a:lnTo>
                    <a:pt x="383641" y="4043984"/>
                  </a:lnTo>
                  <a:lnTo>
                    <a:pt x="385508" y="4042460"/>
                  </a:lnTo>
                  <a:lnTo>
                    <a:pt x="387515" y="4040797"/>
                  </a:lnTo>
                  <a:close/>
                </a:path>
                <a:path w="1647189" h="5168900">
                  <a:moveTo>
                    <a:pt x="392722" y="4232046"/>
                  </a:moveTo>
                  <a:lnTo>
                    <a:pt x="383349" y="4216006"/>
                  </a:lnTo>
                  <a:lnTo>
                    <a:pt x="390880" y="4230408"/>
                  </a:lnTo>
                  <a:lnTo>
                    <a:pt x="392722" y="4232046"/>
                  </a:lnTo>
                  <a:close/>
                </a:path>
                <a:path w="1647189" h="5168900">
                  <a:moveTo>
                    <a:pt x="393065" y="4041394"/>
                  </a:moveTo>
                  <a:lnTo>
                    <a:pt x="392391" y="4040848"/>
                  </a:lnTo>
                  <a:lnTo>
                    <a:pt x="387388" y="4043337"/>
                  </a:lnTo>
                  <a:lnTo>
                    <a:pt x="382447" y="4045877"/>
                  </a:lnTo>
                  <a:lnTo>
                    <a:pt x="381901" y="4045420"/>
                  </a:lnTo>
                  <a:lnTo>
                    <a:pt x="374548" y="4051033"/>
                  </a:lnTo>
                  <a:lnTo>
                    <a:pt x="369773" y="4054741"/>
                  </a:lnTo>
                  <a:lnTo>
                    <a:pt x="368490" y="4056723"/>
                  </a:lnTo>
                  <a:lnTo>
                    <a:pt x="371602" y="4057154"/>
                  </a:lnTo>
                  <a:lnTo>
                    <a:pt x="380898" y="4051274"/>
                  </a:lnTo>
                  <a:lnTo>
                    <a:pt x="382930" y="4048671"/>
                  </a:lnTo>
                  <a:lnTo>
                    <a:pt x="384670" y="4046372"/>
                  </a:lnTo>
                  <a:lnTo>
                    <a:pt x="393065" y="4041394"/>
                  </a:lnTo>
                  <a:close/>
                </a:path>
                <a:path w="1647189" h="5168900">
                  <a:moveTo>
                    <a:pt x="448195" y="4347946"/>
                  </a:moveTo>
                  <a:lnTo>
                    <a:pt x="442912" y="4336478"/>
                  </a:lnTo>
                  <a:lnTo>
                    <a:pt x="442747" y="4344098"/>
                  </a:lnTo>
                  <a:lnTo>
                    <a:pt x="443268" y="4343539"/>
                  </a:lnTo>
                  <a:lnTo>
                    <a:pt x="445897" y="4350626"/>
                  </a:lnTo>
                  <a:lnTo>
                    <a:pt x="447319" y="4347083"/>
                  </a:lnTo>
                  <a:lnTo>
                    <a:pt x="448195" y="4347946"/>
                  </a:lnTo>
                  <a:close/>
                </a:path>
                <a:path w="1647189" h="5168900">
                  <a:moveTo>
                    <a:pt x="450557" y="965200"/>
                  </a:moveTo>
                  <a:lnTo>
                    <a:pt x="445312" y="977900"/>
                  </a:lnTo>
                  <a:lnTo>
                    <a:pt x="450557" y="965200"/>
                  </a:lnTo>
                  <a:close/>
                </a:path>
                <a:path w="1647189" h="5168900">
                  <a:moveTo>
                    <a:pt x="612521" y="3942435"/>
                  </a:moveTo>
                  <a:lnTo>
                    <a:pt x="610628" y="3937063"/>
                  </a:lnTo>
                  <a:lnTo>
                    <a:pt x="607568" y="3943616"/>
                  </a:lnTo>
                  <a:lnTo>
                    <a:pt x="612521" y="3942435"/>
                  </a:lnTo>
                  <a:close/>
                </a:path>
                <a:path w="1647189" h="5168900">
                  <a:moveTo>
                    <a:pt x="698817" y="698500"/>
                  </a:moveTo>
                  <a:lnTo>
                    <a:pt x="664972" y="698500"/>
                  </a:lnTo>
                  <a:lnTo>
                    <a:pt x="659612" y="698500"/>
                  </a:lnTo>
                  <a:lnTo>
                    <a:pt x="656094" y="698500"/>
                  </a:lnTo>
                  <a:lnTo>
                    <a:pt x="633679" y="723900"/>
                  </a:lnTo>
                  <a:lnTo>
                    <a:pt x="623557" y="736600"/>
                  </a:lnTo>
                  <a:lnTo>
                    <a:pt x="637311" y="723900"/>
                  </a:lnTo>
                  <a:lnTo>
                    <a:pt x="646582" y="723900"/>
                  </a:lnTo>
                  <a:lnTo>
                    <a:pt x="628269" y="749300"/>
                  </a:lnTo>
                  <a:lnTo>
                    <a:pt x="616419" y="749300"/>
                  </a:lnTo>
                  <a:lnTo>
                    <a:pt x="603542" y="762000"/>
                  </a:lnTo>
                  <a:lnTo>
                    <a:pt x="596023" y="770940"/>
                  </a:lnTo>
                  <a:lnTo>
                    <a:pt x="596023" y="774700"/>
                  </a:lnTo>
                  <a:lnTo>
                    <a:pt x="589788" y="787400"/>
                  </a:lnTo>
                  <a:lnTo>
                    <a:pt x="587362" y="787400"/>
                  </a:lnTo>
                  <a:lnTo>
                    <a:pt x="593559" y="774700"/>
                  </a:lnTo>
                  <a:lnTo>
                    <a:pt x="596023" y="774700"/>
                  </a:lnTo>
                  <a:lnTo>
                    <a:pt x="596023" y="770940"/>
                  </a:lnTo>
                  <a:lnTo>
                    <a:pt x="582155" y="787400"/>
                  </a:lnTo>
                  <a:lnTo>
                    <a:pt x="583234" y="787400"/>
                  </a:lnTo>
                  <a:lnTo>
                    <a:pt x="577062" y="800100"/>
                  </a:lnTo>
                  <a:lnTo>
                    <a:pt x="571982" y="800100"/>
                  </a:lnTo>
                  <a:lnTo>
                    <a:pt x="562305" y="812800"/>
                  </a:lnTo>
                  <a:lnTo>
                    <a:pt x="562165" y="812800"/>
                  </a:lnTo>
                  <a:lnTo>
                    <a:pt x="557707" y="825500"/>
                  </a:lnTo>
                  <a:lnTo>
                    <a:pt x="553593" y="838200"/>
                  </a:lnTo>
                  <a:lnTo>
                    <a:pt x="545312" y="838200"/>
                  </a:lnTo>
                  <a:lnTo>
                    <a:pt x="532117" y="863600"/>
                  </a:lnTo>
                  <a:lnTo>
                    <a:pt x="529755" y="863600"/>
                  </a:lnTo>
                  <a:lnTo>
                    <a:pt x="527862" y="876300"/>
                  </a:lnTo>
                  <a:lnTo>
                    <a:pt x="516064" y="889000"/>
                  </a:lnTo>
                  <a:lnTo>
                    <a:pt x="523240" y="876300"/>
                  </a:lnTo>
                  <a:lnTo>
                    <a:pt x="511048" y="889000"/>
                  </a:lnTo>
                  <a:lnTo>
                    <a:pt x="503072" y="901700"/>
                  </a:lnTo>
                  <a:lnTo>
                    <a:pt x="496404" y="901700"/>
                  </a:lnTo>
                  <a:lnTo>
                    <a:pt x="489305" y="914400"/>
                  </a:lnTo>
                  <a:lnTo>
                    <a:pt x="480148" y="927100"/>
                  </a:lnTo>
                  <a:lnTo>
                    <a:pt x="481914" y="927100"/>
                  </a:lnTo>
                  <a:lnTo>
                    <a:pt x="478243" y="939800"/>
                  </a:lnTo>
                  <a:lnTo>
                    <a:pt x="471208" y="952500"/>
                  </a:lnTo>
                  <a:lnTo>
                    <a:pt x="465023" y="952500"/>
                  </a:lnTo>
                  <a:lnTo>
                    <a:pt x="473036" y="939800"/>
                  </a:lnTo>
                  <a:lnTo>
                    <a:pt x="470916" y="939800"/>
                  </a:lnTo>
                  <a:lnTo>
                    <a:pt x="464947" y="952500"/>
                  </a:lnTo>
                  <a:lnTo>
                    <a:pt x="464731" y="952500"/>
                  </a:lnTo>
                  <a:lnTo>
                    <a:pt x="459536" y="961237"/>
                  </a:lnTo>
                  <a:lnTo>
                    <a:pt x="461149" y="952500"/>
                  </a:lnTo>
                  <a:lnTo>
                    <a:pt x="457327" y="952500"/>
                  </a:lnTo>
                  <a:lnTo>
                    <a:pt x="450557" y="965200"/>
                  </a:lnTo>
                  <a:lnTo>
                    <a:pt x="452208" y="965200"/>
                  </a:lnTo>
                  <a:lnTo>
                    <a:pt x="432447" y="1003300"/>
                  </a:lnTo>
                  <a:lnTo>
                    <a:pt x="427812" y="1016000"/>
                  </a:lnTo>
                  <a:lnTo>
                    <a:pt x="432066" y="1003300"/>
                  </a:lnTo>
                  <a:lnTo>
                    <a:pt x="429069" y="1003300"/>
                  </a:lnTo>
                  <a:lnTo>
                    <a:pt x="426300" y="1016000"/>
                  </a:lnTo>
                  <a:lnTo>
                    <a:pt x="423113" y="1016000"/>
                  </a:lnTo>
                  <a:lnTo>
                    <a:pt x="418833" y="1028700"/>
                  </a:lnTo>
                  <a:lnTo>
                    <a:pt x="418541" y="1016000"/>
                  </a:lnTo>
                  <a:lnTo>
                    <a:pt x="419773" y="1016000"/>
                  </a:lnTo>
                  <a:lnTo>
                    <a:pt x="424789" y="1003300"/>
                  </a:lnTo>
                  <a:lnTo>
                    <a:pt x="415925" y="1016000"/>
                  </a:lnTo>
                  <a:lnTo>
                    <a:pt x="414870" y="1016000"/>
                  </a:lnTo>
                  <a:lnTo>
                    <a:pt x="410070" y="1028700"/>
                  </a:lnTo>
                  <a:lnTo>
                    <a:pt x="405396" y="1041400"/>
                  </a:lnTo>
                  <a:lnTo>
                    <a:pt x="398081" y="1041400"/>
                  </a:lnTo>
                  <a:lnTo>
                    <a:pt x="394601" y="1054100"/>
                  </a:lnTo>
                  <a:lnTo>
                    <a:pt x="393979" y="1054100"/>
                  </a:lnTo>
                  <a:lnTo>
                    <a:pt x="374662" y="1079500"/>
                  </a:lnTo>
                  <a:lnTo>
                    <a:pt x="364439" y="1104900"/>
                  </a:lnTo>
                  <a:lnTo>
                    <a:pt x="353123" y="1130300"/>
                  </a:lnTo>
                  <a:lnTo>
                    <a:pt x="348805" y="1130300"/>
                  </a:lnTo>
                  <a:lnTo>
                    <a:pt x="337921" y="1155700"/>
                  </a:lnTo>
                  <a:lnTo>
                    <a:pt x="327317" y="1168400"/>
                  </a:lnTo>
                  <a:lnTo>
                    <a:pt x="317131" y="1193800"/>
                  </a:lnTo>
                  <a:lnTo>
                    <a:pt x="307517" y="1206500"/>
                  </a:lnTo>
                  <a:lnTo>
                    <a:pt x="294767" y="1219200"/>
                  </a:lnTo>
                  <a:lnTo>
                    <a:pt x="292379" y="1231900"/>
                  </a:lnTo>
                  <a:lnTo>
                    <a:pt x="299567" y="1231900"/>
                  </a:lnTo>
                  <a:lnTo>
                    <a:pt x="286537" y="1257300"/>
                  </a:lnTo>
                  <a:lnTo>
                    <a:pt x="278841" y="1257300"/>
                  </a:lnTo>
                  <a:lnTo>
                    <a:pt x="274751" y="1270000"/>
                  </a:lnTo>
                  <a:lnTo>
                    <a:pt x="269074" y="1295400"/>
                  </a:lnTo>
                  <a:lnTo>
                    <a:pt x="261416" y="1308100"/>
                  </a:lnTo>
                  <a:lnTo>
                    <a:pt x="256260" y="1314640"/>
                  </a:lnTo>
                  <a:lnTo>
                    <a:pt x="258318" y="1308100"/>
                  </a:lnTo>
                  <a:lnTo>
                    <a:pt x="261772" y="1295400"/>
                  </a:lnTo>
                  <a:lnTo>
                    <a:pt x="257949" y="1308100"/>
                  </a:lnTo>
                  <a:lnTo>
                    <a:pt x="255866" y="1308100"/>
                  </a:lnTo>
                  <a:lnTo>
                    <a:pt x="260070" y="1295400"/>
                  </a:lnTo>
                  <a:lnTo>
                    <a:pt x="260629" y="1282700"/>
                  </a:lnTo>
                  <a:lnTo>
                    <a:pt x="255308" y="1295400"/>
                  </a:lnTo>
                  <a:lnTo>
                    <a:pt x="252552" y="1308100"/>
                  </a:lnTo>
                  <a:lnTo>
                    <a:pt x="241388" y="1333500"/>
                  </a:lnTo>
                  <a:lnTo>
                    <a:pt x="230390" y="1358900"/>
                  </a:lnTo>
                  <a:lnTo>
                    <a:pt x="228142" y="1371600"/>
                  </a:lnTo>
                  <a:lnTo>
                    <a:pt x="220726" y="1384300"/>
                  </a:lnTo>
                  <a:lnTo>
                    <a:pt x="223964" y="1384300"/>
                  </a:lnTo>
                  <a:lnTo>
                    <a:pt x="217017" y="1397000"/>
                  </a:lnTo>
                  <a:lnTo>
                    <a:pt x="215328" y="1409700"/>
                  </a:lnTo>
                  <a:lnTo>
                    <a:pt x="213741" y="1422400"/>
                  </a:lnTo>
                  <a:lnTo>
                    <a:pt x="207073" y="1435100"/>
                  </a:lnTo>
                  <a:lnTo>
                    <a:pt x="203390" y="1447800"/>
                  </a:lnTo>
                  <a:lnTo>
                    <a:pt x="199656" y="1447800"/>
                  </a:lnTo>
                  <a:lnTo>
                    <a:pt x="191312" y="1473200"/>
                  </a:lnTo>
                  <a:lnTo>
                    <a:pt x="186867" y="1473200"/>
                  </a:lnTo>
                  <a:lnTo>
                    <a:pt x="183324" y="1485900"/>
                  </a:lnTo>
                  <a:lnTo>
                    <a:pt x="176453" y="1511300"/>
                  </a:lnTo>
                  <a:lnTo>
                    <a:pt x="175425" y="1511300"/>
                  </a:lnTo>
                  <a:lnTo>
                    <a:pt x="174117" y="1524000"/>
                  </a:lnTo>
                  <a:lnTo>
                    <a:pt x="172669" y="1524000"/>
                  </a:lnTo>
                  <a:lnTo>
                    <a:pt x="171411" y="1536700"/>
                  </a:lnTo>
                  <a:lnTo>
                    <a:pt x="170446" y="1536700"/>
                  </a:lnTo>
                  <a:lnTo>
                    <a:pt x="164452" y="1549400"/>
                  </a:lnTo>
                  <a:lnTo>
                    <a:pt x="162763" y="1549400"/>
                  </a:lnTo>
                  <a:lnTo>
                    <a:pt x="165481" y="1536700"/>
                  </a:lnTo>
                  <a:lnTo>
                    <a:pt x="169468" y="1524000"/>
                  </a:lnTo>
                  <a:lnTo>
                    <a:pt x="161696" y="1536700"/>
                  </a:lnTo>
                  <a:lnTo>
                    <a:pt x="160553" y="1536700"/>
                  </a:lnTo>
                  <a:lnTo>
                    <a:pt x="158737" y="1549400"/>
                  </a:lnTo>
                  <a:lnTo>
                    <a:pt x="157137" y="1549400"/>
                  </a:lnTo>
                  <a:lnTo>
                    <a:pt x="154673" y="1562100"/>
                  </a:lnTo>
                  <a:lnTo>
                    <a:pt x="150761" y="1574800"/>
                  </a:lnTo>
                  <a:lnTo>
                    <a:pt x="150939" y="1574800"/>
                  </a:lnTo>
                  <a:lnTo>
                    <a:pt x="152057" y="1587500"/>
                  </a:lnTo>
                  <a:lnTo>
                    <a:pt x="148767" y="1587500"/>
                  </a:lnTo>
                  <a:lnTo>
                    <a:pt x="144526" y="1600200"/>
                  </a:lnTo>
                  <a:lnTo>
                    <a:pt x="145846" y="1587500"/>
                  </a:lnTo>
                  <a:lnTo>
                    <a:pt x="146342" y="1584312"/>
                  </a:lnTo>
                  <a:lnTo>
                    <a:pt x="144856" y="1587500"/>
                  </a:lnTo>
                  <a:lnTo>
                    <a:pt x="150634" y="1562100"/>
                  </a:lnTo>
                  <a:lnTo>
                    <a:pt x="144691" y="1574800"/>
                  </a:lnTo>
                  <a:lnTo>
                    <a:pt x="139598" y="1587500"/>
                  </a:lnTo>
                  <a:lnTo>
                    <a:pt x="134200" y="1600200"/>
                  </a:lnTo>
                  <a:lnTo>
                    <a:pt x="127342" y="1612900"/>
                  </a:lnTo>
                  <a:lnTo>
                    <a:pt x="132219" y="1612900"/>
                  </a:lnTo>
                  <a:lnTo>
                    <a:pt x="139242" y="1600200"/>
                  </a:lnTo>
                  <a:lnTo>
                    <a:pt x="144551" y="1587500"/>
                  </a:lnTo>
                  <a:lnTo>
                    <a:pt x="144284" y="1600200"/>
                  </a:lnTo>
                  <a:lnTo>
                    <a:pt x="142113" y="1600200"/>
                  </a:lnTo>
                  <a:lnTo>
                    <a:pt x="139890" y="1612900"/>
                  </a:lnTo>
                  <a:lnTo>
                    <a:pt x="137731" y="1612900"/>
                  </a:lnTo>
                  <a:lnTo>
                    <a:pt x="135699" y="1625600"/>
                  </a:lnTo>
                  <a:lnTo>
                    <a:pt x="133375" y="1625600"/>
                  </a:lnTo>
                  <a:lnTo>
                    <a:pt x="130784" y="1638300"/>
                  </a:lnTo>
                  <a:lnTo>
                    <a:pt x="127800" y="1638300"/>
                  </a:lnTo>
                  <a:lnTo>
                    <a:pt x="124333" y="1651000"/>
                  </a:lnTo>
                  <a:lnTo>
                    <a:pt x="120815" y="1651000"/>
                  </a:lnTo>
                  <a:lnTo>
                    <a:pt x="118897" y="1663700"/>
                  </a:lnTo>
                  <a:lnTo>
                    <a:pt x="118427" y="1663700"/>
                  </a:lnTo>
                  <a:lnTo>
                    <a:pt x="118478" y="1676400"/>
                  </a:lnTo>
                  <a:lnTo>
                    <a:pt x="118110" y="1676400"/>
                  </a:lnTo>
                  <a:lnTo>
                    <a:pt x="113969" y="1689100"/>
                  </a:lnTo>
                  <a:lnTo>
                    <a:pt x="110350" y="1701800"/>
                  </a:lnTo>
                  <a:lnTo>
                    <a:pt x="104152" y="1701800"/>
                  </a:lnTo>
                  <a:lnTo>
                    <a:pt x="101701" y="1714500"/>
                  </a:lnTo>
                  <a:lnTo>
                    <a:pt x="107962" y="1714500"/>
                  </a:lnTo>
                  <a:lnTo>
                    <a:pt x="105359" y="1727200"/>
                  </a:lnTo>
                  <a:lnTo>
                    <a:pt x="99568" y="1739900"/>
                  </a:lnTo>
                  <a:lnTo>
                    <a:pt x="95389" y="1752600"/>
                  </a:lnTo>
                  <a:lnTo>
                    <a:pt x="91897" y="1778000"/>
                  </a:lnTo>
                  <a:lnTo>
                    <a:pt x="88201" y="1803400"/>
                  </a:lnTo>
                  <a:lnTo>
                    <a:pt x="83832" y="1803400"/>
                  </a:lnTo>
                  <a:lnTo>
                    <a:pt x="82969" y="1816100"/>
                  </a:lnTo>
                  <a:lnTo>
                    <a:pt x="80937" y="1816100"/>
                  </a:lnTo>
                  <a:lnTo>
                    <a:pt x="80530" y="1828800"/>
                  </a:lnTo>
                  <a:lnTo>
                    <a:pt x="81927" y="1828800"/>
                  </a:lnTo>
                  <a:lnTo>
                    <a:pt x="80365" y="1841500"/>
                  </a:lnTo>
                  <a:lnTo>
                    <a:pt x="79209" y="1854200"/>
                  </a:lnTo>
                  <a:lnTo>
                    <a:pt x="73571" y="1866900"/>
                  </a:lnTo>
                  <a:lnTo>
                    <a:pt x="67221" y="1892300"/>
                  </a:lnTo>
                  <a:lnTo>
                    <a:pt x="63931" y="1917700"/>
                  </a:lnTo>
                  <a:lnTo>
                    <a:pt x="61417" y="1917700"/>
                  </a:lnTo>
                  <a:lnTo>
                    <a:pt x="62166" y="1905000"/>
                  </a:lnTo>
                  <a:lnTo>
                    <a:pt x="60198" y="1905000"/>
                  </a:lnTo>
                  <a:lnTo>
                    <a:pt x="56311" y="1943100"/>
                  </a:lnTo>
                  <a:lnTo>
                    <a:pt x="55702" y="1955800"/>
                  </a:lnTo>
                  <a:lnTo>
                    <a:pt x="55156" y="1968500"/>
                  </a:lnTo>
                  <a:lnTo>
                    <a:pt x="48018" y="1993900"/>
                  </a:lnTo>
                  <a:lnTo>
                    <a:pt x="53111" y="1993900"/>
                  </a:lnTo>
                  <a:lnTo>
                    <a:pt x="53340" y="2006600"/>
                  </a:lnTo>
                  <a:lnTo>
                    <a:pt x="52882" y="2019300"/>
                  </a:lnTo>
                  <a:lnTo>
                    <a:pt x="55511" y="2019300"/>
                  </a:lnTo>
                  <a:lnTo>
                    <a:pt x="57785" y="2006600"/>
                  </a:lnTo>
                  <a:lnTo>
                    <a:pt x="59055" y="2006600"/>
                  </a:lnTo>
                  <a:lnTo>
                    <a:pt x="55384" y="2044700"/>
                  </a:lnTo>
                  <a:lnTo>
                    <a:pt x="53162" y="2044700"/>
                  </a:lnTo>
                  <a:lnTo>
                    <a:pt x="52451" y="2032000"/>
                  </a:lnTo>
                  <a:lnTo>
                    <a:pt x="52349" y="2044700"/>
                  </a:lnTo>
                  <a:lnTo>
                    <a:pt x="46812" y="2044700"/>
                  </a:lnTo>
                  <a:lnTo>
                    <a:pt x="51384" y="2032000"/>
                  </a:lnTo>
                  <a:lnTo>
                    <a:pt x="50406" y="2019300"/>
                  </a:lnTo>
                  <a:lnTo>
                    <a:pt x="49085" y="2006600"/>
                  </a:lnTo>
                  <a:lnTo>
                    <a:pt x="46431" y="2006600"/>
                  </a:lnTo>
                  <a:lnTo>
                    <a:pt x="46520" y="2019300"/>
                  </a:lnTo>
                  <a:lnTo>
                    <a:pt x="44018" y="2019300"/>
                  </a:lnTo>
                  <a:lnTo>
                    <a:pt x="44081" y="2032000"/>
                  </a:lnTo>
                  <a:lnTo>
                    <a:pt x="43383" y="2032000"/>
                  </a:lnTo>
                  <a:lnTo>
                    <a:pt x="43383" y="2044700"/>
                  </a:lnTo>
                  <a:lnTo>
                    <a:pt x="42824" y="2057400"/>
                  </a:lnTo>
                  <a:lnTo>
                    <a:pt x="41795" y="2057400"/>
                  </a:lnTo>
                  <a:lnTo>
                    <a:pt x="40005" y="2070100"/>
                  </a:lnTo>
                  <a:lnTo>
                    <a:pt x="39636" y="2070100"/>
                  </a:lnTo>
                  <a:lnTo>
                    <a:pt x="41122" y="2057400"/>
                  </a:lnTo>
                  <a:lnTo>
                    <a:pt x="43383" y="2044700"/>
                  </a:lnTo>
                  <a:lnTo>
                    <a:pt x="43383" y="2032000"/>
                  </a:lnTo>
                  <a:lnTo>
                    <a:pt x="38277" y="2032000"/>
                  </a:lnTo>
                  <a:lnTo>
                    <a:pt x="39789" y="2044700"/>
                  </a:lnTo>
                  <a:lnTo>
                    <a:pt x="30784" y="2082800"/>
                  </a:lnTo>
                  <a:lnTo>
                    <a:pt x="31623" y="2133600"/>
                  </a:lnTo>
                  <a:lnTo>
                    <a:pt x="31699" y="2159000"/>
                  </a:lnTo>
                  <a:lnTo>
                    <a:pt x="31343" y="2171700"/>
                  </a:lnTo>
                  <a:lnTo>
                    <a:pt x="30378" y="2197100"/>
                  </a:lnTo>
                  <a:lnTo>
                    <a:pt x="28371" y="2184400"/>
                  </a:lnTo>
                  <a:lnTo>
                    <a:pt x="25260" y="2197100"/>
                  </a:lnTo>
                  <a:lnTo>
                    <a:pt x="21412" y="2184400"/>
                  </a:lnTo>
                  <a:lnTo>
                    <a:pt x="21932" y="2182050"/>
                  </a:lnTo>
                  <a:lnTo>
                    <a:pt x="19418" y="2171700"/>
                  </a:lnTo>
                  <a:lnTo>
                    <a:pt x="19075" y="2184400"/>
                  </a:lnTo>
                  <a:lnTo>
                    <a:pt x="16484" y="2197100"/>
                  </a:lnTo>
                  <a:lnTo>
                    <a:pt x="19659" y="2197100"/>
                  </a:lnTo>
                  <a:lnTo>
                    <a:pt x="19481" y="2222500"/>
                  </a:lnTo>
                  <a:lnTo>
                    <a:pt x="17995" y="2235200"/>
                  </a:lnTo>
                  <a:lnTo>
                    <a:pt x="17945" y="2236076"/>
                  </a:lnTo>
                  <a:lnTo>
                    <a:pt x="37706" y="2236076"/>
                  </a:lnTo>
                  <a:lnTo>
                    <a:pt x="39662" y="2222500"/>
                  </a:lnTo>
                  <a:lnTo>
                    <a:pt x="41605" y="2209800"/>
                  </a:lnTo>
                  <a:lnTo>
                    <a:pt x="43637" y="2197100"/>
                  </a:lnTo>
                  <a:lnTo>
                    <a:pt x="40894" y="2197100"/>
                  </a:lnTo>
                  <a:lnTo>
                    <a:pt x="42926" y="2184400"/>
                  </a:lnTo>
                  <a:lnTo>
                    <a:pt x="45567" y="2171700"/>
                  </a:lnTo>
                  <a:lnTo>
                    <a:pt x="44653" y="2159000"/>
                  </a:lnTo>
                  <a:lnTo>
                    <a:pt x="46786" y="2159000"/>
                  </a:lnTo>
                  <a:lnTo>
                    <a:pt x="48704" y="2146300"/>
                  </a:lnTo>
                  <a:lnTo>
                    <a:pt x="49123" y="2159000"/>
                  </a:lnTo>
                  <a:lnTo>
                    <a:pt x="51219" y="2146300"/>
                  </a:lnTo>
                  <a:lnTo>
                    <a:pt x="54140" y="2120900"/>
                  </a:lnTo>
                  <a:lnTo>
                    <a:pt x="56413" y="2108200"/>
                  </a:lnTo>
                  <a:lnTo>
                    <a:pt x="56540" y="2095500"/>
                  </a:lnTo>
                  <a:lnTo>
                    <a:pt x="58801" y="2082800"/>
                  </a:lnTo>
                  <a:lnTo>
                    <a:pt x="58089" y="2095500"/>
                  </a:lnTo>
                  <a:lnTo>
                    <a:pt x="59588" y="2095500"/>
                  </a:lnTo>
                  <a:lnTo>
                    <a:pt x="59550" y="2082800"/>
                  </a:lnTo>
                  <a:lnTo>
                    <a:pt x="61849" y="2082800"/>
                  </a:lnTo>
                  <a:lnTo>
                    <a:pt x="61874" y="2095500"/>
                  </a:lnTo>
                  <a:lnTo>
                    <a:pt x="62725" y="2082800"/>
                  </a:lnTo>
                  <a:lnTo>
                    <a:pt x="63588" y="2070100"/>
                  </a:lnTo>
                  <a:lnTo>
                    <a:pt x="62712" y="2057400"/>
                  </a:lnTo>
                  <a:lnTo>
                    <a:pt x="60134" y="2057400"/>
                  </a:lnTo>
                  <a:lnTo>
                    <a:pt x="56756" y="2044700"/>
                  </a:lnTo>
                  <a:lnTo>
                    <a:pt x="59715" y="2044700"/>
                  </a:lnTo>
                  <a:lnTo>
                    <a:pt x="61544" y="2032000"/>
                  </a:lnTo>
                  <a:lnTo>
                    <a:pt x="62242" y="2019300"/>
                  </a:lnTo>
                  <a:lnTo>
                    <a:pt x="61849" y="2006600"/>
                  </a:lnTo>
                  <a:lnTo>
                    <a:pt x="66078" y="2006600"/>
                  </a:lnTo>
                  <a:lnTo>
                    <a:pt x="64884" y="2019300"/>
                  </a:lnTo>
                  <a:lnTo>
                    <a:pt x="68135" y="2006600"/>
                  </a:lnTo>
                  <a:lnTo>
                    <a:pt x="72758" y="1981200"/>
                  </a:lnTo>
                  <a:lnTo>
                    <a:pt x="76250" y="1955800"/>
                  </a:lnTo>
                  <a:lnTo>
                    <a:pt x="76085" y="1943100"/>
                  </a:lnTo>
                  <a:lnTo>
                    <a:pt x="77635" y="1943100"/>
                  </a:lnTo>
                  <a:lnTo>
                    <a:pt x="79768" y="1930400"/>
                  </a:lnTo>
                  <a:lnTo>
                    <a:pt x="79908" y="1930400"/>
                  </a:lnTo>
                  <a:lnTo>
                    <a:pt x="82969" y="1917700"/>
                  </a:lnTo>
                  <a:lnTo>
                    <a:pt x="86042" y="1905000"/>
                  </a:lnTo>
                  <a:lnTo>
                    <a:pt x="88468" y="1892300"/>
                  </a:lnTo>
                  <a:lnTo>
                    <a:pt x="90055" y="1879600"/>
                  </a:lnTo>
                  <a:lnTo>
                    <a:pt x="91630" y="1866900"/>
                  </a:lnTo>
                  <a:lnTo>
                    <a:pt x="89471" y="1879600"/>
                  </a:lnTo>
                  <a:lnTo>
                    <a:pt x="88976" y="1866900"/>
                  </a:lnTo>
                  <a:lnTo>
                    <a:pt x="90678" y="1866900"/>
                  </a:lnTo>
                  <a:lnTo>
                    <a:pt x="93662" y="1854200"/>
                  </a:lnTo>
                  <a:lnTo>
                    <a:pt x="97040" y="1841500"/>
                  </a:lnTo>
                  <a:lnTo>
                    <a:pt x="97383" y="1841500"/>
                  </a:lnTo>
                  <a:lnTo>
                    <a:pt x="104571" y="1816100"/>
                  </a:lnTo>
                  <a:lnTo>
                    <a:pt x="106730" y="1803400"/>
                  </a:lnTo>
                  <a:lnTo>
                    <a:pt x="108953" y="1790700"/>
                  </a:lnTo>
                  <a:lnTo>
                    <a:pt x="116319" y="1778000"/>
                  </a:lnTo>
                  <a:lnTo>
                    <a:pt x="112737" y="1778000"/>
                  </a:lnTo>
                  <a:lnTo>
                    <a:pt x="111848" y="1765300"/>
                  </a:lnTo>
                  <a:lnTo>
                    <a:pt x="112776" y="1765300"/>
                  </a:lnTo>
                  <a:lnTo>
                    <a:pt x="115100" y="1752600"/>
                  </a:lnTo>
                  <a:lnTo>
                    <a:pt x="118427" y="1752600"/>
                  </a:lnTo>
                  <a:lnTo>
                    <a:pt x="126492" y="1727200"/>
                  </a:lnTo>
                  <a:lnTo>
                    <a:pt x="130048" y="1714500"/>
                  </a:lnTo>
                  <a:lnTo>
                    <a:pt x="132651" y="1701800"/>
                  </a:lnTo>
                  <a:lnTo>
                    <a:pt x="128219" y="1714500"/>
                  </a:lnTo>
                  <a:lnTo>
                    <a:pt x="132321" y="1701800"/>
                  </a:lnTo>
                  <a:lnTo>
                    <a:pt x="139738" y="1689100"/>
                  </a:lnTo>
                  <a:lnTo>
                    <a:pt x="147688" y="1676400"/>
                  </a:lnTo>
                  <a:lnTo>
                    <a:pt x="152755" y="1665211"/>
                  </a:lnTo>
                  <a:lnTo>
                    <a:pt x="151993" y="1676400"/>
                  </a:lnTo>
                  <a:lnTo>
                    <a:pt x="158203" y="1651000"/>
                  </a:lnTo>
                  <a:lnTo>
                    <a:pt x="155549" y="1651000"/>
                  </a:lnTo>
                  <a:lnTo>
                    <a:pt x="157734" y="1638300"/>
                  </a:lnTo>
                  <a:lnTo>
                    <a:pt x="163588" y="1638300"/>
                  </a:lnTo>
                  <a:lnTo>
                    <a:pt x="167322" y="1625600"/>
                  </a:lnTo>
                  <a:lnTo>
                    <a:pt x="171272" y="1612900"/>
                  </a:lnTo>
                  <a:lnTo>
                    <a:pt x="176263" y="1600200"/>
                  </a:lnTo>
                  <a:lnTo>
                    <a:pt x="182918" y="1574800"/>
                  </a:lnTo>
                  <a:lnTo>
                    <a:pt x="191909" y="1549400"/>
                  </a:lnTo>
                  <a:lnTo>
                    <a:pt x="188252" y="1549400"/>
                  </a:lnTo>
                  <a:lnTo>
                    <a:pt x="195110" y="1524000"/>
                  </a:lnTo>
                  <a:lnTo>
                    <a:pt x="203631" y="1511300"/>
                  </a:lnTo>
                  <a:lnTo>
                    <a:pt x="211353" y="1485900"/>
                  </a:lnTo>
                  <a:lnTo>
                    <a:pt x="215849" y="1473200"/>
                  </a:lnTo>
                  <a:lnTo>
                    <a:pt x="216281" y="1473200"/>
                  </a:lnTo>
                  <a:lnTo>
                    <a:pt x="216090" y="1474038"/>
                  </a:lnTo>
                  <a:lnTo>
                    <a:pt x="217157" y="1473212"/>
                  </a:lnTo>
                  <a:lnTo>
                    <a:pt x="218490" y="1473200"/>
                  </a:lnTo>
                  <a:lnTo>
                    <a:pt x="223266" y="1460500"/>
                  </a:lnTo>
                  <a:lnTo>
                    <a:pt x="229196" y="1435100"/>
                  </a:lnTo>
                  <a:lnTo>
                    <a:pt x="234416" y="1422400"/>
                  </a:lnTo>
                  <a:lnTo>
                    <a:pt x="237096" y="1409700"/>
                  </a:lnTo>
                  <a:lnTo>
                    <a:pt x="249313" y="1397000"/>
                  </a:lnTo>
                  <a:lnTo>
                    <a:pt x="261886" y="1358900"/>
                  </a:lnTo>
                  <a:lnTo>
                    <a:pt x="273253" y="1333500"/>
                  </a:lnTo>
                  <a:lnTo>
                    <a:pt x="281851" y="1320800"/>
                  </a:lnTo>
                  <a:lnTo>
                    <a:pt x="303034" y="1282700"/>
                  </a:lnTo>
                  <a:lnTo>
                    <a:pt x="303364" y="1282700"/>
                  </a:lnTo>
                  <a:lnTo>
                    <a:pt x="312140" y="1257300"/>
                  </a:lnTo>
                  <a:lnTo>
                    <a:pt x="317842" y="1244600"/>
                  </a:lnTo>
                  <a:lnTo>
                    <a:pt x="321462" y="1244600"/>
                  </a:lnTo>
                  <a:lnTo>
                    <a:pt x="324040" y="1231900"/>
                  </a:lnTo>
                  <a:lnTo>
                    <a:pt x="328041" y="1219200"/>
                  </a:lnTo>
                  <a:lnTo>
                    <a:pt x="326351" y="1231900"/>
                  </a:lnTo>
                  <a:lnTo>
                    <a:pt x="326517" y="1231900"/>
                  </a:lnTo>
                  <a:lnTo>
                    <a:pt x="333514" y="1219200"/>
                  </a:lnTo>
                  <a:lnTo>
                    <a:pt x="340512" y="1206500"/>
                  </a:lnTo>
                  <a:lnTo>
                    <a:pt x="349516" y="1193800"/>
                  </a:lnTo>
                  <a:lnTo>
                    <a:pt x="356971" y="1168400"/>
                  </a:lnTo>
                  <a:lnTo>
                    <a:pt x="366306" y="1155700"/>
                  </a:lnTo>
                  <a:lnTo>
                    <a:pt x="371043" y="1143000"/>
                  </a:lnTo>
                  <a:lnTo>
                    <a:pt x="373722" y="1143000"/>
                  </a:lnTo>
                  <a:lnTo>
                    <a:pt x="378714" y="1130300"/>
                  </a:lnTo>
                  <a:lnTo>
                    <a:pt x="393484" y="1117600"/>
                  </a:lnTo>
                  <a:lnTo>
                    <a:pt x="402501" y="1104900"/>
                  </a:lnTo>
                  <a:lnTo>
                    <a:pt x="411911" y="1079500"/>
                  </a:lnTo>
                  <a:lnTo>
                    <a:pt x="421081" y="1066800"/>
                  </a:lnTo>
                  <a:lnTo>
                    <a:pt x="429374" y="1054100"/>
                  </a:lnTo>
                  <a:lnTo>
                    <a:pt x="427964" y="1054100"/>
                  </a:lnTo>
                  <a:lnTo>
                    <a:pt x="449453" y="1028700"/>
                  </a:lnTo>
                  <a:lnTo>
                    <a:pt x="473849" y="990600"/>
                  </a:lnTo>
                  <a:lnTo>
                    <a:pt x="494106" y="965200"/>
                  </a:lnTo>
                  <a:lnTo>
                    <a:pt x="503224" y="939800"/>
                  </a:lnTo>
                  <a:lnTo>
                    <a:pt x="520242" y="914400"/>
                  </a:lnTo>
                  <a:lnTo>
                    <a:pt x="509143" y="927100"/>
                  </a:lnTo>
                  <a:lnTo>
                    <a:pt x="508939" y="927100"/>
                  </a:lnTo>
                  <a:lnTo>
                    <a:pt x="511352" y="914400"/>
                  </a:lnTo>
                  <a:lnTo>
                    <a:pt x="508088" y="914400"/>
                  </a:lnTo>
                  <a:lnTo>
                    <a:pt x="516255" y="901700"/>
                  </a:lnTo>
                  <a:lnTo>
                    <a:pt x="524433" y="901700"/>
                  </a:lnTo>
                  <a:lnTo>
                    <a:pt x="528624" y="889000"/>
                  </a:lnTo>
                  <a:lnTo>
                    <a:pt x="524827" y="901700"/>
                  </a:lnTo>
                  <a:lnTo>
                    <a:pt x="527837" y="901700"/>
                  </a:lnTo>
                  <a:lnTo>
                    <a:pt x="539838" y="889000"/>
                  </a:lnTo>
                  <a:lnTo>
                    <a:pt x="552259" y="863600"/>
                  </a:lnTo>
                  <a:lnTo>
                    <a:pt x="559041" y="863600"/>
                  </a:lnTo>
                  <a:lnTo>
                    <a:pt x="590410" y="825500"/>
                  </a:lnTo>
                  <a:lnTo>
                    <a:pt x="622566" y="787400"/>
                  </a:lnTo>
                  <a:lnTo>
                    <a:pt x="633437" y="774700"/>
                  </a:lnTo>
                  <a:lnTo>
                    <a:pt x="677024" y="723900"/>
                  </a:lnTo>
                  <a:lnTo>
                    <a:pt x="698817" y="698500"/>
                  </a:lnTo>
                  <a:close/>
                </a:path>
                <a:path w="1647189" h="5168900">
                  <a:moveTo>
                    <a:pt x="730478" y="633298"/>
                  </a:moveTo>
                  <a:lnTo>
                    <a:pt x="728827" y="635000"/>
                  </a:lnTo>
                  <a:lnTo>
                    <a:pt x="729907" y="635000"/>
                  </a:lnTo>
                  <a:lnTo>
                    <a:pt x="730478" y="633298"/>
                  </a:lnTo>
                  <a:close/>
                </a:path>
                <a:path w="1647189" h="5168900">
                  <a:moveTo>
                    <a:pt x="733044" y="660400"/>
                  </a:moveTo>
                  <a:lnTo>
                    <a:pt x="732878" y="660400"/>
                  </a:lnTo>
                  <a:lnTo>
                    <a:pt x="725741" y="673100"/>
                  </a:lnTo>
                  <a:lnTo>
                    <a:pt x="733044" y="660400"/>
                  </a:lnTo>
                  <a:close/>
                </a:path>
                <a:path w="1647189" h="5168900">
                  <a:moveTo>
                    <a:pt x="748830" y="647204"/>
                  </a:moveTo>
                  <a:lnTo>
                    <a:pt x="748411" y="647700"/>
                  </a:lnTo>
                  <a:lnTo>
                    <a:pt x="748588" y="647700"/>
                  </a:lnTo>
                  <a:lnTo>
                    <a:pt x="748830" y="647204"/>
                  </a:lnTo>
                  <a:close/>
                </a:path>
                <a:path w="1647189" h="5168900">
                  <a:moveTo>
                    <a:pt x="823239" y="533196"/>
                  </a:moveTo>
                  <a:lnTo>
                    <a:pt x="822998" y="533400"/>
                  </a:lnTo>
                  <a:lnTo>
                    <a:pt x="823239" y="533196"/>
                  </a:lnTo>
                  <a:close/>
                </a:path>
                <a:path w="1647189" h="5168900">
                  <a:moveTo>
                    <a:pt x="837831" y="520700"/>
                  </a:moveTo>
                  <a:lnTo>
                    <a:pt x="834339" y="520700"/>
                  </a:lnTo>
                  <a:lnTo>
                    <a:pt x="823239" y="533196"/>
                  </a:lnTo>
                  <a:lnTo>
                    <a:pt x="837831" y="520700"/>
                  </a:lnTo>
                  <a:close/>
                </a:path>
                <a:path w="1647189" h="5168900">
                  <a:moveTo>
                    <a:pt x="908151" y="3937647"/>
                  </a:moveTo>
                  <a:lnTo>
                    <a:pt x="905294" y="3936200"/>
                  </a:lnTo>
                  <a:lnTo>
                    <a:pt x="885380" y="3933444"/>
                  </a:lnTo>
                  <a:lnTo>
                    <a:pt x="883208" y="3934028"/>
                  </a:lnTo>
                  <a:lnTo>
                    <a:pt x="888492" y="3935565"/>
                  </a:lnTo>
                  <a:lnTo>
                    <a:pt x="895896" y="3936504"/>
                  </a:lnTo>
                  <a:lnTo>
                    <a:pt x="900747" y="3936695"/>
                  </a:lnTo>
                  <a:lnTo>
                    <a:pt x="908151" y="3937647"/>
                  </a:lnTo>
                  <a:close/>
                </a:path>
                <a:path w="1647189" h="5168900">
                  <a:moveTo>
                    <a:pt x="912952" y="3946817"/>
                  </a:moveTo>
                  <a:lnTo>
                    <a:pt x="905802" y="3944836"/>
                  </a:lnTo>
                  <a:lnTo>
                    <a:pt x="900772" y="3944772"/>
                  </a:lnTo>
                  <a:lnTo>
                    <a:pt x="893660" y="3944404"/>
                  </a:lnTo>
                  <a:lnTo>
                    <a:pt x="891616" y="3944696"/>
                  </a:lnTo>
                  <a:lnTo>
                    <a:pt x="901725" y="3946677"/>
                  </a:lnTo>
                  <a:lnTo>
                    <a:pt x="905764" y="3946690"/>
                  </a:lnTo>
                  <a:lnTo>
                    <a:pt x="911225" y="3947083"/>
                  </a:lnTo>
                  <a:lnTo>
                    <a:pt x="912952" y="3946817"/>
                  </a:lnTo>
                  <a:close/>
                </a:path>
                <a:path w="1647189" h="5168900">
                  <a:moveTo>
                    <a:pt x="962317" y="3957650"/>
                  </a:moveTo>
                  <a:lnTo>
                    <a:pt x="957287" y="3955631"/>
                  </a:lnTo>
                  <a:lnTo>
                    <a:pt x="957110" y="3954932"/>
                  </a:lnTo>
                  <a:lnTo>
                    <a:pt x="954417" y="3953218"/>
                  </a:lnTo>
                  <a:lnTo>
                    <a:pt x="952944" y="3956380"/>
                  </a:lnTo>
                  <a:lnTo>
                    <a:pt x="962317" y="3957650"/>
                  </a:lnTo>
                  <a:close/>
                </a:path>
                <a:path w="1647189" h="5168900">
                  <a:moveTo>
                    <a:pt x="1241501" y="188099"/>
                  </a:moveTo>
                  <a:lnTo>
                    <a:pt x="1240409" y="188798"/>
                  </a:lnTo>
                  <a:lnTo>
                    <a:pt x="1238846" y="189890"/>
                  </a:lnTo>
                  <a:lnTo>
                    <a:pt x="1239697" y="189471"/>
                  </a:lnTo>
                  <a:lnTo>
                    <a:pt x="1240688" y="188963"/>
                  </a:lnTo>
                  <a:lnTo>
                    <a:pt x="1241475" y="188569"/>
                  </a:lnTo>
                  <a:lnTo>
                    <a:pt x="1241501" y="188099"/>
                  </a:lnTo>
                  <a:close/>
                </a:path>
                <a:path w="1647189" h="5168900">
                  <a:moveTo>
                    <a:pt x="1283550" y="203200"/>
                  </a:moveTo>
                  <a:lnTo>
                    <a:pt x="1236484" y="203200"/>
                  </a:lnTo>
                  <a:lnTo>
                    <a:pt x="1235824" y="203200"/>
                  </a:lnTo>
                  <a:lnTo>
                    <a:pt x="1224978" y="203200"/>
                  </a:lnTo>
                  <a:lnTo>
                    <a:pt x="1210437" y="215900"/>
                  </a:lnTo>
                  <a:lnTo>
                    <a:pt x="1197978" y="228600"/>
                  </a:lnTo>
                  <a:lnTo>
                    <a:pt x="1190358" y="228600"/>
                  </a:lnTo>
                  <a:lnTo>
                    <a:pt x="1208290" y="215900"/>
                  </a:lnTo>
                  <a:lnTo>
                    <a:pt x="1170393" y="241300"/>
                  </a:lnTo>
                  <a:lnTo>
                    <a:pt x="1130719" y="279400"/>
                  </a:lnTo>
                  <a:lnTo>
                    <a:pt x="1092060" y="304800"/>
                  </a:lnTo>
                  <a:lnTo>
                    <a:pt x="1057211" y="330200"/>
                  </a:lnTo>
                  <a:lnTo>
                    <a:pt x="1061516" y="330200"/>
                  </a:lnTo>
                  <a:lnTo>
                    <a:pt x="1042581" y="342900"/>
                  </a:lnTo>
                  <a:lnTo>
                    <a:pt x="1030338" y="355600"/>
                  </a:lnTo>
                  <a:lnTo>
                    <a:pt x="1017371" y="368300"/>
                  </a:lnTo>
                  <a:lnTo>
                    <a:pt x="996302" y="381000"/>
                  </a:lnTo>
                  <a:lnTo>
                    <a:pt x="992073" y="381000"/>
                  </a:lnTo>
                  <a:lnTo>
                    <a:pt x="985812" y="393700"/>
                  </a:lnTo>
                  <a:lnTo>
                    <a:pt x="978877" y="393700"/>
                  </a:lnTo>
                  <a:lnTo>
                    <a:pt x="971435" y="406400"/>
                  </a:lnTo>
                  <a:lnTo>
                    <a:pt x="962875" y="406400"/>
                  </a:lnTo>
                  <a:lnTo>
                    <a:pt x="945438" y="419100"/>
                  </a:lnTo>
                  <a:lnTo>
                    <a:pt x="939215" y="431800"/>
                  </a:lnTo>
                  <a:lnTo>
                    <a:pt x="935659" y="431800"/>
                  </a:lnTo>
                  <a:lnTo>
                    <a:pt x="926274" y="444500"/>
                  </a:lnTo>
                  <a:lnTo>
                    <a:pt x="919289" y="444500"/>
                  </a:lnTo>
                  <a:lnTo>
                    <a:pt x="915212" y="457200"/>
                  </a:lnTo>
                  <a:lnTo>
                    <a:pt x="911352" y="457200"/>
                  </a:lnTo>
                  <a:lnTo>
                    <a:pt x="905459" y="469900"/>
                  </a:lnTo>
                  <a:lnTo>
                    <a:pt x="896086" y="469900"/>
                  </a:lnTo>
                  <a:lnTo>
                    <a:pt x="870559" y="482600"/>
                  </a:lnTo>
                  <a:lnTo>
                    <a:pt x="848537" y="508241"/>
                  </a:lnTo>
                  <a:lnTo>
                    <a:pt x="850595" y="520700"/>
                  </a:lnTo>
                  <a:lnTo>
                    <a:pt x="846328" y="520700"/>
                  </a:lnTo>
                  <a:lnTo>
                    <a:pt x="848436" y="508355"/>
                  </a:lnTo>
                  <a:lnTo>
                    <a:pt x="837831" y="520700"/>
                  </a:lnTo>
                  <a:lnTo>
                    <a:pt x="845312" y="520700"/>
                  </a:lnTo>
                  <a:lnTo>
                    <a:pt x="836079" y="533400"/>
                  </a:lnTo>
                  <a:lnTo>
                    <a:pt x="826350" y="546100"/>
                  </a:lnTo>
                  <a:lnTo>
                    <a:pt x="817003" y="546100"/>
                  </a:lnTo>
                  <a:lnTo>
                    <a:pt x="805637" y="558800"/>
                  </a:lnTo>
                  <a:lnTo>
                    <a:pt x="791146" y="571500"/>
                  </a:lnTo>
                  <a:lnTo>
                    <a:pt x="775639" y="582041"/>
                  </a:lnTo>
                  <a:lnTo>
                    <a:pt x="777989" y="571500"/>
                  </a:lnTo>
                  <a:lnTo>
                    <a:pt x="769772" y="584200"/>
                  </a:lnTo>
                  <a:lnTo>
                    <a:pt x="762063" y="596900"/>
                  </a:lnTo>
                  <a:lnTo>
                    <a:pt x="753795" y="596900"/>
                  </a:lnTo>
                  <a:lnTo>
                    <a:pt x="753427" y="597382"/>
                  </a:lnTo>
                  <a:lnTo>
                    <a:pt x="753427" y="609600"/>
                  </a:lnTo>
                  <a:lnTo>
                    <a:pt x="743750" y="622300"/>
                  </a:lnTo>
                  <a:lnTo>
                    <a:pt x="733780" y="635000"/>
                  </a:lnTo>
                  <a:lnTo>
                    <a:pt x="721525" y="647700"/>
                  </a:lnTo>
                  <a:lnTo>
                    <a:pt x="706729" y="659066"/>
                  </a:lnTo>
                  <a:lnTo>
                    <a:pt x="712152" y="647700"/>
                  </a:lnTo>
                  <a:lnTo>
                    <a:pt x="711492" y="647700"/>
                  </a:lnTo>
                  <a:lnTo>
                    <a:pt x="725970" y="635000"/>
                  </a:lnTo>
                  <a:lnTo>
                    <a:pt x="732002" y="628713"/>
                  </a:lnTo>
                  <a:lnTo>
                    <a:pt x="730478" y="633298"/>
                  </a:lnTo>
                  <a:lnTo>
                    <a:pt x="753427" y="609600"/>
                  </a:lnTo>
                  <a:lnTo>
                    <a:pt x="753427" y="597382"/>
                  </a:lnTo>
                  <a:lnTo>
                    <a:pt x="743889" y="609600"/>
                  </a:lnTo>
                  <a:lnTo>
                    <a:pt x="739508" y="622300"/>
                  </a:lnTo>
                  <a:lnTo>
                    <a:pt x="738187" y="622300"/>
                  </a:lnTo>
                  <a:lnTo>
                    <a:pt x="734161" y="622300"/>
                  </a:lnTo>
                  <a:lnTo>
                    <a:pt x="730313" y="622300"/>
                  </a:lnTo>
                  <a:lnTo>
                    <a:pt x="722033" y="635000"/>
                  </a:lnTo>
                  <a:lnTo>
                    <a:pt x="721385" y="635000"/>
                  </a:lnTo>
                  <a:lnTo>
                    <a:pt x="722858" y="632942"/>
                  </a:lnTo>
                  <a:lnTo>
                    <a:pt x="721093" y="635000"/>
                  </a:lnTo>
                  <a:lnTo>
                    <a:pt x="715441" y="635000"/>
                  </a:lnTo>
                  <a:lnTo>
                    <a:pt x="710615" y="643534"/>
                  </a:lnTo>
                  <a:lnTo>
                    <a:pt x="710615" y="648639"/>
                  </a:lnTo>
                  <a:lnTo>
                    <a:pt x="706564" y="659193"/>
                  </a:lnTo>
                  <a:lnTo>
                    <a:pt x="706170" y="660247"/>
                  </a:lnTo>
                  <a:lnTo>
                    <a:pt x="706107" y="660400"/>
                  </a:lnTo>
                  <a:lnTo>
                    <a:pt x="706564" y="659193"/>
                  </a:lnTo>
                  <a:lnTo>
                    <a:pt x="705002" y="660400"/>
                  </a:lnTo>
                  <a:lnTo>
                    <a:pt x="701230" y="660400"/>
                  </a:lnTo>
                  <a:lnTo>
                    <a:pt x="695731" y="673100"/>
                  </a:lnTo>
                  <a:lnTo>
                    <a:pt x="699744" y="660400"/>
                  </a:lnTo>
                  <a:lnTo>
                    <a:pt x="710615" y="648639"/>
                  </a:lnTo>
                  <a:lnTo>
                    <a:pt x="710615" y="643534"/>
                  </a:lnTo>
                  <a:lnTo>
                    <a:pt x="708253" y="647700"/>
                  </a:lnTo>
                  <a:lnTo>
                    <a:pt x="697433" y="660400"/>
                  </a:lnTo>
                  <a:lnTo>
                    <a:pt x="685126" y="673100"/>
                  </a:lnTo>
                  <a:lnTo>
                    <a:pt x="673455" y="685800"/>
                  </a:lnTo>
                  <a:lnTo>
                    <a:pt x="709676" y="685800"/>
                  </a:lnTo>
                  <a:lnTo>
                    <a:pt x="720547" y="673100"/>
                  </a:lnTo>
                  <a:lnTo>
                    <a:pt x="725297" y="660400"/>
                  </a:lnTo>
                  <a:lnTo>
                    <a:pt x="732878" y="660400"/>
                  </a:lnTo>
                  <a:lnTo>
                    <a:pt x="739711" y="647700"/>
                  </a:lnTo>
                  <a:lnTo>
                    <a:pt x="744778" y="647700"/>
                  </a:lnTo>
                  <a:lnTo>
                    <a:pt x="746620" y="635000"/>
                  </a:lnTo>
                  <a:lnTo>
                    <a:pt x="754926" y="635000"/>
                  </a:lnTo>
                  <a:lnTo>
                    <a:pt x="748830" y="647204"/>
                  </a:lnTo>
                  <a:lnTo>
                    <a:pt x="759244" y="635000"/>
                  </a:lnTo>
                  <a:lnTo>
                    <a:pt x="756348" y="635000"/>
                  </a:lnTo>
                  <a:lnTo>
                    <a:pt x="764768" y="622300"/>
                  </a:lnTo>
                  <a:lnTo>
                    <a:pt x="770407" y="622300"/>
                  </a:lnTo>
                  <a:lnTo>
                    <a:pt x="780249" y="609600"/>
                  </a:lnTo>
                  <a:lnTo>
                    <a:pt x="786257" y="596900"/>
                  </a:lnTo>
                  <a:lnTo>
                    <a:pt x="798576" y="596900"/>
                  </a:lnTo>
                  <a:lnTo>
                    <a:pt x="811047" y="584200"/>
                  </a:lnTo>
                  <a:lnTo>
                    <a:pt x="817321" y="571500"/>
                  </a:lnTo>
                  <a:lnTo>
                    <a:pt x="818730" y="571500"/>
                  </a:lnTo>
                  <a:lnTo>
                    <a:pt x="824890" y="558800"/>
                  </a:lnTo>
                  <a:lnTo>
                    <a:pt x="820369" y="558800"/>
                  </a:lnTo>
                  <a:lnTo>
                    <a:pt x="844664" y="546100"/>
                  </a:lnTo>
                  <a:lnTo>
                    <a:pt x="878370" y="508000"/>
                  </a:lnTo>
                  <a:lnTo>
                    <a:pt x="910513" y="482600"/>
                  </a:lnTo>
                  <a:lnTo>
                    <a:pt x="930160" y="469900"/>
                  </a:lnTo>
                  <a:lnTo>
                    <a:pt x="941476" y="457200"/>
                  </a:lnTo>
                  <a:lnTo>
                    <a:pt x="953655" y="444500"/>
                  </a:lnTo>
                  <a:lnTo>
                    <a:pt x="966990" y="431800"/>
                  </a:lnTo>
                  <a:lnTo>
                    <a:pt x="981773" y="419100"/>
                  </a:lnTo>
                  <a:lnTo>
                    <a:pt x="979055" y="419100"/>
                  </a:lnTo>
                  <a:lnTo>
                    <a:pt x="988479" y="406400"/>
                  </a:lnTo>
                  <a:lnTo>
                    <a:pt x="999972" y="406400"/>
                  </a:lnTo>
                  <a:lnTo>
                    <a:pt x="1016482" y="393700"/>
                  </a:lnTo>
                  <a:lnTo>
                    <a:pt x="1025525" y="381000"/>
                  </a:lnTo>
                  <a:lnTo>
                    <a:pt x="1039469" y="381000"/>
                  </a:lnTo>
                  <a:lnTo>
                    <a:pt x="1042771" y="368300"/>
                  </a:lnTo>
                  <a:lnTo>
                    <a:pt x="1049680" y="368300"/>
                  </a:lnTo>
                  <a:lnTo>
                    <a:pt x="1058214" y="355600"/>
                  </a:lnTo>
                  <a:lnTo>
                    <a:pt x="1066482" y="355600"/>
                  </a:lnTo>
                  <a:lnTo>
                    <a:pt x="1072324" y="342900"/>
                  </a:lnTo>
                  <a:lnTo>
                    <a:pt x="1084186" y="342900"/>
                  </a:lnTo>
                  <a:lnTo>
                    <a:pt x="1112113" y="317500"/>
                  </a:lnTo>
                  <a:lnTo>
                    <a:pt x="1143685" y="292100"/>
                  </a:lnTo>
                  <a:lnTo>
                    <a:pt x="1177442" y="266700"/>
                  </a:lnTo>
                  <a:lnTo>
                    <a:pt x="1211948" y="254000"/>
                  </a:lnTo>
                  <a:lnTo>
                    <a:pt x="1203261" y="254000"/>
                  </a:lnTo>
                  <a:lnTo>
                    <a:pt x="1212342" y="241300"/>
                  </a:lnTo>
                  <a:lnTo>
                    <a:pt x="1240142" y="228600"/>
                  </a:lnTo>
                  <a:lnTo>
                    <a:pt x="1248397" y="228600"/>
                  </a:lnTo>
                  <a:lnTo>
                    <a:pt x="1253705" y="215900"/>
                  </a:lnTo>
                  <a:lnTo>
                    <a:pt x="1263103" y="215900"/>
                  </a:lnTo>
                  <a:lnTo>
                    <a:pt x="1283550" y="203200"/>
                  </a:lnTo>
                  <a:close/>
                </a:path>
                <a:path w="1647189" h="5168900">
                  <a:moveTo>
                    <a:pt x="1355369" y="127000"/>
                  </a:moveTo>
                  <a:lnTo>
                    <a:pt x="1343888" y="127000"/>
                  </a:lnTo>
                  <a:lnTo>
                    <a:pt x="1344180" y="139700"/>
                  </a:lnTo>
                  <a:lnTo>
                    <a:pt x="1355369" y="127000"/>
                  </a:lnTo>
                  <a:close/>
                </a:path>
                <a:path w="1647189" h="5168900">
                  <a:moveTo>
                    <a:pt x="1509928" y="4667339"/>
                  </a:moveTo>
                  <a:lnTo>
                    <a:pt x="1506905" y="4658004"/>
                  </a:lnTo>
                  <a:lnTo>
                    <a:pt x="1507109" y="4668291"/>
                  </a:lnTo>
                  <a:lnTo>
                    <a:pt x="1506232" y="4670933"/>
                  </a:lnTo>
                  <a:lnTo>
                    <a:pt x="1509928" y="4667339"/>
                  </a:lnTo>
                  <a:close/>
                </a:path>
                <a:path w="1647189" h="5168900">
                  <a:moveTo>
                    <a:pt x="1511236" y="4685322"/>
                  </a:moveTo>
                  <a:lnTo>
                    <a:pt x="1509090" y="4695279"/>
                  </a:lnTo>
                  <a:lnTo>
                    <a:pt x="1509293" y="4697120"/>
                  </a:lnTo>
                  <a:lnTo>
                    <a:pt x="1509318" y="4698962"/>
                  </a:lnTo>
                  <a:lnTo>
                    <a:pt x="1509445" y="4700816"/>
                  </a:lnTo>
                  <a:lnTo>
                    <a:pt x="1510347" y="4695672"/>
                  </a:lnTo>
                  <a:lnTo>
                    <a:pt x="1510652" y="4690503"/>
                  </a:lnTo>
                  <a:lnTo>
                    <a:pt x="1511236" y="4685322"/>
                  </a:lnTo>
                  <a:close/>
                </a:path>
                <a:path w="1647189" h="5168900">
                  <a:moveTo>
                    <a:pt x="1564487" y="38100"/>
                  </a:moveTo>
                  <a:lnTo>
                    <a:pt x="1558315" y="49009"/>
                  </a:lnTo>
                  <a:lnTo>
                    <a:pt x="1557477" y="50800"/>
                  </a:lnTo>
                  <a:lnTo>
                    <a:pt x="1564487" y="38100"/>
                  </a:lnTo>
                  <a:close/>
                </a:path>
                <a:path w="1647189" h="5168900">
                  <a:moveTo>
                    <a:pt x="1646605" y="0"/>
                  </a:moveTo>
                  <a:lnTo>
                    <a:pt x="1611782" y="0"/>
                  </a:lnTo>
                  <a:lnTo>
                    <a:pt x="1594739" y="12700"/>
                  </a:lnTo>
                  <a:lnTo>
                    <a:pt x="1572755" y="12700"/>
                  </a:lnTo>
                  <a:lnTo>
                    <a:pt x="1548638" y="25400"/>
                  </a:lnTo>
                  <a:lnTo>
                    <a:pt x="1525244" y="38100"/>
                  </a:lnTo>
                  <a:lnTo>
                    <a:pt x="1512519" y="38100"/>
                  </a:lnTo>
                  <a:lnTo>
                    <a:pt x="1502714" y="50800"/>
                  </a:lnTo>
                  <a:lnTo>
                    <a:pt x="1491894" y="50800"/>
                  </a:lnTo>
                  <a:lnTo>
                    <a:pt x="1457617" y="76200"/>
                  </a:lnTo>
                  <a:lnTo>
                    <a:pt x="1428051" y="88900"/>
                  </a:lnTo>
                  <a:lnTo>
                    <a:pt x="1397342" y="101600"/>
                  </a:lnTo>
                  <a:lnTo>
                    <a:pt x="1359598" y="127000"/>
                  </a:lnTo>
                  <a:lnTo>
                    <a:pt x="1358722" y="127000"/>
                  </a:lnTo>
                  <a:lnTo>
                    <a:pt x="1346276" y="139700"/>
                  </a:lnTo>
                  <a:lnTo>
                    <a:pt x="1344180" y="139700"/>
                  </a:lnTo>
                  <a:lnTo>
                    <a:pt x="1331760" y="139700"/>
                  </a:lnTo>
                  <a:lnTo>
                    <a:pt x="1316316" y="152400"/>
                  </a:lnTo>
                  <a:lnTo>
                    <a:pt x="1301242" y="165100"/>
                  </a:lnTo>
                  <a:lnTo>
                    <a:pt x="1287526" y="165100"/>
                  </a:lnTo>
                  <a:lnTo>
                    <a:pt x="1276299" y="177800"/>
                  </a:lnTo>
                  <a:lnTo>
                    <a:pt x="1264551" y="177800"/>
                  </a:lnTo>
                  <a:lnTo>
                    <a:pt x="1257731" y="190500"/>
                  </a:lnTo>
                  <a:lnTo>
                    <a:pt x="1304010" y="190500"/>
                  </a:lnTo>
                  <a:lnTo>
                    <a:pt x="1386611" y="139700"/>
                  </a:lnTo>
                  <a:lnTo>
                    <a:pt x="1428635" y="114300"/>
                  </a:lnTo>
                  <a:lnTo>
                    <a:pt x="1471371" y="88900"/>
                  </a:lnTo>
                  <a:lnTo>
                    <a:pt x="1515008" y="63500"/>
                  </a:lnTo>
                  <a:lnTo>
                    <a:pt x="1559687" y="50800"/>
                  </a:lnTo>
                  <a:lnTo>
                    <a:pt x="1557477" y="50800"/>
                  </a:lnTo>
                  <a:lnTo>
                    <a:pt x="1557299" y="50800"/>
                  </a:lnTo>
                  <a:lnTo>
                    <a:pt x="1558315" y="49009"/>
                  </a:lnTo>
                  <a:lnTo>
                    <a:pt x="1563433" y="38100"/>
                  </a:lnTo>
                  <a:lnTo>
                    <a:pt x="1564487" y="38100"/>
                  </a:lnTo>
                  <a:lnTo>
                    <a:pt x="1572514" y="38100"/>
                  </a:lnTo>
                  <a:lnTo>
                    <a:pt x="1583588" y="25400"/>
                  </a:lnTo>
                  <a:lnTo>
                    <a:pt x="1605788" y="25400"/>
                  </a:lnTo>
                  <a:lnTo>
                    <a:pt x="1615528" y="12700"/>
                  </a:lnTo>
                  <a:lnTo>
                    <a:pt x="1631340" y="12700"/>
                  </a:lnTo>
                  <a:lnTo>
                    <a:pt x="1646605" y="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677786" y="4036466"/>
              <a:ext cx="1677670" cy="4377690"/>
            </a:xfrm>
            <a:custGeom>
              <a:avLst/>
              <a:gdLst/>
              <a:ahLst/>
              <a:cxnLst/>
              <a:rect l="l" t="t" r="r" b="b"/>
              <a:pathLst>
                <a:path w="1677670" h="4377690">
                  <a:moveTo>
                    <a:pt x="5524" y="2695181"/>
                  </a:moveTo>
                  <a:lnTo>
                    <a:pt x="4318" y="2684792"/>
                  </a:lnTo>
                  <a:lnTo>
                    <a:pt x="3454" y="2677985"/>
                  </a:lnTo>
                  <a:lnTo>
                    <a:pt x="2247" y="2675585"/>
                  </a:lnTo>
                  <a:lnTo>
                    <a:pt x="0" y="2678366"/>
                  </a:lnTo>
                  <a:lnTo>
                    <a:pt x="355" y="2690901"/>
                  </a:lnTo>
                  <a:lnTo>
                    <a:pt x="1701" y="2694381"/>
                  </a:lnTo>
                  <a:lnTo>
                    <a:pt x="2959" y="2697391"/>
                  </a:lnTo>
                  <a:lnTo>
                    <a:pt x="3073" y="2708503"/>
                  </a:lnTo>
                  <a:lnTo>
                    <a:pt x="3962" y="2708122"/>
                  </a:lnTo>
                  <a:lnTo>
                    <a:pt x="4724" y="2695460"/>
                  </a:lnTo>
                  <a:lnTo>
                    <a:pt x="5511" y="2695194"/>
                  </a:lnTo>
                  <a:close/>
                </a:path>
                <a:path w="1677670" h="4377690">
                  <a:moveTo>
                    <a:pt x="6769" y="2703296"/>
                  </a:moveTo>
                  <a:lnTo>
                    <a:pt x="6210" y="2698686"/>
                  </a:lnTo>
                  <a:lnTo>
                    <a:pt x="5829" y="2696514"/>
                  </a:lnTo>
                  <a:lnTo>
                    <a:pt x="5511" y="2695194"/>
                  </a:lnTo>
                  <a:lnTo>
                    <a:pt x="6769" y="2703296"/>
                  </a:lnTo>
                  <a:close/>
                </a:path>
                <a:path w="1677670" h="4377690">
                  <a:moveTo>
                    <a:pt x="33439" y="2996603"/>
                  </a:moveTo>
                  <a:lnTo>
                    <a:pt x="32651" y="2996387"/>
                  </a:lnTo>
                  <a:lnTo>
                    <a:pt x="32372" y="2999105"/>
                  </a:lnTo>
                  <a:lnTo>
                    <a:pt x="33350" y="3008033"/>
                  </a:lnTo>
                  <a:lnTo>
                    <a:pt x="33020" y="3002153"/>
                  </a:lnTo>
                  <a:lnTo>
                    <a:pt x="33147" y="2998825"/>
                  </a:lnTo>
                  <a:lnTo>
                    <a:pt x="33439" y="2996603"/>
                  </a:lnTo>
                  <a:close/>
                </a:path>
                <a:path w="1677670" h="4377690">
                  <a:moveTo>
                    <a:pt x="46672" y="2976511"/>
                  </a:moveTo>
                  <a:lnTo>
                    <a:pt x="39573" y="2972498"/>
                  </a:lnTo>
                  <a:lnTo>
                    <a:pt x="40360" y="2978112"/>
                  </a:lnTo>
                  <a:lnTo>
                    <a:pt x="46672" y="2976511"/>
                  </a:lnTo>
                  <a:close/>
                </a:path>
                <a:path w="1677670" h="4377690">
                  <a:moveTo>
                    <a:pt x="89573" y="3312972"/>
                  </a:moveTo>
                  <a:lnTo>
                    <a:pt x="88646" y="3304667"/>
                  </a:lnTo>
                  <a:lnTo>
                    <a:pt x="86639" y="3299409"/>
                  </a:lnTo>
                  <a:lnTo>
                    <a:pt x="84137" y="3291814"/>
                  </a:lnTo>
                  <a:lnTo>
                    <a:pt x="82981" y="3289795"/>
                  </a:lnTo>
                  <a:lnTo>
                    <a:pt x="85026" y="3301212"/>
                  </a:lnTo>
                  <a:lnTo>
                    <a:pt x="86652" y="3305454"/>
                  </a:lnTo>
                  <a:lnTo>
                    <a:pt x="88544" y="3311309"/>
                  </a:lnTo>
                  <a:lnTo>
                    <a:pt x="89573" y="3312972"/>
                  </a:lnTo>
                  <a:close/>
                </a:path>
                <a:path w="1677670" h="4377690">
                  <a:moveTo>
                    <a:pt x="97624" y="3300399"/>
                  </a:moveTo>
                  <a:lnTo>
                    <a:pt x="92456" y="3278733"/>
                  </a:lnTo>
                  <a:lnTo>
                    <a:pt x="90957" y="3276727"/>
                  </a:lnTo>
                  <a:lnTo>
                    <a:pt x="91465" y="3282810"/>
                  </a:lnTo>
                  <a:lnTo>
                    <a:pt x="93484" y="3290862"/>
                  </a:lnTo>
                  <a:lnTo>
                    <a:pt x="95250" y="3295942"/>
                  </a:lnTo>
                  <a:lnTo>
                    <a:pt x="97243" y="3303955"/>
                  </a:lnTo>
                  <a:lnTo>
                    <a:pt x="97624" y="3300399"/>
                  </a:lnTo>
                  <a:close/>
                </a:path>
                <a:path w="1677670" h="4377690">
                  <a:moveTo>
                    <a:pt x="102958" y="3358045"/>
                  </a:moveTo>
                  <a:lnTo>
                    <a:pt x="98958" y="3358210"/>
                  </a:lnTo>
                  <a:lnTo>
                    <a:pt x="102768" y="3368141"/>
                  </a:lnTo>
                  <a:lnTo>
                    <a:pt x="102082" y="3362121"/>
                  </a:lnTo>
                  <a:lnTo>
                    <a:pt x="102692" y="3361575"/>
                  </a:lnTo>
                  <a:lnTo>
                    <a:pt x="102958" y="3358045"/>
                  </a:lnTo>
                  <a:close/>
                </a:path>
                <a:path w="1677670" h="4377690">
                  <a:moveTo>
                    <a:pt x="128549" y="1637017"/>
                  </a:moveTo>
                  <a:lnTo>
                    <a:pt x="122174" y="1649018"/>
                  </a:lnTo>
                  <a:lnTo>
                    <a:pt x="122707" y="1650555"/>
                  </a:lnTo>
                  <a:lnTo>
                    <a:pt x="124561" y="1648358"/>
                  </a:lnTo>
                  <a:lnTo>
                    <a:pt x="128549" y="1637017"/>
                  </a:lnTo>
                  <a:close/>
                </a:path>
                <a:path w="1677670" h="4377690">
                  <a:moveTo>
                    <a:pt x="151485" y="3474643"/>
                  </a:moveTo>
                  <a:lnTo>
                    <a:pt x="147967" y="3464991"/>
                  </a:lnTo>
                  <a:lnTo>
                    <a:pt x="145161" y="3459899"/>
                  </a:lnTo>
                  <a:lnTo>
                    <a:pt x="147701" y="3471494"/>
                  </a:lnTo>
                  <a:lnTo>
                    <a:pt x="148386" y="3477539"/>
                  </a:lnTo>
                  <a:lnTo>
                    <a:pt x="151485" y="3474643"/>
                  </a:lnTo>
                  <a:close/>
                </a:path>
                <a:path w="1677670" h="4377690">
                  <a:moveTo>
                    <a:pt x="151752" y="3474402"/>
                  </a:moveTo>
                  <a:lnTo>
                    <a:pt x="151485" y="3474643"/>
                  </a:lnTo>
                  <a:lnTo>
                    <a:pt x="151561" y="3477971"/>
                  </a:lnTo>
                  <a:lnTo>
                    <a:pt x="151752" y="3474402"/>
                  </a:lnTo>
                  <a:close/>
                </a:path>
                <a:path w="1677670" h="4377690">
                  <a:moveTo>
                    <a:pt x="152006" y="3539299"/>
                  </a:moveTo>
                  <a:lnTo>
                    <a:pt x="147840" y="3521976"/>
                  </a:lnTo>
                  <a:lnTo>
                    <a:pt x="146304" y="3516211"/>
                  </a:lnTo>
                  <a:lnTo>
                    <a:pt x="145351" y="3514306"/>
                  </a:lnTo>
                  <a:lnTo>
                    <a:pt x="149580" y="3534270"/>
                  </a:lnTo>
                  <a:lnTo>
                    <a:pt x="150025" y="3533851"/>
                  </a:lnTo>
                  <a:lnTo>
                    <a:pt x="150977" y="3536277"/>
                  </a:lnTo>
                  <a:lnTo>
                    <a:pt x="152006" y="3539299"/>
                  </a:lnTo>
                  <a:close/>
                </a:path>
                <a:path w="1677670" h="4377690">
                  <a:moveTo>
                    <a:pt x="156616" y="3555060"/>
                  </a:moveTo>
                  <a:lnTo>
                    <a:pt x="153695" y="3544290"/>
                  </a:lnTo>
                  <a:lnTo>
                    <a:pt x="152006" y="3539299"/>
                  </a:lnTo>
                  <a:lnTo>
                    <a:pt x="153581" y="3545649"/>
                  </a:lnTo>
                  <a:lnTo>
                    <a:pt x="155194" y="3551669"/>
                  </a:lnTo>
                  <a:lnTo>
                    <a:pt x="156616" y="3555060"/>
                  </a:lnTo>
                  <a:close/>
                </a:path>
                <a:path w="1677670" h="4377690">
                  <a:moveTo>
                    <a:pt x="160362" y="3585743"/>
                  </a:moveTo>
                  <a:lnTo>
                    <a:pt x="159499" y="3579723"/>
                  </a:lnTo>
                  <a:lnTo>
                    <a:pt x="156133" y="3565715"/>
                  </a:lnTo>
                  <a:lnTo>
                    <a:pt x="160362" y="3585743"/>
                  </a:lnTo>
                  <a:close/>
                </a:path>
                <a:path w="1677670" h="4377690">
                  <a:moveTo>
                    <a:pt x="170180" y="3607244"/>
                  </a:moveTo>
                  <a:lnTo>
                    <a:pt x="165912" y="3600996"/>
                  </a:lnTo>
                  <a:lnTo>
                    <a:pt x="168249" y="3612515"/>
                  </a:lnTo>
                  <a:lnTo>
                    <a:pt x="170180" y="3607244"/>
                  </a:lnTo>
                  <a:close/>
                </a:path>
                <a:path w="1677670" h="4377690">
                  <a:moveTo>
                    <a:pt x="178015" y="3576485"/>
                  </a:moveTo>
                  <a:lnTo>
                    <a:pt x="174205" y="3563975"/>
                  </a:lnTo>
                  <a:lnTo>
                    <a:pt x="176542" y="3572446"/>
                  </a:lnTo>
                  <a:lnTo>
                    <a:pt x="176669" y="3575659"/>
                  </a:lnTo>
                  <a:lnTo>
                    <a:pt x="177304" y="3580066"/>
                  </a:lnTo>
                  <a:lnTo>
                    <a:pt x="177901" y="3579507"/>
                  </a:lnTo>
                  <a:lnTo>
                    <a:pt x="178015" y="3576485"/>
                  </a:lnTo>
                  <a:close/>
                </a:path>
                <a:path w="1677670" h="4377690">
                  <a:moveTo>
                    <a:pt x="179501" y="3581362"/>
                  </a:moveTo>
                  <a:lnTo>
                    <a:pt x="178041" y="3575875"/>
                  </a:lnTo>
                  <a:lnTo>
                    <a:pt x="178015" y="3576485"/>
                  </a:lnTo>
                  <a:lnTo>
                    <a:pt x="179501" y="3581362"/>
                  </a:lnTo>
                  <a:close/>
                </a:path>
                <a:path w="1677670" h="4377690">
                  <a:moveTo>
                    <a:pt x="180428" y="3622535"/>
                  </a:moveTo>
                  <a:lnTo>
                    <a:pt x="179603" y="3617544"/>
                  </a:lnTo>
                  <a:lnTo>
                    <a:pt x="177101" y="3609657"/>
                  </a:lnTo>
                  <a:lnTo>
                    <a:pt x="173863" y="3600285"/>
                  </a:lnTo>
                  <a:lnTo>
                    <a:pt x="173291" y="3603371"/>
                  </a:lnTo>
                  <a:lnTo>
                    <a:pt x="174294" y="3609048"/>
                  </a:lnTo>
                  <a:lnTo>
                    <a:pt x="176441" y="3616617"/>
                  </a:lnTo>
                  <a:lnTo>
                    <a:pt x="179311" y="3625342"/>
                  </a:lnTo>
                  <a:lnTo>
                    <a:pt x="178676" y="3623170"/>
                  </a:lnTo>
                  <a:lnTo>
                    <a:pt x="180428" y="3622535"/>
                  </a:lnTo>
                  <a:close/>
                </a:path>
                <a:path w="1677670" h="4377690">
                  <a:moveTo>
                    <a:pt x="185343" y="3640518"/>
                  </a:moveTo>
                  <a:lnTo>
                    <a:pt x="182499" y="3634803"/>
                  </a:lnTo>
                  <a:lnTo>
                    <a:pt x="180213" y="3628161"/>
                  </a:lnTo>
                  <a:lnTo>
                    <a:pt x="181419" y="3631908"/>
                  </a:lnTo>
                  <a:lnTo>
                    <a:pt x="182587" y="3635743"/>
                  </a:lnTo>
                  <a:lnTo>
                    <a:pt x="183540" y="3639477"/>
                  </a:lnTo>
                  <a:lnTo>
                    <a:pt x="185343" y="3640518"/>
                  </a:lnTo>
                  <a:close/>
                </a:path>
                <a:path w="1677670" h="4377690">
                  <a:moveTo>
                    <a:pt x="207911" y="3745242"/>
                  </a:moveTo>
                  <a:lnTo>
                    <a:pt x="205574" y="3738003"/>
                  </a:lnTo>
                  <a:lnTo>
                    <a:pt x="203771" y="3733520"/>
                  </a:lnTo>
                  <a:lnTo>
                    <a:pt x="203073" y="3733228"/>
                  </a:lnTo>
                  <a:lnTo>
                    <a:pt x="204050" y="3738524"/>
                  </a:lnTo>
                  <a:lnTo>
                    <a:pt x="205143" y="3740975"/>
                  </a:lnTo>
                  <a:lnTo>
                    <a:pt x="205651" y="3743934"/>
                  </a:lnTo>
                  <a:lnTo>
                    <a:pt x="206743" y="3746360"/>
                  </a:lnTo>
                  <a:lnTo>
                    <a:pt x="207911" y="3745242"/>
                  </a:lnTo>
                  <a:close/>
                </a:path>
                <a:path w="1677670" h="4377690">
                  <a:moveTo>
                    <a:pt x="209054" y="1430375"/>
                  </a:moveTo>
                  <a:lnTo>
                    <a:pt x="204381" y="1432191"/>
                  </a:lnTo>
                  <a:lnTo>
                    <a:pt x="202793" y="1435849"/>
                  </a:lnTo>
                  <a:lnTo>
                    <a:pt x="209054" y="1430375"/>
                  </a:lnTo>
                  <a:close/>
                </a:path>
                <a:path w="1677670" h="4377690">
                  <a:moveTo>
                    <a:pt x="282549" y="1254594"/>
                  </a:moveTo>
                  <a:lnTo>
                    <a:pt x="281076" y="1253172"/>
                  </a:lnTo>
                  <a:lnTo>
                    <a:pt x="277444" y="1260259"/>
                  </a:lnTo>
                  <a:lnTo>
                    <a:pt x="274078" y="1269022"/>
                  </a:lnTo>
                  <a:lnTo>
                    <a:pt x="270433" y="1276134"/>
                  </a:lnTo>
                  <a:lnTo>
                    <a:pt x="275780" y="1265859"/>
                  </a:lnTo>
                  <a:lnTo>
                    <a:pt x="280301" y="1258760"/>
                  </a:lnTo>
                  <a:lnTo>
                    <a:pt x="282549" y="1254594"/>
                  </a:lnTo>
                  <a:close/>
                </a:path>
                <a:path w="1677670" h="4377690">
                  <a:moveTo>
                    <a:pt x="446417" y="4320260"/>
                  </a:moveTo>
                  <a:lnTo>
                    <a:pt x="445287" y="4318597"/>
                  </a:lnTo>
                  <a:lnTo>
                    <a:pt x="441845" y="4317962"/>
                  </a:lnTo>
                  <a:lnTo>
                    <a:pt x="440182" y="4319105"/>
                  </a:lnTo>
                  <a:lnTo>
                    <a:pt x="431126" y="4368609"/>
                  </a:lnTo>
                  <a:lnTo>
                    <a:pt x="390093" y="4339475"/>
                  </a:lnTo>
                  <a:lnTo>
                    <a:pt x="388112" y="4339806"/>
                  </a:lnTo>
                  <a:lnTo>
                    <a:pt x="387096" y="4341241"/>
                  </a:lnTo>
                  <a:lnTo>
                    <a:pt x="386448" y="4342155"/>
                  </a:lnTo>
                  <a:lnTo>
                    <a:pt x="432396" y="4377309"/>
                  </a:lnTo>
                  <a:lnTo>
                    <a:pt x="433552" y="4377436"/>
                  </a:lnTo>
                  <a:lnTo>
                    <a:pt x="435559" y="4376623"/>
                  </a:lnTo>
                  <a:lnTo>
                    <a:pt x="436283" y="4375721"/>
                  </a:lnTo>
                  <a:lnTo>
                    <a:pt x="446417" y="4320260"/>
                  </a:lnTo>
                  <a:close/>
                </a:path>
                <a:path w="1677670" h="4377690">
                  <a:moveTo>
                    <a:pt x="1652092" y="16281"/>
                  </a:moveTo>
                  <a:lnTo>
                    <a:pt x="1641271" y="18542"/>
                  </a:lnTo>
                  <a:lnTo>
                    <a:pt x="1636128" y="21640"/>
                  </a:lnTo>
                  <a:lnTo>
                    <a:pt x="1652092" y="16281"/>
                  </a:lnTo>
                  <a:close/>
                </a:path>
                <a:path w="1677670" h="4377690">
                  <a:moveTo>
                    <a:pt x="1677047" y="0"/>
                  </a:moveTo>
                  <a:lnTo>
                    <a:pt x="1673745" y="1422"/>
                  </a:lnTo>
                  <a:lnTo>
                    <a:pt x="1666989" y="4495"/>
                  </a:lnTo>
                  <a:lnTo>
                    <a:pt x="1663992" y="4724"/>
                  </a:lnTo>
                  <a:lnTo>
                    <a:pt x="1669186" y="7086"/>
                  </a:lnTo>
                  <a:lnTo>
                    <a:pt x="1677047" y="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" name="object 5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91001" y="6767414"/>
              <a:ext cx="1781403" cy="1781362"/>
            </a:xfrm>
            <a:prstGeom prst="rect">
              <a:avLst/>
            </a:prstGeom>
          </p:spPr>
        </p:pic>
        <p:sp>
          <p:nvSpPr>
            <p:cNvPr id="517" name="object 517"/>
            <p:cNvSpPr/>
            <p:nvPr/>
          </p:nvSpPr>
          <p:spPr>
            <a:xfrm>
              <a:off x="3323577" y="6704050"/>
              <a:ext cx="1906270" cy="1906270"/>
            </a:xfrm>
            <a:custGeom>
              <a:avLst/>
              <a:gdLst/>
              <a:ahLst/>
              <a:cxnLst/>
              <a:rect l="l" t="t" r="r" b="b"/>
              <a:pathLst>
                <a:path w="1906270" h="1906270">
                  <a:moveTo>
                    <a:pt x="23622" y="1207300"/>
                  </a:moveTo>
                  <a:lnTo>
                    <a:pt x="21272" y="1194600"/>
                  </a:lnTo>
                  <a:lnTo>
                    <a:pt x="22936" y="1207300"/>
                  </a:lnTo>
                  <a:lnTo>
                    <a:pt x="23622" y="1207300"/>
                  </a:lnTo>
                  <a:close/>
                </a:path>
                <a:path w="1906270" h="1906270">
                  <a:moveTo>
                    <a:pt x="24003" y="1016800"/>
                  </a:moveTo>
                  <a:lnTo>
                    <a:pt x="22440" y="1004100"/>
                  </a:lnTo>
                  <a:lnTo>
                    <a:pt x="24003" y="1016800"/>
                  </a:lnTo>
                  <a:close/>
                </a:path>
                <a:path w="1906270" h="1906270">
                  <a:moveTo>
                    <a:pt x="31851" y="686600"/>
                  </a:moveTo>
                  <a:lnTo>
                    <a:pt x="29146" y="699300"/>
                  </a:lnTo>
                  <a:lnTo>
                    <a:pt x="29768" y="699300"/>
                  </a:lnTo>
                  <a:lnTo>
                    <a:pt x="31851" y="686600"/>
                  </a:lnTo>
                  <a:close/>
                </a:path>
                <a:path w="1906270" h="1906270">
                  <a:moveTo>
                    <a:pt x="36576" y="781850"/>
                  </a:moveTo>
                  <a:lnTo>
                    <a:pt x="31369" y="800862"/>
                  </a:lnTo>
                  <a:lnTo>
                    <a:pt x="32766" y="796620"/>
                  </a:lnTo>
                  <a:lnTo>
                    <a:pt x="34455" y="790498"/>
                  </a:lnTo>
                  <a:lnTo>
                    <a:pt x="36576" y="781850"/>
                  </a:lnTo>
                  <a:close/>
                </a:path>
                <a:path w="1906270" h="1906270">
                  <a:moveTo>
                    <a:pt x="73012" y="648500"/>
                  </a:moveTo>
                  <a:lnTo>
                    <a:pt x="71158" y="648500"/>
                  </a:lnTo>
                  <a:lnTo>
                    <a:pt x="67627" y="661200"/>
                  </a:lnTo>
                  <a:lnTo>
                    <a:pt x="73012" y="648500"/>
                  </a:lnTo>
                  <a:close/>
                </a:path>
                <a:path w="1906270" h="1906270">
                  <a:moveTo>
                    <a:pt x="99733" y="1335786"/>
                  </a:moveTo>
                  <a:lnTo>
                    <a:pt x="99504" y="1334300"/>
                  </a:lnTo>
                  <a:lnTo>
                    <a:pt x="99314" y="1334300"/>
                  </a:lnTo>
                  <a:lnTo>
                    <a:pt x="99733" y="1335786"/>
                  </a:lnTo>
                  <a:close/>
                </a:path>
                <a:path w="1906270" h="1906270">
                  <a:moveTo>
                    <a:pt x="105384" y="1347000"/>
                  </a:moveTo>
                  <a:lnTo>
                    <a:pt x="104254" y="1334300"/>
                  </a:lnTo>
                  <a:lnTo>
                    <a:pt x="102489" y="1334300"/>
                  </a:lnTo>
                  <a:lnTo>
                    <a:pt x="100076" y="1321600"/>
                  </a:lnTo>
                  <a:lnTo>
                    <a:pt x="97294" y="1321600"/>
                  </a:lnTo>
                  <a:lnTo>
                    <a:pt x="101803" y="1334300"/>
                  </a:lnTo>
                  <a:lnTo>
                    <a:pt x="105384" y="1347000"/>
                  </a:lnTo>
                  <a:close/>
                </a:path>
                <a:path w="1906270" h="1906270">
                  <a:moveTo>
                    <a:pt x="118833" y="1362862"/>
                  </a:moveTo>
                  <a:lnTo>
                    <a:pt x="117513" y="1360170"/>
                  </a:lnTo>
                  <a:lnTo>
                    <a:pt x="115582" y="1359103"/>
                  </a:lnTo>
                  <a:lnTo>
                    <a:pt x="117754" y="1361846"/>
                  </a:lnTo>
                  <a:lnTo>
                    <a:pt x="118833" y="1362862"/>
                  </a:lnTo>
                  <a:close/>
                </a:path>
                <a:path w="1906270" h="1906270">
                  <a:moveTo>
                    <a:pt x="123621" y="534200"/>
                  </a:moveTo>
                  <a:lnTo>
                    <a:pt x="123151" y="529196"/>
                  </a:lnTo>
                  <a:lnTo>
                    <a:pt x="121348" y="534200"/>
                  </a:lnTo>
                  <a:lnTo>
                    <a:pt x="112090" y="559600"/>
                  </a:lnTo>
                  <a:lnTo>
                    <a:pt x="119291" y="546900"/>
                  </a:lnTo>
                  <a:lnTo>
                    <a:pt x="122859" y="534200"/>
                  </a:lnTo>
                  <a:lnTo>
                    <a:pt x="123621" y="534200"/>
                  </a:lnTo>
                  <a:close/>
                </a:path>
                <a:path w="1906270" h="1906270">
                  <a:moveTo>
                    <a:pt x="135801" y="503453"/>
                  </a:moveTo>
                  <a:lnTo>
                    <a:pt x="134645" y="508800"/>
                  </a:lnTo>
                  <a:lnTo>
                    <a:pt x="134962" y="508800"/>
                  </a:lnTo>
                  <a:lnTo>
                    <a:pt x="135801" y="503453"/>
                  </a:lnTo>
                  <a:close/>
                </a:path>
                <a:path w="1906270" h="1906270">
                  <a:moveTo>
                    <a:pt x="137566" y="1410500"/>
                  </a:moveTo>
                  <a:lnTo>
                    <a:pt x="133248" y="1397800"/>
                  </a:lnTo>
                  <a:lnTo>
                    <a:pt x="131787" y="1397800"/>
                  </a:lnTo>
                  <a:lnTo>
                    <a:pt x="137566" y="1410500"/>
                  </a:lnTo>
                  <a:close/>
                </a:path>
                <a:path w="1906270" h="1906270">
                  <a:moveTo>
                    <a:pt x="152438" y="1435900"/>
                  </a:moveTo>
                  <a:lnTo>
                    <a:pt x="149898" y="1423200"/>
                  </a:lnTo>
                  <a:lnTo>
                    <a:pt x="150114" y="1432483"/>
                  </a:lnTo>
                  <a:lnTo>
                    <a:pt x="152438" y="1435900"/>
                  </a:lnTo>
                  <a:close/>
                </a:path>
                <a:path w="1906270" h="1906270">
                  <a:moveTo>
                    <a:pt x="158140" y="1433449"/>
                  </a:moveTo>
                  <a:lnTo>
                    <a:pt x="155511" y="1429410"/>
                  </a:lnTo>
                  <a:lnTo>
                    <a:pt x="153797" y="1426832"/>
                  </a:lnTo>
                  <a:lnTo>
                    <a:pt x="152438" y="1425003"/>
                  </a:lnTo>
                  <a:lnTo>
                    <a:pt x="158140" y="1433449"/>
                  </a:lnTo>
                  <a:close/>
                </a:path>
                <a:path w="1906270" h="1906270">
                  <a:moveTo>
                    <a:pt x="195186" y="1495031"/>
                  </a:moveTo>
                  <a:lnTo>
                    <a:pt x="193522" y="1486700"/>
                  </a:lnTo>
                  <a:lnTo>
                    <a:pt x="191401" y="1486700"/>
                  </a:lnTo>
                  <a:lnTo>
                    <a:pt x="193357" y="1492008"/>
                  </a:lnTo>
                  <a:lnTo>
                    <a:pt x="195186" y="1495031"/>
                  </a:lnTo>
                  <a:close/>
                </a:path>
                <a:path w="1906270" h="1906270">
                  <a:moveTo>
                    <a:pt x="257543" y="1562900"/>
                  </a:moveTo>
                  <a:lnTo>
                    <a:pt x="243039" y="1550200"/>
                  </a:lnTo>
                  <a:lnTo>
                    <a:pt x="245529" y="1554759"/>
                  </a:lnTo>
                  <a:lnTo>
                    <a:pt x="252120" y="1562900"/>
                  </a:lnTo>
                  <a:lnTo>
                    <a:pt x="249974" y="1562900"/>
                  </a:lnTo>
                  <a:lnTo>
                    <a:pt x="256908" y="1575600"/>
                  </a:lnTo>
                  <a:lnTo>
                    <a:pt x="252183" y="1562900"/>
                  </a:lnTo>
                  <a:lnTo>
                    <a:pt x="257543" y="1562900"/>
                  </a:lnTo>
                  <a:close/>
                </a:path>
                <a:path w="1906270" h="1906270">
                  <a:moveTo>
                    <a:pt x="259029" y="305600"/>
                  </a:moveTo>
                  <a:lnTo>
                    <a:pt x="254279" y="305600"/>
                  </a:lnTo>
                  <a:lnTo>
                    <a:pt x="254482" y="309422"/>
                  </a:lnTo>
                  <a:lnTo>
                    <a:pt x="259029" y="305600"/>
                  </a:lnTo>
                  <a:close/>
                </a:path>
                <a:path w="1906270" h="1906270">
                  <a:moveTo>
                    <a:pt x="263766" y="1571167"/>
                  </a:moveTo>
                  <a:lnTo>
                    <a:pt x="260451" y="1562900"/>
                  </a:lnTo>
                  <a:lnTo>
                    <a:pt x="257543" y="1562900"/>
                  </a:lnTo>
                  <a:lnTo>
                    <a:pt x="263766" y="1571167"/>
                  </a:lnTo>
                  <a:close/>
                </a:path>
                <a:path w="1906270" h="1906270">
                  <a:moveTo>
                    <a:pt x="267119" y="1575600"/>
                  </a:moveTo>
                  <a:lnTo>
                    <a:pt x="263766" y="1571167"/>
                  </a:lnTo>
                  <a:lnTo>
                    <a:pt x="265557" y="1575600"/>
                  </a:lnTo>
                  <a:lnTo>
                    <a:pt x="267119" y="1575600"/>
                  </a:lnTo>
                  <a:close/>
                </a:path>
                <a:path w="1906270" h="1906270">
                  <a:moveTo>
                    <a:pt x="267385" y="305600"/>
                  </a:moveTo>
                  <a:lnTo>
                    <a:pt x="260159" y="305600"/>
                  </a:lnTo>
                  <a:lnTo>
                    <a:pt x="258572" y="309422"/>
                  </a:lnTo>
                  <a:lnTo>
                    <a:pt x="264375" y="309422"/>
                  </a:lnTo>
                  <a:lnTo>
                    <a:pt x="267385" y="305600"/>
                  </a:lnTo>
                  <a:close/>
                </a:path>
                <a:path w="1906270" h="1906270">
                  <a:moveTo>
                    <a:pt x="268300" y="323850"/>
                  </a:moveTo>
                  <a:lnTo>
                    <a:pt x="263766" y="324815"/>
                  </a:lnTo>
                  <a:lnTo>
                    <a:pt x="259092" y="325691"/>
                  </a:lnTo>
                  <a:lnTo>
                    <a:pt x="254622" y="326809"/>
                  </a:lnTo>
                  <a:lnTo>
                    <a:pt x="247396" y="350774"/>
                  </a:lnTo>
                  <a:lnTo>
                    <a:pt x="252450" y="342023"/>
                  </a:lnTo>
                  <a:lnTo>
                    <a:pt x="257352" y="335114"/>
                  </a:lnTo>
                  <a:lnTo>
                    <a:pt x="262496" y="329311"/>
                  </a:lnTo>
                  <a:lnTo>
                    <a:pt x="268300" y="323850"/>
                  </a:lnTo>
                  <a:close/>
                </a:path>
                <a:path w="1906270" h="1906270">
                  <a:moveTo>
                    <a:pt x="269341" y="322897"/>
                  </a:moveTo>
                  <a:lnTo>
                    <a:pt x="269011" y="323189"/>
                  </a:lnTo>
                  <a:lnTo>
                    <a:pt x="268300" y="323850"/>
                  </a:lnTo>
                  <a:lnTo>
                    <a:pt x="268681" y="323773"/>
                  </a:lnTo>
                  <a:lnTo>
                    <a:pt x="269100" y="323215"/>
                  </a:lnTo>
                  <a:lnTo>
                    <a:pt x="269341" y="322897"/>
                  </a:lnTo>
                  <a:close/>
                </a:path>
                <a:path w="1906270" h="1906270">
                  <a:moveTo>
                    <a:pt x="278333" y="318300"/>
                  </a:moveTo>
                  <a:lnTo>
                    <a:pt x="275323" y="318300"/>
                  </a:lnTo>
                  <a:lnTo>
                    <a:pt x="269341" y="331000"/>
                  </a:lnTo>
                  <a:lnTo>
                    <a:pt x="278333" y="318300"/>
                  </a:lnTo>
                  <a:close/>
                </a:path>
                <a:path w="1906270" h="1906270">
                  <a:moveTo>
                    <a:pt x="299885" y="292900"/>
                  </a:moveTo>
                  <a:lnTo>
                    <a:pt x="290156" y="305600"/>
                  </a:lnTo>
                  <a:lnTo>
                    <a:pt x="294995" y="305600"/>
                  </a:lnTo>
                  <a:lnTo>
                    <a:pt x="299885" y="292900"/>
                  </a:lnTo>
                  <a:close/>
                </a:path>
                <a:path w="1906270" h="1906270">
                  <a:moveTo>
                    <a:pt x="414540" y="204000"/>
                  </a:moveTo>
                  <a:lnTo>
                    <a:pt x="410286" y="204000"/>
                  </a:lnTo>
                  <a:lnTo>
                    <a:pt x="399503" y="216700"/>
                  </a:lnTo>
                  <a:lnTo>
                    <a:pt x="414540" y="204000"/>
                  </a:lnTo>
                  <a:close/>
                </a:path>
                <a:path w="1906270" h="1906270">
                  <a:moveTo>
                    <a:pt x="426847" y="1714055"/>
                  </a:moveTo>
                  <a:lnTo>
                    <a:pt x="424764" y="1713217"/>
                  </a:lnTo>
                  <a:lnTo>
                    <a:pt x="425627" y="1713877"/>
                  </a:lnTo>
                  <a:lnTo>
                    <a:pt x="426224" y="1714080"/>
                  </a:lnTo>
                  <a:lnTo>
                    <a:pt x="426593" y="1714106"/>
                  </a:lnTo>
                  <a:lnTo>
                    <a:pt x="426847" y="1714055"/>
                  </a:lnTo>
                  <a:close/>
                </a:path>
                <a:path w="1906270" h="1906270">
                  <a:moveTo>
                    <a:pt x="438175" y="1718398"/>
                  </a:moveTo>
                  <a:lnTo>
                    <a:pt x="430237" y="1713318"/>
                  </a:lnTo>
                  <a:lnTo>
                    <a:pt x="427532" y="1712226"/>
                  </a:lnTo>
                  <a:lnTo>
                    <a:pt x="427316" y="1713128"/>
                  </a:lnTo>
                  <a:lnTo>
                    <a:pt x="426847" y="1714055"/>
                  </a:lnTo>
                  <a:lnTo>
                    <a:pt x="434301" y="1717116"/>
                  </a:lnTo>
                  <a:lnTo>
                    <a:pt x="438175" y="1718398"/>
                  </a:lnTo>
                  <a:close/>
                </a:path>
                <a:path w="1906270" h="1906270">
                  <a:moveTo>
                    <a:pt x="445249" y="141617"/>
                  </a:moveTo>
                  <a:lnTo>
                    <a:pt x="425030" y="150393"/>
                  </a:lnTo>
                  <a:lnTo>
                    <a:pt x="418744" y="153631"/>
                  </a:lnTo>
                  <a:lnTo>
                    <a:pt x="417753" y="155486"/>
                  </a:lnTo>
                  <a:lnTo>
                    <a:pt x="423252" y="155244"/>
                  </a:lnTo>
                  <a:lnTo>
                    <a:pt x="429501" y="150964"/>
                  </a:lnTo>
                  <a:lnTo>
                    <a:pt x="435203" y="147332"/>
                  </a:lnTo>
                  <a:lnTo>
                    <a:pt x="440436" y="144246"/>
                  </a:lnTo>
                  <a:lnTo>
                    <a:pt x="445249" y="141617"/>
                  </a:lnTo>
                  <a:close/>
                </a:path>
                <a:path w="1906270" h="1906270">
                  <a:moveTo>
                    <a:pt x="534631" y="140500"/>
                  </a:moveTo>
                  <a:lnTo>
                    <a:pt x="533844" y="135305"/>
                  </a:lnTo>
                  <a:lnTo>
                    <a:pt x="528345" y="140500"/>
                  </a:lnTo>
                  <a:lnTo>
                    <a:pt x="534631" y="140500"/>
                  </a:lnTo>
                  <a:close/>
                </a:path>
                <a:path w="1906270" h="1906270">
                  <a:moveTo>
                    <a:pt x="582587" y="109956"/>
                  </a:moveTo>
                  <a:lnTo>
                    <a:pt x="576707" y="115100"/>
                  </a:lnTo>
                  <a:lnTo>
                    <a:pt x="579602" y="115100"/>
                  </a:lnTo>
                  <a:lnTo>
                    <a:pt x="582587" y="109956"/>
                  </a:lnTo>
                  <a:close/>
                </a:path>
                <a:path w="1906270" h="1906270">
                  <a:moveTo>
                    <a:pt x="608050" y="64300"/>
                  </a:moveTo>
                  <a:lnTo>
                    <a:pt x="605815" y="64300"/>
                  </a:lnTo>
                  <a:lnTo>
                    <a:pt x="603224" y="67767"/>
                  </a:lnTo>
                  <a:lnTo>
                    <a:pt x="606907" y="66421"/>
                  </a:lnTo>
                  <a:lnTo>
                    <a:pt x="608050" y="64300"/>
                  </a:lnTo>
                  <a:close/>
                </a:path>
                <a:path w="1906270" h="1906270">
                  <a:moveTo>
                    <a:pt x="653503" y="78168"/>
                  </a:moveTo>
                  <a:lnTo>
                    <a:pt x="638670" y="89700"/>
                  </a:lnTo>
                  <a:lnTo>
                    <a:pt x="646785" y="89700"/>
                  </a:lnTo>
                  <a:lnTo>
                    <a:pt x="653503" y="78168"/>
                  </a:lnTo>
                  <a:close/>
                </a:path>
                <a:path w="1906270" h="1906270">
                  <a:moveTo>
                    <a:pt x="736841" y="1867700"/>
                  </a:moveTo>
                  <a:lnTo>
                    <a:pt x="728776" y="1855000"/>
                  </a:lnTo>
                  <a:lnTo>
                    <a:pt x="716318" y="1855000"/>
                  </a:lnTo>
                  <a:lnTo>
                    <a:pt x="736841" y="1867700"/>
                  </a:lnTo>
                  <a:close/>
                </a:path>
                <a:path w="1906270" h="1906270">
                  <a:moveTo>
                    <a:pt x="1051280" y="3378"/>
                  </a:moveTo>
                  <a:lnTo>
                    <a:pt x="1042301" y="1663"/>
                  </a:lnTo>
                  <a:lnTo>
                    <a:pt x="1032814" y="508"/>
                  </a:lnTo>
                  <a:lnTo>
                    <a:pt x="1023048" y="0"/>
                  </a:lnTo>
                  <a:lnTo>
                    <a:pt x="1013218" y="203"/>
                  </a:lnTo>
                  <a:lnTo>
                    <a:pt x="1020140" y="1384"/>
                  </a:lnTo>
                  <a:lnTo>
                    <a:pt x="1034948" y="1917"/>
                  </a:lnTo>
                  <a:lnTo>
                    <a:pt x="1042847" y="2438"/>
                  </a:lnTo>
                  <a:lnTo>
                    <a:pt x="1051280" y="3378"/>
                  </a:lnTo>
                  <a:close/>
                </a:path>
                <a:path w="1906270" h="1906270">
                  <a:moveTo>
                    <a:pt x="1067396" y="38900"/>
                  </a:moveTo>
                  <a:lnTo>
                    <a:pt x="1059942" y="31584"/>
                  </a:lnTo>
                  <a:lnTo>
                    <a:pt x="1065072" y="38900"/>
                  </a:lnTo>
                  <a:lnTo>
                    <a:pt x="1067396" y="38900"/>
                  </a:lnTo>
                  <a:close/>
                </a:path>
                <a:path w="1906270" h="1906270">
                  <a:moveTo>
                    <a:pt x="1081659" y="1874608"/>
                  </a:moveTo>
                  <a:lnTo>
                    <a:pt x="1077468" y="1875332"/>
                  </a:lnTo>
                  <a:lnTo>
                    <a:pt x="1070114" y="1876971"/>
                  </a:lnTo>
                  <a:lnTo>
                    <a:pt x="1072197" y="1876971"/>
                  </a:lnTo>
                  <a:lnTo>
                    <a:pt x="1081659" y="1874608"/>
                  </a:lnTo>
                  <a:close/>
                </a:path>
                <a:path w="1906270" h="1906270">
                  <a:moveTo>
                    <a:pt x="1083792" y="9194"/>
                  </a:moveTo>
                  <a:lnTo>
                    <a:pt x="1074534" y="7315"/>
                  </a:lnTo>
                  <a:lnTo>
                    <a:pt x="1066114" y="5753"/>
                  </a:lnTo>
                  <a:lnTo>
                    <a:pt x="1058405" y="4457"/>
                  </a:lnTo>
                  <a:lnTo>
                    <a:pt x="1051280" y="3378"/>
                  </a:lnTo>
                  <a:lnTo>
                    <a:pt x="1071727" y="8280"/>
                  </a:lnTo>
                  <a:lnTo>
                    <a:pt x="1079017" y="9525"/>
                  </a:lnTo>
                  <a:lnTo>
                    <a:pt x="1083792" y="9194"/>
                  </a:lnTo>
                  <a:close/>
                </a:path>
                <a:path w="1906270" h="1906270">
                  <a:moveTo>
                    <a:pt x="1101445" y="1903818"/>
                  </a:moveTo>
                  <a:lnTo>
                    <a:pt x="1098524" y="1905800"/>
                  </a:lnTo>
                  <a:lnTo>
                    <a:pt x="1099540" y="1905800"/>
                  </a:lnTo>
                  <a:lnTo>
                    <a:pt x="1101445" y="1903818"/>
                  </a:lnTo>
                  <a:close/>
                </a:path>
                <a:path w="1906270" h="1906270">
                  <a:moveTo>
                    <a:pt x="1105331" y="1867700"/>
                  </a:moveTo>
                  <a:lnTo>
                    <a:pt x="1099045" y="1867700"/>
                  </a:lnTo>
                  <a:lnTo>
                    <a:pt x="1091984" y="1879993"/>
                  </a:lnTo>
                  <a:lnTo>
                    <a:pt x="1099350" y="1877733"/>
                  </a:lnTo>
                  <a:lnTo>
                    <a:pt x="1105331" y="1867700"/>
                  </a:lnTo>
                  <a:close/>
                </a:path>
                <a:path w="1906270" h="1906270">
                  <a:moveTo>
                    <a:pt x="1131989" y="1867700"/>
                  </a:moveTo>
                  <a:lnTo>
                    <a:pt x="1111275" y="1867700"/>
                  </a:lnTo>
                  <a:lnTo>
                    <a:pt x="1105509" y="1875840"/>
                  </a:lnTo>
                  <a:lnTo>
                    <a:pt x="1131989" y="1867700"/>
                  </a:lnTo>
                  <a:close/>
                </a:path>
                <a:path w="1906270" h="1906270">
                  <a:moveTo>
                    <a:pt x="1132243" y="30734"/>
                  </a:moveTo>
                  <a:lnTo>
                    <a:pt x="1128560" y="29006"/>
                  </a:lnTo>
                  <a:lnTo>
                    <a:pt x="1108837" y="26200"/>
                  </a:lnTo>
                  <a:lnTo>
                    <a:pt x="1111326" y="26200"/>
                  </a:lnTo>
                  <a:lnTo>
                    <a:pt x="1093749" y="13500"/>
                  </a:lnTo>
                  <a:lnTo>
                    <a:pt x="1020140" y="13500"/>
                  </a:lnTo>
                  <a:lnTo>
                    <a:pt x="995934" y="800"/>
                  </a:lnTo>
                  <a:lnTo>
                    <a:pt x="832942" y="800"/>
                  </a:lnTo>
                  <a:lnTo>
                    <a:pt x="823468" y="13500"/>
                  </a:lnTo>
                  <a:lnTo>
                    <a:pt x="764374" y="13500"/>
                  </a:lnTo>
                  <a:lnTo>
                    <a:pt x="763701" y="26200"/>
                  </a:lnTo>
                  <a:lnTo>
                    <a:pt x="720051" y="26200"/>
                  </a:lnTo>
                  <a:lnTo>
                    <a:pt x="710742" y="38900"/>
                  </a:lnTo>
                  <a:lnTo>
                    <a:pt x="693458" y="38900"/>
                  </a:lnTo>
                  <a:lnTo>
                    <a:pt x="683945" y="51600"/>
                  </a:lnTo>
                  <a:lnTo>
                    <a:pt x="661403" y="51600"/>
                  </a:lnTo>
                  <a:lnTo>
                    <a:pt x="621868" y="64300"/>
                  </a:lnTo>
                  <a:lnTo>
                    <a:pt x="612673" y="64300"/>
                  </a:lnTo>
                  <a:lnTo>
                    <a:pt x="606907" y="66421"/>
                  </a:lnTo>
                  <a:lnTo>
                    <a:pt x="601129" y="77000"/>
                  </a:lnTo>
                  <a:lnTo>
                    <a:pt x="596315" y="77000"/>
                  </a:lnTo>
                  <a:lnTo>
                    <a:pt x="603224" y="67767"/>
                  </a:lnTo>
                  <a:lnTo>
                    <a:pt x="578027" y="77000"/>
                  </a:lnTo>
                  <a:lnTo>
                    <a:pt x="544931" y="89700"/>
                  </a:lnTo>
                  <a:lnTo>
                    <a:pt x="513270" y="115100"/>
                  </a:lnTo>
                  <a:lnTo>
                    <a:pt x="482942" y="127800"/>
                  </a:lnTo>
                  <a:lnTo>
                    <a:pt x="476669" y="127800"/>
                  </a:lnTo>
                  <a:lnTo>
                    <a:pt x="470941" y="140500"/>
                  </a:lnTo>
                  <a:lnTo>
                    <a:pt x="456704" y="140500"/>
                  </a:lnTo>
                  <a:lnTo>
                    <a:pt x="450824" y="140500"/>
                  </a:lnTo>
                  <a:lnTo>
                    <a:pt x="449922" y="140500"/>
                  </a:lnTo>
                  <a:lnTo>
                    <a:pt x="447865" y="146088"/>
                  </a:lnTo>
                  <a:lnTo>
                    <a:pt x="444093" y="153200"/>
                  </a:lnTo>
                  <a:lnTo>
                    <a:pt x="436816" y="153200"/>
                  </a:lnTo>
                  <a:lnTo>
                    <a:pt x="429323" y="165900"/>
                  </a:lnTo>
                  <a:lnTo>
                    <a:pt x="415226" y="165900"/>
                  </a:lnTo>
                  <a:lnTo>
                    <a:pt x="411073" y="178600"/>
                  </a:lnTo>
                  <a:lnTo>
                    <a:pt x="399173" y="178600"/>
                  </a:lnTo>
                  <a:lnTo>
                    <a:pt x="389432" y="191300"/>
                  </a:lnTo>
                  <a:lnTo>
                    <a:pt x="379183" y="191300"/>
                  </a:lnTo>
                  <a:lnTo>
                    <a:pt x="368922" y="204000"/>
                  </a:lnTo>
                  <a:lnTo>
                    <a:pt x="365455" y="204000"/>
                  </a:lnTo>
                  <a:lnTo>
                    <a:pt x="359410" y="216700"/>
                  </a:lnTo>
                  <a:lnTo>
                    <a:pt x="351675" y="216700"/>
                  </a:lnTo>
                  <a:lnTo>
                    <a:pt x="343192" y="229400"/>
                  </a:lnTo>
                  <a:lnTo>
                    <a:pt x="335178" y="229400"/>
                  </a:lnTo>
                  <a:lnTo>
                    <a:pt x="328231" y="242100"/>
                  </a:lnTo>
                  <a:lnTo>
                    <a:pt x="323227" y="242100"/>
                  </a:lnTo>
                  <a:lnTo>
                    <a:pt x="321030" y="254800"/>
                  </a:lnTo>
                  <a:lnTo>
                    <a:pt x="314248" y="254800"/>
                  </a:lnTo>
                  <a:lnTo>
                    <a:pt x="306679" y="267500"/>
                  </a:lnTo>
                  <a:lnTo>
                    <a:pt x="299669" y="267500"/>
                  </a:lnTo>
                  <a:lnTo>
                    <a:pt x="293408" y="280200"/>
                  </a:lnTo>
                  <a:lnTo>
                    <a:pt x="282016" y="280200"/>
                  </a:lnTo>
                  <a:lnTo>
                    <a:pt x="277609" y="292900"/>
                  </a:lnTo>
                  <a:lnTo>
                    <a:pt x="273316" y="292900"/>
                  </a:lnTo>
                  <a:lnTo>
                    <a:pt x="269151" y="305600"/>
                  </a:lnTo>
                  <a:lnTo>
                    <a:pt x="276313" y="305600"/>
                  </a:lnTo>
                  <a:lnTo>
                    <a:pt x="278333" y="318300"/>
                  </a:lnTo>
                  <a:lnTo>
                    <a:pt x="282117" y="318300"/>
                  </a:lnTo>
                  <a:lnTo>
                    <a:pt x="290156" y="305600"/>
                  </a:lnTo>
                  <a:lnTo>
                    <a:pt x="287388" y="305600"/>
                  </a:lnTo>
                  <a:lnTo>
                    <a:pt x="289242" y="292900"/>
                  </a:lnTo>
                  <a:lnTo>
                    <a:pt x="299885" y="292900"/>
                  </a:lnTo>
                  <a:lnTo>
                    <a:pt x="301485" y="292900"/>
                  </a:lnTo>
                  <a:lnTo>
                    <a:pt x="308432" y="280200"/>
                  </a:lnTo>
                  <a:lnTo>
                    <a:pt x="316128" y="280200"/>
                  </a:lnTo>
                  <a:lnTo>
                    <a:pt x="330657" y="267500"/>
                  </a:lnTo>
                  <a:lnTo>
                    <a:pt x="326720" y="267500"/>
                  </a:lnTo>
                  <a:lnTo>
                    <a:pt x="330873" y="254800"/>
                  </a:lnTo>
                  <a:lnTo>
                    <a:pt x="346862" y="254800"/>
                  </a:lnTo>
                  <a:lnTo>
                    <a:pt x="353466" y="242100"/>
                  </a:lnTo>
                  <a:lnTo>
                    <a:pt x="360235" y="242100"/>
                  </a:lnTo>
                  <a:lnTo>
                    <a:pt x="367195" y="229400"/>
                  </a:lnTo>
                  <a:lnTo>
                    <a:pt x="382803" y="229400"/>
                  </a:lnTo>
                  <a:lnTo>
                    <a:pt x="391274" y="216700"/>
                  </a:lnTo>
                  <a:lnTo>
                    <a:pt x="397954" y="216700"/>
                  </a:lnTo>
                  <a:lnTo>
                    <a:pt x="404571" y="204000"/>
                  </a:lnTo>
                  <a:lnTo>
                    <a:pt x="410286" y="204000"/>
                  </a:lnTo>
                  <a:lnTo>
                    <a:pt x="421081" y="191300"/>
                  </a:lnTo>
                  <a:lnTo>
                    <a:pt x="434467" y="178600"/>
                  </a:lnTo>
                  <a:lnTo>
                    <a:pt x="448144" y="165900"/>
                  </a:lnTo>
                  <a:lnTo>
                    <a:pt x="468045" y="154647"/>
                  </a:lnTo>
                  <a:lnTo>
                    <a:pt x="468020" y="165900"/>
                  </a:lnTo>
                  <a:lnTo>
                    <a:pt x="472617" y="165900"/>
                  </a:lnTo>
                  <a:lnTo>
                    <a:pt x="483971" y="153200"/>
                  </a:lnTo>
                  <a:lnTo>
                    <a:pt x="492633" y="140500"/>
                  </a:lnTo>
                  <a:lnTo>
                    <a:pt x="507492" y="127800"/>
                  </a:lnTo>
                  <a:lnTo>
                    <a:pt x="527862" y="115100"/>
                  </a:lnTo>
                  <a:lnTo>
                    <a:pt x="553123" y="102400"/>
                  </a:lnTo>
                  <a:lnTo>
                    <a:pt x="561200" y="102400"/>
                  </a:lnTo>
                  <a:lnTo>
                    <a:pt x="568159" y="89700"/>
                  </a:lnTo>
                  <a:lnTo>
                    <a:pt x="576021" y="89700"/>
                  </a:lnTo>
                  <a:lnTo>
                    <a:pt x="562356" y="102768"/>
                  </a:lnTo>
                  <a:lnTo>
                    <a:pt x="562356" y="115100"/>
                  </a:lnTo>
                  <a:lnTo>
                    <a:pt x="553847" y="122656"/>
                  </a:lnTo>
                  <a:lnTo>
                    <a:pt x="557441" y="115100"/>
                  </a:lnTo>
                  <a:lnTo>
                    <a:pt x="562356" y="115100"/>
                  </a:lnTo>
                  <a:lnTo>
                    <a:pt x="562356" y="102768"/>
                  </a:lnTo>
                  <a:lnTo>
                    <a:pt x="549452" y="115100"/>
                  </a:lnTo>
                  <a:lnTo>
                    <a:pt x="537260" y="115100"/>
                  </a:lnTo>
                  <a:lnTo>
                    <a:pt x="514337" y="140500"/>
                  </a:lnTo>
                  <a:lnTo>
                    <a:pt x="520941" y="140500"/>
                  </a:lnTo>
                  <a:lnTo>
                    <a:pt x="532701" y="127800"/>
                  </a:lnTo>
                  <a:lnTo>
                    <a:pt x="533844" y="135305"/>
                  </a:lnTo>
                  <a:lnTo>
                    <a:pt x="541769" y="127800"/>
                  </a:lnTo>
                  <a:lnTo>
                    <a:pt x="548030" y="127800"/>
                  </a:lnTo>
                  <a:lnTo>
                    <a:pt x="551383" y="127800"/>
                  </a:lnTo>
                  <a:lnTo>
                    <a:pt x="555294" y="127800"/>
                  </a:lnTo>
                  <a:lnTo>
                    <a:pt x="569010" y="115100"/>
                  </a:lnTo>
                  <a:lnTo>
                    <a:pt x="565950" y="115100"/>
                  </a:lnTo>
                  <a:lnTo>
                    <a:pt x="576503" y="102400"/>
                  </a:lnTo>
                  <a:lnTo>
                    <a:pt x="586955" y="102400"/>
                  </a:lnTo>
                  <a:lnTo>
                    <a:pt x="582587" y="109956"/>
                  </a:lnTo>
                  <a:lnTo>
                    <a:pt x="591197" y="102400"/>
                  </a:lnTo>
                  <a:lnTo>
                    <a:pt x="588899" y="102400"/>
                  </a:lnTo>
                  <a:lnTo>
                    <a:pt x="602703" y="89700"/>
                  </a:lnTo>
                  <a:lnTo>
                    <a:pt x="615442" y="89700"/>
                  </a:lnTo>
                  <a:lnTo>
                    <a:pt x="613968" y="102400"/>
                  </a:lnTo>
                  <a:lnTo>
                    <a:pt x="621665" y="89700"/>
                  </a:lnTo>
                  <a:lnTo>
                    <a:pt x="634606" y="89700"/>
                  </a:lnTo>
                  <a:lnTo>
                    <a:pt x="647484" y="77000"/>
                  </a:lnTo>
                  <a:lnTo>
                    <a:pt x="654189" y="77000"/>
                  </a:lnTo>
                  <a:lnTo>
                    <a:pt x="653503" y="78168"/>
                  </a:lnTo>
                  <a:lnTo>
                    <a:pt x="655002" y="77000"/>
                  </a:lnTo>
                  <a:lnTo>
                    <a:pt x="675436" y="77000"/>
                  </a:lnTo>
                  <a:lnTo>
                    <a:pt x="683336" y="64300"/>
                  </a:lnTo>
                  <a:lnTo>
                    <a:pt x="722249" y="64300"/>
                  </a:lnTo>
                  <a:lnTo>
                    <a:pt x="715962" y="51600"/>
                  </a:lnTo>
                  <a:lnTo>
                    <a:pt x="714629" y="51600"/>
                  </a:lnTo>
                  <a:lnTo>
                    <a:pt x="718921" y="38900"/>
                  </a:lnTo>
                  <a:lnTo>
                    <a:pt x="779703" y="38900"/>
                  </a:lnTo>
                  <a:lnTo>
                    <a:pt x="777963" y="41884"/>
                  </a:lnTo>
                  <a:lnTo>
                    <a:pt x="777252" y="41897"/>
                  </a:lnTo>
                  <a:lnTo>
                    <a:pt x="774700" y="41770"/>
                  </a:lnTo>
                  <a:lnTo>
                    <a:pt x="774484" y="42570"/>
                  </a:lnTo>
                  <a:lnTo>
                    <a:pt x="777519" y="42646"/>
                  </a:lnTo>
                  <a:lnTo>
                    <a:pt x="772299" y="51600"/>
                  </a:lnTo>
                  <a:lnTo>
                    <a:pt x="775068" y="51600"/>
                  </a:lnTo>
                  <a:lnTo>
                    <a:pt x="781507" y="42037"/>
                  </a:lnTo>
                  <a:lnTo>
                    <a:pt x="787654" y="41059"/>
                  </a:lnTo>
                  <a:lnTo>
                    <a:pt x="781710" y="41719"/>
                  </a:lnTo>
                  <a:lnTo>
                    <a:pt x="783615" y="38900"/>
                  </a:lnTo>
                  <a:lnTo>
                    <a:pt x="864616" y="38900"/>
                  </a:lnTo>
                  <a:lnTo>
                    <a:pt x="864870" y="26200"/>
                  </a:lnTo>
                  <a:lnTo>
                    <a:pt x="891717" y="26200"/>
                  </a:lnTo>
                  <a:lnTo>
                    <a:pt x="909332" y="13500"/>
                  </a:lnTo>
                  <a:lnTo>
                    <a:pt x="908062" y="26200"/>
                  </a:lnTo>
                  <a:lnTo>
                    <a:pt x="1044575" y="26200"/>
                  </a:lnTo>
                  <a:lnTo>
                    <a:pt x="1042682" y="38900"/>
                  </a:lnTo>
                  <a:lnTo>
                    <a:pt x="1048766" y="26200"/>
                  </a:lnTo>
                  <a:lnTo>
                    <a:pt x="1054455" y="26200"/>
                  </a:lnTo>
                  <a:lnTo>
                    <a:pt x="1059942" y="31584"/>
                  </a:lnTo>
                  <a:lnTo>
                    <a:pt x="1056170" y="26200"/>
                  </a:lnTo>
                  <a:lnTo>
                    <a:pt x="1101013" y="26200"/>
                  </a:lnTo>
                  <a:lnTo>
                    <a:pt x="1107084" y="27889"/>
                  </a:lnTo>
                  <a:lnTo>
                    <a:pt x="1116571" y="29146"/>
                  </a:lnTo>
                  <a:lnTo>
                    <a:pt x="1122756" y="29476"/>
                  </a:lnTo>
                  <a:lnTo>
                    <a:pt x="1132243" y="30734"/>
                  </a:lnTo>
                  <a:close/>
                </a:path>
                <a:path w="1906270" h="1906270">
                  <a:moveTo>
                    <a:pt x="1172540" y="1855000"/>
                  </a:moveTo>
                  <a:lnTo>
                    <a:pt x="1168958" y="1855000"/>
                  </a:lnTo>
                  <a:lnTo>
                    <a:pt x="1166431" y="1862226"/>
                  </a:lnTo>
                  <a:lnTo>
                    <a:pt x="1170698" y="1857908"/>
                  </a:lnTo>
                  <a:lnTo>
                    <a:pt x="1172540" y="1855000"/>
                  </a:lnTo>
                  <a:close/>
                </a:path>
                <a:path w="1906270" h="1906270">
                  <a:moveTo>
                    <a:pt x="1222933" y="1867700"/>
                  </a:moveTo>
                  <a:lnTo>
                    <a:pt x="1206055" y="1880400"/>
                  </a:lnTo>
                  <a:lnTo>
                    <a:pt x="1212977" y="1880400"/>
                  </a:lnTo>
                  <a:lnTo>
                    <a:pt x="1222933" y="1867700"/>
                  </a:lnTo>
                  <a:close/>
                </a:path>
                <a:path w="1906270" h="1906270">
                  <a:moveTo>
                    <a:pt x="1229118" y="51600"/>
                  </a:moveTo>
                  <a:lnTo>
                    <a:pt x="1218463" y="38900"/>
                  </a:lnTo>
                  <a:lnTo>
                    <a:pt x="1184846" y="38900"/>
                  </a:lnTo>
                  <a:lnTo>
                    <a:pt x="1162456" y="26200"/>
                  </a:lnTo>
                  <a:lnTo>
                    <a:pt x="1126375" y="26200"/>
                  </a:lnTo>
                  <a:lnTo>
                    <a:pt x="1143546" y="38900"/>
                  </a:lnTo>
                  <a:lnTo>
                    <a:pt x="1184046" y="38900"/>
                  </a:lnTo>
                  <a:lnTo>
                    <a:pt x="1193190" y="51600"/>
                  </a:lnTo>
                  <a:lnTo>
                    <a:pt x="1198867" y="51600"/>
                  </a:lnTo>
                  <a:lnTo>
                    <a:pt x="1201267" y="52946"/>
                  </a:lnTo>
                  <a:lnTo>
                    <a:pt x="1208557" y="64300"/>
                  </a:lnTo>
                  <a:lnTo>
                    <a:pt x="1218958" y="64300"/>
                  </a:lnTo>
                  <a:lnTo>
                    <a:pt x="1217891" y="62268"/>
                  </a:lnTo>
                  <a:lnTo>
                    <a:pt x="1221524" y="64300"/>
                  </a:lnTo>
                  <a:lnTo>
                    <a:pt x="1213180" y="51600"/>
                  </a:lnTo>
                  <a:lnTo>
                    <a:pt x="1229118" y="51600"/>
                  </a:lnTo>
                  <a:close/>
                </a:path>
                <a:path w="1906270" h="1906270">
                  <a:moveTo>
                    <a:pt x="1258519" y="64300"/>
                  </a:moveTo>
                  <a:lnTo>
                    <a:pt x="1249451" y="51600"/>
                  </a:lnTo>
                  <a:lnTo>
                    <a:pt x="1239697" y="51600"/>
                  </a:lnTo>
                  <a:lnTo>
                    <a:pt x="1256538" y="64300"/>
                  </a:lnTo>
                  <a:lnTo>
                    <a:pt x="1258519" y="64300"/>
                  </a:lnTo>
                  <a:close/>
                </a:path>
                <a:path w="1906270" h="1906270">
                  <a:moveTo>
                    <a:pt x="1259039" y="77000"/>
                  </a:moveTo>
                  <a:lnTo>
                    <a:pt x="1249299" y="64300"/>
                  </a:lnTo>
                  <a:lnTo>
                    <a:pt x="1227810" y="64300"/>
                  </a:lnTo>
                  <a:lnTo>
                    <a:pt x="1249591" y="77000"/>
                  </a:lnTo>
                  <a:lnTo>
                    <a:pt x="1259039" y="77000"/>
                  </a:lnTo>
                  <a:close/>
                </a:path>
                <a:path w="1906270" h="1906270">
                  <a:moveTo>
                    <a:pt x="1336078" y="82537"/>
                  </a:moveTo>
                  <a:lnTo>
                    <a:pt x="1335328" y="78155"/>
                  </a:lnTo>
                  <a:lnTo>
                    <a:pt x="1323835" y="74447"/>
                  </a:lnTo>
                  <a:lnTo>
                    <a:pt x="1317155" y="73266"/>
                  </a:lnTo>
                  <a:lnTo>
                    <a:pt x="1329880" y="79006"/>
                  </a:lnTo>
                  <a:lnTo>
                    <a:pt x="1336078" y="82537"/>
                  </a:lnTo>
                  <a:close/>
                </a:path>
                <a:path w="1906270" h="1906270">
                  <a:moveTo>
                    <a:pt x="1338516" y="80441"/>
                  </a:moveTo>
                  <a:lnTo>
                    <a:pt x="1335278" y="77825"/>
                  </a:lnTo>
                  <a:lnTo>
                    <a:pt x="1335328" y="78155"/>
                  </a:lnTo>
                  <a:lnTo>
                    <a:pt x="1335697" y="78270"/>
                  </a:lnTo>
                  <a:lnTo>
                    <a:pt x="1338516" y="80441"/>
                  </a:lnTo>
                  <a:close/>
                </a:path>
                <a:path w="1906270" h="1906270">
                  <a:moveTo>
                    <a:pt x="1356233" y="102400"/>
                  </a:moveTo>
                  <a:lnTo>
                    <a:pt x="1340002" y="89700"/>
                  </a:lnTo>
                  <a:lnTo>
                    <a:pt x="1315504" y="89700"/>
                  </a:lnTo>
                  <a:lnTo>
                    <a:pt x="1309458" y="77000"/>
                  </a:lnTo>
                  <a:lnTo>
                    <a:pt x="1308049" y="77000"/>
                  </a:lnTo>
                  <a:lnTo>
                    <a:pt x="1292669" y="69773"/>
                  </a:lnTo>
                  <a:lnTo>
                    <a:pt x="1292174" y="64300"/>
                  </a:lnTo>
                  <a:lnTo>
                    <a:pt x="1281061" y="64300"/>
                  </a:lnTo>
                  <a:lnTo>
                    <a:pt x="1280629" y="64300"/>
                  </a:lnTo>
                  <a:lnTo>
                    <a:pt x="1268399" y="64300"/>
                  </a:lnTo>
                  <a:lnTo>
                    <a:pt x="1254594" y="51600"/>
                  </a:lnTo>
                  <a:lnTo>
                    <a:pt x="1249451" y="51600"/>
                  </a:lnTo>
                  <a:lnTo>
                    <a:pt x="1259293" y="64300"/>
                  </a:lnTo>
                  <a:lnTo>
                    <a:pt x="1259814" y="64300"/>
                  </a:lnTo>
                  <a:lnTo>
                    <a:pt x="1259039" y="77000"/>
                  </a:lnTo>
                  <a:lnTo>
                    <a:pt x="1272768" y="77000"/>
                  </a:lnTo>
                  <a:lnTo>
                    <a:pt x="1295679" y="89700"/>
                  </a:lnTo>
                  <a:lnTo>
                    <a:pt x="1306753" y="89700"/>
                  </a:lnTo>
                  <a:lnTo>
                    <a:pt x="1317244" y="102400"/>
                  </a:lnTo>
                  <a:lnTo>
                    <a:pt x="1335925" y="102400"/>
                  </a:lnTo>
                  <a:lnTo>
                    <a:pt x="1343177" y="115100"/>
                  </a:lnTo>
                  <a:lnTo>
                    <a:pt x="1353273" y="115100"/>
                  </a:lnTo>
                  <a:lnTo>
                    <a:pt x="1338326" y="102400"/>
                  </a:lnTo>
                  <a:lnTo>
                    <a:pt x="1356233" y="102400"/>
                  </a:lnTo>
                  <a:close/>
                </a:path>
                <a:path w="1906270" h="1906270">
                  <a:moveTo>
                    <a:pt x="1362151" y="91757"/>
                  </a:moveTo>
                  <a:lnTo>
                    <a:pt x="1360474" y="90792"/>
                  </a:lnTo>
                  <a:lnTo>
                    <a:pt x="1359801" y="90322"/>
                  </a:lnTo>
                  <a:lnTo>
                    <a:pt x="1360309" y="90449"/>
                  </a:lnTo>
                  <a:lnTo>
                    <a:pt x="1352880" y="87198"/>
                  </a:lnTo>
                  <a:lnTo>
                    <a:pt x="1357630" y="89484"/>
                  </a:lnTo>
                  <a:lnTo>
                    <a:pt x="1362151" y="91757"/>
                  </a:lnTo>
                  <a:close/>
                </a:path>
                <a:path w="1906270" h="1906270">
                  <a:moveTo>
                    <a:pt x="1369288" y="94576"/>
                  </a:moveTo>
                  <a:lnTo>
                    <a:pt x="1361897" y="90766"/>
                  </a:lnTo>
                  <a:lnTo>
                    <a:pt x="1360309" y="90449"/>
                  </a:lnTo>
                  <a:lnTo>
                    <a:pt x="1369288" y="94576"/>
                  </a:lnTo>
                  <a:close/>
                </a:path>
                <a:path w="1906270" h="1906270">
                  <a:moveTo>
                    <a:pt x="1373035" y="98234"/>
                  </a:moveTo>
                  <a:lnTo>
                    <a:pt x="1369885" y="96253"/>
                  </a:lnTo>
                  <a:lnTo>
                    <a:pt x="1366215" y="94018"/>
                  </a:lnTo>
                  <a:lnTo>
                    <a:pt x="1362151" y="91757"/>
                  </a:lnTo>
                  <a:lnTo>
                    <a:pt x="1373035" y="98234"/>
                  </a:lnTo>
                  <a:close/>
                </a:path>
                <a:path w="1906270" h="1906270">
                  <a:moveTo>
                    <a:pt x="1380718" y="100482"/>
                  </a:moveTo>
                  <a:lnTo>
                    <a:pt x="1379867" y="99720"/>
                  </a:lnTo>
                  <a:lnTo>
                    <a:pt x="1371841" y="96151"/>
                  </a:lnTo>
                  <a:lnTo>
                    <a:pt x="1379410" y="100330"/>
                  </a:lnTo>
                  <a:lnTo>
                    <a:pt x="1380718" y="100482"/>
                  </a:lnTo>
                  <a:close/>
                </a:path>
                <a:path w="1906270" h="1906270">
                  <a:moveTo>
                    <a:pt x="1413370" y="140500"/>
                  </a:moveTo>
                  <a:lnTo>
                    <a:pt x="1407972" y="131940"/>
                  </a:lnTo>
                  <a:lnTo>
                    <a:pt x="1411262" y="133261"/>
                  </a:lnTo>
                  <a:lnTo>
                    <a:pt x="1407655" y="131305"/>
                  </a:lnTo>
                  <a:lnTo>
                    <a:pt x="1405382" y="127800"/>
                  </a:lnTo>
                  <a:lnTo>
                    <a:pt x="1407236" y="127800"/>
                  </a:lnTo>
                  <a:lnTo>
                    <a:pt x="1392555" y="115100"/>
                  </a:lnTo>
                  <a:lnTo>
                    <a:pt x="1390040" y="115100"/>
                  </a:lnTo>
                  <a:lnTo>
                    <a:pt x="1379410" y="102400"/>
                  </a:lnTo>
                  <a:lnTo>
                    <a:pt x="1379143" y="102400"/>
                  </a:lnTo>
                  <a:lnTo>
                    <a:pt x="1382814" y="115100"/>
                  </a:lnTo>
                  <a:lnTo>
                    <a:pt x="1388275" y="115100"/>
                  </a:lnTo>
                  <a:lnTo>
                    <a:pt x="1392085" y="123113"/>
                  </a:lnTo>
                  <a:lnTo>
                    <a:pt x="1376972" y="115100"/>
                  </a:lnTo>
                  <a:lnTo>
                    <a:pt x="1378851" y="115100"/>
                  </a:lnTo>
                  <a:lnTo>
                    <a:pt x="1372171" y="102400"/>
                  </a:lnTo>
                  <a:lnTo>
                    <a:pt x="1357477" y="102400"/>
                  </a:lnTo>
                  <a:lnTo>
                    <a:pt x="1365516" y="115100"/>
                  </a:lnTo>
                  <a:lnTo>
                    <a:pt x="1375206" y="115100"/>
                  </a:lnTo>
                  <a:lnTo>
                    <a:pt x="1388338" y="122453"/>
                  </a:lnTo>
                  <a:lnTo>
                    <a:pt x="1388275" y="121818"/>
                  </a:lnTo>
                  <a:lnTo>
                    <a:pt x="1391081" y="122910"/>
                  </a:lnTo>
                  <a:lnTo>
                    <a:pt x="1392237" y="123418"/>
                  </a:lnTo>
                  <a:lnTo>
                    <a:pt x="1394333" y="127800"/>
                  </a:lnTo>
                  <a:lnTo>
                    <a:pt x="1398168" y="127800"/>
                  </a:lnTo>
                  <a:lnTo>
                    <a:pt x="1409420" y="140500"/>
                  </a:lnTo>
                  <a:lnTo>
                    <a:pt x="1413370" y="140500"/>
                  </a:lnTo>
                  <a:close/>
                </a:path>
                <a:path w="1906270" h="1906270">
                  <a:moveTo>
                    <a:pt x="1439633" y="150063"/>
                  </a:moveTo>
                  <a:lnTo>
                    <a:pt x="1433817" y="140500"/>
                  </a:lnTo>
                  <a:lnTo>
                    <a:pt x="1436636" y="146621"/>
                  </a:lnTo>
                  <a:lnTo>
                    <a:pt x="1439633" y="150063"/>
                  </a:lnTo>
                  <a:close/>
                </a:path>
                <a:path w="1906270" h="1906270">
                  <a:moveTo>
                    <a:pt x="1439684" y="153200"/>
                  </a:moveTo>
                  <a:lnTo>
                    <a:pt x="1436636" y="146621"/>
                  </a:lnTo>
                  <a:lnTo>
                    <a:pt x="1431340" y="140500"/>
                  </a:lnTo>
                  <a:lnTo>
                    <a:pt x="1419898" y="127800"/>
                  </a:lnTo>
                  <a:lnTo>
                    <a:pt x="1412976" y="127800"/>
                  </a:lnTo>
                  <a:lnTo>
                    <a:pt x="1419453" y="140500"/>
                  </a:lnTo>
                  <a:lnTo>
                    <a:pt x="1423619" y="140500"/>
                  </a:lnTo>
                  <a:lnTo>
                    <a:pt x="1438236" y="153200"/>
                  </a:lnTo>
                  <a:lnTo>
                    <a:pt x="1439684" y="153200"/>
                  </a:lnTo>
                  <a:close/>
                </a:path>
                <a:path w="1906270" h="1906270">
                  <a:moveTo>
                    <a:pt x="1439722" y="154609"/>
                  </a:moveTo>
                  <a:lnTo>
                    <a:pt x="1434198" y="150329"/>
                  </a:lnTo>
                  <a:lnTo>
                    <a:pt x="1419910" y="141846"/>
                  </a:lnTo>
                  <a:lnTo>
                    <a:pt x="1426514" y="146126"/>
                  </a:lnTo>
                  <a:lnTo>
                    <a:pt x="1433372" y="149961"/>
                  </a:lnTo>
                  <a:lnTo>
                    <a:pt x="1439722" y="154609"/>
                  </a:lnTo>
                  <a:close/>
                </a:path>
                <a:path w="1906270" h="1906270">
                  <a:moveTo>
                    <a:pt x="1442351" y="153200"/>
                  </a:moveTo>
                  <a:lnTo>
                    <a:pt x="1439633" y="150063"/>
                  </a:lnTo>
                  <a:lnTo>
                    <a:pt x="1441538" y="153200"/>
                  </a:lnTo>
                  <a:lnTo>
                    <a:pt x="1442351" y="153200"/>
                  </a:lnTo>
                  <a:close/>
                </a:path>
                <a:path w="1906270" h="1906270">
                  <a:moveTo>
                    <a:pt x="1447952" y="138709"/>
                  </a:moveTo>
                  <a:lnTo>
                    <a:pt x="1447939" y="137845"/>
                  </a:lnTo>
                  <a:lnTo>
                    <a:pt x="1445183" y="134924"/>
                  </a:lnTo>
                  <a:lnTo>
                    <a:pt x="1444612" y="134569"/>
                  </a:lnTo>
                  <a:lnTo>
                    <a:pt x="1438186" y="131406"/>
                  </a:lnTo>
                  <a:lnTo>
                    <a:pt x="1431886" y="128028"/>
                  </a:lnTo>
                  <a:lnTo>
                    <a:pt x="1440929" y="133096"/>
                  </a:lnTo>
                  <a:lnTo>
                    <a:pt x="1443863" y="135394"/>
                  </a:lnTo>
                  <a:lnTo>
                    <a:pt x="1447952" y="138709"/>
                  </a:lnTo>
                  <a:close/>
                </a:path>
                <a:path w="1906270" h="1906270">
                  <a:moveTo>
                    <a:pt x="1450695" y="138328"/>
                  </a:moveTo>
                  <a:lnTo>
                    <a:pt x="1445031" y="134759"/>
                  </a:lnTo>
                  <a:lnTo>
                    <a:pt x="1445183" y="134924"/>
                  </a:lnTo>
                  <a:lnTo>
                    <a:pt x="1450695" y="138328"/>
                  </a:lnTo>
                  <a:close/>
                </a:path>
                <a:path w="1906270" h="1906270">
                  <a:moveTo>
                    <a:pt x="1467307" y="171145"/>
                  </a:moveTo>
                  <a:lnTo>
                    <a:pt x="1464614" y="165633"/>
                  </a:lnTo>
                  <a:lnTo>
                    <a:pt x="1456258" y="163322"/>
                  </a:lnTo>
                  <a:lnTo>
                    <a:pt x="1467307" y="171145"/>
                  </a:lnTo>
                  <a:close/>
                </a:path>
                <a:path w="1906270" h="1906270">
                  <a:moveTo>
                    <a:pt x="1486027" y="175133"/>
                  </a:moveTo>
                  <a:lnTo>
                    <a:pt x="1483880" y="173621"/>
                  </a:lnTo>
                  <a:lnTo>
                    <a:pt x="1484807" y="171932"/>
                  </a:lnTo>
                  <a:lnTo>
                    <a:pt x="1480273" y="168148"/>
                  </a:lnTo>
                  <a:lnTo>
                    <a:pt x="1476603" y="165900"/>
                  </a:lnTo>
                  <a:lnTo>
                    <a:pt x="1477467" y="165900"/>
                  </a:lnTo>
                  <a:lnTo>
                    <a:pt x="1458760" y="153200"/>
                  </a:lnTo>
                  <a:lnTo>
                    <a:pt x="1441691" y="140500"/>
                  </a:lnTo>
                  <a:lnTo>
                    <a:pt x="1442351" y="153200"/>
                  </a:lnTo>
                  <a:lnTo>
                    <a:pt x="1457871" y="153200"/>
                  </a:lnTo>
                  <a:lnTo>
                    <a:pt x="1466456" y="165900"/>
                  </a:lnTo>
                  <a:lnTo>
                    <a:pt x="1471701" y="165900"/>
                  </a:lnTo>
                  <a:lnTo>
                    <a:pt x="1477086" y="169278"/>
                  </a:lnTo>
                  <a:lnTo>
                    <a:pt x="1486027" y="175133"/>
                  </a:lnTo>
                  <a:close/>
                </a:path>
                <a:path w="1906270" h="1906270">
                  <a:moveTo>
                    <a:pt x="1502359" y="184785"/>
                  </a:moveTo>
                  <a:lnTo>
                    <a:pt x="1495729" y="181483"/>
                  </a:lnTo>
                  <a:lnTo>
                    <a:pt x="1491259" y="178600"/>
                  </a:lnTo>
                  <a:lnTo>
                    <a:pt x="1492288" y="178600"/>
                  </a:lnTo>
                  <a:lnTo>
                    <a:pt x="1483829" y="165900"/>
                  </a:lnTo>
                  <a:lnTo>
                    <a:pt x="1481683" y="165900"/>
                  </a:lnTo>
                  <a:lnTo>
                    <a:pt x="1489189" y="178600"/>
                  </a:lnTo>
                  <a:lnTo>
                    <a:pt x="1491170" y="178600"/>
                  </a:lnTo>
                  <a:lnTo>
                    <a:pt x="1492669" y="179603"/>
                  </a:lnTo>
                  <a:lnTo>
                    <a:pt x="1496517" y="182257"/>
                  </a:lnTo>
                  <a:lnTo>
                    <a:pt x="1500085" y="184950"/>
                  </a:lnTo>
                  <a:lnTo>
                    <a:pt x="1502359" y="184785"/>
                  </a:lnTo>
                  <a:close/>
                </a:path>
                <a:path w="1906270" h="1906270">
                  <a:moveTo>
                    <a:pt x="1522552" y="187325"/>
                  </a:moveTo>
                  <a:lnTo>
                    <a:pt x="1519008" y="185216"/>
                  </a:lnTo>
                  <a:lnTo>
                    <a:pt x="1515287" y="183337"/>
                  </a:lnTo>
                  <a:lnTo>
                    <a:pt x="1511681" y="181343"/>
                  </a:lnTo>
                  <a:lnTo>
                    <a:pt x="1519694" y="188277"/>
                  </a:lnTo>
                  <a:lnTo>
                    <a:pt x="1522552" y="187325"/>
                  </a:lnTo>
                  <a:close/>
                </a:path>
                <a:path w="1906270" h="1906270">
                  <a:moveTo>
                    <a:pt x="1560436" y="222034"/>
                  </a:moveTo>
                  <a:lnTo>
                    <a:pt x="1558696" y="220497"/>
                  </a:lnTo>
                  <a:lnTo>
                    <a:pt x="1559420" y="221551"/>
                  </a:lnTo>
                  <a:lnTo>
                    <a:pt x="1559801" y="222097"/>
                  </a:lnTo>
                  <a:lnTo>
                    <a:pt x="1560017" y="222084"/>
                  </a:lnTo>
                  <a:lnTo>
                    <a:pt x="1560182" y="222034"/>
                  </a:lnTo>
                  <a:lnTo>
                    <a:pt x="1560436" y="222034"/>
                  </a:lnTo>
                  <a:close/>
                </a:path>
                <a:path w="1906270" h="1906270">
                  <a:moveTo>
                    <a:pt x="1561922" y="217652"/>
                  </a:moveTo>
                  <a:lnTo>
                    <a:pt x="1555915" y="214045"/>
                  </a:lnTo>
                  <a:lnTo>
                    <a:pt x="1549425" y="211086"/>
                  </a:lnTo>
                  <a:lnTo>
                    <a:pt x="1543227" y="207822"/>
                  </a:lnTo>
                  <a:lnTo>
                    <a:pt x="1556473" y="216763"/>
                  </a:lnTo>
                  <a:lnTo>
                    <a:pt x="1561922" y="217652"/>
                  </a:lnTo>
                  <a:close/>
                </a:path>
                <a:path w="1906270" h="1906270">
                  <a:moveTo>
                    <a:pt x="1569859" y="241947"/>
                  </a:moveTo>
                  <a:lnTo>
                    <a:pt x="1566748" y="233400"/>
                  </a:lnTo>
                  <a:lnTo>
                    <a:pt x="1559801" y="222097"/>
                  </a:lnTo>
                  <a:lnTo>
                    <a:pt x="1558518" y="222605"/>
                  </a:lnTo>
                  <a:lnTo>
                    <a:pt x="1558188" y="222961"/>
                  </a:lnTo>
                  <a:lnTo>
                    <a:pt x="1539951" y="210667"/>
                  </a:lnTo>
                  <a:lnTo>
                    <a:pt x="1547545" y="218033"/>
                  </a:lnTo>
                  <a:lnTo>
                    <a:pt x="1557667" y="228219"/>
                  </a:lnTo>
                  <a:lnTo>
                    <a:pt x="1563852" y="235458"/>
                  </a:lnTo>
                  <a:lnTo>
                    <a:pt x="1559648" y="233984"/>
                  </a:lnTo>
                  <a:lnTo>
                    <a:pt x="1547152" y="223862"/>
                  </a:lnTo>
                  <a:lnTo>
                    <a:pt x="1541018" y="218262"/>
                  </a:lnTo>
                  <a:lnTo>
                    <a:pt x="1531835" y="208457"/>
                  </a:lnTo>
                  <a:lnTo>
                    <a:pt x="1530070" y="209702"/>
                  </a:lnTo>
                  <a:lnTo>
                    <a:pt x="1519047" y="203581"/>
                  </a:lnTo>
                  <a:lnTo>
                    <a:pt x="1507007" y="197116"/>
                  </a:lnTo>
                  <a:lnTo>
                    <a:pt x="1502194" y="197332"/>
                  </a:lnTo>
                  <a:lnTo>
                    <a:pt x="1509433" y="201612"/>
                  </a:lnTo>
                  <a:lnTo>
                    <a:pt x="1516227" y="206514"/>
                  </a:lnTo>
                  <a:lnTo>
                    <a:pt x="1523174" y="211239"/>
                  </a:lnTo>
                  <a:lnTo>
                    <a:pt x="1523098" y="212102"/>
                  </a:lnTo>
                  <a:lnTo>
                    <a:pt x="1515249" y="207378"/>
                  </a:lnTo>
                  <a:lnTo>
                    <a:pt x="1520329" y="212204"/>
                  </a:lnTo>
                  <a:lnTo>
                    <a:pt x="1525447" y="214007"/>
                  </a:lnTo>
                  <a:lnTo>
                    <a:pt x="1535201" y="219989"/>
                  </a:lnTo>
                  <a:lnTo>
                    <a:pt x="1547114" y="229184"/>
                  </a:lnTo>
                  <a:lnTo>
                    <a:pt x="1558683" y="240690"/>
                  </a:lnTo>
                  <a:lnTo>
                    <a:pt x="1567649" y="245211"/>
                  </a:lnTo>
                  <a:lnTo>
                    <a:pt x="1569859" y="241947"/>
                  </a:lnTo>
                  <a:close/>
                </a:path>
                <a:path w="1906270" h="1906270">
                  <a:moveTo>
                    <a:pt x="1593240" y="269379"/>
                  </a:moveTo>
                  <a:lnTo>
                    <a:pt x="1586699" y="263486"/>
                  </a:lnTo>
                  <a:lnTo>
                    <a:pt x="1582356" y="260019"/>
                  </a:lnTo>
                  <a:lnTo>
                    <a:pt x="1581543" y="260057"/>
                  </a:lnTo>
                  <a:lnTo>
                    <a:pt x="1585671" y="264718"/>
                  </a:lnTo>
                  <a:lnTo>
                    <a:pt x="1588147" y="266560"/>
                  </a:lnTo>
                  <a:lnTo>
                    <a:pt x="1590421" y="269176"/>
                  </a:lnTo>
                  <a:lnTo>
                    <a:pt x="1592859" y="270992"/>
                  </a:lnTo>
                  <a:lnTo>
                    <a:pt x="1593240" y="269379"/>
                  </a:lnTo>
                  <a:close/>
                </a:path>
                <a:path w="1906270" h="1906270">
                  <a:moveTo>
                    <a:pt x="1597964" y="255816"/>
                  </a:moveTo>
                  <a:lnTo>
                    <a:pt x="1592961" y="250431"/>
                  </a:lnTo>
                  <a:lnTo>
                    <a:pt x="1588185" y="245148"/>
                  </a:lnTo>
                  <a:lnTo>
                    <a:pt x="1576933" y="232346"/>
                  </a:lnTo>
                  <a:lnTo>
                    <a:pt x="1564716" y="223380"/>
                  </a:lnTo>
                  <a:lnTo>
                    <a:pt x="1561757" y="222059"/>
                  </a:lnTo>
                  <a:lnTo>
                    <a:pt x="1560436" y="222034"/>
                  </a:lnTo>
                  <a:lnTo>
                    <a:pt x="1585506" y="244119"/>
                  </a:lnTo>
                  <a:lnTo>
                    <a:pt x="1593697" y="251663"/>
                  </a:lnTo>
                  <a:lnTo>
                    <a:pt x="1591208" y="249809"/>
                  </a:lnTo>
                  <a:lnTo>
                    <a:pt x="1597964" y="255816"/>
                  </a:lnTo>
                  <a:close/>
                </a:path>
                <a:path w="1906270" h="1906270">
                  <a:moveTo>
                    <a:pt x="1629232" y="283857"/>
                  </a:moveTo>
                  <a:lnTo>
                    <a:pt x="1626590" y="279628"/>
                  </a:lnTo>
                  <a:lnTo>
                    <a:pt x="1620354" y="271754"/>
                  </a:lnTo>
                  <a:lnTo>
                    <a:pt x="1618538" y="271081"/>
                  </a:lnTo>
                  <a:lnTo>
                    <a:pt x="1621790" y="274891"/>
                  </a:lnTo>
                  <a:lnTo>
                    <a:pt x="1625511" y="279184"/>
                  </a:lnTo>
                  <a:lnTo>
                    <a:pt x="1629232" y="283857"/>
                  </a:lnTo>
                  <a:close/>
                </a:path>
                <a:path w="1906270" h="1906270">
                  <a:moveTo>
                    <a:pt x="1629791" y="284683"/>
                  </a:moveTo>
                  <a:lnTo>
                    <a:pt x="1624736" y="279844"/>
                  </a:lnTo>
                  <a:lnTo>
                    <a:pt x="1622031" y="277253"/>
                  </a:lnTo>
                  <a:lnTo>
                    <a:pt x="1614043" y="270065"/>
                  </a:lnTo>
                  <a:lnTo>
                    <a:pt x="1605965" y="262978"/>
                  </a:lnTo>
                  <a:lnTo>
                    <a:pt x="1597964" y="255816"/>
                  </a:lnTo>
                  <a:lnTo>
                    <a:pt x="1603121" y="261048"/>
                  </a:lnTo>
                  <a:lnTo>
                    <a:pt x="1617395" y="274624"/>
                  </a:lnTo>
                  <a:lnTo>
                    <a:pt x="1627124" y="284048"/>
                  </a:lnTo>
                  <a:lnTo>
                    <a:pt x="1623631" y="279844"/>
                  </a:lnTo>
                  <a:lnTo>
                    <a:pt x="1624037" y="279908"/>
                  </a:lnTo>
                  <a:lnTo>
                    <a:pt x="1629232" y="284721"/>
                  </a:lnTo>
                  <a:lnTo>
                    <a:pt x="1629422" y="284734"/>
                  </a:lnTo>
                  <a:lnTo>
                    <a:pt x="1629752" y="284886"/>
                  </a:lnTo>
                  <a:lnTo>
                    <a:pt x="1629791" y="284683"/>
                  </a:lnTo>
                  <a:close/>
                </a:path>
                <a:path w="1906270" h="1906270">
                  <a:moveTo>
                    <a:pt x="1643646" y="300774"/>
                  </a:moveTo>
                  <a:lnTo>
                    <a:pt x="1631911" y="286981"/>
                  </a:lnTo>
                  <a:lnTo>
                    <a:pt x="1629244" y="283845"/>
                  </a:lnTo>
                  <a:lnTo>
                    <a:pt x="1629791" y="284683"/>
                  </a:lnTo>
                  <a:lnTo>
                    <a:pt x="1629943" y="284822"/>
                  </a:lnTo>
                  <a:lnTo>
                    <a:pt x="1630908" y="286397"/>
                  </a:lnTo>
                  <a:lnTo>
                    <a:pt x="1631188" y="286981"/>
                  </a:lnTo>
                  <a:lnTo>
                    <a:pt x="1629892" y="285330"/>
                  </a:lnTo>
                  <a:lnTo>
                    <a:pt x="1629295" y="284784"/>
                  </a:lnTo>
                  <a:lnTo>
                    <a:pt x="1628762" y="284784"/>
                  </a:lnTo>
                  <a:lnTo>
                    <a:pt x="1628165" y="284518"/>
                  </a:lnTo>
                  <a:lnTo>
                    <a:pt x="1627162" y="284060"/>
                  </a:lnTo>
                  <a:lnTo>
                    <a:pt x="1620380" y="279844"/>
                  </a:lnTo>
                  <a:lnTo>
                    <a:pt x="1613916" y="275602"/>
                  </a:lnTo>
                  <a:lnTo>
                    <a:pt x="1609674" y="273812"/>
                  </a:lnTo>
                  <a:lnTo>
                    <a:pt x="1611350" y="278053"/>
                  </a:lnTo>
                  <a:lnTo>
                    <a:pt x="1621790" y="287782"/>
                  </a:lnTo>
                  <a:lnTo>
                    <a:pt x="1627200" y="292049"/>
                  </a:lnTo>
                  <a:lnTo>
                    <a:pt x="1631302" y="294843"/>
                  </a:lnTo>
                  <a:lnTo>
                    <a:pt x="1637792" y="300126"/>
                  </a:lnTo>
                  <a:lnTo>
                    <a:pt x="1626323" y="288150"/>
                  </a:lnTo>
                  <a:lnTo>
                    <a:pt x="1628813" y="289712"/>
                  </a:lnTo>
                  <a:lnTo>
                    <a:pt x="1633118" y="292569"/>
                  </a:lnTo>
                  <a:lnTo>
                    <a:pt x="1629841" y="288150"/>
                  </a:lnTo>
                  <a:lnTo>
                    <a:pt x="1627149" y="284518"/>
                  </a:lnTo>
                  <a:lnTo>
                    <a:pt x="1633296" y="290283"/>
                  </a:lnTo>
                  <a:lnTo>
                    <a:pt x="1643646" y="300774"/>
                  </a:lnTo>
                  <a:close/>
                </a:path>
                <a:path w="1906270" h="1906270">
                  <a:moveTo>
                    <a:pt x="1656753" y="305714"/>
                  </a:moveTo>
                  <a:lnTo>
                    <a:pt x="1652104" y="301447"/>
                  </a:lnTo>
                  <a:lnTo>
                    <a:pt x="1647380" y="297383"/>
                  </a:lnTo>
                  <a:lnTo>
                    <a:pt x="1642325" y="293585"/>
                  </a:lnTo>
                  <a:lnTo>
                    <a:pt x="1646732" y="297548"/>
                  </a:lnTo>
                  <a:lnTo>
                    <a:pt x="1656753" y="305714"/>
                  </a:lnTo>
                  <a:close/>
                </a:path>
                <a:path w="1906270" h="1906270">
                  <a:moveTo>
                    <a:pt x="1675282" y="333768"/>
                  </a:moveTo>
                  <a:lnTo>
                    <a:pt x="1666265" y="323494"/>
                  </a:lnTo>
                  <a:lnTo>
                    <a:pt x="1660918" y="318350"/>
                  </a:lnTo>
                  <a:lnTo>
                    <a:pt x="1649755" y="306920"/>
                  </a:lnTo>
                  <a:lnTo>
                    <a:pt x="1643646" y="300774"/>
                  </a:lnTo>
                  <a:lnTo>
                    <a:pt x="1650034" y="307962"/>
                  </a:lnTo>
                  <a:lnTo>
                    <a:pt x="1656346" y="315277"/>
                  </a:lnTo>
                  <a:lnTo>
                    <a:pt x="1668729" y="329831"/>
                  </a:lnTo>
                  <a:lnTo>
                    <a:pt x="1670519" y="330593"/>
                  </a:lnTo>
                  <a:lnTo>
                    <a:pt x="1675282" y="333768"/>
                  </a:lnTo>
                  <a:close/>
                </a:path>
                <a:path w="1906270" h="1906270">
                  <a:moveTo>
                    <a:pt x="1684045" y="346811"/>
                  </a:moveTo>
                  <a:lnTo>
                    <a:pt x="1679168" y="341579"/>
                  </a:lnTo>
                  <a:lnTo>
                    <a:pt x="1674063" y="335965"/>
                  </a:lnTo>
                  <a:lnTo>
                    <a:pt x="1668729" y="329831"/>
                  </a:lnTo>
                  <a:lnTo>
                    <a:pt x="1667916" y="329488"/>
                  </a:lnTo>
                  <a:lnTo>
                    <a:pt x="1667624" y="329539"/>
                  </a:lnTo>
                  <a:lnTo>
                    <a:pt x="1669745" y="331774"/>
                  </a:lnTo>
                  <a:lnTo>
                    <a:pt x="1675599" y="339344"/>
                  </a:lnTo>
                  <a:lnTo>
                    <a:pt x="1679841" y="343217"/>
                  </a:lnTo>
                  <a:lnTo>
                    <a:pt x="1684045" y="346811"/>
                  </a:lnTo>
                  <a:close/>
                </a:path>
                <a:path w="1906270" h="1906270">
                  <a:moveTo>
                    <a:pt x="1684083" y="1517142"/>
                  </a:moveTo>
                  <a:lnTo>
                    <a:pt x="1674774" y="1524800"/>
                  </a:lnTo>
                  <a:lnTo>
                    <a:pt x="1679498" y="1524800"/>
                  </a:lnTo>
                  <a:lnTo>
                    <a:pt x="1682572" y="1521155"/>
                  </a:lnTo>
                  <a:lnTo>
                    <a:pt x="1684083" y="1517142"/>
                  </a:lnTo>
                  <a:close/>
                </a:path>
                <a:path w="1906270" h="1906270">
                  <a:moveTo>
                    <a:pt x="1685188" y="337743"/>
                  </a:moveTo>
                  <a:lnTo>
                    <a:pt x="1683715" y="334327"/>
                  </a:lnTo>
                  <a:lnTo>
                    <a:pt x="1682191" y="331076"/>
                  </a:lnTo>
                  <a:lnTo>
                    <a:pt x="1684350" y="332219"/>
                  </a:lnTo>
                  <a:lnTo>
                    <a:pt x="1677098" y="324561"/>
                  </a:lnTo>
                  <a:lnTo>
                    <a:pt x="1670088" y="317652"/>
                  </a:lnTo>
                  <a:lnTo>
                    <a:pt x="1663306" y="311404"/>
                  </a:lnTo>
                  <a:lnTo>
                    <a:pt x="1656753" y="305714"/>
                  </a:lnTo>
                  <a:lnTo>
                    <a:pt x="1663115" y="312216"/>
                  </a:lnTo>
                  <a:lnTo>
                    <a:pt x="1669465" y="319493"/>
                  </a:lnTo>
                  <a:lnTo>
                    <a:pt x="1675993" y="327723"/>
                  </a:lnTo>
                  <a:lnTo>
                    <a:pt x="1682902" y="337070"/>
                  </a:lnTo>
                  <a:lnTo>
                    <a:pt x="1685188" y="337743"/>
                  </a:lnTo>
                  <a:close/>
                </a:path>
                <a:path w="1906270" h="1906270">
                  <a:moveTo>
                    <a:pt x="1686737" y="361200"/>
                  </a:moveTo>
                  <a:lnTo>
                    <a:pt x="1680997" y="354431"/>
                  </a:lnTo>
                  <a:lnTo>
                    <a:pt x="1675053" y="347840"/>
                  </a:lnTo>
                  <a:lnTo>
                    <a:pt x="1662938" y="334873"/>
                  </a:lnTo>
                  <a:lnTo>
                    <a:pt x="1672945" y="350037"/>
                  </a:lnTo>
                  <a:lnTo>
                    <a:pt x="1673440" y="348437"/>
                  </a:lnTo>
                  <a:lnTo>
                    <a:pt x="1680413" y="356946"/>
                  </a:lnTo>
                  <a:lnTo>
                    <a:pt x="1683816" y="360299"/>
                  </a:lnTo>
                  <a:lnTo>
                    <a:pt x="1685353" y="360921"/>
                  </a:lnTo>
                  <a:lnTo>
                    <a:pt x="1686737" y="361200"/>
                  </a:lnTo>
                  <a:close/>
                </a:path>
                <a:path w="1906270" h="1906270">
                  <a:moveTo>
                    <a:pt x="1690204" y="1512100"/>
                  </a:moveTo>
                  <a:lnTo>
                    <a:pt x="1685975" y="1512100"/>
                  </a:lnTo>
                  <a:lnTo>
                    <a:pt x="1684083" y="1517142"/>
                  </a:lnTo>
                  <a:lnTo>
                    <a:pt x="1690204" y="1512100"/>
                  </a:lnTo>
                  <a:close/>
                </a:path>
                <a:path w="1906270" h="1906270">
                  <a:moveTo>
                    <a:pt x="1694167" y="356793"/>
                  </a:moveTo>
                  <a:lnTo>
                    <a:pt x="1692681" y="353949"/>
                  </a:lnTo>
                  <a:lnTo>
                    <a:pt x="1692694" y="354444"/>
                  </a:lnTo>
                  <a:lnTo>
                    <a:pt x="1693189" y="355739"/>
                  </a:lnTo>
                  <a:lnTo>
                    <a:pt x="1694167" y="356793"/>
                  </a:lnTo>
                  <a:close/>
                </a:path>
                <a:path w="1906270" h="1906270">
                  <a:moveTo>
                    <a:pt x="1694599" y="358749"/>
                  </a:moveTo>
                  <a:lnTo>
                    <a:pt x="1694014" y="357695"/>
                  </a:lnTo>
                  <a:lnTo>
                    <a:pt x="1693506" y="356577"/>
                  </a:lnTo>
                  <a:lnTo>
                    <a:pt x="1693189" y="355739"/>
                  </a:lnTo>
                  <a:lnTo>
                    <a:pt x="1689823" y="352107"/>
                  </a:lnTo>
                  <a:lnTo>
                    <a:pt x="1686928" y="349478"/>
                  </a:lnTo>
                  <a:lnTo>
                    <a:pt x="1684045" y="346811"/>
                  </a:lnTo>
                  <a:lnTo>
                    <a:pt x="1687830" y="351243"/>
                  </a:lnTo>
                  <a:lnTo>
                    <a:pt x="1691386" y="355320"/>
                  </a:lnTo>
                  <a:lnTo>
                    <a:pt x="1694599" y="358749"/>
                  </a:lnTo>
                  <a:close/>
                </a:path>
                <a:path w="1906270" h="1906270">
                  <a:moveTo>
                    <a:pt x="1696046" y="360324"/>
                  </a:moveTo>
                  <a:lnTo>
                    <a:pt x="1695018" y="359206"/>
                  </a:lnTo>
                  <a:lnTo>
                    <a:pt x="1694599" y="358749"/>
                  </a:lnTo>
                  <a:lnTo>
                    <a:pt x="1695234" y="359918"/>
                  </a:lnTo>
                  <a:lnTo>
                    <a:pt x="1695831" y="360794"/>
                  </a:lnTo>
                  <a:lnTo>
                    <a:pt x="1696046" y="360324"/>
                  </a:lnTo>
                  <a:close/>
                </a:path>
                <a:path w="1906270" h="1906270">
                  <a:moveTo>
                    <a:pt x="1715871" y="1468120"/>
                  </a:moveTo>
                  <a:lnTo>
                    <a:pt x="1715731" y="1467637"/>
                  </a:lnTo>
                  <a:lnTo>
                    <a:pt x="1714931" y="1468869"/>
                  </a:lnTo>
                  <a:lnTo>
                    <a:pt x="1713814" y="1470710"/>
                  </a:lnTo>
                  <a:lnTo>
                    <a:pt x="1714474" y="1469872"/>
                  </a:lnTo>
                  <a:lnTo>
                    <a:pt x="1715262" y="1468894"/>
                  </a:lnTo>
                  <a:lnTo>
                    <a:pt x="1715871" y="1468120"/>
                  </a:lnTo>
                  <a:close/>
                </a:path>
                <a:path w="1906270" h="1906270">
                  <a:moveTo>
                    <a:pt x="1725282" y="386918"/>
                  </a:moveTo>
                  <a:lnTo>
                    <a:pt x="1720342" y="381723"/>
                  </a:lnTo>
                  <a:lnTo>
                    <a:pt x="1715198" y="376707"/>
                  </a:lnTo>
                  <a:lnTo>
                    <a:pt x="1709839" y="371894"/>
                  </a:lnTo>
                  <a:lnTo>
                    <a:pt x="1716506" y="378536"/>
                  </a:lnTo>
                  <a:lnTo>
                    <a:pt x="1725282" y="386918"/>
                  </a:lnTo>
                  <a:close/>
                </a:path>
                <a:path w="1906270" h="1906270">
                  <a:moveTo>
                    <a:pt x="1730552" y="406984"/>
                  </a:moveTo>
                  <a:lnTo>
                    <a:pt x="1730082" y="405333"/>
                  </a:lnTo>
                  <a:lnTo>
                    <a:pt x="1729524" y="401904"/>
                  </a:lnTo>
                  <a:lnTo>
                    <a:pt x="1723212" y="391922"/>
                  </a:lnTo>
                  <a:lnTo>
                    <a:pt x="1725790" y="400227"/>
                  </a:lnTo>
                  <a:lnTo>
                    <a:pt x="1715604" y="385622"/>
                  </a:lnTo>
                  <a:lnTo>
                    <a:pt x="1725904" y="400519"/>
                  </a:lnTo>
                  <a:lnTo>
                    <a:pt x="1725815" y="400253"/>
                  </a:lnTo>
                  <a:lnTo>
                    <a:pt x="1730552" y="406984"/>
                  </a:lnTo>
                  <a:close/>
                </a:path>
                <a:path w="1906270" h="1906270">
                  <a:moveTo>
                    <a:pt x="1731746" y="408686"/>
                  </a:moveTo>
                  <a:lnTo>
                    <a:pt x="1731314" y="408063"/>
                  </a:lnTo>
                  <a:lnTo>
                    <a:pt x="1730984" y="407606"/>
                  </a:lnTo>
                  <a:lnTo>
                    <a:pt x="1730552" y="406984"/>
                  </a:lnTo>
                  <a:lnTo>
                    <a:pt x="1730794" y="407784"/>
                  </a:lnTo>
                  <a:lnTo>
                    <a:pt x="1730997" y="408228"/>
                  </a:lnTo>
                  <a:lnTo>
                    <a:pt x="1731746" y="408686"/>
                  </a:lnTo>
                  <a:close/>
                </a:path>
                <a:path w="1906270" h="1906270">
                  <a:moveTo>
                    <a:pt x="1734870" y="418947"/>
                  </a:moveTo>
                  <a:lnTo>
                    <a:pt x="1730298" y="412115"/>
                  </a:lnTo>
                  <a:lnTo>
                    <a:pt x="1727873" y="410578"/>
                  </a:lnTo>
                  <a:lnTo>
                    <a:pt x="1734870" y="418947"/>
                  </a:lnTo>
                  <a:close/>
                </a:path>
                <a:path w="1906270" h="1906270">
                  <a:moveTo>
                    <a:pt x="1744395" y="1474000"/>
                  </a:moveTo>
                  <a:lnTo>
                    <a:pt x="1740103" y="1480350"/>
                  </a:lnTo>
                  <a:lnTo>
                    <a:pt x="1737880" y="1486700"/>
                  </a:lnTo>
                  <a:lnTo>
                    <a:pt x="1744395" y="1474000"/>
                  </a:lnTo>
                  <a:close/>
                </a:path>
                <a:path w="1906270" h="1906270">
                  <a:moveTo>
                    <a:pt x="1748282" y="460260"/>
                  </a:moveTo>
                  <a:lnTo>
                    <a:pt x="1747774" y="459028"/>
                  </a:lnTo>
                  <a:lnTo>
                    <a:pt x="1747977" y="458978"/>
                  </a:lnTo>
                  <a:lnTo>
                    <a:pt x="1748091" y="458787"/>
                  </a:lnTo>
                  <a:lnTo>
                    <a:pt x="1746338" y="456653"/>
                  </a:lnTo>
                  <a:lnTo>
                    <a:pt x="1745576" y="455904"/>
                  </a:lnTo>
                  <a:lnTo>
                    <a:pt x="1748282" y="460260"/>
                  </a:lnTo>
                  <a:close/>
                </a:path>
                <a:path w="1906270" h="1906270">
                  <a:moveTo>
                    <a:pt x="1749488" y="437883"/>
                  </a:moveTo>
                  <a:lnTo>
                    <a:pt x="1744599" y="431571"/>
                  </a:lnTo>
                  <a:lnTo>
                    <a:pt x="1739976" y="425081"/>
                  </a:lnTo>
                  <a:lnTo>
                    <a:pt x="1734883" y="418947"/>
                  </a:lnTo>
                  <a:lnTo>
                    <a:pt x="1738998" y="425094"/>
                  </a:lnTo>
                  <a:lnTo>
                    <a:pt x="1742605" y="431571"/>
                  </a:lnTo>
                  <a:lnTo>
                    <a:pt x="1746491" y="437870"/>
                  </a:lnTo>
                  <a:lnTo>
                    <a:pt x="1746846" y="437108"/>
                  </a:lnTo>
                  <a:lnTo>
                    <a:pt x="1745564" y="433171"/>
                  </a:lnTo>
                  <a:lnTo>
                    <a:pt x="1749488" y="437883"/>
                  </a:lnTo>
                  <a:close/>
                </a:path>
                <a:path w="1906270" h="1906270">
                  <a:moveTo>
                    <a:pt x="1755749" y="466623"/>
                  </a:moveTo>
                  <a:lnTo>
                    <a:pt x="1752079" y="458889"/>
                  </a:lnTo>
                  <a:lnTo>
                    <a:pt x="1750136" y="456565"/>
                  </a:lnTo>
                  <a:lnTo>
                    <a:pt x="1743887" y="444817"/>
                  </a:lnTo>
                  <a:lnTo>
                    <a:pt x="1738490" y="433628"/>
                  </a:lnTo>
                  <a:lnTo>
                    <a:pt x="1735023" y="425653"/>
                  </a:lnTo>
                  <a:lnTo>
                    <a:pt x="1734591" y="423545"/>
                  </a:lnTo>
                  <a:lnTo>
                    <a:pt x="1735251" y="429133"/>
                  </a:lnTo>
                  <a:lnTo>
                    <a:pt x="1736178" y="433832"/>
                  </a:lnTo>
                  <a:lnTo>
                    <a:pt x="1740281" y="444703"/>
                  </a:lnTo>
                  <a:lnTo>
                    <a:pt x="1742262" y="447090"/>
                  </a:lnTo>
                  <a:lnTo>
                    <a:pt x="1744573" y="448665"/>
                  </a:lnTo>
                  <a:lnTo>
                    <a:pt x="1749742" y="457263"/>
                  </a:lnTo>
                  <a:lnTo>
                    <a:pt x="1753743" y="465023"/>
                  </a:lnTo>
                  <a:lnTo>
                    <a:pt x="1748612" y="457923"/>
                  </a:lnTo>
                  <a:lnTo>
                    <a:pt x="1748091" y="458774"/>
                  </a:lnTo>
                  <a:lnTo>
                    <a:pt x="1751622" y="463118"/>
                  </a:lnTo>
                  <a:lnTo>
                    <a:pt x="1754886" y="466890"/>
                  </a:lnTo>
                  <a:lnTo>
                    <a:pt x="1755749" y="466623"/>
                  </a:lnTo>
                  <a:close/>
                </a:path>
                <a:path w="1906270" h="1906270">
                  <a:moveTo>
                    <a:pt x="1761210" y="446887"/>
                  </a:moveTo>
                  <a:lnTo>
                    <a:pt x="1761096" y="446595"/>
                  </a:lnTo>
                  <a:lnTo>
                    <a:pt x="1761210" y="446887"/>
                  </a:lnTo>
                  <a:close/>
                </a:path>
                <a:path w="1906270" h="1906270">
                  <a:moveTo>
                    <a:pt x="1761794" y="445071"/>
                  </a:moveTo>
                  <a:lnTo>
                    <a:pt x="1760334" y="444576"/>
                  </a:lnTo>
                  <a:lnTo>
                    <a:pt x="1761096" y="446595"/>
                  </a:lnTo>
                  <a:lnTo>
                    <a:pt x="1761794" y="445071"/>
                  </a:lnTo>
                  <a:close/>
                </a:path>
                <a:path w="1906270" h="1906270">
                  <a:moveTo>
                    <a:pt x="1762785" y="453656"/>
                  </a:moveTo>
                  <a:lnTo>
                    <a:pt x="1750072" y="436880"/>
                  </a:lnTo>
                  <a:lnTo>
                    <a:pt x="1760004" y="452742"/>
                  </a:lnTo>
                  <a:lnTo>
                    <a:pt x="1762518" y="455218"/>
                  </a:lnTo>
                  <a:lnTo>
                    <a:pt x="1762785" y="453656"/>
                  </a:lnTo>
                  <a:close/>
                </a:path>
                <a:path w="1906270" h="1906270">
                  <a:moveTo>
                    <a:pt x="1770951" y="465124"/>
                  </a:moveTo>
                  <a:lnTo>
                    <a:pt x="1768119" y="458406"/>
                  </a:lnTo>
                  <a:lnTo>
                    <a:pt x="1761210" y="446887"/>
                  </a:lnTo>
                  <a:lnTo>
                    <a:pt x="1763077" y="451827"/>
                  </a:lnTo>
                  <a:lnTo>
                    <a:pt x="1762785" y="453656"/>
                  </a:lnTo>
                  <a:lnTo>
                    <a:pt x="1765693" y="457352"/>
                  </a:lnTo>
                  <a:lnTo>
                    <a:pt x="1768297" y="461251"/>
                  </a:lnTo>
                  <a:lnTo>
                    <a:pt x="1770951" y="465124"/>
                  </a:lnTo>
                  <a:close/>
                </a:path>
                <a:path w="1906270" h="1906270">
                  <a:moveTo>
                    <a:pt x="1776158" y="485267"/>
                  </a:moveTo>
                  <a:lnTo>
                    <a:pt x="1769808" y="476567"/>
                  </a:lnTo>
                  <a:lnTo>
                    <a:pt x="1763877" y="468782"/>
                  </a:lnTo>
                  <a:lnTo>
                    <a:pt x="1761274" y="467106"/>
                  </a:lnTo>
                  <a:lnTo>
                    <a:pt x="1764919" y="476669"/>
                  </a:lnTo>
                  <a:lnTo>
                    <a:pt x="1767624" y="478739"/>
                  </a:lnTo>
                  <a:lnTo>
                    <a:pt x="1768589" y="477888"/>
                  </a:lnTo>
                  <a:lnTo>
                    <a:pt x="1770519" y="478586"/>
                  </a:lnTo>
                  <a:lnTo>
                    <a:pt x="1776158" y="485267"/>
                  </a:lnTo>
                  <a:close/>
                </a:path>
                <a:path w="1906270" h="1906270">
                  <a:moveTo>
                    <a:pt x="1810600" y="544042"/>
                  </a:moveTo>
                  <a:lnTo>
                    <a:pt x="1810283" y="542290"/>
                  </a:lnTo>
                  <a:lnTo>
                    <a:pt x="1809407" y="539813"/>
                  </a:lnTo>
                  <a:lnTo>
                    <a:pt x="1805711" y="535495"/>
                  </a:lnTo>
                  <a:lnTo>
                    <a:pt x="1807438" y="538302"/>
                  </a:lnTo>
                  <a:lnTo>
                    <a:pt x="1809102" y="541134"/>
                  </a:lnTo>
                  <a:lnTo>
                    <a:pt x="1810600" y="544042"/>
                  </a:lnTo>
                  <a:close/>
                </a:path>
                <a:path w="1906270" h="1906270">
                  <a:moveTo>
                    <a:pt x="1814385" y="1347000"/>
                  </a:moveTo>
                  <a:lnTo>
                    <a:pt x="1814385" y="1347000"/>
                  </a:lnTo>
                  <a:lnTo>
                    <a:pt x="1790014" y="1347000"/>
                  </a:lnTo>
                  <a:lnTo>
                    <a:pt x="1784731" y="1359700"/>
                  </a:lnTo>
                  <a:lnTo>
                    <a:pt x="1786166" y="1359700"/>
                  </a:lnTo>
                  <a:lnTo>
                    <a:pt x="1789849" y="1352346"/>
                  </a:lnTo>
                  <a:lnTo>
                    <a:pt x="1787639" y="1359700"/>
                  </a:lnTo>
                  <a:lnTo>
                    <a:pt x="1764728" y="1397800"/>
                  </a:lnTo>
                  <a:lnTo>
                    <a:pt x="1759788" y="1410500"/>
                  </a:lnTo>
                  <a:lnTo>
                    <a:pt x="1754898" y="1423200"/>
                  </a:lnTo>
                  <a:lnTo>
                    <a:pt x="1750339" y="1423200"/>
                  </a:lnTo>
                  <a:lnTo>
                    <a:pt x="1744433" y="1435900"/>
                  </a:lnTo>
                  <a:lnTo>
                    <a:pt x="1739519" y="1435900"/>
                  </a:lnTo>
                  <a:lnTo>
                    <a:pt x="1735975" y="1448600"/>
                  </a:lnTo>
                  <a:lnTo>
                    <a:pt x="1734261" y="1448600"/>
                  </a:lnTo>
                  <a:lnTo>
                    <a:pt x="1729498" y="1461300"/>
                  </a:lnTo>
                  <a:lnTo>
                    <a:pt x="1724393" y="1461300"/>
                  </a:lnTo>
                  <a:lnTo>
                    <a:pt x="1723072" y="1474000"/>
                  </a:lnTo>
                  <a:lnTo>
                    <a:pt x="1716735" y="1474000"/>
                  </a:lnTo>
                  <a:lnTo>
                    <a:pt x="1711540" y="1486471"/>
                  </a:lnTo>
                  <a:lnTo>
                    <a:pt x="1713814" y="1474000"/>
                  </a:lnTo>
                  <a:lnTo>
                    <a:pt x="1708365" y="1486700"/>
                  </a:lnTo>
                  <a:lnTo>
                    <a:pt x="1702638" y="1486700"/>
                  </a:lnTo>
                  <a:lnTo>
                    <a:pt x="1696872" y="1499400"/>
                  </a:lnTo>
                  <a:lnTo>
                    <a:pt x="1691284" y="1512100"/>
                  </a:lnTo>
                  <a:lnTo>
                    <a:pt x="1690204" y="1512100"/>
                  </a:lnTo>
                  <a:lnTo>
                    <a:pt x="1682572" y="1521155"/>
                  </a:lnTo>
                  <a:lnTo>
                    <a:pt x="1681200" y="1524800"/>
                  </a:lnTo>
                  <a:lnTo>
                    <a:pt x="1679498" y="1524800"/>
                  </a:lnTo>
                  <a:lnTo>
                    <a:pt x="1658112" y="1550200"/>
                  </a:lnTo>
                  <a:lnTo>
                    <a:pt x="1621421" y="1601000"/>
                  </a:lnTo>
                  <a:lnTo>
                    <a:pt x="1583080" y="1639100"/>
                  </a:lnTo>
                  <a:lnTo>
                    <a:pt x="1546009" y="1664500"/>
                  </a:lnTo>
                  <a:lnTo>
                    <a:pt x="1550657" y="1664500"/>
                  </a:lnTo>
                  <a:lnTo>
                    <a:pt x="1538884" y="1677200"/>
                  </a:lnTo>
                  <a:lnTo>
                    <a:pt x="1529664" y="1689900"/>
                  </a:lnTo>
                  <a:lnTo>
                    <a:pt x="1522196" y="1689900"/>
                  </a:lnTo>
                  <a:lnTo>
                    <a:pt x="1515668" y="1702600"/>
                  </a:lnTo>
                  <a:lnTo>
                    <a:pt x="1500720" y="1702600"/>
                  </a:lnTo>
                  <a:lnTo>
                    <a:pt x="1490014" y="1715300"/>
                  </a:lnTo>
                  <a:lnTo>
                    <a:pt x="1475727" y="1728000"/>
                  </a:lnTo>
                  <a:lnTo>
                    <a:pt x="1470494" y="1728000"/>
                  </a:lnTo>
                  <a:lnTo>
                    <a:pt x="1462608" y="1740700"/>
                  </a:lnTo>
                  <a:lnTo>
                    <a:pt x="1453832" y="1740700"/>
                  </a:lnTo>
                  <a:lnTo>
                    <a:pt x="1444510" y="1753400"/>
                  </a:lnTo>
                  <a:lnTo>
                    <a:pt x="1445564" y="1740700"/>
                  </a:lnTo>
                  <a:lnTo>
                    <a:pt x="1438541" y="1753400"/>
                  </a:lnTo>
                  <a:lnTo>
                    <a:pt x="1421485" y="1753400"/>
                  </a:lnTo>
                  <a:lnTo>
                    <a:pt x="1412570" y="1766100"/>
                  </a:lnTo>
                  <a:lnTo>
                    <a:pt x="1400568" y="1766100"/>
                  </a:lnTo>
                  <a:lnTo>
                    <a:pt x="1399654" y="1778800"/>
                  </a:lnTo>
                  <a:lnTo>
                    <a:pt x="1385011" y="1778800"/>
                  </a:lnTo>
                  <a:lnTo>
                    <a:pt x="1376591" y="1791500"/>
                  </a:lnTo>
                  <a:lnTo>
                    <a:pt x="1364780" y="1791500"/>
                  </a:lnTo>
                  <a:lnTo>
                    <a:pt x="1356372" y="1804200"/>
                  </a:lnTo>
                  <a:lnTo>
                    <a:pt x="1319072" y="1804200"/>
                  </a:lnTo>
                  <a:lnTo>
                    <a:pt x="1311300" y="1816900"/>
                  </a:lnTo>
                  <a:lnTo>
                    <a:pt x="1290612" y="1816900"/>
                  </a:lnTo>
                  <a:lnTo>
                    <a:pt x="1284528" y="1829600"/>
                  </a:lnTo>
                  <a:lnTo>
                    <a:pt x="1278547" y="1829600"/>
                  </a:lnTo>
                  <a:lnTo>
                    <a:pt x="1270241" y="1842300"/>
                  </a:lnTo>
                  <a:lnTo>
                    <a:pt x="1256398" y="1842300"/>
                  </a:lnTo>
                  <a:lnTo>
                    <a:pt x="1266151" y="1829600"/>
                  </a:lnTo>
                  <a:lnTo>
                    <a:pt x="1262799" y="1829600"/>
                  </a:lnTo>
                  <a:lnTo>
                    <a:pt x="1252689" y="1842300"/>
                  </a:lnTo>
                  <a:lnTo>
                    <a:pt x="1247978" y="1842300"/>
                  </a:lnTo>
                  <a:lnTo>
                    <a:pt x="1240929" y="1855000"/>
                  </a:lnTo>
                  <a:lnTo>
                    <a:pt x="1173581" y="1855000"/>
                  </a:lnTo>
                  <a:lnTo>
                    <a:pt x="1170698" y="1857908"/>
                  </a:lnTo>
                  <a:lnTo>
                    <a:pt x="1164513" y="1867700"/>
                  </a:lnTo>
                  <a:lnTo>
                    <a:pt x="1166431" y="1862226"/>
                  </a:lnTo>
                  <a:lnTo>
                    <a:pt x="1161008" y="1867700"/>
                  </a:lnTo>
                  <a:lnTo>
                    <a:pt x="1131989" y="1867700"/>
                  </a:lnTo>
                  <a:lnTo>
                    <a:pt x="1123327" y="1880400"/>
                  </a:lnTo>
                  <a:lnTo>
                    <a:pt x="1102258" y="1880400"/>
                  </a:lnTo>
                  <a:lnTo>
                    <a:pt x="1105509" y="1875840"/>
                  </a:lnTo>
                  <a:lnTo>
                    <a:pt x="1099350" y="1877733"/>
                  </a:lnTo>
                  <a:lnTo>
                    <a:pt x="1097762" y="1880400"/>
                  </a:lnTo>
                  <a:lnTo>
                    <a:pt x="1091755" y="1880400"/>
                  </a:lnTo>
                  <a:lnTo>
                    <a:pt x="1091984" y="1879993"/>
                  </a:lnTo>
                  <a:lnTo>
                    <a:pt x="1090650" y="1880400"/>
                  </a:lnTo>
                  <a:lnTo>
                    <a:pt x="1074407" y="1880400"/>
                  </a:lnTo>
                  <a:lnTo>
                    <a:pt x="1061796" y="1893100"/>
                  </a:lnTo>
                  <a:lnTo>
                    <a:pt x="1050709" y="1893100"/>
                  </a:lnTo>
                  <a:lnTo>
                    <a:pt x="1062215" y="1880400"/>
                  </a:lnTo>
                  <a:lnTo>
                    <a:pt x="1012253" y="1880400"/>
                  </a:lnTo>
                  <a:lnTo>
                    <a:pt x="1000937" y="1893100"/>
                  </a:lnTo>
                  <a:lnTo>
                    <a:pt x="1002804" y="1880400"/>
                  </a:lnTo>
                  <a:lnTo>
                    <a:pt x="949083" y="1880400"/>
                  </a:lnTo>
                  <a:lnTo>
                    <a:pt x="944613" y="1893100"/>
                  </a:lnTo>
                  <a:lnTo>
                    <a:pt x="922312" y="1893100"/>
                  </a:lnTo>
                  <a:lnTo>
                    <a:pt x="905421" y="1880400"/>
                  </a:lnTo>
                  <a:lnTo>
                    <a:pt x="832573" y="1880400"/>
                  </a:lnTo>
                  <a:lnTo>
                    <a:pt x="814044" y="1867700"/>
                  </a:lnTo>
                  <a:lnTo>
                    <a:pt x="816292" y="1880400"/>
                  </a:lnTo>
                  <a:lnTo>
                    <a:pt x="789813" y="1880400"/>
                  </a:lnTo>
                  <a:lnTo>
                    <a:pt x="776719" y="1867700"/>
                  </a:lnTo>
                  <a:lnTo>
                    <a:pt x="736841" y="1867700"/>
                  </a:lnTo>
                  <a:lnTo>
                    <a:pt x="729970" y="1867700"/>
                  </a:lnTo>
                  <a:lnTo>
                    <a:pt x="716318" y="1855000"/>
                  </a:lnTo>
                  <a:lnTo>
                    <a:pt x="716229" y="1876907"/>
                  </a:lnTo>
                  <a:lnTo>
                    <a:pt x="707631" y="1867700"/>
                  </a:lnTo>
                  <a:lnTo>
                    <a:pt x="711276" y="1867700"/>
                  </a:lnTo>
                  <a:lnTo>
                    <a:pt x="716229" y="1876907"/>
                  </a:lnTo>
                  <a:lnTo>
                    <a:pt x="716229" y="1855000"/>
                  </a:lnTo>
                  <a:lnTo>
                    <a:pt x="694575" y="1855000"/>
                  </a:lnTo>
                  <a:lnTo>
                    <a:pt x="688174" y="1842300"/>
                  </a:lnTo>
                  <a:lnTo>
                    <a:pt x="646468" y="1842300"/>
                  </a:lnTo>
                  <a:lnTo>
                    <a:pt x="632142" y="1829600"/>
                  </a:lnTo>
                  <a:lnTo>
                    <a:pt x="635393" y="1829600"/>
                  </a:lnTo>
                  <a:lnTo>
                    <a:pt x="621182" y="1816900"/>
                  </a:lnTo>
                  <a:lnTo>
                    <a:pt x="586054" y="1816900"/>
                  </a:lnTo>
                  <a:lnTo>
                    <a:pt x="563397" y="1804200"/>
                  </a:lnTo>
                  <a:lnTo>
                    <a:pt x="555777" y="1804200"/>
                  </a:lnTo>
                  <a:lnTo>
                    <a:pt x="548627" y="1791500"/>
                  </a:lnTo>
                  <a:lnTo>
                    <a:pt x="542302" y="1791500"/>
                  </a:lnTo>
                  <a:lnTo>
                    <a:pt x="521474" y="1778800"/>
                  </a:lnTo>
                  <a:lnTo>
                    <a:pt x="517601" y="1778800"/>
                  </a:lnTo>
                  <a:lnTo>
                    <a:pt x="511708" y="1766100"/>
                  </a:lnTo>
                  <a:lnTo>
                    <a:pt x="499414" y="1766100"/>
                  </a:lnTo>
                  <a:lnTo>
                    <a:pt x="489889" y="1753400"/>
                  </a:lnTo>
                  <a:lnTo>
                    <a:pt x="479552" y="1753400"/>
                  </a:lnTo>
                  <a:lnTo>
                    <a:pt x="468680" y="1740700"/>
                  </a:lnTo>
                  <a:lnTo>
                    <a:pt x="446684" y="1740700"/>
                  </a:lnTo>
                  <a:lnTo>
                    <a:pt x="435864" y="1728000"/>
                  </a:lnTo>
                  <a:lnTo>
                    <a:pt x="425640" y="1715300"/>
                  </a:lnTo>
                  <a:lnTo>
                    <a:pt x="414858" y="1715300"/>
                  </a:lnTo>
                  <a:lnTo>
                    <a:pt x="396506" y="1702600"/>
                  </a:lnTo>
                  <a:lnTo>
                    <a:pt x="378980" y="1689900"/>
                  </a:lnTo>
                  <a:lnTo>
                    <a:pt x="373037" y="1677200"/>
                  </a:lnTo>
                  <a:lnTo>
                    <a:pt x="360222" y="1664500"/>
                  </a:lnTo>
                  <a:lnTo>
                    <a:pt x="344932" y="1664500"/>
                  </a:lnTo>
                  <a:lnTo>
                    <a:pt x="339369" y="1651800"/>
                  </a:lnTo>
                  <a:lnTo>
                    <a:pt x="335102" y="1651800"/>
                  </a:lnTo>
                  <a:lnTo>
                    <a:pt x="330555" y="1639100"/>
                  </a:lnTo>
                  <a:lnTo>
                    <a:pt x="326593" y="1639100"/>
                  </a:lnTo>
                  <a:lnTo>
                    <a:pt x="319493" y="1626400"/>
                  </a:lnTo>
                  <a:lnTo>
                    <a:pt x="322313" y="1638973"/>
                  </a:lnTo>
                  <a:lnTo>
                    <a:pt x="307174" y="1626400"/>
                  </a:lnTo>
                  <a:lnTo>
                    <a:pt x="295097" y="1613700"/>
                  </a:lnTo>
                  <a:lnTo>
                    <a:pt x="292900" y="1613700"/>
                  </a:lnTo>
                  <a:lnTo>
                    <a:pt x="287426" y="1601000"/>
                  </a:lnTo>
                  <a:lnTo>
                    <a:pt x="281152" y="1601000"/>
                  </a:lnTo>
                  <a:lnTo>
                    <a:pt x="274231" y="1588300"/>
                  </a:lnTo>
                  <a:lnTo>
                    <a:pt x="266865" y="1588300"/>
                  </a:lnTo>
                  <a:lnTo>
                    <a:pt x="259422" y="1575600"/>
                  </a:lnTo>
                  <a:lnTo>
                    <a:pt x="256908" y="1575600"/>
                  </a:lnTo>
                  <a:lnTo>
                    <a:pt x="252056" y="1575600"/>
                  </a:lnTo>
                  <a:lnTo>
                    <a:pt x="244856" y="1562900"/>
                  </a:lnTo>
                  <a:lnTo>
                    <a:pt x="249974" y="1562900"/>
                  </a:lnTo>
                  <a:lnTo>
                    <a:pt x="245529" y="1554759"/>
                  </a:lnTo>
                  <a:lnTo>
                    <a:pt x="241833" y="1550200"/>
                  </a:lnTo>
                  <a:lnTo>
                    <a:pt x="230860" y="1537500"/>
                  </a:lnTo>
                  <a:lnTo>
                    <a:pt x="225425" y="1524800"/>
                  </a:lnTo>
                  <a:lnTo>
                    <a:pt x="220116" y="1524800"/>
                  </a:lnTo>
                  <a:lnTo>
                    <a:pt x="215023" y="1512100"/>
                  </a:lnTo>
                  <a:lnTo>
                    <a:pt x="210299" y="1512100"/>
                  </a:lnTo>
                  <a:lnTo>
                    <a:pt x="204597" y="1499400"/>
                  </a:lnTo>
                  <a:lnTo>
                    <a:pt x="197840" y="1499400"/>
                  </a:lnTo>
                  <a:lnTo>
                    <a:pt x="195186" y="1495031"/>
                  </a:lnTo>
                  <a:lnTo>
                    <a:pt x="196062" y="1499400"/>
                  </a:lnTo>
                  <a:lnTo>
                    <a:pt x="193357" y="1492008"/>
                  </a:lnTo>
                  <a:lnTo>
                    <a:pt x="190131" y="1486700"/>
                  </a:lnTo>
                  <a:lnTo>
                    <a:pt x="191401" y="1486700"/>
                  </a:lnTo>
                  <a:lnTo>
                    <a:pt x="186753" y="1474000"/>
                  </a:lnTo>
                  <a:lnTo>
                    <a:pt x="178892" y="1474000"/>
                  </a:lnTo>
                  <a:lnTo>
                    <a:pt x="169887" y="1461300"/>
                  </a:lnTo>
                  <a:lnTo>
                    <a:pt x="157137" y="1448600"/>
                  </a:lnTo>
                  <a:lnTo>
                    <a:pt x="152781" y="1435900"/>
                  </a:lnTo>
                  <a:lnTo>
                    <a:pt x="152438" y="1435900"/>
                  </a:lnTo>
                  <a:lnTo>
                    <a:pt x="150190" y="1435900"/>
                  </a:lnTo>
                  <a:lnTo>
                    <a:pt x="150114" y="1432483"/>
                  </a:lnTo>
                  <a:lnTo>
                    <a:pt x="135166" y="1410500"/>
                  </a:lnTo>
                  <a:lnTo>
                    <a:pt x="130924" y="1397800"/>
                  </a:lnTo>
                  <a:lnTo>
                    <a:pt x="131787" y="1397800"/>
                  </a:lnTo>
                  <a:lnTo>
                    <a:pt x="126225" y="1385100"/>
                  </a:lnTo>
                  <a:lnTo>
                    <a:pt x="120738" y="1372400"/>
                  </a:lnTo>
                  <a:lnTo>
                    <a:pt x="115189" y="1359700"/>
                  </a:lnTo>
                  <a:lnTo>
                    <a:pt x="107302" y="1359700"/>
                  </a:lnTo>
                  <a:lnTo>
                    <a:pt x="102920" y="1347000"/>
                  </a:lnTo>
                  <a:lnTo>
                    <a:pt x="99733" y="1335786"/>
                  </a:lnTo>
                  <a:lnTo>
                    <a:pt x="100025" y="1337652"/>
                  </a:lnTo>
                  <a:lnTo>
                    <a:pt x="99187" y="1334300"/>
                  </a:lnTo>
                  <a:lnTo>
                    <a:pt x="95986" y="1334300"/>
                  </a:lnTo>
                  <a:lnTo>
                    <a:pt x="92837" y="1321600"/>
                  </a:lnTo>
                  <a:lnTo>
                    <a:pt x="97015" y="1321600"/>
                  </a:lnTo>
                  <a:lnTo>
                    <a:pt x="93573" y="1308900"/>
                  </a:lnTo>
                  <a:lnTo>
                    <a:pt x="90868" y="1308900"/>
                  </a:lnTo>
                  <a:lnTo>
                    <a:pt x="90868" y="1321600"/>
                  </a:lnTo>
                  <a:lnTo>
                    <a:pt x="89789" y="1321600"/>
                  </a:lnTo>
                  <a:lnTo>
                    <a:pt x="88874" y="1308900"/>
                  </a:lnTo>
                  <a:lnTo>
                    <a:pt x="90868" y="1321600"/>
                  </a:lnTo>
                  <a:lnTo>
                    <a:pt x="90868" y="1308900"/>
                  </a:lnTo>
                  <a:lnTo>
                    <a:pt x="89484" y="1308900"/>
                  </a:lnTo>
                  <a:lnTo>
                    <a:pt x="84848" y="1296200"/>
                  </a:lnTo>
                  <a:lnTo>
                    <a:pt x="83693" y="1290370"/>
                  </a:lnTo>
                  <a:lnTo>
                    <a:pt x="83731" y="1296200"/>
                  </a:lnTo>
                  <a:lnTo>
                    <a:pt x="79959" y="1283500"/>
                  </a:lnTo>
                  <a:lnTo>
                    <a:pt x="82321" y="1283500"/>
                  </a:lnTo>
                  <a:lnTo>
                    <a:pt x="79794" y="1270800"/>
                  </a:lnTo>
                  <a:lnTo>
                    <a:pt x="82842" y="1283500"/>
                  </a:lnTo>
                  <a:lnTo>
                    <a:pt x="82321" y="1283500"/>
                  </a:lnTo>
                  <a:lnTo>
                    <a:pt x="83693" y="1290370"/>
                  </a:lnTo>
                  <a:lnTo>
                    <a:pt x="83642" y="1283500"/>
                  </a:lnTo>
                  <a:lnTo>
                    <a:pt x="86410" y="1283500"/>
                  </a:lnTo>
                  <a:lnTo>
                    <a:pt x="89687" y="1296200"/>
                  </a:lnTo>
                  <a:lnTo>
                    <a:pt x="87464" y="1283500"/>
                  </a:lnTo>
                  <a:lnTo>
                    <a:pt x="83680" y="1270800"/>
                  </a:lnTo>
                  <a:lnTo>
                    <a:pt x="79705" y="1259789"/>
                  </a:lnTo>
                  <a:lnTo>
                    <a:pt x="79705" y="1283500"/>
                  </a:lnTo>
                  <a:lnTo>
                    <a:pt x="77571" y="1283500"/>
                  </a:lnTo>
                  <a:lnTo>
                    <a:pt x="76631" y="1276565"/>
                  </a:lnTo>
                  <a:lnTo>
                    <a:pt x="79705" y="1283500"/>
                  </a:lnTo>
                  <a:lnTo>
                    <a:pt x="79705" y="1259789"/>
                  </a:lnTo>
                  <a:lnTo>
                    <a:pt x="79095" y="1258100"/>
                  </a:lnTo>
                  <a:lnTo>
                    <a:pt x="74460" y="1232700"/>
                  </a:lnTo>
                  <a:lnTo>
                    <a:pt x="76161" y="1245400"/>
                  </a:lnTo>
                  <a:lnTo>
                    <a:pt x="78536" y="1258100"/>
                  </a:lnTo>
                  <a:lnTo>
                    <a:pt x="78727" y="1270800"/>
                  </a:lnTo>
                  <a:lnTo>
                    <a:pt x="75844" y="1270800"/>
                  </a:lnTo>
                  <a:lnTo>
                    <a:pt x="74066" y="1270800"/>
                  </a:lnTo>
                  <a:lnTo>
                    <a:pt x="73901" y="1270800"/>
                  </a:lnTo>
                  <a:lnTo>
                    <a:pt x="72199" y="1258100"/>
                  </a:lnTo>
                  <a:lnTo>
                    <a:pt x="69824" y="1245400"/>
                  </a:lnTo>
                  <a:lnTo>
                    <a:pt x="66636" y="1245400"/>
                  </a:lnTo>
                  <a:lnTo>
                    <a:pt x="62445" y="1232700"/>
                  </a:lnTo>
                  <a:lnTo>
                    <a:pt x="63284" y="1232700"/>
                  </a:lnTo>
                  <a:lnTo>
                    <a:pt x="61925" y="1220000"/>
                  </a:lnTo>
                  <a:lnTo>
                    <a:pt x="59029" y="1207300"/>
                  </a:lnTo>
                  <a:lnTo>
                    <a:pt x="55283" y="1194600"/>
                  </a:lnTo>
                  <a:lnTo>
                    <a:pt x="55486" y="1194600"/>
                  </a:lnTo>
                  <a:lnTo>
                    <a:pt x="52679" y="1181900"/>
                  </a:lnTo>
                  <a:lnTo>
                    <a:pt x="50253" y="1181900"/>
                  </a:lnTo>
                  <a:lnTo>
                    <a:pt x="47294" y="1169200"/>
                  </a:lnTo>
                  <a:lnTo>
                    <a:pt x="44932" y="1156500"/>
                  </a:lnTo>
                  <a:lnTo>
                    <a:pt x="44411" y="1143800"/>
                  </a:lnTo>
                  <a:lnTo>
                    <a:pt x="46393" y="1143800"/>
                  </a:lnTo>
                  <a:lnTo>
                    <a:pt x="43789" y="1131100"/>
                  </a:lnTo>
                  <a:lnTo>
                    <a:pt x="42951" y="1131100"/>
                  </a:lnTo>
                  <a:lnTo>
                    <a:pt x="41630" y="1143800"/>
                  </a:lnTo>
                  <a:lnTo>
                    <a:pt x="37579" y="1118400"/>
                  </a:lnTo>
                  <a:lnTo>
                    <a:pt x="36639" y="1118400"/>
                  </a:lnTo>
                  <a:lnTo>
                    <a:pt x="35610" y="1105700"/>
                  </a:lnTo>
                  <a:lnTo>
                    <a:pt x="34455" y="1105700"/>
                  </a:lnTo>
                  <a:lnTo>
                    <a:pt x="32639" y="1093000"/>
                  </a:lnTo>
                  <a:lnTo>
                    <a:pt x="31508" y="1080300"/>
                  </a:lnTo>
                  <a:lnTo>
                    <a:pt x="29718" y="1067600"/>
                  </a:lnTo>
                  <a:lnTo>
                    <a:pt x="27736" y="1067600"/>
                  </a:lnTo>
                  <a:lnTo>
                    <a:pt x="25742" y="1054900"/>
                  </a:lnTo>
                  <a:lnTo>
                    <a:pt x="23914" y="1042200"/>
                  </a:lnTo>
                  <a:lnTo>
                    <a:pt x="24269" y="1029500"/>
                  </a:lnTo>
                  <a:lnTo>
                    <a:pt x="27254" y="1029500"/>
                  </a:lnTo>
                  <a:lnTo>
                    <a:pt x="22606" y="1016800"/>
                  </a:lnTo>
                  <a:lnTo>
                    <a:pt x="22339" y="1004100"/>
                  </a:lnTo>
                  <a:lnTo>
                    <a:pt x="19392" y="1004100"/>
                  </a:lnTo>
                  <a:lnTo>
                    <a:pt x="17983" y="991400"/>
                  </a:lnTo>
                  <a:lnTo>
                    <a:pt x="16878" y="978700"/>
                  </a:lnTo>
                  <a:lnTo>
                    <a:pt x="16725" y="978700"/>
                  </a:lnTo>
                  <a:lnTo>
                    <a:pt x="17310" y="966000"/>
                  </a:lnTo>
                  <a:lnTo>
                    <a:pt x="18415" y="953300"/>
                  </a:lnTo>
                  <a:lnTo>
                    <a:pt x="19837" y="940600"/>
                  </a:lnTo>
                  <a:lnTo>
                    <a:pt x="20802" y="927900"/>
                  </a:lnTo>
                  <a:lnTo>
                    <a:pt x="21107" y="915200"/>
                  </a:lnTo>
                  <a:lnTo>
                    <a:pt x="20548" y="902500"/>
                  </a:lnTo>
                  <a:lnTo>
                    <a:pt x="22275" y="902500"/>
                  </a:lnTo>
                  <a:lnTo>
                    <a:pt x="22758" y="915200"/>
                  </a:lnTo>
                  <a:lnTo>
                    <a:pt x="24511" y="902500"/>
                  </a:lnTo>
                  <a:lnTo>
                    <a:pt x="24447" y="839000"/>
                  </a:lnTo>
                  <a:lnTo>
                    <a:pt x="26009" y="826300"/>
                  </a:lnTo>
                  <a:lnTo>
                    <a:pt x="27647" y="826300"/>
                  </a:lnTo>
                  <a:lnTo>
                    <a:pt x="29413" y="813600"/>
                  </a:lnTo>
                  <a:lnTo>
                    <a:pt x="31381" y="800900"/>
                  </a:lnTo>
                  <a:lnTo>
                    <a:pt x="27660" y="813600"/>
                  </a:lnTo>
                  <a:lnTo>
                    <a:pt x="26238" y="813600"/>
                  </a:lnTo>
                  <a:lnTo>
                    <a:pt x="26289" y="800900"/>
                  </a:lnTo>
                  <a:lnTo>
                    <a:pt x="26339" y="788200"/>
                  </a:lnTo>
                  <a:lnTo>
                    <a:pt x="27241" y="775500"/>
                  </a:lnTo>
                  <a:lnTo>
                    <a:pt x="22009" y="788200"/>
                  </a:lnTo>
                  <a:lnTo>
                    <a:pt x="21767" y="788200"/>
                  </a:lnTo>
                  <a:lnTo>
                    <a:pt x="23012" y="775500"/>
                  </a:lnTo>
                  <a:lnTo>
                    <a:pt x="24434" y="762800"/>
                  </a:lnTo>
                  <a:lnTo>
                    <a:pt x="26136" y="750100"/>
                  </a:lnTo>
                  <a:lnTo>
                    <a:pt x="28321" y="750100"/>
                  </a:lnTo>
                  <a:lnTo>
                    <a:pt x="28409" y="756031"/>
                  </a:lnTo>
                  <a:lnTo>
                    <a:pt x="28155" y="759091"/>
                  </a:lnTo>
                  <a:lnTo>
                    <a:pt x="27419" y="764019"/>
                  </a:lnTo>
                  <a:lnTo>
                    <a:pt x="27241" y="769302"/>
                  </a:lnTo>
                  <a:lnTo>
                    <a:pt x="28829" y="765136"/>
                  </a:lnTo>
                  <a:lnTo>
                    <a:pt x="28676" y="759968"/>
                  </a:lnTo>
                  <a:lnTo>
                    <a:pt x="29197" y="750100"/>
                  </a:lnTo>
                  <a:lnTo>
                    <a:pt x="34264" y="750100"/>
                  </a:lnTo>
                  <a:lnTo>
                    <a:pt x="34429" y="762800"/>
                  </a:lnTo>
                  <a:lnTo>
                    <a:pt x="28841" y="775500"/>
                  </a:lnTo>
                  <a:lnTo>
                    <a:pt x="29565" y="775500"/>
                  </a:lnTo>
                  <a:lnTo>
                    <a:pt x="30683" y="788200"/>
                  </a:lnTo>
                  <a:lnTo>
                    <a:pt x="33350" y="788200"/>
                  </a:lnTo>
                  <a:lnTo>
                    <a:pt x="33439" y="785698"/>
                  </a:lnTo>
                  <a:lnTo>
                    <a:pt x="33959" y="785825"/>
                  </a:lnTo>
                  <a:lnTo>
                    <a:pt x="35534" y="780211"/>
                  </a:lnTo>
                  <a:lnTo>
                    <a:pt x="34671" y="782066"/>
                  </a:lnTo>
                  <a:lnTo>
                    <a:pt x="34010" y="782510"/>
                  </a:lnTo>
                  <a:lnTo>
                    <a:pt x="33540" y="782764"/>
                  </a:lnTo>
                  <a:lnTo>
                    <a:pt x="33807" y="775500"/>
                  </a:lnTo>
                  <a:lnTo>
                    <a:pt x="35928" y="775500"/>
                  </a:lnTo>
                  <a:lnTo>
                    <a:pt x="36449" y="762800"/>
                  </a:lnTo>
                  <a:lnTo>
                    <a:pt x="41567" y="762800"/>
                  </a:lnTo>
                  <a:lnTo>
                    <a:pt x="45059" y="750100"/>
                  </a:lnTo>
                  <a:lnTo>
                    <a:pt x="48641" y="737400"/>
                  </a:lnTo>
                  <a:lnTo>
                    <a:pt x="52438" y="724700"/>
                  </a:lnTo>
                  <a:lnTo>
                    <a:pt x="56591" y="712000"/>
                  </a:lnTo>
                  <a:lnTo>
                    <a:pt x="60337" y="686600"/>
                  </a:lnTo>
                  <a:lnTo>
                    <a:pt x="65582" y="661200"/>
                  </a:lnTo>
                  <a:lnTo>
                    <a:pt x="67094" y="648500"/>
                  </a:lnTo>
                  <a:lnTo>
                    <a:pt x="68834" y="635800"/>
                  </a:lnTo>
                  <a:lnTo>
                    <a:pt x="70904" y="635800"/>
                  </a:lnTo>
                  <a:lnTo>
                    <a:pt x="73355" y="623100"/>
                  </a:lnTo>
                  <a:lnTo>
                    <a:pt x="76022" y="610400"/>
                  </a:lnTo>
                  <a:lnTo>
                    <a:pt x="78879" y="610400"/>
                  </a:lnTo>
                  <a:lnTo>
                    <a:pt x="82118" y="597700"/>
                  </a:lnTo>
                  <a:lnTo>
                    <a:pt x="85953" y="585000"/>
                  </a:lnTo>
                  <a:lnTo>
                    <a:pt x="85382" y="597700"/>
                  </a:lnTo>
                  <a:lnTo>
                    <a:pt x="89395" y="597700"/>
                  </a:lnTo>
                  <a:lnTo>
                    <a:pt x="86258" y="610400"/>
                  </a:lnTo>
                  <a:lnTo>
                    <a:pt x="83324" y="610400"/>
                  </a:lnTo>
                  <a:lnTo>
                    <a:pt x="80403" y="623100"/>
                  </a:lnTo>
                  <a:lnTo>
                    <a:pt x="77355" y="635800"/>
                  </a:lnTo>
                  <a:lnTo>
                    <a:pt x="74345" y="648500"/>
                  </a:lnTo>
                  <a:lnTo>
                    <a:pt x="73685" y="648500"/>
                  </a:lnTo>
                  <a:lnTo>
                    <a:pt x="73050" y="661200"/>
                  </a:lnTo>
                  <a:lnTo>
                    <a:pt x="76390" y="648500"/>
                  </a:lnTo>
                  <a:lnTo>
                    <a:pt x="80162" y="635800"/>
                  </a:lnTo>
                  <a:lnTo>
                    <a:pt x="88125" y="610400"/>
                  </a:lnTo>
                  <a:lnTo>
                    <a:pt x="90258" y="610400"/>
                  </a:lnTo>
                  <a:lnTo>
                    <a:pt x="93065" y="597700"/>
                  </a:lnTo>
                  <a:lnTo>
                    <a:pt x="96735" y="597700"/>
                  </a:lnTo>
                  <a:lnTo>
                    <a:pt x="101473" y="585000"/>
                  </a:lnTo>
                  <a:lnTo>
                    <a:pt x="99199" y="585000"/>
                  </a:lnTo>
                  <a:lnTo>
                    <a:pt x="104825" y="572300"/>
                  </a:lnTo>
                  <a:lnTo>
                    <a:pt x="114007" y="546900"/>
                  </a:lnTo>
                  <a:lnTo>
                    <a:pt x="122440" y="521500"/>
                  </a:lnTo>
                  <a:lnTo>
                    <a:pt x="123151" y="529196"/>
                  </a:lnTo>
                  <a:lnTo>
                    <a:pt x="125920" y="521500"/>
                  </a:lnTo>
                  <a:lnTo>
                    <a:pt x="130581" y="508800"/>
                  </a:lnTo>
                  <a:lnTo>
                    <a:pt x="136131" y="501421"/>
                  </a:lnTo>
                  <a:lnTo>
                    <a:pt x="135801" y="503453"/>
                  </a:lnTo>
                  <a:lnTo>
                    <a:pt x="136296" y="501205"/>
                  </a:lnTo>
                  <a:lnTo>
                    <a:pt x="140131" y="496100"/>
                  </a:lnTo>
                  <a:lnTo>
                    <a:pt x="141033" y="496100"/>
                  </a:lnTo>
                  <a:lnTo>
                    <a:pt x="145110" y="483400"/>
                  </a:lnTo>
                  <a:lnTo>
                    <a:pt x="149212" y="483400"/>
                  </a:lnTo>
                  <a:lnTo>
                    <a:pt x="154584" y="470700"/>
                  </a:lnTo>
                  <a:lnTo>
                    <a:pt x="154292" y="470700"/>
                  </a:lnTo>
                  <a:lnTo>
                    <a:pt x="175183" y="445300"/>
                  </a:lnTo>
                  <a:lnTo>
                    <a:pt x="199593" y="407200"/>
                  </a:lnTo>
                  <a:lnTo>
                    <a:pt x="211086" y="394500"/>
                  </a:lnTo>
                  <a:lnTo>
                    <a:pt x="220522" y="381800"/>
                  </a:lnTo>
                  <a:lnTo>
                    <a:pt x="226936" y="369100"/>
                  </a:lnTo>
                  <a:lnTo>
                    <a:pt x="230009" y="369100"/>
                  </a:lnTo>
                  <a:lnTo>
                    <a:pt x="238810" y="356400"/>
                  </a:lnTo>
                  <a:lnTo>
                    <a:pt x="247891" y="343700"/>
                  </a:lnTo>
                  <a:lnTo>
                    <a:pt x="257378" y="318300"/>
                  </a:lnTo>
                  <a:lnTo>
                    <a:pt x="254927" y="318300"/>
                  </a:lnTo>
                  <a:lnTo>
                    <a:pt x="243903" y="318300"/>
                  </a:lnTo>
                  <a:lnTo>
                    <a:pt x="239128" y="331000"/>
                  </a:lnTo>
                  <a:lnTo>
                    <a:pt x="231597" y="343700"/>
                  </a:lnTo>
                  <a:lnTo>
                    <a:pt x="227482" y="343700"/>
                  </a:lnTo>
                  <a:lnTo>
                    <a:pt x="222389" y="356400"/>
                  </a:lnTo>
                  <a:lnTo>
                    <a:pt x="214947" y="356400"/>
                  </a:lnTo>
                  <a:lnTo>
                    <a:pt x="208546" y="369100"/>
                  </a:lnTo>
                  <a:lnTo>
                    <a:pt x="201879" y="381800"/>
                  </a:lnTo>
                  <a:lnTo>
                    <a:pt x="195491" y="381800"/>
                  </a:lnTo>
                  <a:lnTo>
                    <a:pt x="189966" y="394500"/>
                  </a:lnTo>
                  <a:lnTo>
                    <a:pt x="180086" y="407200"/>
                  </a:lnTo>
                  <a:lnTo>
                    <a:pt x="167043" y="419900"/>
                  </a:lnTo>
                  <a:lnTo>
                    <a:pt x="151790" y="445300"/>
                  </a:lnTo>
                  <a:lnTo>
                    <a:pt x="135305" y="470700"/>
                  </a:lnTo>
                  <a:lnTo>
                    <a:pt x="118960" y="496100"/>
                  </a:lnTo>
                  <a:lnTo>
                    <a:pt x="102946" y="521500"/>
                  </a:lnTo>
                  <a:lnTo>
                    <a:pt x="87820" y="559600"/>
                  </a:lnTo>
                  <a:lnTo>
                    <a:pt x="74206" y="585000"/>
                  </a:lnTo>
                  <a:lnTo>
                    <a:pt x="74523" y="585000"/>
                  </a:lnTo>
                  <a:lnTo>
                    <a:pt x="70878" y="597700"/>
                  </a:lnTo>
                  <a:lnTo>
                    <a:pt x="67068" y="597700"/>
                  </a:lnTo>
                  <a:lnTo>
                    <a:pt x="63741" y="610400"/>
                  </a:lnTo>
                  <a:lnTo>
                    <a:pt x="61747" y="610400"/>
                  </a:lnTo>
                  <a:lnTo>
                    <a:pt x="61963" y="623100"/>
                  </a:lnTo>
                  <a:lnTo>
                    <a:pt x="56984" y="623100"/>
                  </a:lnTo>
                  <a:lnTo>
                    <a:pt x="43256" y="655929"/>
                  </a:lnTo>
                  <a:lnTo>
                    <a:pt x="43256" y="732116"/>
                  </a:lnTo>
                  <a:lnTo>
                    <a:pt x="42379" y="737400"/>
                  </a:lnTo>
                  <a:lnTo>
                    <a:pt x="39141" y="750100"/>
                  </a:lnTo>
                  <a:lnTo>
                    <a:pt x="40436" y="737400"/>
                  </a:lnTo>
                  <a:lnTo>
                    <a:pt x="42062" y="737400"/>
                  </a:lnTo>
                  <a:lnTo>
                    <a:pt x="43256" y="732116"/>
                  </a:lnTo>
                  <a:lnTo>
                    <a:pt x="43256" y="655929"/>
                  </a:lnTo>
                  <a:lnTo>
                    <a:pt x="41046" y="661200"/>
                  </a:lnTo>
                  <a:lnTo>
                    <a:pt x="37833" y="673900"/>
                  </a:lnTo>
                  <a:lnTo>
                    <a:pt x="35280" y="686600"/>
                  </a:lnTo>
                  <a:lnTo>
                    <a:pt x="33350" y="686600"/>
                  </a:lnTo>
                  <a:lnTo>
                    <a:pt x="32054" y="699300"/>
                  </a:lnTo>
                  <a:lnTo>
                    <a:pt x="29768" y="699300"/>
                  </a:lnTo>
                  <a:lnTo>
                    <a:pt x="27863" y="712000"/>
                  </a:lnTo>
                  <a:lnTo>
                    <a:pt x="24193" y="712000"/>
                  </a:lnTo>
                  <a:lnTo>
                    <a:pt x="26835" y="699300"/>
                  </a:lnTo>
                  <a:lnTo>
                    <a:pt x="25882" y="699300"/>
                  </a:lnTo>
                  <a:lnTo>
                    <a:pt x="23660" y="712000"/>
                  </a:lnTo>
                  <a:lnTo>
                    <a:pt x="22453" y="712000"/>
                  </a:lnTo>
                  <a:lnTo>
                    <a:pt x="21437" y="724700"/>
                  </a:lnTo>
                  <a:lnTo>
                    <a:pt x="20688" y="724700"/>
                  </a:lnTo>
                  <a:lnTo>
                    <a:pt x="20548" y="737400"/>
                  </a:lnTo>
                  <a:lnTo>
                    <a:pt x="21348" y="737400"/>
                  </a:lnTo>
                  <a:lnTo>
                    <a:pt x="23520" y="750100"/>
                  </a:lnTo>
                  <a:lnTo>
                    <a:pt x="22250" y="750100"/>
                  </a:lnTo>
                  <a:lnTo>
                    <a:pt x="20040" y="762800"/>
                  </a:lnTo>
                  <a:lnTo>
                    <a:pt x="18732" y="775500"/>
                  </a:lnTo>
                  <a:lnTo>
                    <a:pt x="17729" y="775500"/>
                  </a:lnTo>
                  <a:lnTo>
                    <a:pt x="17551" y="788200"/>
                  </a:lnTo>
                  <a:lnTo>
                    <a:pt x="17919" y="788200"/>
                  </a:lnTo>
                  <a:lnTo>
                    <a:pt x="15748" y="800900"/>
                  </a:lnTo>
                  <a:lnTo>
                    <a:pt x="13525" y="800900"/>
                  </a:lnTo>
                  <a:lnTo>
                    <a:pt x="15049" y="788200"/>
                  </a:lnTo>
                  <a:lnTo>
                    <a:pt x="13589" y="788200"/>
                  </a:lnTo>
                  <a:lnTo>
                    <a:pt x="11226" y="800900"/>
                  </a:lnTo>
                  <a:lnTo>
                    <a:pt x="8674" y="813600"/>
                  </a:lnTo>
                  <a:lnTo>
                    <a:pt x="6616" y="826300"/>
                  </a:lnTo>
                  <a:lnTo>
                    <a:pt x="4902" y="839000"/>
                  </a:lnTo>
                  <a:lnTo>
                    <a:pt x="3746" y="851700"/>
                  </a:lnTo>
                  <a:lnTo>
                    <a:pt x="3479" y="864400"/>
                  </a:lnTo>
                  <a:lnTo>
                    <a:pt x="4457" y="864400"/>
                  </a:lnTo>
                  <a:lnTo>
                    <a:pt x="3098" y="877100"/>
                  </a:lnTo>
                  <a:lnTo>
                    <a:pt x="2692" y="889800"/>
                  </a:lnTo>
                  <a:lnTo>
                    <a:pt x="2882" y="889800"/>
                  </a:lnTo>
                  <a:lnTo>
                    <a:pt x="1308" y="915200"/>
                  </a:lnTo>
                  <a:lnTo>
                    <a:pt x="622" y="927900"/>
                  </a:lnTo>
                  <a:lnTo>
                    <a:pt x="342" y="940600"/>
                  </a:lnTo>
                  <a:lnTo>
                    <a:pt x="0" y="953300"/>
                  </a:lnTo>
                  <a:lnTo>
                    <a:pt x="876" y="940600"/>
                  </a:lnTo>
                  <a:lnTo>
                    <a:pt x="2870" y="953300"/>
                  </a:lnTo>
                  <a:lnTo>
                    <a:pt x="3162" y="966000"/>
                  </a:lnTo>
                  <a:lnTo>
                    <a:pt x="2870" y="978700"/>
                  </a:lnTo>
                  <a:lnTo>
                    <a:pt x="3124" y="991400"/>
                  </a:lnTo>
                  <a:lnTo>
                    <a:pt x="2603" y="991400"/>
                  </a:lnTo>
                  <a:lnTo>
                    <a:pt x="2324" y="1016800"/>
                  </a:lnTo>
                  <a:lnTo>
                    <a:pt x="2730" y="1029500"/>
                  </a:lnTo>
                  <a:lnTo>
                    <a:pt x="3975" y="1029500"/>
                  </a:lnTo>
                  <a:lnTo>
                    <a:pt x="4610" y="1042200"/>
                  </a:lnTo>
                  <a:lnTo>
                    <a:pt x="5016" y="1042200"/>
                  </a:lnTo>
                  <a:lnTo>
                    <a:pt x="5537" y="1054900"/>
                  </a:lnTo>
                  <a:lnTo>
                    <a:pt x="6527" y="1080300"/>
                  </a:lnTo>
                  <a:lnTo>
                    <a:pt x="9169" y="1067600"/>
                  </a:lnTo>
                  <a:lnTo>
                    <a:pt x="11341" y="1080300"/>
                  </a:lnTo>
                  <a:lnTo>
                    <a:pt x="12649" y="1080300"/>
                  </a:lnTo>
                  <a:lnTo>
                    <a:pt x="13398" y="1093000"/>
                  </a:lnTo>
                  <a:lnTo>
                    <a:pt x="16027" y="1131100"/>
                  </a:lnTo>
                  <a:lnTo>
                    <a:pt x="20497" y="1156500"/>
                  </a:lnTo>
                  <a:lnTo>
                    <a:pt x="20129" y="1143800"/>
                  </a:lnTo>
                  <a:lnTo>
                    <a:pt x="21628" y="1143800"/>
                  </a:lnTo>
                  <a:lnTo>
                    <a:pt x="22606" y="1156500"/>
                  </a:lnTo>
                  <a:lnTo>
                    <a:pt x="23177" y="1169200"/>
                  </a:lnTo>
                  <a:lnTo>
                    <a:pt x="23456" y="1169200"/>
                  </a:lnTo>
                  <a:lnTo>
                    <a:pt x="23596" y="1181900"/>
                  </a:lnTo>
                  <a:lnTo>
                    <a:pt x="23787" y="1194600"/>
                  </a:lnTo>
                  <a:lnTo>
                    <a:pt x="24345" y="1194600"/>
                  </a:lnTo>
                  <a:lnTo>
                    <a:pt x="25603" y="1207300"/>
                  </a:lnTo>
                  <a:lnTo>
                    <a:pt x="23622" y="1207300"/>
                  </a:lnTo>
                  <a:lnTo>
                    <a:pt x="25984" y="1220000"/>
                  </a:lnTo>
                  <a:lnTo>
                    <a:pt x="31432" y="1220000"/>
                  </a:lnTo>
                  <a:lnTo>
                    <a:pt x="36995" y="1232700"/>
                  </a:lnTo>
                  <a:lnTo>
                    <a:pt x="33858" y="1232700"/>
                  </a:lnTo>
                  <a:lnTo>
                    <a:pt x="33185" y="1245400"/>
                  </a:lnTo>
                  <a:lnTo>
                    <a:pt x="35814" y="1245400"/>
                  </a:lnTo>
                  <a:lnTo>
                    <a:pt x="37642" y="1258100"/>
                  </a:lnTo>
                  <a:lnTo>
                    <a:pt x="41211" y="1270800"/>
                  </a:lnTo>
                  <a:lnTo>
                    <a:pt x="46024" y="1283500"/>
                  </a:lnTo>
                  <a:lnTo>
                    <a:pt x="51612" y="1296200"/>
                  </a:lnTo>
                  <a:lnTo>
                    <a:pt x="58039" y="1308900"/>
                  </a:lnTo>
                  <a:lnTo>
                    <a:pt x="64033" y="1321600"/>
                  </a:lnTo>
                  <a:lnTo>
                    <a:pt x="69342" y="1334300"/>
                  </a:lnTo>
                  <a:lnTo>
                    <a:pt x="73685" y="1347000"/>
                  </a:lnTo>
                  <a:lnTo>
                    <a:pt x="72809" y="1334300"/>
                  </a:lnTo>
                  <a:lnTo>
                    <a:pt x="74485" y="1334300"/>
                  </a:lnTo>
                  <a:lnTo>
                    <a:pt x="78727" y="1347000"/>
                  </a:lnTo>
                  <a:lnTo>
                    <a:pt x="86817" y="1359700"/>
                  </a:lnTo>
                  <a:lnTo>
                    <a:pt x="95910" y="1385100"/>
                  </a:lnTo>
                  <a:lnTo>
                    <a:pt x="106045" y="1410500"/>
                  </a:lnTo>
                  <a:lnTo>
                    <a:pt x="117246" y="1423200"/>
                  </a:lnTo>
                  <a:lnTo>
                    <a:pt x="118325" y="1423200"/>
                  </a:lnTo>
                  <a:lnTo>
                    <a:pt x="122770" y="1435900"/>
                  </a:lnTo>
                  <a:lnTo>
                    <a:pt x="127927" y="1435900"/>
                  </a:lnTo>
                  <a:lnTo>
                    <a:pt x="133642" y="1448600"/>
                  </a:lnTo>
                  <a:lnTo>
                    <a:pt x="145948" y="1474000"/>
                  </a:lnTo>
                  <a:lnTo>
                    <a:pt x="151638" y="1474000"/>
                  </a:lnTo>
                  <a:lnTo>
                    <a:pt x="156552" y="1486700"/>
                  </a:lnTo>
                  <a:lnTo>
                    <a:pt x="161239" y="1486700"/>
                  </a:lnTo>
                  <a:lnTo>
                    <a:pt x="163639" y="1499400"/>
                  </a:lnTo>
                  <a:lnTo>
                    <a:pt x="167284" y="1499400"/>
                  </a:lnTo>
                  <a:lnTo>
                    <a:pt x="171869" y="1512100"/>
                  </a:lnTo>
                  <a:lnTo>
                    <a:pt x="177203" y="1512100"/>
                  </a:lnTo>
                  <a:lnTo>
                    <a:pt x="183108" y="1524800"/>
                  </a:lnTo>
                  <a:lnTo>
                    <a:pt x="189458" y="1537500"/>
                  </a:lnTo>
                  <a:lnTo>
                    <a:pt x="196151" y="1537500"/>
                  </a:lnTo>
                  <a:lnTo>
                    <a:pt x="208864" y="1550200"/>
                  </a:lnTo>
                  <a:lnTo>
                    <a:pt x="219595" y="1562900"/>
                  </a:lnTo>
                  <a:lnTo>
                    <a:pt x="226364" y="1575600"/>
                  </a:lnTo>
                  <a:lnTo>
                    <a:pt x="227190" y="1575600"/>
                  </a:lnTo>
                  <a:lnTo>
                    <a:pt x="231978" y="1588300"/>
                  </a:lnTo>
                  <a:lnTo>
                    <a:pt x="236740" y="1588300"/>
                  </a:lnTo>
                  <a:lnTo>
                    <a:pt x="241554" y="1601000"/>
                  </a:lnTo>
                  <a:lnTo>
                    <a:pt x="246456" y="1601000"/>
                  </a:lnTo>
                  <a:lnTo>
                    <a:pt x="266585" y="1626400"/>
                  </a:lnTo>
                  <a:lnTo>
                    <a:pt x="273596" y="1626400"/>
                  </a:lnTo>
                  <a:lnTo>
                    <a:pt x="281444" y="1639100"/>
                  </a:lnTo>
                  <a:lnTo>
                    <a:pt x="288353" y="1651800"/>
                  </a:lnTo>
                  <a:lnTo>
                    <a:pt x="301764" y="1651800"/>
                  </a:lnTo>
                  <a:lnTo>
                    <a:pt x="307124" y="1664500"/>
                  </a:lnTo>
                  <a:lnTo>
                    <a:pt x="312597" y="1664500"/>
                  </a:lnTo>
                  <a:lnTo>
                    <a:pt x="325882" y="1677200"/>
                  </a:lnTo>
                  <a:lnTo>
                    <a:pt x="336689" y="1689900"/>
                  </a:lnTo>
                  <a:lnTo>
                    <a:pt x="345909" y="1702600"/>
                  </a:lnTo>
                  <a:lnTo>
                    <a:pt x="354431" y="1702600"/>
                  </a:lnTo>
                  <a:lnTo>
                    <a:pt x="362839" y="1715300"/>
                  </a:lnTo>
                  <a:lnTo>
                    <a:pt x="371906" y="1715300"/>
                  </a:lnTo>
                  <a:lnTo>
                    <a:pt x="382612" y="1728000"/>
                  </a:lnTo>
                  <a:lnTo>
                    <a:pt x="395947" y="1728000"/>
                  </a:lnTo>
                  <a:lnTo>
                    <a:pt x="397941" y="1740700"/>
                  </a:lnTo>
                  <a:lnTo>
                    <a:pt x="412762" y="1740700"/>
                  </a:lnTo>
                  <a:lnTo>
                    <a:pt x="438886" y="1766100"/>
                  </a:lnTo>
                  <a:lnTo>
                    <a:pt x="472249" y="1791500"/>
                  </a:lnTo>
                  <a:lnTo>
                    <a:pt x="508812" y="1804200"/>
                  </a:lnTo>
                  <a:lnTo>
                    <a:pt x="502970" y="1804200"/>
                  </a:lnTo>
                  <a:lnTo>
                    <a:pt x="524027" y="1816900"/>
                  </a:lnTo>
                  <a:lnTo>
                    <a:pt x="545960" y="1829600"/>
                  </a:lnTo>
                  <a:lnTo>
                    <a:pt x="568121" y="1829600"/>
                  </a:lnTo>
                  <a:lnTo>
                    <a:pt x="589864" y="1842300"/>
                  </a:lnTo>
                  <a:lnTo>
                    <a:pt x="610311" y="1855000"/>
                  </a:lnTo>
                  <a:lnTo>
                    <a:pt x="628662" y="1855000"/>
                  </a:lnTo>
                  <a:lnTo>
                    <a:pt x="643991" y="1867700"/>
                  </a:lnTo>
                  <a:lnTo>
                    <a:pt x="704113" y="1867700"/>
                  </a:lnTo>
                  <a:lnTo>
                    <a:pt x="709155" y="1880400"/>
                  </a:lnTo>
                  <a:lnTo>
                    <a:pt x="718108" y="1880400"/>
                  </a:lnTo>
                  <a:lnTo>
                    <a:pt x="719493" y="1880400"/>
                  </a:lnTo>
                  <a:lnTo>
                    <a:pt x="730237" y="1880400"/>
                  </a:lnTo>
                  <a:lnTo>
                    <a:pt x="752894" y="1893100"/>
                  </a:lnTo>
                  <a:lnTo>
                    <a:pt x="762647" y="1893100"/>
                  </a:lnTo>
                  <a:lnTo>
                    <a:pt x="811669" y="1905800"/>
                  </a:lnTo>
                  <a:lnTo>
                    <a:pt x="1086535" y="1905800"/>
                  </a:lnTo>
                  <a:lnTo>
                    <a:pt x="1096949" y="1893100"/>
                  </a:lnTo>
                  <a:lnTo>
                    <a:pt x="1111783" y="1893100"/>
                  </a:lnTo>
                  <a:lnTo>
                    <a:pt x="1101445" y="1903818"/>
                  </a:lnTo>
                  <a:lnTo>
                    <a:pt x="1117257" y="1893100"/>
                  </a:lnTo>
                  <a:lnTo>
                    <a:pt x="1156208" y="1893100"/>
                  </a:lnTo>
                  <a:lnTo>
                    <a:pt x="1165174" y="1880400"/>
                  </a:lnTo>
                  <a:lnTo>
                    <a:pt x="1172578" y="1880400"/>
                  </a:lnTo>
                  <a:lnTo>
                    <a:pt x="1172616" y="1893100"/>
                  </a:lnTo>
                  <a:lnTo>
                    <a:pt x="1174953" y="1880400"/>
                  </a:lnTo>
                  <a:lnTo>
                    <a:pt x="1206055" y="1880400"/>
                  </a:lnTo>
                  <a:lnTo>
                    <a:pt x="1218768" y="1867700"/>
                  </a:lnTo>
                  <a:lnTo>
                    <a:pt x="1222933" y="1867700"/>
                  </a:lnTo>
                  <a:lnTo>
                    <a:pt x="1238326" y="1867700"/>
                  </a:lnTo>
                  <a:lnTo>
                    <a:pt x="1258925" y="1855000"/>
                  </a:lnTo>
                  <a:lnTo>
                    <a:pt x="1283271" y="1855000"/>
                  </a:lnTo>
                  <a:lnTo>
                    <a:pt x="1309014" y="1842300"/>
                  </a:lnTo>
                  <a:lnTo>
                    <a:pt x="1321714" y="1829600"/>
                  </a:lnTo>
                  <a:lnTo>
                    <a:pt x="1333881" y="1829600"/>
                  </a:lnTo>
                  <a:lnTo>
                    <a:pt x="1345336" y="1816900"/>
                  </a:lnTo>
                  <a:lnTo>
                    <a:pt x="1365097" y="1816900"/>
                  </a:lnTo>
                  <a:lnTo>
                    <a:pt x="1372806" y="1804200"/>
                  </a:lnTo>
                  <a:lnTo>
                    <a:pt x="1382903" y="1804200"/>
                  </a:lnTo>
                  <a:lnTo>
                    <a:pt x="1415935" y="1778800"/>
                  </a:lnTo>
                  <a:lnTo>
                    <a:pt x="1433779" y="1778800"/>
                  </a:lnTo>
                  <a:lnTo>
                    <a:pt x="1443177" y="1766100"/>
                  </a:lnTo>
                  <a:lnTo>
                    <a:pt x="1446593" y="1766100"/>
                  </a:lnTo>
                  <a:lnTo>
                    <a:pt x="1450530" y="1753400"/>
                  </a:lnTo>
                  <a:lnTo>
                    <a:pt x="1475930" y="1753400"/>
                  </a:lnTo>
                  <a:lnTo>
                    <a:pt x="1485519" y="1740700"/>
                  </a:lnTo>
                  <a:lnTo>
                    <a:pt x="1496148" y="1740700"/>
                  </a:lnTo>
                  <a:lnTo>
                    <a:pt x="1507134" y="1728000"/>
                  </a:lnTo>
                  <a:lnTo>
                    <a:pt x="1517497" y="1728000"/>
                  </a:lnTo>
                  <a:lnTo>
                    <a:pt x="1526273" y="1715300"/>
                  </a:lnTo>
                  <a:lnTo>
                    <a:pt x="1527657" y="1715300"/>
                  </a:lnTo>
                  <a:lnTo>
                    <a:pt x="1535887" y="1702600"/>
                  </a:lnTo>
                  <a:lnTo>
                    <a:pt x="1545996" y="1702600"/>
                  </a:lnTo>
                  <a:lnTo>
                    <a:pt x="1555483" y="1689900"/>
                  </a:lnTo>
                  <a:lnTo>
                    <a:pt x="1557921" y="1689900"/>
                  </a:lnTo>
                  <a:lnTo>
                    <a:pt x="1562049" y="1689900"/>
                  </a:lnTo>
                  <a:lnTo>
                    <a:pt x="1563014" y="1681861"/>
                  </a:lnTo>
                  <a:lnTo>
                    <a:pt x="1565960" y="1677200"/>
                  </a:lnTo>
                  <a:lnTo>
                    <a:pt x="1575219" y="1677200"/>
                  </a:lnTo>
                  <a:lnTo>
                    <a:pt x="1605470" y="1651800"/>
                  </a:lnTo>
                  <a:lnTo>
                    <a:pt x="1637969" y="1613700"/>
                  </a:lnTo>
                  <a:lnTo>
                    <a:pt x="1670799" y="1575600"/>
                  </a:lnTo>
                  <a:lnTo>
                    <a:pt x="1702054" y="1537500"/>
                  </a:lnTo>
                  <a:lnTo>
                    <a:pt x="1701063" y="1537500"/>
                  </a:lnTo>
                  <a:lnTo>
                    <a:pt x="1707553" y="1524800"/>
                  </a:lnTo>
                  <a:lnTo>
                    <a:pt x="1713826" y="1524800"/>
                  </a:lnTo>
                  <a:lnTo>
                    <a:pt x="1726234" y="1512100"/>
                  </a:lnTo>
                  <a:lnTo>
                    <a:pt x="1729752" y="1499400"/>
                  </a:lnTo>
                  <a:lnTo>
                    <a:pt x="1731924" y="1499400"/>
                  </a:lnTo>
                  <a:lnTo>
                    <a:pt x="1735797" y="1486700"/>
                  </a:lnTo>
                  <a:lnTo>
                    <a:pt x="1740103" y="1480350"/>
                  </a:lnTo>
                  <a:lnTo>
                    <a:pt x="1742313" y="1474000"/>
                  </a:lnTo>
                  <a:lnTo>
                    <a:pt x="1769110" y="1435900"/>
                  </a:lnTo>
                  <a:lnTo>
                    <a:pt x="1793074" y="1397800"/>
                  </a:lnTo>
                  <a:lnTo>
                    <a:pt x="1814385" y="1347000"/>
                  </a:lnTo>
                  <a:close/>
                </a:path>
                <a:path w="1906270" h="1906270">
                  <a:moveTo>
                    <a:pt x="1817331" y="564299"/>
                  </a:moveTo>
                  <a:lnTo>
                    <a:pt x="1807273" y="546392"/>
                  </a:lnTo>
                  <a:lnTo>
                    <a:pt x="1802079" y="537552"/>
                  </a:lnTo>
                  <a:lnTo>
                    <a:pt x="1796618" y="528853"/>
                  </a:lnTo>
                  <a:lnTo>
                    <a:pt x="1799666" y="534708"/>
                  </a:lnTo>
                  <a:lnTo>
                    <a:pt x="1804327" y="541959"/>
                  </a:lnTo>
                  <a:lnTo>
                    <a:pt x="1808695" y="549376"/>
                  </a:lnTo>
                  <a:lnTo>
                    <a:pt x="1812975" y="556844"/>
                  </a:lnTo>
                  <a:lnTo>
                    <a:pt x="1817331" y="564299"/>
                  </a:lnTo>
                  <a:close/>
                </a:path>
                <a:path w="1906270" h="1906270">
                  <a:moveTo>
                    <a:pt x="1820468" y="562470"/>
                  </a:moveTo>
                  <a:lnTo>
                    <a:pt x="1810600" y="544042"/>
                  </a:lnTo>
                  <a:lnTo>
                    <a:pt x="1811070" y="546862"/>
                  </a:lnTo>
                  <a:lnTo>
                    <a:pt x="1809851" y="547751"/>
                  </a:lnTo>
                  <a:lnTo>
                    <a:pt x="1814995" y="552551"/>
                  </a:lnTo>
                  <a:lnTo>
                    <a:pt x="1813077" y="551573"/>
                  </a:lnTo>
                  <a:lnTo>
                    <a:pt x="1815947" y="554774"/>
                  </a:lnTo>
                  <a:lnTo>
                    <a:pt x="1820468" y="562470"/>
                  </a:lnTo>
                  <a:close/>
                </a:path>
                <a:path w="1906270" h="1906270">
                  <a:moveTo>
                    <a:pt x="1825637" y="567067"/>
                  </a:moveTo>
                  <a:lnTo>
                    <a:pt x="1824228" y="562368"/>
                  </a:lnTo>
                  <a:lnTo>
                    <a:pt x="1822056" y="556412"/>
                  </a:lnTo>
                  <a:lnTo>
                    <a:pt x="1820621" y="552221"/>
                  </a:lnTo>
                  <a:lnTo>
                    <a:pt x="1821446" y="552869"/>
                  </a:lnTo>
                  <a:lnTo>
                    <a:pt x="1816493" y="543572"/>
                  </a:lnTo>
                  <a:lnTo>
                    <a:pt x="1814449" y="540994"/>
                  </a:lnTo>
                  <a:lnTo>
                    <a:pt x="1814626" y="543725"/>
                  </a:lnTo>
                  <a:lnTo>
                    <a:pt x="1816354" y="550367"/>
                  </a:lnTo>
                  <a:lnTo>
                    <a:pt x="1825637" y="567067"/>
                  </a:lnTo>
                  <a:close/>
                </a:path>
                <a:path w="1906270" h="1906270">
                  <a:moveTo>
                    <a:pt x="1835111" y="601560"/>
                  </a:moveTo>
                  <a:lnTo>
                    <a:pt x="1832762" y="593204"/>
                  </a:lnTo>
                  <a:lnTo>
                    <a:pt x="1824710" y="573519"/>
                  </a:lnTo>
                  <a:lnTo>
                    <a:pt x="1827352" y="581101"/>
                  </a:lnTo>
                  <a:lnTo>
                    <a:pt x="1828965" y="586714"/>
                  </a:lnTo>
                  <a:lnTo>
                    <a:pt x="1828266" y="587260"/>
                  </a:lnTo>
                  <a:lnTo>
                    <a:pt x="1823999" y="579640"/>
                  </a:lnTo>
                  <a:lnTo>
                    <a:pt x="1832089" y="597433"/>
                  </a:lnTo>
                  <a:lnTo>
                    <a:pt x="1835111" y="601560"/>
                  </a:lnTo>
                  <a:close/>
                </a:path>
                <a:path w="1906270" h="1906270">
                  <a:moveTo>
                    <a:pt x="1844014" y="614451"/>
                  </a:moveTo>
                  <a:lnTo>
                    <a:pt x="1843303" y="611416"/>
                  </a:lnTo>
                  <a:lnTo>
                    <a:pt x="1838274" y="598373"/>
                  </a:lnTo>
                  <a:lnTo>
                    <a:pt x="1837347" y="598678"/>
                  </a:lnTo>
                  <a:lnTo>
                    <a:pt x="1836293" y="596887"/>
                  </a:lnTo>
                  <a:lnTo>
                    <a:pt x="1837651" y="599859"/>
                  </a:lnTo>
                  <a:lnTo>
                    <a:pt x="1844014" y="614451"/>
                  </a:lnTo>
                  <a:close/>
                </a:path>
                <a:path w="1906270" h="1906270">
                  <a:moveTo>
                    <a:pt x="1845297" y="615759"/>
                  </a:moveTo>
                  <a:lnTo>
                    <a:pt x="1844548" y="612940"/>
                  </a:lnTo>
                  <a:lnTo>
                    <a:pt x="1843189" y="609358"/>
                  </a:lnTo>
                  <a:lnTo>
                    <a:pt x="1843303" y="611403"/>
                  </a:lnTo>
                  <a:lnTo>
                    <a:pt x="1845297" y="615759"/>
                  </a:lnTo>
                  <a:close/>
                </a:path>
                <a:path w="1906270" h="1906270">
                  <a:moveTo>
                    <a:pt x="1854746" y="690105"/>
                  </a:moveTo>
                  <a:lnTo>
                    <a:pt x="1852790" y="683602"/>
                  </a:lnTo>
                  <a:lnTo>
                    <a:pt x="1850529" y="674941"/>
                  </a:lnTo>
                  <a:lnTo>
                    <a:pt x="1848446" y="667600"/>
                  </a:lnTo>
                  <a:lnTo>
                    <a:pt x="1846986" y="665048"/>
                  </a:lnTo>
                  <a:lnTo>
                    <a:pt x="1849196" y="674179"/>
                  </a:lnTo>
                  <a:lnTo>
                    <a:pt x="1849970" y="678840"/>
                  </a:lnTo>
                  <a:lnTo>
                    <a:pt x="1854746" y="690105"/>
                  </a:lnTo>
                  <a:close/>
                </a:path>
                <a:path w="1906270" h="1906270">
                  <a:moveTo>
                    <a:pt x="1877669" y="755307"/>
                  </a:moveTo>
                  <a:lnTo>
                    <a:pt x="1871776" y="732701"/>
                  </a:lnTo>
                  <a:lnTo>
                    <a:pt x="1868563" y="721004"/>
                  </a:lnTo>
                  <a:lnTo>
                    <a:pt x="1858454" y="687959"/>
                  </a:lnTo>
                  <a:lnTo>
                    <a:pt x="1855774" y="678472"/>
                  </a:lnTo>
                  <a:lnTo>
                    <a:pt x="1853666" y="670179"/>
                  </a:lnTo>
                  <a:lnTo>
                    <a:pt x="1855673" y="683653"/>
                  </a:lnTo>
                  <a:lnTo>
                    <a:pt x="1867446" y="721931"/>
                  </a:lnTo>
                  <a:lnTo>
                    <a:pt x="1871764" y="741324"/>
                  </a:lnTo>
                  <a:lnTo>
                    <a:pt x="1871649" y="745439"/>
                  </a:lnTo>
                  <a:lnTo>
                    <a:pt x="1877669" y="755307"/>
                  </a:lnTo>
                  <a:close/>
                </a:path>
                <a:path w="1906270" h="1906270">
                  <a:moveTo>
                    <a:pt x="1886165" y="804748"/>
                  </a:moveTo>
                  <a:lnTo>
                    <a:pt x="1879777" y="784110"/>
                  </a:lnTo>
                  <a:lnTo>
                    <a:pt x="1884641" y="802386"/>
                  </a:lnTo>
                  <a:lnTo>
                    <a:pt x="1886165" y="804748"/>
                  </a:lnTo>
                  <a:close/>
                </a:path>
                <a:path w="1906270" h="1906270">
                  <a:moveTo>
                    <a:pt x="1890839" y="1080846"/>
                  </a:moveTo>
                  <a:lnTo>
                    <a:pt x="1888782" y="1098702"/>
                  </a:lnTo>
                  <a:lnTo>
                    <a:pt x="1889379" y="1095527"/>
                  </a:lnTo>
                  <a:lnTo>
                    <a:pt x="1890052" y="1090142"/>
                  </a:lnTo>
                  <a:lnTo>
                    <a:pt x="1890839" y="1080846"/>
                  </a:lnTo>
                  <a:close/>
                </a:path>
                <a:path w="1906270" h="1906270">
                  <a:moveTo>
                    <a:pt x="1896198" y="1004100"/>
                  </a:moveTo>
                  <a:lnTo>
                    <a:pt x="1895716" y="991400"/>
                  </a:lnTo>
                  <a:lnTo>
                    <a:pt x="1894674" y="991400"/>
                  </a:lnTo>
                  <a:lnTo>
                    <a:pt x="1894954" y="1004100"/>
                  </a:lnTo>
                  <a:lnTo>
                    <a:pt x="1889213" y="1004100"/>
                  </a:lnTo>
                  <a:lnTo>
                    <a:pt x="1886864" y="1016800"/>
                  </a:lnTo>
                  <a:lnTo>
                    <a:pt x="1884133" y="1016800"/>
                  </a:lnTo>
                  <a:lnTo>
                    <a:pt x="1881403" y="1029500"/>
                  </a:lnTo>
                  <a:lnTo>
                    <a:pt x="1876437" y="1029500"/>
                  </a:lnTo>
                  <a:lnTo>
                    <a:pt x="1877301" y="1042200"/>
                  </a:lnTo>
                  <a:lnTo>
                    <a:pt x="1876907" y="1042200"/>
                  </a:lnTo>
                  <a:lnTo>
                    <a:pt x="1875917" y="1054900"/>
                  </a:lnTo>
                  <a:lnTo>
                    <a:pt x="1874837" y="1054900"/>
                  </a:lnTo>
                  <a:lnTo>
                    <a:pt x="1873516" y="1067600"/>
                  </a:lnTo>
                  <a:lnTo>
                    <a:pt x="1864728" y="1105700"/>
                  </a:lnTo>
                  <a:lnTo>
                    <a:pt x="1861731" y="1143800"/>
                  </a:lnTo>
                  <a:lnTo>
                    <a:pt x="1860105" y="1143800"/>
                  </a:lnTo>
                  <a:lnTo>
                    <a:pt x="1859915" y="1131100"/>
                  </a:lnTo>
                  <a:lnTo>
                    <a:pt x="1858937" y="1131100"/>
                  </a:lnTo>
                  <a:lnTo>
                    <a:pt x="1858987" y="1143800"/>
                  </a:lnTo>
                  <a:lnTo>
                    <a:pt x="1857667" y="1156500"/>
                  </a:lnTo>
                  <a:lnTo>
                    <a:pt x="1854949" y="1169200"/>
                  </a:lnTo>
                  <a:lnTo>
                    <a:pt x="1850859" y="1181900"/>
                  </a:lnTo>
                  <a:lnTo>
                    <a:pt x="1848180" y="1194600"/>
                  </a:lnTo>
                  <a:lnTo>
                    <a:pt x="1845233" y="1207300"/>
                  </a:lnTo>
                  <a:lnTo>
                    <a:pt x="1842211" y="1207300"/>
                  </a:lnTo>
                  <a:lnTo>
                    <a:pt x="1839379" y="1220000"/>
                  </a:lnTo>
                  <a:lnTo>
                    <a:pt x="1836597" y="1232700"/>
                  </a:lnTo>
                  <a:lnTo>
                    <a:pt x="1833587" y="1245400"/>
                  </a:lnTo>
                  <a:lnTo>
                    <a:pt x="1830425" y="1245400"/>
                  </a:lnTo>
                  <a:lnTo>
                    <a:pt x="1823923" y="1270800"/>
                  </a:lnTo>
                  <a:lnTo>
                    <a:pt x="1820494" y="1270800"/>
                  </a:lnTo>
                  <a:lnTo>
                    <a:pt x="1816785" y="1283500"/>
                  </a:lnTo>
                  <a:lnTo>
                    <a:pt x="1812632" y="1296200"/>
                  </a:lnTo>
                  <a:lnTo>
                    <a:pt x="1808302" y="1308900"/>
                  </a:lnTo>
                  <a:lnTo>
                    <a:pt x="1803666" y="1308900"/>
                  </a:lnTo>
                  <a:lnTo>
                    <a:pt x="1798535" y="1321600"/>
                  </a:lnTo>
                  <a:lnTo>
                    <a:pt x="1792681" y="1334300"/>
                  </a:lnTo>
                  <a:lnTo>
                    <a:pt x="1797697" y="1334300"/>
                  </a:lnTo>
                  <a:lnTo>
                    <a:pt x="1794789" y="1342618"/>
                  </a:lnTo>
                  <a:lnTo>
                    <a:pt x="1797481" y="1337424"/>
                  </a:lnTo>
                  <a:lnTo>
                    <a:pt x="1796135" y="1342618"/>
                  </a:lnTo>
                  <a:lnTo>
                    <a:pt x="1816557" y="1342618"/>
                  </a:lnTo>
                  <a:lnTo>
                    <a:pt x="1833206" y="1308900"/>
                  </a:lnTo>
                  <a:lnTo>
                    <a:pt x="1849831" y="1258100"/>
                  </a:lnTo>
                  <a:lnTo>
                    <a:pt x="1864563" y="1207300"/>
                  </a:lnTo>
                  <a:lnTo>
                    <a:pt x="1877783" y="1156500"/>
                  </a:lnTo>
                  <a:lnTo>
                    <a:pt x="1881809" y="1143800"/>
                  </a:lnTo>
                  <a:lnTo>
                    <a:pt x="1889874" y="1118400"/>
                  </a:lnTo>
                  <a:lnTo>
                    <a:pt x="1887245" y="1118400"/>
                  </a:lnTo>
                  <a:lnTo>
                    <a:pt x="1888782" y="1105700"/>
                  </a:lnTo>
                  <a:lnTo>
                    <a:pt x="1886737" y="1118400"/>
                  </a:lnTo>
                  <a:lnTo>
                    <a:pt x="1886089" y="1105700"/>
                  </a:lnTo>
                  <a:lnTo>
                    <a:pt x="1884299" y="1105700"/>
                  </a:lnTo>
                  <a:lnTo>
                    <a:pt x="1889950" y="1080300"/>
                  </a:lnTo>
                  <a:lnTo>
                    <a:pt x="1892668" y="1067600"/>
                  </a:lnTo>
                  <a:lnTo>
                    <a:pt x="1895182" y="1054900"/>
                  </a:lnTo>
                  <a:lnTo>
                    <a:pt x="1894370" y="1042200"/>
                  </a:lnTo>
                  <a:lnTo>
                    <a:pt x="1894814" y="1029500"/>
                  </a:lnTo>
                  <a:lnTo>
                    <a:pt x="1895551" y="1016800"/>
                  </a:lnTo>
                  <a:lnTo>
                    <a:pt x="1896148" y="1004100"/>
                  </a:lnTo>
                  <a:close/>
                </a:path>
                <a:path w="1906270" h="1906270">
                  <a:moveTo>
                    <a:pt x="1905787" y="954024"/>
                  </a:moveTo>
                  <a:lnTo>
                    <a:pt x="1904822" y="939165"/>
                  </a:lnTo>
                  <a:lnTo>
                    <a:pt x="1902015" y="947394"/>
                  </a:lnTo>
                  <a:lnTo>
                    <a:pt x="1902701" y="947013"/>
                  </a:lnTo>
                  <a:lnTo>
                    <a:pt x="1902688" y="955865"/>
                  </a:lnTo>
                  <a:lnTo>
                    <a:pt x="1905266" y="952690"/>
                  </a:lnTo>
                  <a:lnTo>
                    <a:pt x="1905787" y="954024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218626" y="3534689"/>
              <a:ext cx="3008630" cy="4780280"/>
            </a:xfrm>
            <a:custGeom>
              <a:avLst/>
              <a:gdLst/>
              <a:ahLst/>
              <a:cxnLst/>
              <a:rect l="l" t="t" r="r" b="b"/>
              <a:pathLst>
                <a:path w="3008629" h="4780280">
                  <a:moveTo>
                    <a:pt x="78168" y="1600"/>
                  </a:moveTo>
                  <a:lnTo>
                    <a:pt x="75844" y="1028"/>
                  </a:lnTo>
                  <a:lnTo>
                    <a:pt x="71894" y="368"/>
                  </a:lnTo>
                  <a:lnTo>
                    <a:pt x="68199" y="0"/>
                  </a:lnTo>
                  <a:lnTo>
                    <a:pt x="78168" y="1600"/>
                  </a:lnTo>
                  <a:close/>
                </a:path>
                <a:path w="3008629" h="4780280">
                  <a:moveTo>
                    <a:pt x="362610" y="117208"/>
                  </a:moveTo>
                  <a:lnTo>
                    <a:pt x="361924" y="116801"/>
                  </a:lnTo>
                  <a:lnTo>
                    <a:pt x="360489" y="115925"/>
                  </a:lnTo>
                  <a:lnTo>
                    <a:pt x="360121" y="116179"/>
                  </a:lnTo>
                  <a:lnTo>
                    <a:pt x="361111" y="116636"/>
                  </a:lnTo>
                  <a:lnTo>
                    <a:pt x="362610" y="117208"/>
                  </a:lnTo>
                  <a:close/>
                </a:path>
                <a:path w="3008629" h="4780280">
                  <a:moveTo>
                    <a:pt x="627126" y="242430"/>
                  </a:moveTo>
                  <a:lnTo>
                    <a:pt x="624840" y="242430"/>
                  </a:lnTo>
                  <a:lnTo>
                    <a:pt x="627062" y="244525"/>
                  </a:lnTo>
                  <a:lnTo>
                    <a:pt x="627126" y="242430"/>
                  </a:lnTo>
                  <a:close/>
                </a:path>
                <a:path w="3008629" h="4780280">
                  <a:moveTo>
                    <a:pt x="843203" y="415201"/>
                  </a:moveTo>
                  <a:lnTo>
                    <a:pt x="838492" y="407530"/>
                  </a:lnTo>
                  <a:lnTo>
                    <a:pt x="836891" y="407530"/>
                  </a:lnTo>
                  <a:lnTo>
                    <a:pt x="843203" y="415201"/>
                  </a:lnTo>
                  <a:close/>
                </a:path>
                <a:path w="3008629" h="4780280">
                  <a:moveTo>
                    <a:pt x="915225" y="534530"/>
                  </a:moveTo>
                  <a:lnTo>
                    <a:pt x="905967" y="521830"/>
                  </a:lnTo>
                  <a:lnTo>
                    <a:pt x="904633" y="519785"/>
                  </a:lnTo>
                  <a:lnTo>
                    <a:pt x="905002" y="521830"/>
                  </a:lnTo>
                  <a:lnTo>
                    <a:pt x="903681" y="521830"/>
                  </a:lnTo>
                  <a:lnTo>
                    <a:pt x="915225" y="534530"/>
                  </a:lnTo>
                  <a:close/>
                </a:path>
                <a:path w="3008629" h="4780280">
                  <a:moveTo>
                    <a:pt x="951255" y="572630"/>
                  </a:moveTo>
                  <a:lnTo>
                    <a:pt x="942365" y="559930"/>
                  </a:lnTo>
                  <a:lnTo>
                    <a:pt x="946746" y="572630"/>
                  </a:lnTo>
                  <a:lnTo>
                    <a:pt x="951255" y="572630"/>
                  </a:lnTo>
                  <a:close/>
                </a:path>
                <a:path w="3008629" h="4780280">
                  <a:moveTo>
                    <a:pt x="969899" y="598030"/>
                  </a:moveTo>
                  <a:lnTo>
                    <a:pt x="969543" y="597560"/>
                  </a:lnTo>
                  <a:lnTo>
                    <a:pt x="969632" y="598030"/>
                  </a:lnTo>
                  <a:lnTo>
                    <a:pt x="969899" y="598030"/>
                  </a:lnTo>
                  <a:close/>
                </a:path>
                <a:path w="3008629" h="4780280">
                  <a:moveTo>
                    <a:pt x="1057529" y="699630"/>
                  </a:moveTo>
                  <a:lnTo>
                    <a:pt x="1055484" y="695071"/>
                  </a:lnTo>
                  <a:lnTo>
                    <a:pt x="1056703" y="699630"/>
                  </a:lnTo>
                  <a:lnTo>
                    <a:pt x="1057529" y="699630"/>
                  </a:lnTo>
                  <a:close/>
                </a:path>
                <a:path w="3008629" h="4780280">
                  <a:moveTo>
                    <a:pt x="1068171" y="712330"/>
                  </a:moveTo>
                  <a:lnTo>
                    <a:pt x="1062520" y="699630"/>
                  </a:lnTo>
                  <a:lnTo>
                    <a:pt x="1057529" y="699630"/>
                  </a:lnTo>
                  <a:lnTo>
                    <a:pt x="1064463" y="712330"/>
                  </a:lnTo>
                  <a:lnTo>
                    <a:pt x="1068171" y="712330"/>
                  </a:lnTo>
                  <a:close/>
                </a:path>
                <a:path w="3008629" h="4780280">
                  <a:moveTo>
                    <a:pt x="1076464" y="725030"/>
                  </a:moveTo>
                  <a:lnTo>
                    <a:pt x="1072883" y="716318"/>
                  </a:lnTo>
                  <a:lnTo>
                    <a:pt x="1074483" y="725030"/>
                  </a:lnTo>
                  <a:lnTo>
                    <a:pt x="1076464" y="725030"/>
                  </a:lnTo>
                  <a:close/>
                </a:path>
                <a:path w="3008629" h="4780280">
                  <a:moveTo>
                    <a:pt x="1098537" y="750430"/>
                  </a:moveTo>
                  <a:lnTo>
                    <a:pt x="1091806" y="737730"/>
                  </a:lnTo>
                  <a:lnTo>
                    <a:pt x="1096365" y="750430"/>
                  </a:lnTo>
                  <a:lnTo>
                    <a:pt x="1098537" y="750430"/>
                  </a:lnTo>
                  <a:close/>
                </a:path>
                <a:path w="3008629" h="4780280">
                  <a:moveTo>
                    <a:pt x="1102982" y="763130"/>
                  </a:moveTo>
                  <a:lnTo>
                    <a:pt x="1091806" y="750430"/>
                  </a:lnTo>
                  <a:lnTo>
                    <a:pt x="1101648" y="763130"/>
                  </a:lnTo>
                  <a:lnTo>
                    <a:pt x="1102982" y="763130"/>
                  </a:lnTo>
                  <a:close/>
                </a:path>
                <a:path w="3008629" h="4780280">
                  <a:moveTo>
                    <a:pt x="1172718" y="4390529"/>
                  </a:moveTo>
                  <a:lnTo>
                    <a:pt x="1170863" y="4375493"/>
                  </a:lnTo>
                  <a:lnTo>
                    <a:pt x="1169504" y="4374362"/>
                  </a:lnTo>
                  <a:lnTo>
                    <a:pt x="1169276" y="4377512"/>
                  </a:lnTo>
                  <a:lnTo>
                    <a:pt x="1172718" y="4390529"/>
                  </a:lnTo>
                  <a:close/>
                </a:path>
                <a:path w="3008629" h="4780280">
                  <a:moveTo>
                    <a:pt x="1251635" y="991730"/>
                  </a:moveTo>
                  <a:lnTo>
                    <a:pt x="1245501" y="979030"/>
                  </a:lnTo>
                  <a:lnTo>
                    <a:pt x="1243215" y="979030"/>
                  </a:lnTo>
                  <a:lnTo>
                    <a:pt x="1245235" y="991730"/>
                  </a:lnTo>
                  <a:lnTo>
                    <a:pt x="1251635" y="991730"/>
                  </a:lnTo>
                  <a:close/>
                </a:path>
                <a:path w="3008629" h="4780280">
                  <a:moveTo>
                    <a:pt x="1261148" y="1004430"/>
                  </a:moveTo>
                  <a:lnTo>
                    <a:pt x="1260856" y="1003376"/>
                  </a:lnTo>
                  <a:lnTo>
                    <a:pt x="1254836" y="991730"/>
                  </a:lnTo>
                  <a:lnTo>
                    <a:pt x="1251635" y="991730"/>
                  </a:lnTo>
                  <a:lnTo>
                    <a:pt x="1261148" y="1004430"/>
                  </a:lnTo>
                  <a:close/>
                </a:path>
                <a:path w="3008629" h="4780280">
                  <a:moveTo>
                    <a:pt x="1273492" y="4612881"/>
                  </a:moveTo>
                  <a:lnTo>
                    <a:pt x="1271143" y="4609071"/>
                  </a:lnTo>
                  <a:lnTo>
                    <a:pt x="1272514" y="4618101"/>
                  </a:lnTo>
                  <a:lnTo>
                    <a:pt x="1273492" y="4612881"/>
                  </a:lnTo>
                  <a:close/>
                </a:path>
                <a:path w="3008629" h="4780280">
                  <a:moveTo>
                    <a:pt x="1325283" y="1106030"/>
                  </a:moveTo>
                  <a:lnTo>
                    <a:pt x="1323987" y="1099223"/>
                  </a:lnTo>
                  <a:lnTo>
                    <a:pt x="1320939" y="1093330"/>
                  </a:lnTo>
                  <a:lnTo>
                    <a:pt x="1325283" y="1106030"/>
                  </a:lnTo>
                  <a:close/>
                </a:path>
                <a:path w="3008629" h="4780280">
                  <a:moveTo>
                    <a:pt x="1357122" y="1097889"/>
                  </a:moveTo>
                  <a:lnTo>
                    <a:pt x="1354455" y="1093978"/>
                  </a:lnTo>
                  <a:lnTo>
                    <a:pt x="1352943" y="1092517"/>
                  </a:lnTo>
                  <a:lnTo>
                    <a:pt x="1352486" y="1092923"/>
                  </a:lnTo>
                  <a:lnTo>
                    <a:pt x="1355267" y="1096924"/>
                  </a:lnTo>
                  <a:lnTo>
                    <a:pt x="1356995" y="1099108"/>
                  </a:lnTo>
                  <a:lnTo>
                    <a:pt x="1357122" y="1097889"/>
                  </a:lnTo>
                  <a:close/>
                </a:path>
                <a:path w="3008629" h="4780280">
                  <a:moveTo>
                    <a:pt x="1413649" y="4778756"/>
                  </a:moveTo>
                  <a:lnTo>
                    <a:pt x="1403375" y="4769129"/>
                  </a:lnTo>
                  <a:lnTo>
                    <a:pt x="1398231" y="4764113"/>
                  </a:lnTo>
                  <a:lnTo>
                    <a:pt x="1393444" y="4759109"/>
                  </a:lnTo>
                  <a:lnTo>
                    <a:pt x="1402130" y="4768647"/>
                  </a:lnTo>
                  <a:lnTo>
                    <a:pt x="1408099" y="4775911"/>
                  </a:lnTo>
                  <a:lnTo>
                    <a:pt x="1411795" y="4779683"/>
                  </a:lnTo>
                  <a:lnTo>
                    <a:pt x="1413649" y="4778756"/>
                  </a:lnTo>
                  <a:close/>
                </a:path>
                <a:path w="3008629" h="4780280">
                  <a:moveTo>
                    <a:pt x="1435557" y="1247254"/>
                  </a:moveTo>
                  <a:lnTo>
                    <a:pt x="1435125" y="1245730"/>
                  </a:lnTo>
                  <a:lnTo>
                    <a:pt x="1435176" y="1246428"/>
                  </a:lnTo>
                  <a:lnTo>
                    <a:pt x="1435557" y="1247254"/>
                  </a:lnTo>
                  <a:close/>
                </a:path>
                <a:path w="3008629" h="4780280">
                  <a:moveTo>
                    <a:pt x="1539735" y="1542745"/>
                  </a:moveTo>
                  <a:lnTo>
                    <a:pt x="1535709" y="1528521"/>
                  </a:lnTo>
                  <a:lnTo>
                    <a:pt x="1536407" y="1531810"/>
                  </a:lnTo>
                  <a:lnTo>
                    <a:pt x="1537677" y="1536395"/>
                  </a:lnTo>
                  <a:lnTo>
                    <a:pt x="1539735" y="1542745"/>
                  </a:lnTo>
                  <a:close/>
                </a:path>
                <a:path w="3008629" h="4780280">
                  <a:moveTo>
                    <a:pt x="1542034" y="1540522"/>
                  </a:moveTo>
                  <a:lnTo>
                    <a:pt x="1540764" y="1538808"/>
                  </a:lnTo>
                  <a:lnTo>
                    <a:pt x="1540192" y="1538998"/>
                  </a:lnTo>
                  <a:lnTo>
                    <a:pt x="1541360" y="1543215"/>
                  </a:lnTo>
                  <a:lnTo>
                    <a:pt x="1541272" y="1541653"/>
                  </a:lnTo>
                  <a:lnTo>
                    <a:pt x="1541627" y="1541056"/>
                  </a:lnTo>
                  <a:lnTo>
                    <a:pt x="1542034" y="1540522"/>
                  </a:lnTo>
                  <a:close/>
                </a:path>
                <a:path w="3008629" h="4780280">
                  <a:moveTo>
                    <a:pt x="1559001" y="1555000"/>
                  </a:moveTo>
                  <a:lnTo>
                    <a:pt x="1553260" y="1545678"/>
                  </a:lnTo>
                  <a:lnTo>
                    <a:pt x="1553718" y="1549019"/>
                  </a:lnTo>
                  <a:lnTo>
                    <a:pt x="1559001" y="1555000"/>
                  </a:lnTo>
                  <a:close/>
                </a:path>
                <a:path w="3008629" h="4780280">
                  <a:moveTo>
                    <a:pt x="1569097" y="3330968"/>
                  </a:moveTo>
                  <a:lnTo>
                    <a:pt x="1564881" y="3334143"/>
                  </a:lnTo>
                  <a:lnTo>
                    <a:pt x="1562963" y="3335744"/>
                  </a:lnTo>
                  <a:lnTo>
                    <a:pt x="1561820" y="3336798"/>
                  </a:lnTo>
                  <a:lnTo>
                    <a:pt x="1569097" y="3330968"/>
                  </a:lnTo>
                  <a:close/>
                </a:path>
                <a:path w="3008629" h="4780280">
                  <a:moveTo>
                    <a:pt x="1575981" y="3331337"/>
                  </a:moveTo>
                  <a:lnTo>
                    <a:pt x="1575168" y="3330727"/>
                  </a:lnTo>
                  <a:lnTo>
                    <a:pt x="1562468" y="3337318"/>
                  </a:lnTo>
                  <a:lnTo>
                    <a:pt x="1561820" y="3336810"/>
                  </a:lnTo>
                  <a:lnTo>
                    <a:pt x="1552321" y="3343910"/>
                  </a:lnTo>
                  <a:lnTo>
                    <a:pt x="1546148" y="3348609"/>
                  </a:lnTo>
                  <a:lnTo>
                    <a:pt x="1544434" y="3351047"/>
                  </a:lnTo>
                  <a:lnTo>
                    <a:pt x="1548269" y="3351377"/>
                  </a:lnTo>
                  <a:lnTo>
                    <a:pt x="1560207" y="3343808"/>
                  </a:lnTo>
                  <a:lnTo>
                    <a:pt x="1565198" y="3337763"/>
                  </a:lnTo>
                  <a:lnTo>
                    <a:pt x="1575981" y="3331337"/>
                  </a:lnTo>
                  <a:close/>
                </a:path>
                <a:path w="3008629" h="4780280">
                  <a:moveTo>
                    <a:pt x="1580388" y="1652130"/>
                  </a:moveTo>
                  <a:lnTo>
                    <a:pt x="1577530" y="1642681"/>
                  </a:lnTo>
                  <a:lnTo>
                    <a:pt x="1576006" y="1639430"/>
                  </a:lnTo>
                  <a:lnTo>
                    <a:pt x="1577695" y="1652130"/>
                  </a:lnTo>
                  <a:lnTo>
                    <a:pt x="1580388" y="1652130"/>
                  </a:lnTo>
                  <a:close/>
                </a:path>
                <a:path w="3008629" h="4780280">
                  <a:moveTo>
                    <a:pt x="1591005" y="1601330"/>
                  </a:moveTo>
                  <a:lnTo>
                    <a:pt x="1586814" y="1588630"/>
                  </a:lnTo>
                  <a:lnTo>
                    <a:pt x="1586763" y="1590192"/>
                  </a:lnTo>
                  <a:lnTo>
                    <a:pt x="1590903" y="1601330"/>
                  </a:lnTo>
                  <a:close/>
                </a:path>
                <a:path w="3008629" h="4780280">
                  <a:moveTo>
                    <a:pt x="1591310" y="1601330"/>
                  </a:moveTo>
                  <a:lnTo>
                    <a:pt x="1588960" y="1588630"/>
                  </a:lnTo>
                  <a:lnTo>
                    <a:pt x="1587576" y="1588630"/>
                  </a:lnTo>
                  <a:lnTo>
                    <a:pt x="1591310" y="1601330"/>
                  </a:lnTo>
                  <a:close/>
                </a:path>
                <a:path w="3008629" h="4780280">
                  <a:moveTo>
                    <a:pt x="1617332" y="1741030"/>
                  </a:moveTo>
                  <a:lnTo>
                    <a:pt x="1611871" y="1729549"/>
                  </a:lnTo>
                  <a:lnTo>
                    <a:pt x="1614805" y="1741030"/>
                  </a:lnTo>
                  <a:lnTo>
                    <a:pt x="1617332" y="1741030"/>
                  </a:lnTo>
                  <a:close/>
                </a:path>
                <a:path w="3008629" h="4780280">
                  <a:moveTo>
                    <a:pt x="1634197" y="1791830"/>
                  </a:moveTo>
                  <a:lnTo>
                    <a:pt x="1632432" y="1781454"/>
                  </a:lnTo>
                  <a:lnTo>
                    <a:pt x="1631556" y="1779130"/>
                  </a:lnTo>
                  <a:lnTo>
                    <a:pt x="1633232" y="1791830"/>
                  </a:lnTo>
                  <a:lnTo>
                    <a:pt x="1634197" y="1791830"/>
                  </a:lnTo>
                  <a:close/>
                </a:path>
                <a:path w="3008629" h="4780280">
                  <a:moveTo>
                    <a:pt x="1670050" y="1880730"/>
                  </a:moveTo>
                  <a:lnTo>
                    <a:pt x="1661185" y="1868030"/>
                  </a:lnTo>
                  <a:lnTo>
                    <a:pt x="1662836" y="1880730"/>
                  </a:lnTo>
                  <a:lnTo>
                    <a:pt x="1670050" y="1880730"/>
                  </a:lnTo>
                  <a:close/>
                </a:path>
                <a:path w="3008629" h="4780280">
                  <a:moveTo>
                    <a:pt x="1675409" y="1909038"/>
                  </a:moveTo>
                  <a:lnTo>
                    <a:pt x="1675333" y="1908708"/>
                  </a:lnTo>
                  <a:lnTo>
                    <a:pt x="1675244" y="1908302"/>
                  </a:lnTo>
                  <a:lnTo>
                    <a:pt x="1675168" y="1908009"/>
                  </a:lnTo>
                  <a:lnTo>
                    <a:pt x="1675028" y="1908302"/>
                  </a:lnTo>
                  <a:lnTo>
                    <a:pt x="1675180" y="1908581"/>
                  </a:lnTo>
                  <a:lnTo>
                    <a:pt x="1675269" y="1908771"/>
                  </a:lnTo>
                  <a:lnTo>
                    <a:pt x="1675409" y="1909038"/>
                  </a:lnTo>
                  <a:close/>
                </a:path>
                <a:path w="3008629" h="4780280">
                  <a:moveTo>
                    <a:pt x="1677492" y="1922576"/>
                  </a:moveTo>
                  <a:lnTo>
                    <a:pt x="1676908" y="1918830"/>
                  </a:lnTo>
                  <a:lnTo>
                    <a:pt x="1675409" y="1918830"/>
                  </a:lnTo>
                  <a:lnTo>
                    <a:pt x="1677492" y="1922576"/>
                  </a:lnTo>
                  <a:close/>
                </a:path>
                <a:path w="3008629" h="4780280">
                  <a:moveTo>
                    <a:pt x="1679956" y="1897405"/>
                  </a:moveTo>
                  <a:lnTo>
                    <a:pt x="1664804" y="1884578"/>
                  </a:lnTo>
                  <a:lnTo>
                    <a:pt x="1669008" y="1891004"/>
                  </a:lnTo>
                  <a:lnTo>
                    <a:pt x="1671777" y="1896732"/>
                  </a:lnTo>
                  <a:lnTo>
                    <a:pt x="1673669" y="1902231"/>
                  </a:lnTo>
                  <a:lnTo>
                    <a:pt x="1675168" y="1908009"/>
                  </a:lnTo>
                  <a:lnTo>
                    <a:pt x="1679956" y="1897405"/>
                  </a:lnTo>
                  <a:close/>
                </a:path>
                <a:path w="3008629" h="4780280">
                  <a:moveTo>
                    <a:pt x="1685937" y="1944230"/>
                  </a:moveTo>
                  <a:lnTo>
                    <a:pt x="1685404" y="1942566"/>
                  </a:lnTo>
                  <a:lnTo>
                    <a:pt x="1684959" y="1944230"/>
                  </a:lnTo>
                  <a:lnTo>
                    <a:pt x="1685937" y="1944230"/>
                  </a:lnTo>
                  <a:close/>
                </a:path>
                <a:path w="3008629" h="4780280">
                  <a:moveTo>
                    <a:pt x="1703133" y="1989188"/>
                  </a:moveTo>
                  <a:lnTo>
                    <a:pt x="1698790" y="1982330"/>
                  </a:lnTo>
                  <a:lnTo>
                    <a:pt x="1700872" y="1995030"/>
                  </a:lnTo>
                  <a:lnTo>
                    <a:pt x="1703133" y="1989188"/>
                  </a:lnTo>
                  <a:close/>
                </a:path>
                <a:path w="3008629" h="4780280">
                  <a:moveTo>
                    <a:pt x="1743011" y="2147430"/>
                  </a:moveTo>
                  <a:lnTo>
                    <a:pt x="1740154" y="2134730"/>
                  </a:lnTo>
                  <a:lnTo>
                    <a:pt x="1742084" y="2147430"/>
                  </a:lnTo>
                  <a:lnTo>
                    <a:pt x="1743011" y="2147430"/>
                  </a:lnTo>
                  <a:close/>
                </a:path>
                <a:path w="3008629" h="4780280">
                  <a:moveTo>
                    <a:pt x="1744281" y="2135886"/>
                  </a:moveTo>
                  <a:lnTo>
                    <a:pt x="1744205" y="2134730"/>
                  </a:lnTo>
                  <a:lnTo>
                    <a:pt x="1743367" y="2134730"/>
                  </a:lnTo>
                  <a:lnTo>
                    <a:pt x="1744281" y="2135886"/>
                  </a:lnTo>
                  <a:close/>
                </a:path>
                <a:path w="3008629" h="4780280">
                  <a:moveTo>
                    <a:pt x="1759191" y="2077770"/>
                  </a:moveTo>
                  <a:lnTo>
                    <a:pt x="1757870" y="2061578"/>
                  </a:lnTo>
                  <a:lnTo>
                    <a:pt x="1757006" y="2056498"/>
                  </a:lnTo>
                  <a:lnTo>
                    <a:pt x="1755622" y="2055507"/>
                  </a:lnTo>
                  <a:lnTo>
                    <a:pt x="1753997" y="2059597"/>
                  </a:lnTo>
                  <a:lnTo>
                    <a:pt x="1756778" y="2066925"/>
                  </a:lnTo>
                  <a:lnTo>
                    <a:pt x="1758251" y="2072741"/>
                  </a:lnTo>
                  <a:lnTo>
                    <a:pt x="1759191" y="2077770"/>
                  </a:lnTo>
                  <a:close/>
                </a:path>
                <a:path w="3008629" h="4780280">
                  <a:moveTo>
                    <a:pt x="1759559" y="2086711"/>
                  </a:moveTo>
                  <a:lnTo>
                    <a:pt x="1759483" y="2083930"/>
                  </a:lnTo>
                  <a:lnTo>
                    <a:pt x="1759191" y="2083930"/>
                  </a:lnTo>
                  <a:lnTo>
                    <a:pt x="1759559" y="2086711"/>
                  </a:lnTo>
                  <a:close/>
                </a:path>
                <a:path w="3008629" h="4780280">
                  <a:moveTo>
                    <a:pt x="1793621" y="2200503"/>
                  </a:moveTo>
                  <a:lnTo>
                    <a:pt x="1793303" y="2198230"/>
                  </a:lnTo>
                  <a:lnTo>
                    <a:pt x="1793138" y="2198230"/>
                  </a:lnTo>
                  <a:lnTo>
                    <a:pt x="1793621" y="2200503"/>
                  </a:lnTo>
                  <a:close/>
                </a:path>
                <a:path w="3008629" h="4780280">
                  <a:moveTo>
                    <a:pt x="1795818" y="2210930"/>
                  </a:moveTo>
                  <a:lnTo>
                    <a:pt x="1793621" y="2200503"/>
                  </a:lnTo>
                  <a:lnTo>
                    <a:pt x="1795056" y="2210930"/>
                  </a:lnTo>
                  <a:lnTo>
                    <a:pt x="1795818" y="2210930"/>
                  </a:lnTo>
                  <a:close/>
                </a:path>
                <a:path w="3008629" h="4780280">
                  <a:moveTo>
                    <a:pt x="1801558" y="2236330"/>
                  </a:moveTo>
                  <a:lnTo>
                    <a:pt x="1797113" y="2223630"/>
                  </a:lnTo>
                  <a:lnTo>
                    <a:pt x="1791690" y="2198230"/>
                  </a:lnTo>
                  <a:lnTo>
                    <a:pt x="1793138" y="2198230"/>
                  </a:lnTo>
                  <a:lnTo>
                    <a:pt x="1790458" y="2185530"/>
                  </a:lnTo>
                  <a:lnTo>
                    <a:pt x="1781619" y="2160130"/>
                  </a:lnTo>
                  <a:lnTo>
                    <a:pt x="1772551" y="2134730"/>
                  </a:lnTo>
                  <a:lnTo>
                    <a:pt x="1766481" y="2109330"/>
                  </a:lnTo>
                  <a:lnTo>
                    <a:pt x="1763242" y="2109330"/>
                  </a:lnTo>
                  <a:lnTo>
                    <a:pt x="1761947" y="2096630"/>
                  </a:lnTo>
                  <a:lnTo>
                    <a:pt x="1760867" y="2096630"/>
                  </a:lnTo>
                  <a:lnTo>
                    <a:pt x="1759559" y="2086711"/>
                  </a:lnTo>
                  <a:lnTo>
                    <a:pt x="1759699" y="2091867"/>
                  </a:lnTo>
                  <a:lnTo>
                    <a:pt x="1758594" y="2083930"/>
                  </a:lnTo>
                  <a:lnTo>
                    <a:pt x="1755559" y="2083930"/>
                  </a:lnTo>
                  <a:lnTo>
                    <a:pt x="1752206" y="2071230"/>
                  </a:lnTo>
                  <a:lnTo>
                    <a:pt x="1753997" y="2071230"/>
                  </a:lnTo>
                  <a:lnTo>
                    <a:pt x="1753298" y="2058530"/>
                  </a:lnTo>
                  <a:lnTo>
                    <a:pt x="1745399" y="2058530"/>
                  </a:lnTo>
                  <a:lnTo>
                    <a:pt x="1743735" y="2045830"/>
                  </a:lnTo>
                  <a:lnTo>
                    <a:pt x="1743532" y="2045830"/>
                  </a:lnTo>
                  <a:lnTo>
                    <a:pt x="1740712" y="2033130"/>
                  </a:lnTo>
                  <a:lnTo>
                    <a:pt x="1737791" y="2033130"/>
                  </a:lnTo>
                  <a:lnTo>
                    <a:pt x="1737258" y="2020430"/>
                  </a:lnTo>
                  <a:lnTo>
                    <a:pt x="1732915" y="2007730"/>
                  </a:lnTo>
                  <a:lnTo>
                    <a:pt x="1727034" y="1995030"/>
                  </a:lnTo>
                  <a:lnTo>
                    <a:pt x="1720735" y="1982330"/>
                  </a:lnTo>
                  <a:lnTo>
                    <a:pt x="1715084" y="1969630"/>
                  </a:lnTo>
                  <a:lnTo>
                    <a:pt x="1714804" y="1969630"/>
                  </a:lnTo>
                  <a:lnTo>
                    <a:pt x="1712722" y="1956930"/>
                  </a:lnTo>
                  <a:lnTo>
                    <a:pt x="1710296" y="1956930"/>
                  </a:lnTo>
                  <a:lnTo>
                    <a:pt x="1707388" y="1944230"/>
                  </a:lnTo>
                  <a:lnTo>
                    <a:pt x="1709750" y="1944230"/>
                  </a:lnTo>
                  <a:lnTo>
                    <a:pt x="1697951" y="1918830"/>
                  </a:lnTo>
                  <a:lnTo>
                    <a:pt x="1696897" y="1918830"/>
                  </a:lnTo>
                  <a:lnTo>
                    <a:pt x="1696935" y="1906130"/>
                  </a:lnTo>
                  <a:lnTo>
                    <a:pt x="1698650" y="1906130"/>
                  </a:lnTo>
                  <a:lnTo>
                    <a:pt x="1694713" y="1893430"/>
                  </a:lnTo>
                  <a:lnTo>
                    <a:pt x="1690547" y="1893430"/>
                  </a:lnTo>
                  <a:lnTo>
                    <a:pt x="1686674" y="1880730"/>
                  </a:lnTo>
                  <a:lnTo>
                    <a:pt x="1679638" y="1868030"/>
                  </a:lnTo>
                  <a:lnTo>
                    <a:pt x="1682445" y="1868030"/>
                  </a:lnTo>
                  <a:lnTo>
                    <a:pt x="1679321" y="1855330"/>
                  </a:lnTo>
                  <a:lnTo>
                    <a:pt x="1675523" y="1855330"/>
                  </a:lnTo>
                  <a:lnTo>
                    <a:pt x="1672323" y="1842630"/>
                  </a:lnTo>
                  <a:lnTo>
                    <a:pt x="1670989" y="1842630"/>
                  </a:lnTo>
                  <a:lnTo>
                    <a:pt x="1664220" y="1817230"/>
                  </a:lnTo>
                  <a:lnTo>
                    <a:pt x="1650530" y="1779130"/>
                  </a:lnTo>
                  <a:lnTo>
                    <a:pt x="1642440" y="1753730"/>
                  </a:lnTo>
                  <a:lnTo>
                    <a:pt x="1634350" y="1728330"/>
                  </a:lnTo>
                  <a:lnTo>
                    <a:pt x="1629613" y="1715630"/>
                  </a:lnTo>
                  <a:lnTo>
                    <a:pt x="1620113" y="1690230"/>
                  </a:lnTo>
                  <a:lnTo>
                    <a:pt x="1617776" y="1690230"/>
                  </a:lnTo>
                  <a:lnTo>
                    <a:pt x="1615122" y="1677530"/>
                  </a:lnTo>
                  <a:lnTo>
                    <a:pt x="1611884" y="1664830"/>
                  </a:lnTo>
                  <a:lnTo>
                    <a:pt x="1607794" y="1664830"/>
                  </a:lnTo>
                  <a:lnTo>
                    <a:pt x="1608264" y="1652130"/>
                  </a:lnTo>
                  <a:lnTo>
                    <a:pt x="1611058" y="1652130"/>
                  </a:lnTo>
                  <a:lnTo>
                    <a:pt x="1603883" y="1639430"/>
                  </a:lnTo>
                  <a:lnTo>
                    <a:pt x="1593494" y="1614030"/>
                  </a:lnTo>
                  <a:lnTo>
                    <a:pt x="1586382" y="1601330"/>
                  </a:lnTo>
                  <a:lnTo>
                    <a:pt x="1586763" y="1590192"/>
                  </a:lnTo>
                  <a:lnTo>
                    <a:pt x="1586179" y="1588630"/>
                  </a:lnTo>
                  <a:lnTo>
                    <a:pt x="1586814" y="1588630"/>
                  </a:lnTo>
                  <a:lnTo>
                    <a:pt x="1587576" y="1588630"/>
                  </a:lnTo>
                  <a:lnTo>
                    <a:pt x="1583855" y="1575930"/>
                  </a:lnTo>
                  <a:lnTo>
                    <a:pt x="1577822" y="1575930"/>
                  </a:lnTo>
                  <a:lnTo>
                    <a:pt x="1572856" y="1563230"/>
                  </a:lnTo>
                  <a:lnTo>
                    <a:pt x="1566049" y="1563230"/>
                  </a:lnTo>
                  <a:lnTo>
                    <a:pt x="1563243" y="1550530"/>
                  </a:lnTo>
                  <a:lnTo>
                    <a:pt x="1559712" y="1550530"/>
                  </a:lnTo>
                  <a:lnTo>
                    <a:pt x="1555038" y="1537830"/>
                  </a:lnTo>
                  <a:lnTo>
                    <a:pt x="1560398" y="1537830"/>
                  </a:lnTo>
                  <a:lnTo>
                    <a:pt x="1555381" y="1525130"/>
                  </a:lnTo>
                  <a:lnTo>
                    <a:pt x="1547647" y="1512430"/>
                  </a:lnTo>
                  <a:lnTo>
                    <a:pt x="1539786" y="1487030"/>
                  </a:lnTo>
                  <a:lnTo>
                    <a:pt x="1534439" y="1487030"/>
                  </a:lnTo>
                  <a:lnTo>
                    <a:pt x="1534121" y="1474330"/>
                  </a:lnTo>
                  <a:lnTo>
                    <a:pt x="1527606" y="1474330"/>
                  </a:lnTo>
                  <a:lnTo>
                    <a:pt x="1518526" y="1448930"/>
                  </a:lnTo>
                  <a:lnTo>
                    <a:pt x="1514602" y="1436230"/>
                  </a:lnTo>
                  <a:lnTo>
                    <a:pt x="1508925" y="1423530"/>
                  </a:lnTo>
                  <a:lnTo>
                    <a:pt x="1510830" y="1436230"/>
                  </a:lnTo>
                  <a:lnTo>
                    <a:pt x="1505978" y="1423530"/>
                  </a:lnTo>
                  <a:lnTo>
                    <a:pt x="1502562" y="1423530"/>
                  </a:lnTo>
                  <a:lnTo>
                    <a:pt x="1499184" y="1410830"/>
                  </a:lnTo>
                  <a:lnTo>
                    <a:pt x="1494409" y="1398130"/>
                  </a:lnTo>
                  <a:lnTo>
                    <a:pt x="1495082" y="1398130"/>
                  </a:lnTo>
                  <a:lnTo>
                    <a:pt x="1487576" y="1385430"/>
                  </a:lnTo>
                  <a:lnTo>
                    <a:pt x="1483728" y="1372730"/>
                  </a:lnTo>
                  <a:lnTo>
                    <a:pt x="1479956" y="1360030"/>
                  </a:lnTo>
                  <a:lnTo>
                    <a:pt x="1472730" y="1347330"/>
                  </a:lnTo>
                  <a:lnTo>
                    <a:pt x="1465681" y="1347330"/>
                  </a:lnTo>
                  <a:lnTo>
                    <a:pt x="1460627" y="1321930"/>
                  </a:lnTo>
                  <a:lnTo>
                    <a:pt x="1454619" y="1309230"/>
                  </a:lnTo>
                  <a:lnTo>
                    <a:pt x="1446504" y="1296530"/>
                  </a:lnTo>
                  <a:lnTo>
                    <a:pt x="1444155" y="1296530"/>
                  </a:lnTo>
                  <a:lnTo>
                    <a:pt x="1441335" y="1283830"/>
                  </a:lnTo>
                  <a:lnTo>
                    <a:pt x="1438973" y="1258430"/>
                  </a:lnTo>
                  <a:lnTo>
                    <a:pt x="1440827" y="1258430"/>
                  </a:lnTo>
                  <a:lnTo>
                    <a:pt x="1435557" y="1247254"/>
                  </a:lnTo>
                  <a:lnTo>
                    <a:pt x="1438694" y="1258430"/>
                  </a:lnTo>
                  <a:lnTo>
                    <a:pt x="1435874" y="1258430"/>
                  </a:lnTo>
                  <a:lnTo>
                    <a:pt x="1435176" y="1246428"/>
                  </a:lnTo>
                  <a:lnTo>
                    <a:pt x="1434833" y="1245730"/>
                  </a:lnTo>
                  <a:lnTo>
                    <a:pt x="1429397" y="1245730"/>
                  </a:lnTo>
                  <a:lnTo>
                    <a:pt x="1423162" y="1233030"/>
                  </a:lnTo>
                  <a:lnTo>
                    <a:pt x="1426489" y="1233030"/>
                  </a:lnTo>
                  <a:lnTo>
                    <a:pt x="1423492" y="1220330"/>
                  </a:lnTo>
                  <a:lnTo>
                    <a:pt x="1417916" y="1207630"/>
                  </a:lnTo>
                  <a:lnTo>
                    <a:pt x="1407388" y="1194930"/>
                  </a:lnTo>
                  <a:lnTo>
                    <a:pt x="1395933" y="1182230"/>
                  </a:lnTo>
                  <a:lnTo>
                    <a:pt x="1387538" y="1156830"/>
                  </a:lnTo>
                  <a:lnTo>
                    <a:pt x="1389367" y="1169530"/>
                  </a:lnTo>
                  <a:lnTo>
                    <a:pt x="1382788" y="1156830"/>
                  </a:lnTo>
                  <a:lnTo>
                    <a:pt x="1376146" y="1144130"/>
                  </a:lnTo>
                  <a:lnTo>
                    <a:pt x="1371371" y="1135418"/>
                  </a:lnTo>
                  <a:lnTo>
                    <a:pt x="1371371" y="1182230"/>
                  </a:lnTo>
                  <a:lnTo>
                    <a:pt x="1367396" y="1182230"/>
                  </a:lnTo>
                  <a:lnTo>
                    <a:pt x="1364246" y="1173988"/>
                  </a:lnTo>
                  <a:lnTo>
                    <a:pt x="1371371" y="1182230"/>
                  </a:lnTo>
                  <a:lnTo>
                    <a:pt x="1371371" y="1135418"/>
                  </a:lnTo>
                  <a:lnTo>
                    <a:pt x="1369187" y="1131430"/>
                  </a:lnTo>
                  <a:lnTo>
                    <a:pt x="1361554" y="1118730"/>
                  </a:lnTo>
                  <a:lnTo>
                    <a:pt x="1352918" y="1106030"/>
                  </a:lnTo>
                  <a:lnTo>
                    <a:pt x="1352207" y="1106030"/>
                  </a:lnTo>
                  <a:lnTo>
                    <a:pt x="1352169" y="1093330"/>
                  </a:lnTo>
                  <a:lnTo>
                    <a:pt x="1345336" y="1093330"/>
                  </a:lnTo>
                  <a:lnTo>
                    <a:pt x="1336827" y="1080630"/>
                  </a:lnTo>
                  <a:lnTo>
                    <a:pt x="1328547" y="1067930"/>
                  </a:lnTo>
                  <a:lnTo>
                    <a:pt x="1322082" y="1055230"/>
                  </a:lnTo>
                  <a:lnTo>
                    <a:pt x="1316062" y="1042530"/>
                  </a:lnTo>
                  <a:lnTo>
                    <a:pt x="1300530" y="1017130"/>
                  </a:lnTo>
                  <a:lnTo>
                    <a:pt x="1293253" y="1004430"/>
                  </a:lnTo>
                  <a:lnTo>
                    <a:pt x="1285989" y="991730"/>
                  </a:lnTo>
                  <a:lnTo>
                    <a:pt x="1282915" y="979030"/>
                  </a:lnTo>
                  <a:lnTo>
                    <a:pt x="1260373" y="940930"/>
                  </a:lnTo>
                  <a:lnTo>
                    <a:pt x="1261808" y="940930"/>
                  </a:lnTo>
                  <a:lnTo>
                    <a:pt x="1252639" y="928230"/>
                  </a:lnTo>
                  <a:lnTo>
                    <a:pt x="1245336" y="915530"/>
                  </a:lnTo>
                  <a:lnTo>
                    <a:pt x="1239266" y="915530"/>
                  </a:lnTo>
                  <a:lnTo>
                    <a:pt x="1233805" y="902830"/>
                  </a:lnTo>
                  <a:lnTo>
                    <a:pt x="1234922" y="902830"/>
                  </a:lnTo>
                  <a:lnTo>
                    <a:pt x="1222768" y="890130"/>
                  </a:lnTo>
                  <a:lnTo>
                    <a:pt x="1213548" y="864730"/>
                  </a:lnTo>
                  <a:lnTo>
                    <a:pt x="1203807" y="852030"/>
                  </a:lnTo>
                  <a:lnTo>
                    <a:pt x="1190104" y="839330"/>
                  </a:lnTo>
                  <a:lnTo>
                    <a:pt x="1190777" y="839330"/>
                  </a:lnTo>
                  <a:lnTo>
                    <a:pt x="1183246" y="826630"/>
                  </a:lnTo>
                  <a:lnTo>
                    <a:pt x="1171054" y="801230"/>
                  </a:lnTo>
                  <a:lnTo>
                    <a:pt x="1155204" y="775830"/>
                  </a:lnTo>
                  <a:lnTo>
                    <a:pt x="1136764" y="763130"/>
                  </a:lnTo>
                  <a:lnTo>
                    <a:pt x="1140396" y="763130"/>
                  </a:lnTo>
                  <a:lnTo>
                    <a:pt x="1119416" y="737730"/>
                  </a:lnTo>
                  <a:lnTo>
                    <a:pt x="1099451" y="699630"/>
                  </a:lnTo>
                  <a:lnTo>
                    <a:pt x="1081227" y="674230"/>
                  </a:lnTo>
                  <a:lnTo>
                    <a:pt x="1065453" y="661530"/>
                  </a:lnTo>
                  <a:lnTo>
                    <a:pt x="1053744" y="654177"/>
                  </a:lnTo>
                  <a:lnTo>
                    <a:pt x="1053744" y="661530"/>
                  </a:lnTo>
                  <a:lnTo>
                    <a:pt x="1051052" y="661530"/>
                  </a:lnTo>
                  <a:lnTo>
                    <a:pt x="1046327" y="650443"/>
                  </a:lnTo>
                  <a:lnTo>
                    <a:pt x="1053744" y="661530"/>
                  </a:lnTo>
                  <a:lnTo>
                    <a:pt x="1053744" y="654177"/>
                  </a:lnTo>
                  <a:lnTo>
                    <a:pt x="1045781" y="649160"/>
                  </a:lnTo>
                  <a:lnTo>
                    <a:pt x="1045629" y="648830"/>
                  </a:lnTo>
                  <a:lnTo>
                    <a:pt x="1045641" y="649071"/>
                  </a:lnTo>
                  <a:lnTo>
                    <a:pt x="1045235" y="648830"/>
                  </a:lnTo>
                  <a:lnTo>
                    <a:pt x="1045654" y="649439"/>
                  </a:lnTo>
                  <a:lnTo>
                    <a:pt x="1045984" y="661530"/>
                  </a:lnTo>
                  <a:lnTo>
                    <a:pt x="1038821" y="648830"/>
                  </a:lnTo>
                  <a:lnTo>
                    <a:pt x="1033259" y="636130"/>
                  </a:lnTo>
                  <a:lnTo>
                    <a:pt x="1037450" y="636130"/>
                  </a:lnTo>
                  <a:lnTo>
                    <a:pt x="1027874" y="623430"/>
                  </a:lnTo>
                  <a:lnTo>
                    <a:pt x="1017308" y="610730"/>
                  </a:lnTo>
                  <a:lnTo>
                    <a:pt x="1013790" y="598030"/>
                  </a:lnTo>
                  <a:lnTo>
                    <a:pt x="1001966" y="585330"/>
                  </a:lnTo>
                  <a:lnTo>
                    <a:pt x="930948" y="509130"/>
                  </a:lnTo>
                  <a:lnTo>
                    <a:pt x="907122" y="483730"/>
                  </a:lnTo>
                  <a:lnTo>
                    <a:pt x="870762" y="445630"/>
                  </a:lnTo>
                  <a:lnTo>
                    <a:pt x="873163" y="445630"/>
                  </a:lnTo>
                  <a:lnTo>
                    <a:pt x="856157" y="432930"/>
                  </a:lnTo>
                  <a:lnTo>
                    <a:pt x="859358" y="432930"/>
                  </a:lnTo>
                  <a:lnTo>
                    <a:pt x="851814" y="420230"/>
                  </a:lnTo>
                  <a:lnTo>
                    <a:pt x="847318" y="420230"/>
                  </a:lnTo>
                  <a:lnTo>
                    <a:pt x="843203" y="415201"/>
                  </a:lnTo>
                  <a:lnTo>
                    <a:pt x="846277" y="420230"/>
                  </a:lnTo>
                  <a:lnTo>
                    <a:pt x="841463" y="420230"/>
                  </a:lnTo>
                  <a:lnTo>
                    <a:pt x="833666" y="407530"/>
                  </a:lnTo>
                  <a:lnTo>
                    <a:pt x="827532" y="407530"/>
                  </a:lnTo>
                  <a:lnTo>
                    <a:pt x="821283" y="394830"/>
                  </a:lnTo>
                  <a:lnTo>
                    <a:pt x="812114" y="394830"/>
                  </a:lnTo>
                  <a:lnTo>
                    <a:pt x="803109" y="382130"/>
                  </a:lnTo>
                  <a:lnTo>
                    <a:pt x="799566" y="382130"/>
                  </a:lnTo>
                  <a:lnTo>
                    <a:pt x="793978" y="369430"/>
                  </a:lnTo>
                  <a:lnTo>
                    <a:pt x="788365" y="369430"/>
                  </a:lnTo>
                  <a:lnTo>
                    <a:pt x="782713" y="356730"/>
                  </a:lnTo>
                  <a:lnTo>
                    <a:pt x="777024" y="356730"/>
                  </a:lnTo>
                  <a:lnTo>
                    <a:pt x="783793" y="369430"/>
                  </a:lnTo>
                  <a:lnTo>
                    <a:pt x="775779" y="356730"/>
                  </a:lnTo>
                  <a:lnTo>
                    <a:pt x="763358" y="356730"/>
                  </a:lnTo>
                  <a:lnTo>
                    <a:pt x="752068" y="344030"/>
                  </a:lnTo>
                  <a:lnTo>
                    <a:pt x="737844" y="331330"/>
                  </a:lnTo>
                  <a:lnTo>
                    <a:pt x="706475" y="305930"/>
                  </a:lnTo>
                  <a:lnTo>
                    <a:pt x="692365" y="293230"/>
                  </a:lnTo>
                  <a:lnTo>
                    <a:pt x="681405" y="280530"/>
                  </a:lnTo>
                  <a:lnTo>
                    <a:pt x="675144" y="280530"/>
                  </a:lnTo>
                  <a:lnTo>
                    <a:pt x="662889" y="267830"/>
                  </a:lnTo>
                  <a:lnTo>
                    <a:pt x="650760" y="267830"/>
                  </a:lnTo>
                  <a:lnTo>
                    <a:pt x="638263" y="255130"/>
                  </a:lnTo>
                  <a:lnTo>
                    <a:pt x="627062" y="244525"/>
                  </a:lnTo>
                  <a:lnTo>
                    <a:pt x="626795" y="255130"/>
                  </a:lnTo>
                  <a:lnTo>
                    <a:pt x="622681" y="242430"/>
                  </a:lnTo>
                  <a:lnTo>
                    <a:pt x="613625" y="242430"/>
                  </a:lnTo>
                  <a:lnTo>
                    <a:pt x="602411" y="229730"/>
                  </a:lnTo>
                  <a:lnTo>
                    <a:pt x="587209" y="217030"/>
                  </a:lnTo>
                  <a:lnTo>
                    <a:pt x="575348" y="204330"/>
                  </a:lnTo>
                  <a:lnTo>
                    <a:pt x="572274" y="204330"/>
                  </a:lnTo>
                  <a:lnTo>
                    <a:pt x="556907" y="191630"/>
                  </a:lnTo>
                  <a:lnTo>
                    <a:pt x="536994" y="191630"/>
                  </a:lnTo>
                  <a:lnTo>
                    <a:pt x="537616" y="178930"/>
                  </a:lnTo>
                  <a:lnTo>
                    <a:pt x="534035" y="178930"/>
                  </a:lnTo>
                  <a:lnTo>
                    <a:pt x="506730" y="166230"/>
                  </a:lnTo>
                  <a:lnTo>
                    <a:pt x="477901" y="153530"/>
                  </a:lnTo>
                  <a:lnTo>
                    <a:pt x="447344" y="128130"/>
                  </a:lnTo>
                  <a:lnTo>
                    <a:pt x="414858" y="115430"/>
                  </a:lnTo>
                  <a:lnTo>
                    <a:pt x="410171" y="115430"/>
                  </a:lnTo>
                  <a:lnTo>
                    <a:pt x="389140" y="102730"/>
                  </a:lnTo>
                  <a:lnTo>
                    <a:pt x="372694" y="102730"/>
                  </a:lnTo>
                  <a:lnTo>
                    <a:pt x="363842" y="90030"/>
                  </a:lnTo>
                  <a:lnTo>
                    <a:pt x="368592" y="102730"/>
                  </a:lnTo>
                  <a:lnTo>
                    <a:pt x="362521" y="102730"/>
                  </a:lnTo>
                  <a:lnTo>
                    <a:pt x="318554" y="77330"/>
                  </a:lnTo>
                  <a:lnTo>
                    <a:pt x="272999" y="64630"/>
                  </a:lnTo>
                  <a:lnTo>
                    <a:pt x="226314" y="39230"/>
                  </a:lnTo>
                  <a:lnTo>
                    <a:pt x="84175" y="1130"/>
                  </a:lnTo>
                  <a:lnTo>
                    <a:pt x="89966" y="13830"/>
                  </a:lnTo>
                  <a:lnTo>
                    <a:pt x="68719" y="13830"/>
                  </a:lnTo>
                  <a:lnTo>
                    <a:pt x="58826" y="1130"/>
                  </a:lnTo>
                  <a:lnTo>
                    <a:pt x="0" y="1130"/>
                  </a:lnTo>
                  <a:lnTo>
                    <a:pt x="8166" y="13830"/>
                  </a:lnTo>
                  <a:lnTo>
                    <a:pt x="18986" y="13830"/>
                  </a:lnTo>
                  <a:lnTo>
                    <a:pt x="23050" y="26530"/>
                  </a:lnTo>
                  <a:lnTo>
                    <a:pt x="79794" y="26530"/>
                  </a:lnTo>
                  <a:lnTo>
                    <a:pt x="102857" y="39230"/>
                  </a:lnTo>
                  <a:lnTo>
                    <a:pt x="132537" y="39230"/>
                  </a:lnTo>
                  <a:lnTo>
                    <a:pt x="164312" y="51930"/>
                  </a:lnTo>
                  <a:lnTo>
                    <a:pt x="191147" y="51930"/>
                  </a:lnTo>
                  <a:lnTo>
                    <a:pt x="218694" y="64630"/>
                  </a:lnTo>
                  <a:lnTo>
                    <a:pt x="252603" y="77330"/>
                  </a:lnTo>
                  <a:lnTo>
                    <a:pt x="267754" y="77330"/>
                  </a:lnTo>
                  <a:lnTo>
                    <a:pt x="280949" y="90030"/>
                  </a:lnTo>
                  <a:lnTo>
                    <a:pt x="309029" y="90030"/>
                  </a:lnTo>
                  <a:lnTo>
                    <a:pt x="321310" y="102730"/>
                  </a:lnTo>
                  <a:lnTo>
                    <a:pt x="330695" y="102730"/>
                  </a:lnTo>
                  <a:lnTo>
                    <a:pt x="335889" y="115430"/>
                  </a:lnTo>
                  <a:lnTo>
                    <a:pt x="368960" y="115430"/>
                  </a:lnTo>
                  <a:lnTo>
                    <a:pt x="373456" y="128130"/>
                  </a:lnTo>
                  <a:lnTo>
                    <a:pt x="374548" y="128130"/>
                  </a:lnTo>
                  <a:lnTo>
                    <a:pt x="388213" y="140830"/>
                  </a:lnTo>
                  <a:lnTo>
                    <a:pt x="391833" y="140830"/>
                  </a:lnTo>
                  <a:lnTo>
                    <a:pt x="463765" y="166230"/>
                  </a:lnTo>
                  <a:lnTo>
                    <a:pt x="499630" y="191630"/>
                  </a:lnTo>
                  <a:lnTo>
                    <a:pt x="533463" y="204330"/>
                  </a:lnTo>
                  <a:lnTo>
                    <a:pt x="531075" y="204330"/>
                  </a:lnTo>
                  <a:lnTo>
                    <a:pt x="549287" y="217030"/>
                  </a:lnTo>
                  <a:lnTo>
                    <a:pt x="559917" y="217030"/>
                  </a:lnTo>
                  <a:lnTo>
                    <a:pt x="570877" y="229730"/>
                  </a:lnTo>
                  <a:lnTo>
                    <a:pt x="590054" y="242430"/>
                  </a:lnTo>
                  <a:lnTo>
                    <a:pt x="594588" y="242430"/>
                  </a:lnTo>
                  <a:lnTo>
                    <a:pt x="601052" y="255130"/>
                  </a:lnTo>
                  <a:lnTo>
                    <a:pt x="612648" y="255130"/>
                  </a:lnTo>
                  <a:lnTo>
                    <a:pt x="616559" y="267830"/>
                  </a:lnTo>
                  <a:lnTo>
                    <a:pt x="634047" y="280530"/>
                  </a:lnTo>
                  <a:lnTo>
                    <a:pt x="658431" y="280530"/>
                  </a:lnTo>
                  <a:lnTo>
                    <a:pt x="661924" y="293230"/>
                  </a:lnTo>
                  <a:lnTo>
                    <a:pt x="672109" y="293230"/>
                  </a:lnTo>
                  <a:lnTo>
                    <a:pt x="678383" y="305930"/>
                  </a:lnTo>
                  <a:lnTo>
                    <a:pt x="679907" y="305930"/>
                  </a:lnTo>
                  <a:lnTo>
                    <a:pt x="701128" y="331330"/>
                  </a:lnTo>
                  <a:lnTo>
                    <a:pt x="718934" y="344030"/>
                  </a:lnTo>
                  <a:lnTo>
                    <a:pt x="732942" y="356730"/>
                  </a:lnTo>
                  <a:lnTo>
                    <a:pt x="738162" y="356730"/>
                  </a:lnTo>
                  <a:lnTo>
                    <a:pt x="727494" y="344030"/>
                  </a:lnTo>
                  <a:lnTo>
                    <a:pt x="732967" y="344030"/>
                  </a:lnTo>
                  <a:lnTo>
                    <a:pt x="742581" y="356730"/>
                  </a:lnTo>
                  <a:lnTo>
                    <a:pt x="751484" y="356730"/>
                  </a:lnTo>
                  <a:lnTo>
                    <a:pt x="758139" y="369430"/>
                  </a:lnTo>
                  <a:lnTo>
                    <a:pt x="764679" y="369430"/>
                  </a:lnTo>
                  <a:lnTo>
                    <a:pt x="774065" y="382130"/>
                  </a:lnTo>
                  <a:lnTo>
                    <a:pt x="789292" y="407530"/>
                  </a:lnTo>
                  <a:lnTo>
                    <a:pt x="788530" y="403618"/>
                  </a:lnTo>
                  <a:lnTo>
                    <a:pt x="790638" y="407530"/>
                  </a:lnTo>
                  <a:lnTo>
                    <a:pt x="798195" y="407530"/>
                  </a:lnTo>
                  <a:lnTo>
                    <a:pt x="806005" y="420230"/>
                  </a:lnTo>
                  <a:lnTo>
                    <a:pt x="809828" y="420230"/>
                  </a:lnTo>
                  <a:lnTo>
                    <a:pt x="814908" y="422948"/>
                  </a:lnTo>
                  <a:lnTo>
                    <a:pt x="813574" y="420230"/>
                  </a:lnTo>
                  <a:lnTo>
                    <a:pt x="820724" y="420230"/>
                  </a:lnTo>
                  <a:lnTo>
                    <a:pt x="831545" y="431850"/>
                  </a:lnTo>
                  <a:lnTo>
                    <a:pt x="814908" y="422948"/>
                  </a:lnTo>
                  <a:lnTo>
                    <a:pt x="819785" y="432930"/>
                  </a:lnTo>
                  <a:lnTo>
                    <a:pt x="817918" y="432930"/>
                  </a:lnTo>
                  <a:lnTo>
                    <a:pt x="844461" y="458330"/>
                  </a:lnTo>
                  <a:lnTo>
                    <a:pt x="846035" y="458330"/>
                  </a:lnTo>
                  <a:lnTo>
                    <a:pt x="835837" y="445630"/>
                  </a:lnTo>
                  <a:lnTo>
                    <a:pt x="832866" y="445630"/>
                  </a:lnTo>
                  <a:lnTo>
                    <a:pt x="824445" y="432930"/>
                  </a:lnTo>
                  <a:lnTo>
                    <a:pt x="832535" y="432930"/>
                  </a:lnTo>
                  <a:lnTo>
                    <a:pt x="845312" y="445630"/>
                  </a:lnTo>
                  <a:lnTo>
                    <a:pt x="844702" y="445630"/>
                  </a:lnTo>
                  <a:lnTo>
                    <a:pt x="848906" y="458330"/>
                  </a:lnTo>
                  <a:lnTo>
                    <a:pt x="846035" y="458330"/>
                  </a:lnTo>
                  <a:lnTo>
                    <a:pt x="855611" y="471030"/>
                  </a:lnTo>
                  <a:lnTo>
                    <a:pt x="862495" y="471030"/>
                  </a:lnTo>
                  <a:lnTo>
                    <a:pt x="855649" y="458330"/>
                  </a:lnTo>
                  <a:lnTo>
                    <a:pt x="856729" y="458330"/>
                  </a:lnTo>
                  <a:lnTo>
                    <a:pt x="854163" y="453783"/>
                  </a:lnTo>
                  <a:lnTo>
                    <a:pt x="859078" y="458330"/>
                  </a:lnTo>
                  <a:lnTo>
                    <a:pt x="858240" y="458330"/>
                  </a:lnTo>
                  <a:lnTo>
                    <a:pt x="862495" y="471030"/>
                  </a:lnTo>
                  <a:lnTo>
                    <a:pt x="866178" y="471030"/>
                  </a:lnTo>
                  <a:lnTo>
                    <a:pt x="879335" y="483730"/>
                  </a:lnTo>
                  <a:lnTo>
                    <a:pt x="879017" y="483730"/>
                  </a:lnTo>
                  <a:lnTo>
                    <a:pt x="885329" y="496430"/>
                  </a:lnTo>
                  <a:lnTo>
                    <a:pt x="889025" y="496430"/>
                  </a:lnTo>
                  <a:lnTo>
                    <a:pt x="897674" y="509130"/>
                  </a:lnTo>
                  <a:lnTo>
                    <a:pt x="904633" y="519785"/>
                  </a:lnTo>
                  <a:lnTo>
                    <a:pt x="902741" y="509130"/>
                  </a:lnTo>
                  <a:lnTo>
                    <a:pt x="919962" y="534530"/>
                  </a:lnTo>
                  <a:lnTo>
                    <a:pt x="926617" y="534530"/>
                  </a:lnTo>
                  <a:lnTo>
                    <a:pt x="933462" y="547230"/>
                  </a:lnTo>
                  <a:lnTo>
                    <a:pt x="942365" y="559930"/>
                  </a:lnTo>
                  <a:lnTo>
                    <a:pt x="948207" y="559930"/>
                  </a:lnTo>
                  <a:lnTo>
                    <a:pt x="953033" y="572630"/>
                  </a:lnTo>
                  <a:lnTo>
                    <a:pt x="957237" y="572630"/>
                  </a:lnTo>
                  <a:lnTo>
                    <a:pt x="960183" y="585330"/>
                  </a:lnTo>
                  <a:lnTo>
                    <a:pt x="969543" y="597560"/>
                  </a:lnTo>
                  <a:lnTo>
                    <a:pt x="967117" y="585330"/>
                  </a:lnTo>
                  <a:lnTo>
                    <a:pt x="970051" y="585330"/>
                  </a:lnTo>
                  <a:lnTo>
                    <a:pt x="974204" y="598030"/>
                  </a:lnTo>
                  <a:lnTo>
                    <a:pt x="985608" y="598030"/>
                  </a:lnTo>
                  <a:lnTo>
                    <a:pt x="992974" y="610730"/>
                  </a:lnTo>
                  <a:lnTo>
                    <a:pt x="990714" y="610730"/>
                  </a:lnTo>
                  <a:lnTo>
                    <a:pt x="1002906" y="623430"/>
                  </a:lnTo>
                  <a:lnTo>
                    <a:pt x="1008075" y="623430"/>
                  </a:lnTo>
                  <a:lnTo>
                    <a:pt x="1012672" y="636130"/>
                  </a:lnTo>
                  <a:lnTo>
                    <a:pt x="1023099" y="648830"/>
                  </a:lnTo>
                  <a:lnTo>
                    <a:pt x="1010323" y="636130"/>
                  </a:lnTo>
                  <a:lnTo>
                    <a:pt x="1022870" y="648830"/>
                  </a:lnTo>
                  <a:lnTo>
                    <a:pt x="1017765" y="648830"/>
                  </a:lnTo>
                  <a:lnTo>
                    <a:pt x="1026985" y="661530"/>
                  </a:lnTo>
                  <a:lnTo>
                    <a:pt x="1033729" y="661530"/>
                  </a:lnTo>
                  <a:lnTo>
                    <a:pt x="1039876" y="674230"/>
                  </a:lnTo>
                  <a:lnTo>
                    <a:pt x="1047280" y="686930"/>
                  </a:lnTo>
                  <a:lnTo>
                    <a:pt x="1051814" y="686930"/>
                  </a:lnTo>
                  <a:lnTo>
                    <a:pt x="1055484" y="695071"/>
                  </a:lnTo>
                  <a:lnTo>
                    <a:pt x="1053287" y="686930"/>
                  </a:lnTo>
                  <a:lnTo>
                    <a:pt x="1056703" y="686930"/>
                  </a:lnTo>
                  <a:lnTo>
                    <a:pt x="1063993" y="699630"/>
                  </a:lnTo>
                  <a:lnTo>
                    <a:pt x="1065974" y="699630"/>
                  </a:lnTo>
                  <a:lnTo>
                    <a:pt x="1073086" y="712330"/>
                  </a:lnTo>
                  <a:lnTo>
                    <a:pt x="1072146" y="712330"/>
                  </a:lnTo>
                  <a:lnTo>
                    <a:pt x="1071245" y="712330"/>
                  </a:lnTo>
                  <a:lnTo>
                    <a:pt x="1072883" y="716318"/>
                  </a:lnTo>
                  <a:lnTo>
                    <a:pt x="1072362" y="713486"/>
                  </a:lnTo>
                  <a:lnTo>
                    <a:pt x="1096124" y="737730"/>
                  </a:lnTo>
                  <a:lnTo>
                    <a:pt x="1098537" y="750430"/>
                  </a:lnTo>
                  <a:lnTo>
                    <a:pt x="1100455" y="750430"/>
                  </a:lnTo>
                  <a:lnTo>
                    <a:pt x="1106982" y="763130"/>
                  </a:lnTo>
                  <a:lnTo>
                    <a:pt x="1102982" y="763130"/>
                  </a:lnTo>
                  <a:lnTo>
                    <a:pt x="1114145" y="775830"/>
                  </a:lnTo>
                  <a:lnTo>
                    <a:pt x="1114590" y="775830"/>
                  </a:lnTo>
                  <a:lnTo>
                    <a:pt x="1121892" y="788530"/>
                  </a:lnTo>
                  <a:lnTo>
                    <a:pt x="1118565" y="788530"/>
                  </a:lnTo>
                  <a:lnTo>
                    <a:pt x="1127709" y="801230"/>
                  </a:lnTo>
                  <a:lnTo>
                    <a:pt x="1139164" y="813930"/>
                  </a:lnTo>
                  <a:lnTo>
                    <a:pt x="1151115" y="826630"/>
                  </a:lnTo>
                  <a:lnTo>
                    <a:pt x="1159433" y="836587"/>
                  </a:lnTo>
                  <a:lnTo>
                    <a:pt x="1153541" y="831900"/>
                  </a:lnTo>
                  <a:lnTo>
                    <a:pt x="1161326" y="843394"/>
                  </a:lnTo>
                  <a:lnTo>
                    <a:pt x="1159078" y="837539"/>
                  </a:lnTo>
                  <a:lnTo>
                    <a:pt x="1160322" y="837641"/>
                  </a:lnTo>
                  <a:lnTo>
                    <a:pt x="1161745" y="839330"/>
                  </a:lnTo>
                  <a:lnTo>
                    <a:pt x="1162875" y="839330"/>
                  </a:lnTo>
                  <a:lnTo>
                    <a:pt x="1164717" y="852030"/>
                  </a:lnTo>
                  <a:lnTo>
                    <a:pt x="1167980" y="852030"/>
                  </a:lnTo>
                  <a:lnTo>
                    <a:pt x="1177036" y="864730"/>
                  </a:lnTo>
                  <a:lnTo>
                    <a:pt x="1185837" y="877430"/>
                  </a:lnTo>
                  <a:lnTo>
                    <a:pt x="1195603" y="890130"/>
                  </a:lnTo>
                  <a:lnTo>
                    <a:pt x="1207566" y="915530"/>
                  </a:lnTo>
                  <a:lnTo>
                    <a:pt x="1212329" y="928230"/>
                  </a:lnTo>
                  <a:lnTo>
                    <a:pt x="1217244" y="928230"/>
                  </a:lnTo>
                  <a:lnTo>
                    <a:pt x="1226502" y="940930"/>
                  </a:lnTo>
                  <a:lnTo>
                    <a:pt x="1233119" y="940930"/>
                  </a:lnTo>
                  <a:lnTo>
                    <a:pt x="1233462" y="953630"/>
                  </a:lnTo>
                  <a:lnTo>
                    <a:pt x="1232077" y="953630"/>
                  </a:lnTo>
                  <a:lnTo>
                    <a:pt x="1239697" y="966330"/>
                  </a:lnTo>
                  <a:lnTo>
                    <a:pt x="1248600" y="979030"/>
                  </a:lnTo>
                  <a:lnTo>
                    <a:pt x="1257528" y="991666"/>
                  </a:lnTo>
                  <a:lnTo>
                    <a:pt x="1260856" y="1003376"/>
                  </a:lnTo>
                  <a:lnTo>
                    <a:pt x="1280998" y="1042530"/>
                  </a:lnTo>
                  <a:lnTo>
                    <a:pt x="1290396" y="1042530"/>
                  </a:lnTo>
                  <a:lnTo>
                    <a:pt x="1294739" y="1055230"/>
                  </a:lnTo>
                  <a:lnTo>
                    <a:pt x="1290802" y="1055230"/>
                  </a:lnTo>
                  <a:lnTo>
                    <a:pt x="1296530" y="1067930"/>
                  </a:lnTo>
                  <a:lnTo>
                    <a:pt x="1302486" y="1067930"/>
                  </a:lnTo>
                  <a:lnTo>
                    <a:pt x="1309484" y="1080630"/>
                  </a:lnTo>
                  <a:lnTo>
                    <a:pt x="1318361" y="1093330"/>
                  </a:lnTo>
                  <a:lnTo>
                    <a:pt x="1320939" y="1093330"/>
                  </a:lnTo>
                  <a:lnTo>
                    <a:pt x="1322844" y="1093330"/>
                  </a:lnTo>
                  <a:lnTo>
                    <a:pt x="1323987" y="1099223"/>
                  </a:lnTo>
                  <a:lnTo>
                    <a:pt x="1334020" y="1118730"/>
                  </a:lnTo>
                  <a:lnTo>
                    <a:pt x="1331937" y="1118730"/>
                  </a:lnTo>
                  <a:lnTo>
                    <a:pt x="1346542" y="1140040"/>
                  </a:lnTo>
                  <a:lnTo>
                    <a:pt x="1347292" y="1141476"/>
                  </a:lnTo>
                  <a:lnTo>
                    <a:pt x="1347609" y="1141603"/>
                  </a:lnTo>
                  <a:lnTo>
                    <a:pt x="1349362" y="1144130"/>
                  </a:lnTo>
                  <a:lnTo>
                    <a:pt x="1349006" y="1144130"/>
                  </a:lnTo>
                  <a:lnTo>
                    <a:pt x="1352651" y="1156830"/>
                  </a:lnTo>
                  <a:lnTo>
                    <a:pt x="1359789" y="1156830"/>
                  </a:lnTo>
                  <a:lnTo>
                    <a:pt x="1360297" y="1158697"/>
                  </a:lnTo>
                  <a:lnTo>
                    <a:pt x="1360385" y="1169530"/>
                  </a:lnTo>
                  <a:lnTo>
                    <a:pt x="1359674" y="1169530"/>
                  </a:lnTo>
                  <a:lnTo>
                    <a:pt x="1364449" y="1182230"/>
                  </a:lnTo>
                  <a:lnTo>
                    <a:pt x="1371587" y="1194930"/>
                  </a:lnTo>
                  <a:lnTo>
                    <a:pt x="1380782" y="1220330"/>
                  </a:lnTo>
                  <a:lnTo>
                    <a:pt x="1371396" y="1194930"/>
                  </a:lnTo>
                  <a:lnTo>
                    <a:pt x="1373403" y="1207630"/>
                  </a:lnTo>
                  <a:lnTo>
                    <a:pt x="1377264" y="1220330"/>
                  </a:lnTo>
                  <a:lnTo>
                    <a:pt x="1382191" y="1233030"/>
                  </a:lnTo>
                  <a:lnTo>
                    <a:pt x="1387348" y="1245730"/>
                  </a:lnTo>
                  <a:lnTo>
                    <a:pt x="1385316" y="1233030"/>
                  </a:lnTo>
                  <a:lnTo>
                    <a:pt x="1382445" y="1220330"/>
                  </a:lnTo>
                  <a:lnTo>
                    <a:pt x="1383652" y="1220330"/>
                  </a:lnTo>
                  <a:lnTo>
                    <a:pt x="1377137" y="1207630"/>
                  </a:lnTo>
                  <a:lnTo>
                    <a:pt x="1383436" y="1207630"/>
                  </a:lnTo>
                  <a:lnTo>
                    <a:pt x="1386598" y="1220330"/>
                  </a:lnTo>
                  <a:lnTo>
                    <a:pt x="1388910" y="1220330"/>
                  </a:lnTo>
                  <a:lnTo>
                    <a:pt x="1392326" y="1233030"/>
                  </a:lnTo>
                  <a:lnTo>
                    <a:pt x="1398943" y="1245730"/>
                  </a:lnTo>
                  <a:lnTo>
                    <a:pt x="1400213" y="1245730"/>
                  </a:lnTo>
                  <a:lnTo>
                    <a:pt x="1403756" y="1258430"/>
                  </a:lnTo>
                  <a:lnTo>
                    <a:pt x="1408290" y="1271130"/>
                  </a:lnTo>
                  <a:lnTo>
                    <a:pt x="1409026" y="1271130"/>
                  </a:lnTo>
                  <a:lnTo>
                    <a:pt x="1412405" y="1283830"/>
                  </a:lnTo>
                  <a:lnTo>
                    <a:pt x="1418856" y="1283830"/>
                  </a:lnTo>
                  <a:lnTo>
                    <a:pt x="1422692" y="1296530"/>
                  </a:lnTo>
                  <a:lnTo>
                    <a:pt x="1424241" y="1296530"/>
                  </a:lnTo>
                  <a:lnTo>
                    <a:pt x="1424355" y="1309230"/>
                  </a:lnTo>
                  <a:lnTo>
                    <a:pt x="1423873" y="1309230"/>
                  </a:lnTo>
                  <a:lnTo>
                    <a:pt x="1428267" y="1321930"/>
                  </a:lnTo>
                  <a:lnTo>
                    <a:pt x="1428115" y="1309230"/>
                  </a:lnTo>
                  <a:lnTo>
                    <a:pt x="1428597" y="1309230"/>
                  </a:lnTo>
                  <a:lnTo>
                    <a:pt x="1434909" y="1321930"/>
                  </a:lnTo>
                  <a:lnTo>
                    <a:pt x="1441132" y="1334630"/>
                  </a:lnTo>
                  <a:lnTo>
                    <a:pt x="1447901" y="1347330"/>
                  </a:lnTo>
                  <a:lnTo>
                    <a:pt x="1455635" y="1360030"/>
                  </a:lnTo>
                  <a:lnTo>
                    <a:pt x="1464805" y="1372730"/>
                  </a:lnTo>
                  <a:lnTo>
                    <a:pt x="1466519" y="1385430"/>
                  </a:lnTo>
                  <a:lnTo>
                    <a:pt x="1462684" y="1385430"/>
                  </a:lnTo>
                  <a:lnTo>
                    <a:pt x="1471434" y="1398130"/>
                  </a:lnTo>
                  <a:lnTo>
                    <a:pt x="1478699" y="1398130"/>
                  </a:lnTo>
                  <a:lnTo>
                    <a:pt x="1483474" y="1410830"/>
                  </a:lnTo>
                  <a:lnTo>
                    <a:pt x="1487741" y="1423530"/>
                  </a:lnTo>
                  <a:lnTo>
                    <a:pt x="1492237" y="1436230"/>
                  </a:lnTo>
                  <a:lnTo>
                    <a:pt x="1498168" y="1448930"/>
                  </a:lnTo>
                  <a:lnTo>
                    <a:pt x="1506702" y="1461630"/>
                  </a:lnTo>
                  <a:lnTo>
                    <a:pt x="1507883" y="1474330"/>
                  </a:lnTo>
                  <a:lnTo>
                    <a:pt x="1503349" y="1461630"/>
                  </a:lnTo>
                  <a:lnTo>
                    <a:pt x="1502587" y="1461630"/>
                  </a:lnTo>
                  <a:lnTo>
                    <a:pt x="1511350" y="1487030"/>
                  </a:lnTo>
                  <a:lnTo>
                    <a:pt x="1516646" y="1487030"/>
                  </a:lnTo>
                  <a:lnTo>
                    <a:pt x="1521675" y="1499730"/>
                  </a:lnTo>
                  <a:lnTo>
                    <a:pt x="1529664" y="1512430"/>
                  </a:lnTo>
                  <a:lnTo>
                    <a:pt x="1535696" y="1537830"/>
                  </a:lnTo>
                  <a:lnTo>
                    <a:pt x="1535645" y="1525130"/>
                  </a:lnTo>
                  <a:lnTo>
                    <a:pt x="1539582" y="1537830"/>
                  </a:lnTo>
                  <a:lnTo>
                    <a:pt x="1545971" y="1537830"/>
                  </a:lnTo>
                  <a:lnTo>
                    <a:pt x="1552397" y="1549019"/>
                  </a:lnTo>
                  <a:lnTo>
                    <a:pt x="1551838" y="1539367"/>
                  </a:lnTo>
                  <a:lnTo>
                    <a:pt x="1564030" y="1563230"/>
                  </a:lnTo>
                  <a:lnTo>
                    <a:pt x="1561884" y="1563230"/>
                  </a:lnTo>
                  <a:lnTo>
                    <a:pt x="1564386" y="1575930"/>
                  </a:lnTo>
                  <a:lnTo>
                    <a:pt x="1561211" y="1575930"/>
                  </a:lnTo>
                  <a:lnTo>
                    <a:pt x="1561211" y="1588630"/>
                  </a:lnTo>
                  <a:lnTo>
                    <a:pt x="1560410" y="1588630"/>
                  </a:lnTo>
                  <a:lnTo>
                    <a:pt x="1558607" y="1575930"/>
                  </a:lnTo>
                  <a:lnTo>
                    <a:pt x="1559204" y="1575930"/>
                  </a:lnTo>
                  <a:lnTo>
                    <a:pt x="1561211" y="1588630"/>
                  </a:lnTo>
                  <a:lnTo>
                    <a:pt x="1561211" y="1575930"/>
                  </a:lnTo>
                  <a:lnTo>
                    <a:pt x="1560195" y="1575930"/>
                  </a:lnTo>
                  <a:lnTo>
                    <a:pt x="1555305" y="1563230"/>
                  </a:lnTo>
                  <a:lnTo>
                    <a:pt x="1553705" y="1550530"/>
                  </a:lnTo>
                  <a:lnTo>
                    <a:pt x="1553248" y="1550530"/>
                  </a:lnTo>
                  <a:lnTo>
                    <a:pt x="1552397" y="1549019"/>
                  </a:lnTo>
                  <a:lnTo>
                    <a:pt x="1552473" y="1550530"/>
                  </a:lnTo>
                  <a:lnTo>
                    <a:pt x="1544231" y="1550530"/>
                  </a:lnTo>
                  <a:lnTo>
                    <a:pt x="1546199" y="1563230"/>
                  </a:lnTo>
                  <a:lnTo>
                    <a:pt x="1547215" y="1563230"/>
                  </a:lnTo>
                  <a:lnTo>
                    <a:pt x="1549488" y="1575930"/>
                  </a:lnTo>
                  <a:lnTo>
                    <a:pt x="1561007" y="1601330"/>
                  </a:lnTo>
                  <a:lnTo>
                    <a:pt x="1571790" y="1626730"/>
                  </a:lnTo>
                  <a:lnTo>
                    <a:pt x="1583004" y="1639430"/>
                  </a:lnTo>
                  <a:lnTo>
                    <a:pt x="1594739" y="1664830"/>
                  </a:lnTo>
                  <a:lnTo>
                    <a:pt x="1607121" y="1690230"/>
                  </a:lnTo>
                  <a:lnTo>
                    <a:pt x="1600200" y="1677530"/>
                  </a:lnTo>
                  <a:lnTo>
                    <a:pt x="1601228" y="1690230"/>
                  </a:lnTo>
                  <a:lnTo>
                    <a:pt x="1597355" y="1690230"/>
                  </a:lnTo>
                  <a:lnTo>
                    <a:pt x="1594993" y="1677530"/>
                  </a:lnTo>
                  <a:lnTo>
                    <a:pt x="1589595" y="1664830"/>
                  </a:lnTo>
                  <a:lnTo>
                    <a:pt x="1582877" y="1652130"/>
                  </a:lnTo>
                  <a:lnTo>
                    <a:pt x="1576539" y="1639430"/>
                  </a:lnTo>
                  <a:lnTo>
                    <a:pt x="1577530" y="1642681"/>
                  </a:lnTo>
                  <a:lnTo>
                    <a:pt x="1593786" y="1677530"/>
                  </a:lnTo>
                  <a:lnTo>
                    <a:pt x="1590459" y="1677530"/>
                  </a:lnTo>
                  <a:lnTo>
                    <a:pt x="1594535" y="1690230"/>
                  </a:lnTo>
                  <a:lnTo>
                    <a:pt x="1596999" y="1702930"/>
                  </a:lnTo>
                  <a:lnTo>
                    <a:pt x="1600720" y="1702930"/>
                  </a:lnTo>
                  <a:lnTo>
                    <a:pt x="1606296" y="1715630"/>
                  </a:lnTo>
                  <a:lnTo>
                    <a:pt x="1609026" y="1721078"/>
                  </a:lnTo>
                  <a:lnTo>
                    <a:pt x="1611299" y="1728330"/>
                  </a:lnTo>
                  <a:lnTo>
                    <a:pt x="1611871" y="1729549"/>
                  </a:lnTo>
                  <a:lnTo>
                    <a:pt x="1611566" y="1728330"/>
                  </a:lnTo>
                  <a:lnTo>
                    <a:pt x="1609382" y="1721764"/>
                  </a:lnTo>
                  <a:lnTo>
                    <a:pt x="1612671" y="1728330"/>
                  </a:lnTo>
                  <a:lnTo>
                    <a:pt x="1618742" y="1741030"/>
                  </a:lnTo>
                  <a:lnTo>
                    <a:pt x="1617332" y="1741030"/>
                  </a:lnTo>
                  <a:lnTo>
                    <a:pt x="1623428" y="1753730"/>
                  </a:lnTo>
                  <a:lnTo>
                    <a:pt x="1627593" y="1766430"/>
                  </a:lnTo>
                  <a:lnTo>
                    <a:pt x="1627301" y="1764131"/>
                  </a:lnTo>
                  <a:lnTo>
                    <a:pt x="1628089" y="1766430"/>
                  </a:lnTo>
                  <a:lnTo>
                    <a:pt x="1632038" y="1779130"/>
                  </a:lnTo>
                  <a:lnTo>
                    <a:pt x="1632432" y="1781454"/>
                  </a:lnTo>
                  <a:lnTo>
                    <a:pt x="1641043" y="1804530"/>
                  </a:lnTo>
                  <a:lnTo>
                    <a:pt x="1652358" y="1842630"/>
                  </a:lnTo>
                  <a:lnTo>
                    <a:pt x="1662963" y="1868030"/>
                  </a:lnTo>
                  <a:lnTo>
                    <a:pt x="1670342" y="1880730"/>
                  </a:lnTo>
                  <a:lnTo>
                    <a:pt x="1670050" y="1880730"/>
                  </a:lnTo>
                  <a:lnTo>
                    <a:pt x="1696631" y="1918830"/>
                  </a:lnTo>
                  <a:lnTo>
                    <a:pt x="1692313" y="1918830"/>
                  </a:lnTo>
                  <a:lnTo>
                    <a:pt x="1687830" y="1931530"/>
                  </a:lnTo>
                  <a:lnTo>
                    <a:pt x="1682445" y="1931530"/>
                  </a:lnTo>
                  <a:lnTo>
                    <a:pt x="1677492" y="1922576"/>
                  </a:lnTo>
                  <a:lnTo>
                    <a:pt x="1678901" y="1931530"/>
                  </a:lnTo>
                  <a:lnTo>
                    <a:pt x="1681784" y="1931530"/>
                  </a:lnTo>
                  <a:lnTo>
                    <a:pt x="1685404" y="1942566"/>
                  </a:lnTo>
                  <a:lnTo>
                    <a:pt x="1688274" y="1931530"/>
                  </a:lnTo>
                  <a:lnTo>
                    <a:pt x="1690890" y="1944230"/>
                  </a:lnTo>
                  <a:lnTo>
                    <a:pt x="1691690" y="1944230"/>
                  </a:lnTo>
                  <a:lnTo>
                    <a:pt x="1692541" y="1956930"/>
                  </a:lnTo>
                  <a:lnTo>
                    <a:pt x="1693786" y="1969630"/>
                  </a:lnTo>
                  <a:lnTo>
                    <a:pt x="1695767" y="1982330"/>
                  </a:lnTo>
                  <a:lnTo>
                    <a:pt x="1696491" y="1969630"/>
                  </a:lnTo>
                  <a:lnTo>
                    <a:pt x="1699742" y="1969630"/>
                  </a:lnTo>
                  <a:lnTo>
                    <a:pt x="1703920" y="1982330"/>
                  </a:lnTo>
                  <a:lnTo>
                    <a:pt x="1705787" y="1982330"/>
                  </a:lnTo>
                  <a:lnTo>
                    <a:pt x="1703133" y="1989188"/>
                  </a:lnTo>
                  <a:lnTo>
                    <a:pt x="1714868" y="2007730"/>
                  </a:lnTo>
                  <a:lnTo>
                    <a:pt x="1708696" y="2007730"/>
                  </a:lnTo>
                  <a:lnTo>
                    <a:pt x="1708848" y="2020430"/>
                  </a:lnTo>
                  <a:lnTo>
                    <a:pt x="1710309" y="2020430"/>
                  </a:lnTo>
                  <a:lnTo>
                    <a:pt x="1713306" y="2033130"/>
                  </a:lnTo>
                  <a:lnTo>
                    <a:pt x="1716798" y="2045830"/>
                  </a:lnTo>
                  <a:lnTo>
                    <a:pt x="1719707" y="2058530"/>
                  </a:lnTo>
                  <a:lnTo>
                    <a:pt x="1717471" y="2045830"/>
                  </a:lnTo>
                  <a:lnTo>
                    <a:pt x="1724545" y="2058530"/>
                  </a:lnTo>
                  <a:lnTo>
                    <a:pt x="1731949" y="2071230"/>
                  </a:lnTo>
                  <a:lnTo>
                    <a:pt x="1739430" y="2083930"/>
                  </a:lnTo>
                  <a:lnTo>
                    <a:pt x="1746745" y="2096630"/>
                  </a:lnTo>
                  <a:lnTo>
                    <a:pt x="1740484" y="2096630"/>
                  </a:lnTo>
                  <a:lnTo>
                    <a:pt x="1738312" y="2109330"/>
                  </a:lnTo>
                  <a:lnTo>
                    <a:pt x="1739239" y="2109330"/>
                  </a:lnTo>
                  <a:lnTo>
                    <a:pt x="1746072" y="2122030"/>
                  </a:lnTo>
                  <a:lnTo>
                    <a:pt x="1756346" y="2134730"/>
                  </a:lnTo>
                  <a:lnTo>
                    <a:pt x="1767611" y="2147430"/>
                  </a:lnTo>
                  <a:lnTo>
                    <a:pt x="1777415" y="2172830"/>
                  </a:lnTo>
                  <a:lnTo>
                    <a:pt x="1777034" y="2172830"/>
                  </a:lnTo>
                  <a:lnTo>
                    <a:pt x="1785785" y="2198230"/>
                  </a:lnTo>
                  <a:lnTo>
                    <a:pt x="1777619" y="2186762"/>
                  </a:lnTo>
                  <a:lnTo>
                    <a:pt x="1777619" y="2222449"/>
                  </a:lnTo>
                  <a:lnTo>
                    <a:pt x="1768995" y="2210930"/>
                  </a:lnTo>
                  <a:lnTo>
                    <a:pt x="1768195" y="2210930"/>
                  </a:lnTo>
                  <a:lnTo>
                    <a:pt x="1750364" y="2160130"/>
                  </a:lnTo>
                  <a:lnTo>
                    <a:pt x="1755038" y="2172830"/>
                  </a:lnTo>
                  <a:lnTo>
                    <a:pt x="1762467" y="2172830"/>
                  </a:lnTo>
                  <a:lnTo>
                    <a:pt x="1770748" y="2198230"/>
                  </a:lnTo>
                  <a:lnTo>
                    <a:pt x="1777619" y="2222449"/>
                  </a:lnTo>
                  <a:lnTo>
                    <a:pt x="1777619" y="2186762"/>
                  </a:lnTo>
                  <a:lnTo>
                    <a:pt x="1776742" y="2185530"/>
                  </a:lnTo>
                  <a:lnTo>
                    <a:pt x="1765122" y="2160130"/>
                  </a:lnTo>
                  <a:lnTo>
                    <a:pt x="1753235" y="2147430"/>
                  </a:lnTo>
                  <a:lnTo>
                    <a:pt x="1744281" y="2135886"/>
                  </a:lnTo>
                  <a:lnTo>
                    <a:pt x="1744954" y="2147430"/>
                  </a:lnTo>
                  <a:lnTo>
                    <a:pt x="1743011" y="2147430"/>
                  </a:lnTo>
                  <a:lnTo>
                    <a:pt x="1751584" y="2185530"/>
                  </a:lnTo>
                  <a:lnTo>
                    <a:pt x="1755267" y="2185530"/>
                  </a:lnTo>
                  <a:lnTo>
                    <a:pt x="1760118" y="2198230"/>
                  </a:lnTo>
                  <a:lnTo>
                    <a:pt x="1764855" y="2210930"/>
                  </a:lnTo>
                  <a:lnTo>
                    <a:pt x="1767801" y="2210930"/>
                  </a:lnTo>
                  <a:lnTo>
                    <a:pt x="1770570" y="2223630"/>
                  </a:lnTo>
                  <a:lnTo>
                    <a:pt x="1774164" y="2236330"/>
                  </a:lnTo>
                  <a:lnTo>
                    <a:pt x="1777238" y="2236330"/>
                  </a:lnTo>
                  <a:lnTo>
                    <a:pt x="1801558" y="2236330"/>
                  </a:lnTo>
                  <a:close/>
                </a:path>
                <a:path w="3008629" h="4780280">
                  <a:moveTo>
                    <a:pt x="1840357" y="2430945"/>
                  </a:moveTo>
                  <a:lnTo>
                    <a:pt x="1840268" y="2430576"/>
                  </a:lnTo>
                  <a:lnTo>
                    <a:pt x="1840217" y="2430335"/>
                  </a:lnTo>
                  <a:lnTo>
                    <a:pt x="1840217" y="2432545"/>
                  </a:lnTo>
                  <a:lnTo>
                    <a:pt x="1840230" y="2432164"/>
                  </a:lnTo>
                  <a:lnTo>
                    <a:pt x="1840357" y="2430945"/>
                  </a:lnTo>
                  <a:close/>
                </a:path>
                <a:path w="3008629" h="4780280">
                  <a:moveTo>
                    <a:pt x="1858200" y="3205823"/>
                  </a:moveTo>
                  <a:lnTo>
                    <a:pt x="1855939" y="3199714"/>
                  </a:lnTo>
                  <a:lnTo>
                    <a:pt x="1851850" y="3207347"/>
                  </a:lnTo>
                  <a:lnTo>
                    <a:pt x="1858200" y="3205823"/>
                  </a:lnTo>
                  <a:close/>
                </a:path>
                <a:path w="3008629" h="4780280">
                  <a:moveTo>
                    <a:pt x="1862848" y="2553830"/>
                  </a:moveTo>
                  <a:lnTo>
                    <a:pt x="1862480" y="2552509"/>
                  </a:lnTo>
                  <a:lnTo>
                    <a:pt x="1862696" y="2553830"/>
                  </a:lnTo>
                  <a:lnTo>
                    <a:pt x="1862848" y="2553830"/>
                  </a:lnTo>
                  <a:close/>
                </a:path>
                <a:path w="3008629" h="4780280">
                  <a:moveTo>
                    <a:pt x="1880882" y="2523401"/>
                  </a:moveTo>
                  <a:lnTo>
                    <a:pt x="1880057" y="2516771"/>
                  </a:lnTo>
                  <a:lnTo>
                    <a:pt x="1878787" y="2509913"/>
                  </a:lnTo>
                  <a:lnTo>
                    <a:pt x="1876907" y="2503043"/>
                  </a:lnTo>
                  <a:lnTo>
                    <a:pt x="1874266" y="2496337"/>
                  </a:lnTo>
                  <a:lnTo>
                    <a:pt x="1874850" y="2501442"/>
                  </a:lnTo>
                  <a:lnTo>
                    <a:pt x="1876971" y="2508186"/>
                  </a:lnTo>
                  <a:lnTo>
                    <a:pt x="1879015" y="2514993"/>
                  </a:lnTo>
                  <a:lnTo>
                    <a:pt x="1880882" y="2523401"/>
                  </a:lnTo>
                  <a:close/>
                </a:path>
                <a:path w="3008629" h="4780280">
                  <a:moveTo>
                    <a:pt x="1884832" y="2547213"/>
                  </a:moveTo>
                  <a:lnTo>
                    <a:pt x="1883651" y="2537574"/>
                  </a:lnTo>
                  <a:lnTo>
                    <a:pt x="1882368" y="2529992"/>
                  </a:lnTo>
                  <a:lnTo>
                    <a:pt x="1880882" y="2523413"/>
                  </a:lnTo>
                  <a:lnTo>
                    <a:pt x="1882089" y="2535085"/>
                  </a:lnTo>
                  <a:lnTo>
                    <a:pt x="1881886" y="2544762"/>
                  </a:lnTo>
                  <a:lnTo>
                    <a:pt x="1884832" y="2547213"/>
                  </a:lnTo>
                  <a:close/>
                </a:path>
                <a:path w="3008629" h="4780280">
                  <a:moveTo>
                    <a:pt x="1889963" y="2642730"/>
                  </a:moveTo>
                  <a:lnTo>
                    <a:pt x="1888502" y="2630030"/>
                  </a:lnTo>
                  <a:lnTo>
                    <a:pt x="1889607" y="2642730"/>
                  </a:lnTo>
                  <a:lnTo>
                    <a:pt x="1889963" y="2642730"/>
                  </a:lnTo>
                  <a:close/>
                </a:path>
                <a:path w="3008629" h="4780280">
                  <a:moveTo>
                    <a:pt x="1895856" y="2655430"/>
                  </a:moveTo>
                  <a:lnTo>
                    <a:pt x="1893493" y="2642730"/>
                  </a:lnTo>
                  <a:lnTo>
                    <a:pt x="1895386" y="2655430"/>
                  </a:lnTo>
                  <a:lnTo>
                    <a:pt x="1895856" y="2655430"/>
                  </a:lnTo>
                  <a:close/>
                </a:path>
                <a:path w="3008629" h="4780280">
                  <a:moveTo>
                    <a:pt x="1929460" y="2787891"/>
                  </a:moveTo>
                  <a:lnTo>
                    <a:pt x="1929358" y="2787650"/>
                  </a:lnTo>
                  <a:lnTo>
                    <a:pt x="1928736" y="2786596"/>
                  </a:lnTo>
                  <a:lnTo>
                    <a:pt x="1928075" y="2786545"/>
                  </a:lnTo>
                  <a:lnTo>
                    <a:pt x="1928850" y="2786989"/>
                  </a:lnTo>
                  <a:lnTo>
                    <a:pt x="1929460" y="2787891"/>
                  </a:lnTo>
                  <a:close/>
                </a:path>
                <a:path w="3008629" h="4780280">
                  <a:moveTo>
                    <a:pt x="1933409" y="2752598"/>
                  </a:moveTo>
                  <a:lnTo>
                    <a:pt x="1931187" y="2742819"/>
                  </a:lnTo>
                  <a:lnTo>
                    <a:pt x="1932076" y="2746832"/>
                  </a:lnTo>
                  <a:lnTo>
                    <a:pt x="1932749" y="2750616"/>
                  </a:lnTo>
                  <a:lnTo>
                    <a:pt x="1933308" y="2754274"/>
                  </a:lnTo>
                  <a:lnTo>
                    <a:pt x="1933206" y="2752852"/>
                  </a:lnTo>
                  <a:lnTo>
                    <a:pt x="1933244" y="2752242"/>
                  </a:lnTo>
                  <a:lnTo>
                    <a:pt x="1933409" y="2752598"/>
                  </a:lnTo>
                  <a:close/>
                </a:path>
                <a:path w="3008629" h="4780280">
                  <a:moveTo>
                    <a:pt x="1934425" y="2763456"/>
                  </a:moveTo>
                  <a:lnTo>
                    <a:pt x="1934197" y="2760738"/>
                  </a:lnTo>
                  <a:lnTo>
                    <a:pt x="1933829" y="2757640"/>
                  </a:lnTo>
                  <a:lnTo>
                    <a:pt x="1933321" y="2754274"/>
                  </a:lnTo>
                  <a:lnTo>
                    <a:pt x="1933422" y="2755785"/>
                  </a:lnTo>
                  <a:lnTo>
                    <a:pt x="1933740" y="2758567"/>
                  </a:lnTo>
                  <a:lnTo>
                    <a:pt x="1934425" y="2763456"/>
                  </a:lnTo>
                  <a:close/>
                </a:path>
                <a:path w="3008629" h="4780280">
                  <a:moveTo>
                    <a:pt x="1935073" y="2759595"/>
                  </a:moveTo>
                  <a:lnTo>
                    <a:pt x="1933943" y="2753639"/>
                  </a:lnTo>
                  <a:lnTo>
                    <a:pt x="1933409" y="2752598"/>
                  </a:lnTo>
                  <a:lnTo>
                    <a:pt x="1935073" y="2759595"/>
                  </a:lnTo>
                  <a:close/>
                </a:path>
                <a:path w="3008629" h="4780280">
                  <a:moveTo>
                    <a:pt x="1937181" y="2767914"/>
                  </a:moveTo>
                  <a:lnTo>
                    <a:pt x="1935391" y="2761754"/>
                  </a:lnTo>
                  <a:lnTo>
                    <a:pt x="1936432" y="2767965"/>
                  </a:lnTo>
                  <a:lnTo>
                    <a:pt x="1937067" y="2768765"/>
                  </a:lnTo>
                  <a:lnTo>
                    <a:pt x="1937181" y="2767914"/>
                  </a:lnTo>
                  <a:close/>
                </a:path>
                <a:path w="3008629" h="4780280">
                  <a:moveTo>
                    <a:pt x="1954453" y="2871330"/>
                  </a:moveTo>
                  <a:lnTo>
                    <a:pt x="1954276" y="2870543"/>
                  </a:lnTo>
                  <a:lnTo>
                    <a:pt x="1954250" y="2871330"/>
                  </a:lnTo>
                  <a:lnTo>
                    <a:pt x="1954453" y="2871330"/>
                  </a:lnTo>
                  <a:close/>
                </a:path>
                <a:path w="3008629" h="4780280">
                  <a:moveTo>
                    <a:pt x="1954669" y="2858630"/>
                  </a:moveTo>
                  <a:lnTo>
                    <a:pt x="1951812" y="2858630"/>
                  </a:lnTo>
                  <a:lnTo>
                    <a:pt x="1948319" y="2845930"/>
                  </a:lnTo>
                  <a:lnTo>
                    <a:pt x="1945055" y="2820530"/>
                  </a:lnTo>
                  <a:lnTo>
                    <a:pt x="1942871" y="2833230"/>
                  </a:lnTo>
                  <a:lnTo>
                    <a:pt x="1943354" y="2820530"/>
                  </a:lnTo>
                  <a:lnTo>
                    <a:pt x="1942261" y="2807830"/>
                  </a:lnTo>
                  <a:lnTo>
                    <a:pt x="1940826" y="2795130"/>
                  </a:lnTo>
                  <a:lnTo>
                    <a:pt x="1940293" y="2782430"/>
                  </a:lnTo>
                  <a:lnTo>
                    <a:pt x="1939163" y="2782430"/>
                  </a:lnTo>
                  <a:lnTo>
                    <a:pt x="1939290" y="2795130"/>
                  </a:lnTo>
                  <a:lnTo>
                    <a:pt x="1937854" y="2782430"/>
                  </a:lnTo>
                  <a:lnTo>
                    <a:pt x="1936419" y="2769730"/>
                  </a:lnTo>
                  <a:lnTo>
                    <a:pt x="1934756" y="2769730"/>
                  </a:lnTo>
                  <a:lnTo>
                    <a:pt x="1934768" y="2782430"/>
                  </a:lnTo>
                  <a:lnTo>
                    <a:pt x="1934337" y="2782430"/>
                  </a:lnTo>
                  <a:lnTo>
                    <a:pt x="1927174" y="2757030"/>
                  </a:lnTo>
                  <a:lnTo>
                    <a:pt x="1923796" y="2744330"/>
                  </a:lnTo>
                  <a:lnTo>
                    <a:pt x="1920862" y="2731630"/>
                  </a:lnTo>
                  <a:lnTo>
                    <a:pt x="1923364" y="2731630"/>
                  </a:lnTo>
                  <a:lnTo>
                    <a:pt x="1918246" y="2718930"/>
                  </a:lnTo>
                  <a:lnTo>
                    <a:pt x="1919236" y="2718930"/>
                  </a:lnTo>
                  <a:lnTo>
                    <a:pt x="1919490" y="2706230"/>
                  </a:lnTo>
                  <a:lnTo>
                    <a:pt x="1920519" y="2706230"/>
                  </a:lnTo>
                  <a:lnTo>
                    <a:pt x="1923859" y="2718930"/>
                  </a:lnTo>
                  <a:lnTo>
                    <a:pt x="1919439" y="2693530"/>
                  </a:lnTo>
                  <a:lnTo>
                    <a:pt x="1918271" y="2693530"/>
                  </a:lnTo>
                  <a:lnTo>
                    <a:pt x="1918093" y="2692247"/>
                  </a:lnTo>
                  <a:lnTo>
                    <a:pt x="1918093" y="2706230"/>
                  </a:lnTo>
                  <a:lnTo>
                    <a:pt x="1917280" y="2706230"/>
                  </a:lnTo>
                  <a:lnTo>
                    <a:pt x="1916442" y="2696768"/>
                  </a:lnTo>
                  <a:lnTo>
                    <a:pt x="1918093" y="2706230"/>
                  </a:lnTo>
                  <a:lnTo>
                    <a:pt x="1918093" y="2692247"/>
                  </a:lnTo>
                  <a:lnTo>
                    <a:pt x="1916518" y="2680830"/>
                  </a:lnTo>
                  <a:lnTo>
                    <a:pt x="1914296" y="2668130"/>
                  </a:lnTo>
                  <a:lnTo>
                    <a:pt x="1914182" y="2667571"/>
                  </a:lnTo>
                  <a:lnTo>
                    <a:pt x="1914182" y="2680830"/>
                  </a:lnTo>
                  <a:lnTo>
                    <a:pt x="1913915" y="2680830"/>
                  </a:lnTo>
                  <a:lnTo>
                    <a:pt x="1912569" y="2668130"/>
                  </a:lnTo>
                  <a:lnTo>
                    <a:pt x="1913013" y="2668130"/>
                  </a:lnTo>
                  <a:lnTo>
                    <a:pt x="1914182" y="2680830"/>
                  </a:lnTo>
                  <a:lnTo>
                    <a:pt x="1914182" y="2667571"/>
                  </a:lnTo>
                  <a:lnTo>
                    <a:pt x="1911731" y="2655430"/>
                  </a:lnTo>
                  <a:lnTo>
                    <a:pt x="1909762" y="2655430"/>
                  </a:lnTo>
                  <a:lnTo>
                    <a:pt x="1907298" y="2642730"/>
                  </a:lnTo>
                  <a:lnTo>
                    <a:pt x="1907159" y="2642730"/>
                  </a:lnTo>
                  <a:lnTo>
                    <a:pt x="1898065" y="2604630"/>
                  </a:lnTo>
                  <a:lnTo>
                    <a:pt x="1898688" y="2604630"/>
                  </a:lnTo>
                  <a:lnTo>
                    <a:pt x="1892503" y="2591930"/>
                  </a:lnTo>
                  <a:lnTo>
                    <a:pt x="1885581" y="2566530"/>
                  </a:lnTo>
                  <a:lnTo>
                    <a:pt x="1879257" y="2541130"/>
                  </a:lnTo>
                  <a:lnTo>
                    <a:pt x="1877783" y="2528430"/>
                  </a:lnTo>
                  <a:lnTo>
                    <a:pt x="1874850" y="2503030"/>
                  </a:lnTo>
                  <a:lnTo>
                    <a:pt x="1872322" y="2503030"/>
                  </a:lnTo>
                  <a:lnTo>
                    <a:pt x="1869719" y="2490330"/>
                  </a:lnTo>
                  <a:lnTo>
                    <a:pt x="1867052" y="2477630"/>
                  </a:lnTo>
                  <a:lnTo>
                    <a:pt x="1864360" y="2464930"/>
                  </a:lnTo>
                  <a:lnTo>
                    <a:pt x="1865896" y="2464930"/>
                  </a:lnTo>
                  <a:lnTo>
                    <a:pt x="1862759" y="2452230"/>
                  </a:lnTo>
                  <a:lnTo>
                    <a:pt x="1859749" y="2439530"/>
                  </a:lnTo>
                  <a:lnTo>
                    <a:pt x="1853844" y="2414130"/>
                  </a:lnTo>
                  <a:lnTo>
                    <a:pt x="1852472" y="2401430"/>
                  </a:lnTo>
                  <a:lnTo>
                    <a:pt x="1846300" y="2376030"/>
                  </a:lnTo>
                  <a:lnTo>
                    <a:pt x="1838629" y="2350630"/>
                  </a:lnTo>
                  <a:lnTo>
                    <a:pt x="1832711" y="2325230"/>
                  </a:lnTo>
                  <a:lnTo>
                    <a:pt x="1829346" y="2325230"/>
                  </a:lnTo>
                  <a:lnTo>
                    <a:pt x="1825942" y="2312530"/>
                  </a:lnTo>
                  <a:lnTo>
                    <a:pt x="1822132" y="2299830"/>
                  </a:lnTo>
                  <a:lnTo>
                    <a:pt x="1817852" y="2287130"/>
                  </a:lnTo>
                  <a:lnTo>
                    <a:pt x="1813026" y="2274430"/>
                  </a:lnTo>
                  <a:lnTo>
                    <a:pt x="1810626" y="2274430"/>
                  </a:lnTo>
                  <a:lnTo>
                    <a:pt x="1805800" y="2261730"/>
                  </a:lnTo>
                  <a:lnTo>
                    <a:pt x="1803679" y="2249030"/>
                  </a:lnTo>
                  <a:lnTo>
                    <a:pt x="1778457" y="2249030"/>
                  </a:lnTo>
                  <a:lnTo>
                    <a:pt x="1776082" y="2249030"/>
                  </a:lnTo>
                  <a:lnTo>
                    <a:pt x="1780692" y="2261730"/>
                  </a:lnTo>
                  <a:lnTo>
                    <a:pt x="1785023" y="2274430"/>
                  </a:lnTo>
                  <a:lnTo>
                    <a:pt x="1787639" y="2287130"/>
                  </a:lnTo>
                  <a:lnTo>
                    <a:pt x="1789303" y="2287130"/>
                  </a:lnTo>
                  <a:lnTo>
                    <a:pt x="1788083" y="2299830"/>
                  </a:lnTo>
                  <a:lnTo>
                    <a:pt x="1790852" y="2312530"/>
                  </a:lnTo>
                  <a:lnTo>
                    <a:pt x="1794027" y="2299830"/>
                  </a:lnTo>
                  <a:lnTo>
                    <a:pt x="1799882" y="2287130"/>
                  </a:lnTo>
                  <a:lnTo>
                    <a:pt x="1806511" y="2287130"/>
                  </a:lnTo>
                  <a:lnTo>
                    <a:pt x="1811959" y="2299830"/>
                  </a:lnTo>
                  <a:lnTo>
                    <a:pt x="1812988" y="2299830"/>
                  </a:lnTo>
                  <a:lnTo>
                    <a:pt x="1814906" y="2312530"/>
                  </a:lnTo>
                  <a:lnTo>
                    <a:pt x="1816709" y="2325230"/>
                  </a:lnTo>
                  <a:lnTo>
                    <a:pt x="1817433" y="2337930"/>
                  </a:lnTo>
                  <a:lnTo>
                    <a:pt x="1815084" y="2350630"/>
                  </a:lnTo>
                  <a:lnTo>
                    <a:pt x="1810423" y="2337930"/>
                  </a:lnTo>
                  <a:lnTo>
                    <a:pt x="1807806" y="2337930"/>
                  </a:lnTo>
                  <a:lnTo>
                    <a:pt x="1808949" y="2350630"/>
                  </a:lnTo>
                  <a:lnTo>
                    <a:pt x="1807476" y="2350630"/>
                  </a:lnTo>
                  <a:lnTo>
                    <a:pt x="1809407" y="2363330"/>
                  </a:lnTo>
                  <a:lnTo>
                    <a:pt x="1812734" y="2363330"/>
                  </a:lnTo>
                  <a:lnTo>
                    <a:pt x="1815947" y="2376030"/>
                  </a:lnTo>
                  <a:lnTo>
                    <a:pt x="1814957" y="2363330"/>
                  </a:lnTo>
                  <a:lnTo>
                    <a:pt x="1817865" y="2376030"/>
                  </a:lnTo>
                  <a:lnTo>
                    <a:pt x="1819389" y="2388730"/>
                  </a:lnTo>
                  <a:lnTo>
                    <a:pt x="1820862" y="2388730"/>
                  </a:lnTo>
                  <a:lnTo>
                    <a:pt x="1823593" y="2401430"/>
                  </a:lnTo>
                  <a:lnTo>
                    <a:pt x="1826298" y="2401430"/>
                  </a:lnTo>
                  <a:lnTo>
                    <a:pt x="1831467" y="2414130"/>
                  </a:lnTo>
                  <a:lnTo>
                    <a:pt x="1837372" y="2414130"/>
                  </a:lnTo>
                  <a:lnTo>
                    <a:pt x="1842338" y="2426830"/>
                  </a:lnTo>
                  <a:lnTo>
                    <a:pt x="1841030" y="2426830"/>
                  </a:lnTo>
                  <a:lnTo>
                    <a:pt x="1840547" y="2439530"/>
                  </a:lnTo>
                  <a:lnTo>
                    <a:pt x="1840344" y="2439530"/>
                  </a:lnTo>
                  <a:lnTo>
                    <a:pt x="1845437" y="2464930"/>
                  </a:lnTo>
                  <a:lnTo>
                    <a:pt x="1853272" y="2503030"/>
                  </a:lnTo>
                  <a:lnTo>
                    <a:pt x="1858048" y="2515730"/>
                  </a:lnTo>
                  <a:lnTo>
                    <a:pt x="1857717" y="2515730"/>
                  </a:lnTo>
                  <a:lnTo>
                    <a:pt x="1860080" y="2541130"/>
                  </a:lnTo>
                  <a:lnTo>
                    <a:pt x="1856727" y="2528430"/>
                  </a:lnTo>
                  <a:lnTo>
                    <a:pt x="1858556" y="2541130"/>
                  </a:lnTo>
                  <a:lnTo>
                    <a:pt x="1859330" y="2541130"/>
                  </a:lnTo>
                  <a:lnTo>
                    <a:pt x="1862480" y="2552509"/>
                  </a:lnTo>
                  <a:lnTo>
                    <a:pt x="1860638" y="2541130"/>
                  </a:lnTo>
                  <a:lnTo>
                    <a:pt x="1860981" y="2541130"/>
                  </a:lnTo>
                  <a:lnTo>
                    <a:pt x="1863293" y="2553830"/>
                  </a:lnTo>
                  <a:lnTo>
                    <a:pt x="1862848" y="2553830"/>
                  </a:lnTo>
                  <a:lnTo>
                    <a:pt x="1866734" y="2566530"/>
                  </a:lnTo>
                  <a:lnTo>
                    <a:pt x="1870494" y="2579230"/>
                  </a:lnTo>
                  <a:lnTo>
                    <a:pt x="1870583" y="2566530"/>
                  </a:lnTo>
                  <a:lnTo>
                    <a:pt x="1867674" y="2553830"/>
                  </a:lnTo>
                  <a:lnTo>
                    <a:pt x="1863344" y="2541130"/>
                  </a:lnTo>
                  <a:lnTo>
                    <a:pt x="1859165" y="2528430"/>
                  </a:lnTo>
                  <a:lnTo>
                    <a:pt x="1864080" y="2541130"/>
                  </a:lnTo>
                  <a:lnTo>
                    <a:pt x="1870481" y="2553830"/>
                  </a:lnTo>
                  <a:lnTo>
                    <a:pt x="1877783" y="2566530"/>
                  </a:lnTo>
                  <a:lnTo>
                    <a:pt x="1885340" y="2591930"/>
                  </a:lnTo>
                  <a:lnTo>
                    <a:pt x="1888324" y="2604630"/>
                  </a:lnTo>
                  <a:lnTo>
                    <a:pt x="1886343" y="2604630"/>
                  </a:lnTo>
                  <a:lnTo>
                    <a:pt x="1893531" y="2630030"/>
                  </a:lnTo>
                  <a:lnTo>
                    <a:pt x="1899970" y="2642730"/>
                  </a:lnTo>
                  <a:lnTo>
                    <a:pt x="1905508" y="2655430"/>
                  </a:lnTo>
                  <a:lnTo>
                    <a:pt x="1909965" y="2680830"/>
                  </a:lnTo>
                  <a:lnTo>
                    <a:pt x="1908987" y="2693530"/>
                  </a:lnTo>
                  <a:lnTo>
                    <a:pt x="1901863" y="2693530"/>
                  </a:lnTo>
                  <a:lnTo>
                    <a:pt x="1898573" y="2680830"/>
                  </a:lnTo>
                  <a:lnTo>
                    <a:pt x="1896745" y="2668130"/>
                  </a:lnTo>
                  <a:lnTo>
                    <a:pt x="1895386" y="2655430"/>
                  </a:lnTo>
                  <a:lnTo>
                    <a:pt x="1893709" y="2655430"/>
                  </a:lnTo>
                  <a:lnTo>
                    <a:pt x="1891487" y="2642730"/>
                  </a:lnTo>
                  <a:lnTo>
                    <a:pt x="1889963" y="2642730"/>
                  </a:lnTo>
                  <a:lnTo>
                    <a:pt x="1891411" y="2655430"/>
                  </a:lnTo>
                  <a:lnTo>
                    <a:pt x="1905609" y="2718930"/>
                  </a:lnTo>
                  <a:lnTo>
                    <a:pt x="1911337" y="2744330"/>
                  </a:lnTo>
                  <a:lnTo>
                    <a:pt x="1913839" y="2757030"/>
                  </a:lnTo>
                  <a:lnTo>
                    <a:pt x="1917395" y="2769730"/>
                  </a:lnTo>
                  <a:lnTo>
                    <a:pt x="1917611" y="2757030"/>
                  </a:lnTo>
                  <a:lnTo>
                    <a:pt x="1914664" y="2744330"/>
                  </a:lnTo>
                  <a:lnTo>
                    <a:pt x="1916125" y="2744330"/>
                  </a:lnTo>
                  <a:lnTo>
                    <a:pt x="1918779" y="2757030"/>
                  </a:lnTo>
                  <a:lnTo>
                    <a:pt x="1921179" y="2757030"/>
                  </a:lnTo>
                  <a:lnTo>
                    <a:pt x="1925294" y="2769730"/>
                  </a:lnTo>
                  <a:lnTo>
                    <a:pt x="1929485" y="2782430"/>
                  </a:lnTo>
                  <a:lnTo>
                    <a:pt x="1933295" y="2795130"/>
                  </a:lnTo>
                  <a:lnTo>
                    <a:pt x="1936242" y="2807830"/>
                  </a:lnTo>
                  <a:lnTo>
                    <a:pt x="1933930" y="2817799"/>
                  </a:lnTo>
                  <a:lnTo>
                    <a:pt x="1932520" y="2807830"/>
                  </a:lnTo>
                  <a:lnTo>
                    <a:pt x="1930044" y="2795130"/>
                  </a:lnTo>
                  <a:lnTo>
                    <a:pt x="1932012" y="2807830"/>
                  </a:lnTo>
                  <a:lnTo>
                    <a:pt x="1933295" y="2820530"/>
                  </a:lnTo>
                  <a:lnTo>
                    <a:pt x="1935187" y="2833230"/>
                  </a:lnTo>
                  <a:lnTo>
                    <a:pt x="1939023" y="2845930"/>
                  </a:lnTo>
                  <a:lnTo>
                    <a:pt x="1938502" y="2820530"/>
                  </a:lnTo>
                  <a:lnTo>
                    <a:pt x="1942769" y="2833230"/>
                  </a:lnTo>
                  <a:lnTo>
                    <a:pt x="1947354" y="2845930"/>
                  </a:lnTo>
                  <a:lnTo>
                    <a:pt x="1951507" y="2858630"/>
                  </a:lnTo>
                  <a:lnTo>
                    <a:pt x="1954276" y="2870543"/>
                  </a:lnTo>
                  <a:lnTo>
                    <a:pt x="1954669" y="2858630"/>
                  </a:lnTo>
                  <a:close/>
                </a:path>
                <a:path w="3008629" h="4780280">
                  <a:moveTo>
                    <a:pt x="1962569" y="2887307"/>
                  </a:moveTo>
                  <a:lnTo>
                    <a:pt x="1959317" y="2878810"/>
                  </a:lnTo>
                  <a:lnTo>
                    <a:pt x="1959864" y="2886557"/>
                  </a:lnTo>
                  <a:lnTo>
                    <a:pt x="1962569" y="2887307"/>
                  </a:lnTo>
                  <a:close/>
                </a:path>
                <a:path w="3008629" h="4780280">
                  <a:moveTo>
                    <a:pt x="1965718" y="2924416"/>
                  </a:moveTo>
                  <a:lnTo>
                    <a:pt x="1964550" y="2924162"/>
                  </a:lnTo>
                  <a:lnTo>
                    <a:pt x="1963547" y="2924352"/>
                  </a:lnTo>
                  <a:lnTo>
                    <a:pt x="1959013" y="2908884"/>
                  </a:lnTo>
                  <a:lnTo>
                    <a:pt x="1959406" y="2916682"/>
                  </a:lnTo>
                  <a:lnTo>
                    <a:pt x="1960156" y="2927235"/>
                  </a:lnTo>
                  <a:lnTo>
                    <a:pt x="1960054" y="2934284"/>
                  </a:lnTo>
                  <a:lnTo>
                    <a:pt x="1957870" y="2931604"/>
                  </a:lnTo>
                  <a:lnTo>
                    <a:pt x="1955215" y="2920047"/>
                  </a:lnTo>
                  <a:lnTo>
                    <a:pt x="1954542" y="2913938"/>
                  </a:lnTo>
                  <a:lnTo>
                    <a:pt x="1954745" y="2909747"/>
                  </a:lnTo>
                  <a:lnTo>
                    <a:pt x="1954720" y="2903931"/>
                  </a:lnTo>
                  <a:lnTo>
                    <a:pt x="1952574" y="2903905"/>
                  </a:lnTo>
                  <a:lnTo>
                    <a:pt x="1944827" y="2885897"/>
                  </a:lnTo>
                  <a:lnTo>
                    <a:pt x="1941398" y="2883738"/>
                  </a:lnTo>
                  <a:lnTo>
                    <a:pt x="1946592" y="2901696"/>
                  </a:lnTo>
                  <a:lnTo>
                    <a:pt x="1945957" y="2902166"/>
                  </a:lnTo>
                  <a:lnTo>
                    <a:pt x="1943544" y="2895765"/>
                  </a:lnTo>
                  <a:lnTo>
                    <a:pt x="1943887" y="2900972"/>
                  </a:lnTo>
                  <a:lnTo>
                    <a:pt x="1946363" y="2904388"/>
                  </a:lnTo>
                  <a:lnTo>
                    <a:pt x="1949208" y="2912389"/>
                  </a:lnTo>
                  <a:lnTo>
                    <a:pt x="1951609" y="2923273"/>
                  </a:lnTo>
                  <a:lnTo>
                    <a:pt x="1952777" y="2935313"/>
                  </a:lnTo>
                  <a:lnTo>
                    <a:pt x="1956574" y="2941917"/>
                  </a:lnTo>
                  <a:lnTo>
                    <a:pt x="1960346" y="2940824"/>
                  </a:lnTo>
                  <a:lnTo>
                    <a:pt x="1963572" y="2934246"/>
                  </a:lnTo>
                  <a:lnTo>
                    <a:pt x="1965718" y="2924416"/>
                  </a:lnTo>
                  <a:close/>
                </a:path>
                <a:path w="3008629" h="4780280">
                  <a:moveTo>
                    <a:pt x="1966239" y="2924645"/>
                  </a:moveTo>
                  <a:lnTo>
                    <a:pt x="1965947" y="2922981"/>
                  </a:lnTo>
                  <a:lnTo>
                    <a:pt x="1965718" y="2924416"/>
                  </a:lnTo>
                  <a:lnTo>
                    <a:pt x="1966239" y="2924645"/>
                  </a:lnTo>
                  <a:close/>
                </a:path>
                <a:path w="3008629" h="4780280">
                  <a:moveTo>
                    <a:pt x="1970201" y="2922638"/>
                  </a:moveTo>
                  <a:lnTo>
                    <a:pt x="1963305" y="2908617"/>
                  </a:lnTo>
                  <a:lnTo>
                    <a:pt x="1966709" y="2919793"/>
                  </a:lnTo>
                  <a:lnTo>
                    <a:pt x="1970201" y="2922638"/>
                  </a:lnTo>
                  <a:close/>
                </a:path>
                <a:path w="3008629" h="4780280">
                  <a:moveTo>
                    <a:pt x="1972906" y="2960941"/>
                  </a:moveTo>
                  <a:lnTo>
                    <a:pt x="1971890" y="2953461"/>
                  </a:lnTo>
                  <a:lnTo>
                    <a:pt x="1971840" y="2947974"/>
                  </a:lnTo>
                  <a:lnTo>
                    <a:pt x="1971865" y="2937853"/>
                  </a:lnTo>
                  <a:lnTo>
                    <a:pt x="1968550" y="2927299"/>
                  </a:lnTo>
                  <a:lnTo>
                    <a:pt x="1967204" y="2925229"/>
                  </a:lnTo>
                  <a:lnTo>
                    <a:pt x="1966239" y="2924645"/>
                  </a:lnTo>
                  <a:lnTo>
                    <a:pt x="1972132" y="2956661"/>
                  </a:lnTo>
                  <a:lnTo>
                    <a:pt x="1971332" y="2954515"/>
                  </a:lnTo>
                  <a:lnTo>
                    <a:pt x="1972906" y="2960941"/>
                  </a:lnTo>
                  <a:close/>
                </a:path>
                <a:path w="3008629" h="4780280">
                  <a:moveTo>
                    <a:pt x="1980158" y="2991599"/>
                  </a:moveTo>
                  <a:lnTo>
                    <a:pt x="1980095" y="2991154"/>
                  </a:lnTo>
                  <a:lnTo>
                    <a:pt x="1977707" y="2981096"/>
                  </a:lnTo>
                  <a:lnTo>
                    <a:pt x="1972906" y="2960941"/>
                  </a:lnTo>
                  <a:lnTo>
                    <a:pt x="1973694" y="2966250"/>
                  </a:lnTo>
                  <a:lnTo>
                    <a:pt x="1974837" y="2972587"/>
                  </a:lnTo>
                  <a:lnTo>
                    <a:pt x="1976386" y="2980385"/>
                  </a:lnTo>
                  <a:lnTo>
                    <a:pt x="1978380" y="2990075"/>
                  </a:lnTo>
                  <a:lnTo>
                    <a:pt x="1977288" y="2981096"/>
                  </a:lnTo>
                  <a:lnTo>
                    <a:pt x="1978850" y="2988564"/>
                  </a:lnTo>
                  <a:lnTo>
                    <a:pt x="1979688" y="2991307"/>
                  </a:lnTo>
                  <a:lnTo>
                    <a:pt x="1979841" y="2991383"/>
                  </a:lnTo>
                  <a:lnTo>
                    <a:pt x="1980006" y="2991599"/>
                  </a:lnTo>
                  <a:lnTo>
                    <a:pt x="1980158" y="2991599"/>
                  </a:lnTo>
                  <a:close/>
                </a:path>
                <a:path w="3008629" h="4780280">
                  <a:moveTo>
                    <a:pt x="1980387" y="2987078"/>
                  </a:moveTo>
                  <a:lnTo>
                    <a:pt x="1980361" y="2979686"/>
                  </a:lnTo>
                  <a:lnTo>
                    <a:pt x="1979434" y="2978556"/>
                  </a:lnTo>
                  <a:lnTo>
                    <a:pt x="1979549" y="2982239"/>
                  </a:lnTo>
                  <a:lnTo>
                    <a:pt x="1979841" y="2986379"/>
                  </a:lnTo>
                  <a:lnTo>
                    <a:pt x="1980209" y="2990723"/>
                  </a:lnTo>
                  <a:lnTo>
                    <a:pt x="1980387" y="2987078"/>
                  </a:lnTo>
                  <a:close/>
                </a:path>
                <a:path w="3008629" h="4780280">
                  <a:moveTo>
                    <a:pt x="1981962" y="3006877"/>
                  </a:moveTo>
                  <a:lnTo>
                    <a:pt x="1981250" y="3001276"/>
                  </a:lnTo>
                  <a:lnTo>
                    <a:pt x="1980603" y="2995244"/>
                  </a:lnTo>
                  <a:lnTo>
                    <a:pt x="1980450" y="2993466"/>
                  </a:lnTo>
                  <a:lnTo>
                    <a:pt x="1980285" y="2991624"/>
                  </a:lnTo>
                  <a:lnTo>
                    <a:pt x="1980209" y="2990735"/>
                  </a:lnTo>
                  <a:lnTo>
                    <a:pt x="1980209" y="2991624"/>
                  </a:lnTo>
                  <a:lnTo>
                    <a:pt x="1980069" y="2992996"/>
                  </a:lnTo>
                  <a:lnTo>
                    <a:pt x="1979955" y="2993466"/>
                  </a:lnTo>
                  <a:lnTo>
                    <a:pt x="1979866" y="2991929"/>
                  </a:lnTo>
                  <a:lnTo>
                    <a:pt x="1979688" y="2991307"/>
                  </a:lnTo>
                  <a:lnTo>
                    <a:pt x="1979269" y="2991154"/>
                  </a:lnTo>
                  <a:lnTo>
                    <a:pt x="1978634" y="2990392"/>
                  </a:lnTo>
                  <a:lnTo>
                    <a:pt x="1978406" y="2990100"/>
                  </a:lnTo>
                  <a:lnTo>
                    <a:pt x="1975637" y="2985211"/>
                  </a:lnTo>
                  <a:lnTo>
                    <a:pt x="1973033" y="2979686"/>
                  </a:lnTo>
                  <a:lnTo>
                    <a:pt x="1970900" y="2976905"/>
                  </a:lnTo>
                  <a:lnTo>
                    <a:pt x="1969566" y="2980271"/>
                  </a:lnTo>
                  <a:lnTo>
                    <a:pt x="1971929" y="2990392"/>
                  </a:lnTo>
                  <a:lnTo>
                    <a:pt x="1973770" y="2995244"/>
                  </a:lnTo>
                  <a:lnTo>
                    <a:pt x="1975497" y="2998546"/>
                  </a:lnTo>
                  <a:lnTo>
                    <a:pt x="1977618" y="3004362"/>
                  </a:lnTo>
                  <a:lnTo>
                    <a:pt x="1975358" y="2992412"/>
                  </a:lnTo>
                  <a:lnTo>
                    <a:pt x="1976450" y="2994329"/>
                  </a:lnTo>
                  <a:lnTo>
                    <a:pt x="1978266" y="2997758"/>
                  </a:lnTo>
                  <a:lnTo>
                    <a:pt x="1978164" y="2992412"/>
                  </a:lnTo>
                  <a:lnTo>
                    <a:pt x="1978126" y="2990392"/>
                  </a:lnTo>
                  <a:lnTo>
                    <a:pt x="1979726" y="2996361"/>
                  </a:lnTo>
                  <a:lnTo>
                    <a:pt x="1981962" y="3006877"/>
                  </a:lnTo>
                  <a:close/>
                </a:path>
                <a:path w="3008629" h="4780280">
                  <a:moveTo>
                    <a:pt x="1984768" y="3061424"/>
                  </a:moveTo>
                  <a:lnTo>
                    <a:pt x="1978799" y="3035998"/>
                  </a:lnTo>
                  <a:lnTo>
                    <a:pt x="1978837" y="3049498"/>
                  </a:lnTo>
                  <a:lnTo>
                    <a:pt x="1980120" y="3048571"/>
                  </a:lnTo>
                  <a:lnTo>
                    <a:pt x="1982203" y="3063278"/>
                  </a:lnTo>
                  <a:lnTo>
                    <a:pt x="1983359" y="3059811"/>
                  </a:lnTo>
                  <a:lnTo>
                    <a:pt x="1984768" y="3061424"/>
                  </a:lnTo>
                  <a:close/>
                </a:path>
                <a:path w="3008629" h="4780280">
                  <a:moveTo>
                    <a:pt x="1989632" y="3014738"/>
                  </a:moveTo>
                  <a:lnTo>
                    <a:pt x="1988362" y="3010331"/>
                  </a:lnTo>
                  <a:lnTo>
                    <a:pt x="1986927" y="3006013"/>
                  </a:lnTo>
                  <a:lnTo>
                    <a:pt x="1985073" y="3001759"/>
                  </a:lnTo>
                  <a:lnTo>
                    <a:pt x="1986305" y="3005899"/>
                  </a:lnTo>
                  <a:lnTo>
                    <a:pt x="1989632" y="3014738"/>
                  </a:lnTo>
                  <a:close/>
                </a:path>
                <a:path w="3008629" h="4780280">
                  <a:moveTo>
                    <a:pt x="1989785" y="3050921"/>
                  </a:moveTo>
                  <a:lnTo>
                    <a:pt x="1988578" y="3045841"/>
                  </a:lnTo>
                  <a:lnTo>
                    <a:pt x="1987448" y="3040418"/>
                  </a:lnTo>
                  <a:lnTo>
                    <a:pt x="1986343" y="3034614"/>
                  </a:lnTo>
                  <a:lnTo>
                    <a:pt x="1987410" y="3035693"/>
                  </a:lnTo>
                  <a:lnTo>
                    <a:pt x="1989645" y="3039364"/>
                  </a:lnTo>
                  <a:lnTo>
                    <a:pt x="1987715" y="3029585"/>
                  </a:lnTo>
                  <a:lnTo>
                    <a:pt x="1985264" y="3022904"/>
                  </a:lnTo>
                  <a:lnTo>
                    <a:pt x="1983752" y="3015373"/>
                  </a:lnTo>
                  <a:lnTo>
                    <a:pt x="1981962" y="3006877"/>
                  </a:lnTo>
                  <a:lnTo>
                    <a:pt x="1982914" y="3013837"/>
                  </a:lnTo>
                  <a:lnTo>
                    <a:pt x="1983968" y="3020834"/>
                  </a:lnTo>
                  <a:lnTo>
                    <a:pt x="1985111" y="3027769"/>
                  </a:lnTo>
                  <a:lnTo>
                    <a:pt x="1986318" y="3034563"/>
                  </a:lnTo>
                  <a:lnTo>
                    <a:pt x="1985848" y="3034080"/>
                  </a:lnTo>
                  <a:lnTo>
                    <a:pt x="1985581" y="3034017"/>
                  </a:lnTo>
                  <a:lnTo>
                    <a:pt x="1986127" y="3036201"/>
                  </a:lnTo>
                  <a:lnTo>
                    <a:pt x="1986876" y="3043174"/>
                  </a:lnTo>
                  <a:lnTo>
                    <a:pt x="1988248" y="3047161"/>
                  </a:lnTo>
                  <a:lnTo>
                    <a:pt x="1989785" y="3050921"/>
                  </a:lnTo>
                  <a:close/>
                </a:path>
                <a:path w="3008629" h="4780280">
                  <a:moveTo>
                    <a:pt x="1993049" y="3059747"/>
                  </a:moveTo>
                  <a:lnTo>
                    <a:pt x="1992033" y="3056280"/>
                  </a:lnTo>
                  <a:lnTo>
                    <a:pt x="1990864" y="3053613"/>
                  </a:lnTo>
                  <a:lnTo>
                    <a:pt x="1989785" y="3050921"/>
                  </a:lnTo>
                  <a:lnTo>
                    <a:pt x="1990737" y="3055074"/>
                  </a:lnTo>
                  <a:lnTo>
                    <a:pt x="1991728" y="3058909"/>
                  </a:lnTo>
                  <a:lnTo>
                    <a:pt x="1992731" y="3062198"/>
                  </a:lnTo>
                  <a:lnTo>
                    <a:pt x="1992769" y="3061322"/>
                  </a:lnTo>
                  <a:lnTo>
                    <a:pt x="1992896" y="3060408"/>
                  </a:lnTo>
                  <a:lnTo>
                    <a:pt x="1993049" y="3059747"/>
                  </a:lnTo>
                  <a:close/>
                </a:path>
                <a:path w="3008629" h="4780280">
                  <a:moveTo>
                    <a:pt x="1993163" y="3063710"/>
                  </a:moveTo>
                  <a:lnTo>
                    <a:pt x="1992731" y="3062198"/>
                  </a:lnTo>
                  <a:lnTo>
                    <a:pt x="1992680" y="3063176"/>
                  </a:lnTo>
                  <a:lnTo>
                    <a:pt x="1992744" y="3063964"/>
                  </a:lnTo>
                  <a:lnTo>
                    <a:pt x="1993163" y="3063710"/>
                  </a:lnTo>
                  <a:close/>
                </a:path>
                <a:path w="3008629" h="4780280">
                  <a:moveTo>
                    <a:pt x="1993379" y="3146158"/>
                  </a:moveTo>
                  <a:lnTo>
                    <a:pt x="1992693" y="3144228"/>
                  </a:lnTo>
                  <a:lnTo>
                    <a:pt x="1992350" y="3143504"/>
                  </a:lnTo>
                  <a:lnTo>
                    <a:pt x="1992922" y="3147250"/>
                  </a:lnTo>
                  <a:lnTo>
                    <a:pt x="1992985" y="3146260"/>
                  </a:lnTo>
                  <a:lnTo>
                    <a:pt x="1993188" y="3146260"/>
                  </a:lnTo>
                  <a:lnTo>
                    <a:pt x="1993379" y="3146158"/>
                  </a:lnTo>
                  <a:close/>
                </a:path>
                <a:path w="3008629" h="4780280">
                  <a:moveTo>
                    <a:pt x="1993519" y="3058401"/>
                  </a:moveTo>
                  <a:lnTo>
                    <a:pt x="1993290" y="3058718"/>
                  </a:lnTo>
                  <a:lnTo>
                    <a:pt x="1993049" y="3059747"/>
                  </a:lnTo>
                  <a:lnTo>
                    <a:pt x="1993150" y="3060090"/>
                  </a:lnTo>
                  <a:lnTo>
                    <a:pt x="1993252" y="3060395"/>
                  </a:lnTo>
                  <a:lnTo>
                    <a:pt x="1993353" y="3060763"/>
                  </a:lnTo>
                  <a:lnTo>
                    <a:pt x="1993519" y="3058401"/>
                  </a:lnTo>
                  <a:close/>
                </a:path>
                <a:path w="3008629" h="4780280">
                  <a:moveTo>
                    <a:pt x="1996998" y="3153537"/>
                  </a:moveTo>
                  <a:lnTo>
                    <a:pt x="1996897" y="3147187"/>
                  </a:lnTo>
                  <a:lnTo>
                    <a:pt x="1996147" y="3145066"/>
                  </a:lnTo>
                  <a:lnTo>
                    <a:pt x="1995538" y="3135236"/>
                  </a:lnTo>
                  <a:lnTo>
                    <a:pt x="1995462" y="3126041"/>
                  </a:lnTo>
                  <a:lnTo>
                    <a:pt x="1995766" y="3119590"/>
                  </a:lnTo>
                  <a:lnTo>
                    <a:pt x="1996274" y="3118027"/>
                  </a:lnTo>
                  <a:lnTo>
                    <a:pt x="1994471" y="3122079"/>
                  </a:lnTo>
                  <a:lnTo>
                    <a:pt x="1993303" y="3125584"/>
                  </a:lnTo>
                  <a:lnTo>
                    <a:pt x="1992350" y="3134271"/>
                  </a:lnTo>
                  <a:lnTo>
                    <a:pt x="1993112" y="3136455"/>
                  </a:lnTo>
                  <a:lnTo>
                    <a:pt x="1994509" y="3138132"/>
                  </a:lnTo>
                  <a:lnTo>
                    <a:pt x="1995500" y="3145472"/>
                  </a:lnTo>
                  <a:lnTo>
                    <a:pt x="1995792" y="3151936"/>
                  </a:lnTo>
                  <a:lnTo>
                    <a:pt x="1994204" y="3145663"/>
                  </a:lnTo>
                  <a:lnTo>
                    <a:pt x="1993379" y="3146158"/>
                  </a:lnTo>
                  <a:lnTo>
                    <a:pt x="1994700" y="3150082"/>
                  </a:lnTo>
                  <a:lnTo>
                    <a:pt x="1996084" y="3153524"/>
                  </a:lnTo>
                  <a:lnTo>
                    <a:pt x="1996998" y="3153537"/>
                  </a:lnTo>
                  <a:close/>
                </a:path>
                <a:path w="3008629" h="4780280">
                  <a:moveTo>
                    <a:pt x="1997976" y="3041294"/>
                  </a:moveTo>
                  <a:lnTo>
                    <a:pt x="1996160" y="3033877"/>
                  </a:lnTo>
                  <a:lnTo>
                    <a:pt x="1994065" y="3027045"/>
                  </a:lnTo>
                  <a:lnTo>
                    <a:pt x="1991842" y="3020682"/>
                  </a:lnTo>
                  <a:lnTo>
                    <a:pt x="1989632" y="3014738"/>
                  </a:lnTo>
                  <a:lnTo>
                    <a:pt x="1991245" y="3021139"/>
                  </a:lnTo>
                  <a:lnTo>
                    <a:pt x="1992553" y="3028023"/>
                  </a:lnTo>
                  <a:lnTo>
                    <a:pt x="1993519" y="3035592"/>
                  </a:lnTo>
                  <a:lnTo>
                    <a:pt x="1994141" y="3044050"/>
                  </a:lnTo>
                  <a:lnTo>
                    <a:pt x="1995665" y="3045231"/>
                  </a:lnTo>
                  <a:lnTo>
                    <a:pt x="1996300" y="3042488"/>
                  </a:lnTo>
                  <a:lnTo>
                    <a:pt x="1996821" y="3039834"/>
                  </a:lnTo>
                  <a:lnTo>
                    <a:pt x="1997976" y="3041294"/>
                  </a:lnTo>
                  <a:close/>
                </a:path>
                <a:path w="3008629" h="4780280">
                  <a:moveTo>
                    <a:pt x="1998662" y="3114878"/>
                  </a:moveTo>
                  <a:lnTo>
                    <a:pt x="1997811" y="3108922"/>
                  </a:lnTo>
                  <a:lnTo>
                    <a:pt x="1996401" y="3107207"/>
                  </a:lnTo>
                  <a:lnTo>
                    <a:pt x="1998662" y="3114878"/>
                  </a:lnTo>
                  <a:close/>
                </a:path>
                <a:path w="3008629" h="4780280">
                  <a:moveTo>
                    <a:pt x="2001875" y="3101670"/>
                  </a:moveTo>
                  <a:lnTo>
                    <a:pt x="2000986" y="3093110"/>
                  </a:lnTo>
                  <a:lnTo>
                    <a:pt x="1999386" y="3099485"/>
                  </a:lnTo>
                  <a:lnTo>
                    <a:pt x="1997240" y="3086684"/>
                  </a:lnTo>
                  <a:lnTo>
                    <a:pt x="1999348" y="3099727"/>
                  </a:lnTo>
                  <a:lnTo>
                    <a:pt x="1999386" y="3099536"/>
                  </a:lnTo>
                  <a:lnTo>
                    <a:pt x="2000402" y="3105454"/>
                  </a:lnTo>
                  <a:lnTo>
                    <a:pt x="2000262" y="3106064"/>
                  </a:lnTo>
                  <a:lnTo>
                    <a:pt x="2000237" y="3106420"/>
                  </a:lnTo>
                  <a:lnTo>
                    <a:pt x="2000681" y="3106940"/>
                  </a:lnTo>
                  <a:lnTo>
                    <a:pt x="2000592" y="3106394"/>
                  </a:lnTo>
                  <a:lnTo>
                    <a:pt x="2000415" y="3105454"/>
                  </a:lnTo>
                  <a:lnTo>
                    <a:pt x="2000783" y="3104184"/>
                  </a:lnTo>
                  <a:lnTo>
                    <a:pt x="2001875" y="3101670"/>
                  </a:lnTo>
                  <a:close/>
                </a:path>
                <a:path w="3008629" h="4780280">
                  <a:moveTo>
                    <a:pt x="2003501" y="3131756"/>
                  </a:moveTo>
                  <a:lnTo>
                    <a:pt x="1998662" y="3114891"/>
                  </a:lnTo>
                  <a:lnTo>
                    <a:pt x="2000821" y="3131007"/>
                  </a:lnTo>
                  <a:lnTo>
                    <a:pt x="2001481" y="3130562"/>
                  </a:lnTo>
                  <a:lnTo>
                    <a:pt x="2002002" y="3127502"/>
                  </a:lnTo>
                  <a:lnTo>
                    <a:pt x="2003501" y="3131756"/>
                  </a:lnTo>
                  <a:close/>
                </a:path>
                <a:path w="3008629" h="4780280">
                  <a:moveTo>
                    <a:pt x="2005139" y="3090303"/>
                  </a:moveTo>
                  <a:lnTo>
                    <a:pt x="1999081" y="3075673"/>
                  </a:lnTo>
                  <a:lnTo>
                    <a:pt x="2001405" y="3082150"/>
                  </a:lnTo>
                  <a:lnTo>
                    <a:pt x="2005139" y="3090303"/>
                  </a:lnTo>
                  <a:close/>
                </a:path>
                <a:path w="3008629" h="4780280">
                  <a:moveTo>
                    <a:pt x="2008568" y="3171228"/>
                  </a:moveTo>
                  <a:lnTo>
                    <a:pt x="2006079" y="3163709"/>
                  </a:lnTo>
                  <a:lnTo>
                    <a:pt x="2003628" y="3156902"/>
                  </a:lnTo>
                  <a:lnTo>
                    <a:pt x="2001888" y="3155137"/>
                  </a:lnTo>
                  <a:lnTo>
                    <a:pt x="2001558" y="3162706"/>
                  </a:lnTo>
                  <a:lnTo>
                    <a:pt x="2003247" y="3164763"/>
                  </a:lnTo>
                  <a:lnTo>
                    <a:pt x="2004453" y="3164382"/>
                  </a:lnTo>
                  <a:lnTo>
                    <a:pt x="2005965" y="3165284"/>
                  </a:lnTo>
                  <a:lnTo>
                    <a:pt x="2008568" y="3171228"/>
                  </a:lnTo>
                  <a:close/>
                </a:path>
                <a:path w="3008629" h="4780280">
                  <a:moveTo>
                    <a:pt x="2008695" y="3145993"/>
                  </a:moveTo>
                  <a:lnTo>
                    <a:pt x="2004466" y="3131197"/>
                  </a:lnTo>
                  <a:lnTo>
                    <a:pt x="2006587" y="3144697"/>
                  </a:lnTo>
                  <a:lnTo>
                    <a:pt x="2007793" y="3147022"/>
                  </a:lnTo>
                  <a:lnTo>
                    <a:pt x="2008695" y="3145993"/>
                  </a:lnTo>
                  <a:close/>
                </a:path>
                <a:path w="3008629" h="4780280">
                  <a:moveTo>
                    <a:pt x="2011476" y="3139732"/>
                  </a:moveTo>
                  <a:lnTo>
                    <a:pt x="2010384" y="3139046"/>
                  </a:lnTo>
                  <a:lnTo>
                    <a:pt x="2010206" y="3140646"/>
                  </a:lnTo>
                  <a:lnTo>
                    <a:pt x="2011476" y="3139732"/>
                  </a:lnTo>
                  <a:close/>
                </a:path>
                <a:path w="3008629" h="4780280">
                  <a:moveTo>
                    <a:pt x="2011527" y="3155873"/>
                  </a:moveTo>
                  <a:lnTo>
                    <a:pt x="2011286" y="3150578"/>
                  </a:lnTo>
                  <a:lnTo>
                    <a:pt x="2010194" y="3140748"/>
                  </a:lnTo>
                  <a:lnTo>
                    <a:pt x="2009736" y="3144761"/>
                  </a:lnTo>
                  <a:lnTo>
                    <a:pt x="2008695" y="3145993"/>
                  </a:lnTo>
                  <a:lnTo>
                    <a:pt x="2011527" y="3155873"/>
                  </a:lnTo>
                  <a:close/>
                </a:path>
                <a:path w="3008629" h="4780280">
                  <a:moveTo>
                    <a:pt x="2020290" y="3218421"/>
                  </a:moveTo>
                  <a:lnTo>
                    <a:pt x="2020125" y="3216529"/>
                  </a:lnTo>
                  <a:lnTo>
                    <a:pt x="2018233" y="3212769"/>
                  </a:lnTo>
                  <a:lnTo>
                    <a:pt x="2020062" y="3219729"/>
                  </a:lnTo>
                  <a:lnTo>
                    <a:pt x="2020290" y="3218421"/>
                  </a:lnTo>
                  <a:close/>
                </a:path>
                <a:path w="3008629" h="4780280">
                  <a:moveTo>
                    <a:pt x="2020404" y="3235388"/>
                  </a:moveTo>
                  <a:lnTo>
                    <a:pt x="2012035" y="3206407"/>
                  </a:lnTo>
                  <a:lnTo>
                    <a:pt x="2012873" y="3211169"/>
                  </a:lnTo>
                  <a:lnTo>
                    <a:pt x="2020404" y="3235388"/>
                  </a:lnTo>
                  <a:close/>
                </a:path>
                <a:path w="3008629" h="4780280">
                  <a:moveTo>
                    <a:pt x="2023935" y="3234525"/>
                  </a:moveTo>
                  <a:lnTo>
                    <a:pt x="2020062" y="3219742"/>
                  </a:lnTo>
                  <a:lnTo>
                    <a:pt x="2019668" y="3221837"/>
                  </a:lnTo>
                  <a:lnTo>
                    <a:pt x="2018245" y="3222294"/>
                  </a:lnTo>
                  <a:lnTo>
                    <a:pt x="2021700" y="3226549"/>
                  </a:lnTo>
                  <a:lnTo>
                    <a:pt x="2020176" y="3225546"/>
                  </a:lnTo>
                  <a:lnTo>
                    <a:pt x="2021941" y="3228302"/>
                  </a:lnTo>
                  <a:lnTo>
                    <a:pt x="2023935" y="3234525"/>
                  </a:lnTo>
                  <a:close/>
                </a:path>
                <a:path w="3008629" h="4780280">
                  <a:moveTo>
                    <a:pt x="2027123" y="3264839"/>
                  </a:moveTo>
                  <a:lnTo>
                    <a:pt x="2027059" y="3258451"/>
                  </a:lnTo>
                  <a:lnTo>
                    <a:pt x="2024672" y="3243122"/>
                  </a:lnTo>
                  <a:lnTo>
                    <a:pt x="2024938" y="3249003"/>
                  </a:lnTo>
                  <a:lnTo>
                    <a:pt x="2024964" y="3253295"/>
                  </a:lnTo>
                  <a:lnTo>
                    <a:pt x="2024214" y="3253587"/>
                  </a:lnTo>
                  <a:lnTo>
                    <a:pt x="2022170" y="3247491"/>
                  </a:lnTo>
                  <a:lnTo>
                    <a:pt x="2025332" y="3261449"/>
                  </a:lnTo>
                  <a:lnTo>
                    <a:pt x="2027123" y="3264839"/>
                  </a:lnTo>
                  <a:close/>
                </a:path>
                <a:path w="3008629" h="4780280">
                  <a:moveTo>
                    <a:pt x="2027529" y="3331743"/>
                  </a:moveTo>
                  <a:lnTo>
                    <a:pt x="2026094" y="3327438"/>
                  </a:lnTo>
                  <a:lnTo>
                    <a:pt x="2025624" y="3311804"/>
                  </a:lnTo>
                  <a:lnTo>
                    <a:pt x="2024316" y="3312668"/>
                  </a:lnTo>
                  <a:lnTo>
                    <a:pt x="2024634" y="3323120"/>
                  </a:lnTo>
                  <a:lnTo>
                    <a:pt x="2027529" y="3331743"/>
                  </a:lnTo>
                  <a:close/>
                </a:path>
                <a:path w="3008629" h="4780280">
                  <a:moveTo>
                    <a:pt x="2028012" y="3235553"/>
                  </a:moveTo>
                  <a:lnTo>
                    <a:pt x="2026234" y="3223361"/>
                  </a:lnTo>
                  <a:lnTo>
                    <a:pt x="2027732" y="3227755"/>
                  </a:lnTo>
                  <a:lnTo>
                    <a:pt x="2025802" y="3220339"/>
                  </a:lnTo>
                  <a:lnTo>
                    <a:pt x="2024634" y="3218167"/>
                  </a:lnTo>
                  <a:lnTo>
                    <a:pt x="2023986" y="3220148"/>
                  </a:lnTo>
                  <a:lnTo>
                    <a:pt x="2023643" y="3225177"/>
                  </a:lnTo>
                  <a:lnTo>
                    <a:pt x="2027453" y="3238589"/>
                  </a:lnTo>
                  <a:lnTo>
                    <a:pt x="2028012" y="3235553"/>
                  </a:lnTo>
                  <a:close/>
                </a:path>
                <a:path w="3008629" h="4780280">
                  <a:moveTo>
                    <a:pt x="2033384" y="3274161"/>
                  </a:moveTo>
                  <a:lnTo>
                    <a:pt x="2032977" y="3271405"/>
                  </a:lnTo>
                  <a:lnTo>
                    <a:pt x="2032571" y="3272891"/>
                  </a:lnTo>
                  <a:lnTo>
                    <a:pt x="2031022" y="3262871"/>
                  </a:lnTo>
                  <a:lnTo>
                    <a:pt x="2030056" y="3262985"/>
                  </a:lnTo>
                  <a:lnTo>
                    <a:pt x="2029485" y="3261563"/>
                  </a:lnTo>
                  <a:lnTo>
                    <a:pt x="2030044" y="3263874"/>
                  </a:lnTo>
                  <a:lnTo>
                    <a:pt x="2032508" y="3275203"/>
                  </a:lnTo>
                  <a:lnTo>
                    <a:pt x="2032571" y="3272967"/>
                  </a:lnTo>
                  <a:lnTo>
                    <a:pt x="2033384" y="3276295"/>
                  </a:lnTo>
                  <a:lnTo>
                    <a:pt x="2033384" y="3274161"/>
                  </a:lnTo>
                  <a:close/>
                </a:path>
                <a:path w="3008629" h="4780280">
                  <a:moveTo>
                    <a:pt x="2041448" y="3380778"/>
                  </a:moveTo>
                  <a:lnTo>
                    <a:pt x="2038210" y="3363976"/>
                  </a:lnTo>
                  <a:lnTo>
                    <a:pt x="2034616" y="3346602"/>
                  </a:lnTo>
                  <a:lnTo>
                    <a:pt x="2031517" y="3330359"/>
                  </a:lnTo>
                  <a:lnTo>
                    <a:pt x="2029739" y="3316960"/>
                  </a:lnTo>
                  <a:lnTo>
                    <a:pt x="2029485" y="3327019"/>
                  </a:lnTo>
                  <a:lnTo>
                    <a:pt x="2031961" y="3340735"/>
                  </a:lnTo>
                  <a:lnTo>
                    <a:pt x="2035200" y="3355898"/>
                  </a:lnTo>
                  <a:lnTo>
                    <a:pt x="2037232" y="3370351"/>
                  </a:lnTo>
                  <a:lnTo>
                    <a:pt x="2036648" y="3373412"/>
                  </a:lnTo>
                  <a:lnTo>
                    <a:pt x="2041448" y="3380778"/>
                  </a:lnTo>
                  <a:close/>
                </a:path>
                <a:path w="3008629" h="4780280">
                  <a:moveTo>
                    <a:pt x="2046274" y="3417252"/>
                  </a:moveTo>
                  <a:lnTo>
                    <a:pt x="2041283" y="3402101"/>
                  </a:lnTo>
                  <a:lnTo>
                    <a:pt x="2044915" y="3415550"/>
                  </a:lnTo>
                  <a:lnTo>
                    <a:pt x="2046274" y="3417252"/>
                  </a:lnTo>
                  <a:close/>
                </a:path>
                <a:path w="3008629" h="4780280">
                  <a:moveTo>
                    <a:pt x="2069947" y="3524897"/>
                  </a:moveTo>
                  <a:lnTo>
                    <a:pt x="2067814" y="3514267"/>
                  </a:lnTo>
                  <a:lnTo>
                    <a:pt x="2065693" y="3520605"/>
                  </a:lnTo>
                  <a:lnTo>
                    <a:pt x="2066340" y="3520236"/>
                  </a:lnTo>
                  <a:lnTo>
                    <a:pt x="2067039" y="3526663"/>
                  </a:lnTo>
                  <a:lnTo>
                    <a:pt x="2069338" y="3523996"/>
                  </a:lnTo>
                  <a:lnTo>
                    <a:pt x="2069947" y="3524897"/>
                  </a:lnTo>
                  <a:close/>
                </a:path>
                <a:path w="3008629" h="4780280">
                  <a:moveTo>
                    <a:pt x="2237194" y="3200095"/>
                  </a:moveTo>
                  <a:lnTo>
                    <a:pt x="2233511" y="3198368"/>
                  </a:lnTo>
                  <a:lnTo>
                    <a:pt x="2207996" y="3194735"/>
                  </a:lnTo>
                  <a:lnTo>
                    <a:pt x="2205240" y="3195358"/>
                  </a:lnTo>
                  <a:lnTo>
                    <a:pt x="2212035" y="3197250"/>
                  </a:lnTo>
                  <a:lnTo>
                    <a:pt x="2221522" y="3198507"/>
                  </a:lnTo>
                  <a:lnTo>
                    <a:pt x="2227707" y="3198838"/>
                  </a:lnTo>
                  <a:lnTo>
                    <a:pt x="2237194" y="3200095"/>
                  </a:lnTo>
                  <a:close/>
                </a:path>
                <a:path w="3008629" h="4780280">
                  <a:moveTo>
                    <a:pt x="2243582" y="3210776"/>
                  </a:moveTo>
                  <a:lnTo>
                    <a:pt x="2234387" y="3208312"/>
                  </a:lnTo>
                  <a:lnTo>
                    <a:pt x="2227948" y="3208134"/>
                  </a:lnTo>
                  <a:lnTo>
                    <a:pt x="2218867" y="3207524"/>
                  </a:lnTo>
                  <a:lnTo>
                    <a:pt x="2216251" y="3207816"/>
                  </a:lnTo>
                  <a:lnTo>
                    <a:pt x="2229231" y="3210331"/>
                  </a:lnTo>
                  <a:lnTo>
                    <a:pt x="2234400" y="3210445"/>
                  </a:lnTo>
                  <a:lnTo>
                    <a:pt x="2241397" y="3211030"/>
                  </a:lnTo>
                  <a:lnTo>
                    <a:pt x="2243582" y="3210776"/>
                  </a:lnTo>
                  <a:close/>
                </a:path>
                <a:path w="3008629" h="4780280">
                  <a:moveTo>
                    <a:pt x="2306878" y="3224860"/>
                  </a:moveTo>
                  <a:lnTo>
                    <a:pt x="2300414" y="3222345"/>
                  </a:lnTo>
                  <a:lnTo>
                    <a:pt x="2300160" y="3221532"/>
                  </a:lnTo>
                  <a:lnTo>
                    <a:pt x="2296680" y="3219450"/>
                  </a:lnTo>
                  <a:lnTo>
                    <a:pt x="2294915" y="3223044"/>
                  </a:lnTo>
                  <a:lnTo>
                    <a:pt x="2306878" y="3224860"/>
                  </a:lnTo>
                  <a:close/>
                </a:path>
                <a:path w="3008629" h="4780280">
                  <a:moveTo>
                    <a:pt x="3006941" y="4135310"/>
                  </a:moveTo>
                  <a:lnTo>
                    <a:pt x="3003512" y="4123385"/>
                  </a:lnTo>
                  <a:lnTo>
                    <a:pt x="3003727" y="4136542"/>
                  </a:lnTo>
                  <a:lnTo>
                    <a:pt x="3002711" y="4139920"/>
                  </a:lnTo>
                  <a:lnTo>
                    <a:pt x="3006941" y="4135310"/>
                  </a:lnTo>
                  <a:close/>
                </a:path>
                <a:path w="3008629" h="4780280">
                  <a:moveTo>
                    <a:pt x="3008388" y="4158335"/>
                  </a:moveTo>
                  <a:lnTo>
                    <a:pt x="3005899" y="4171086"/>
                  </a:lnTo>
                  <a:lnTo>
                    <a:pt x="3006128" y="4173436"/>
                  </a:lnTo>
                  <a:lnTo>
                    <a:pt x="3006128" y="4175798"/>
                  </a:lnTo>
                  <a:lnTo>
                    <a:pt x="3006255" y="4178160"/>
                  </a:lnTo>
                  <a:lnTo>
                    <a:pt x="3007360" y="4171581"/>
                  </a:lnTo>
                  <a:lnTo>
                    <a:pt x="3007690" y="4164952"/>
                  </a:lnTo>
                  <a:lnTo>
                    <a:pt x="3008388" y="4158335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195550" y="3520592"/>
              <a:ext cx="2100580" cy="3549650"/>
            </a:xfrm>
            <a:custGeom>
              <a:avLst/>
              <a:gdLst/>
              <a:ahLst/>
              <a:cxnLst/>
              <a:rect l="l" t="t" r="r" b="b"/>
              <a:pathLst>
                <a:path w="2100579" h="3549650">
                  <a:moveTo>
                    <a:pt x="7607" y="4559"/>
                  </a:moveTo>
                  <a:lnTo>
                    <a:pt x="5257" y="0"/>
                  </a:lnTo>
                  <a:lnTo>
                    <a:pt x="4051" y="393"/>
                  </a:lnTo>
                  <a:lnTo>
                    <a:pt x="2705" y="774"/>
                  </a:lnTo>
                  <a:lnTo>
                    <a:pt x="1892" y="1168"/>
                  </a:lnTo>
                  <a:lnTo>
                    <a:pt x="1206" y="1346"/>
                  </a:lnTo>
                  <a:lnTo>
                    <a:pt x="1460" y="1651"/>
                  </a:lnTo>
                  <a:lnTo>
                    <a:pt x="1206" y="1968"/>
                  </a:lnTo>
                  <a:lnTo>
                    <a:pt x="889" y="2171"/>
                  </a:lnTo>
                  <a:lnTo>
                    <a:pt x="292" y="2209"/>
                  </a:lnTo>
                  <a:lnTo>
                    <a:pt x="0" y="2133"/>
                  </a:lnTo>
                  <a:lnTo>
                    <a:pt x="927" y="3009"/>
                  </a:lnTo>
                  <a:lnTo>
                    <a:pt x="736" y="2489"/>
                  </a:lnTo>
                  <a:lnTo>
                    <a:pt x="2743" y="3073"/>
                  </a:lnTo>
                  <a:lnTo>
                    <a:pt x="6553" y="3911"/>
                  </a:lnTo>
                  <a:lnTo>
                    <a:pt x="7607" y="4559"/>
                  </a:lnTo>
                  <a:close/>
                </a:path>
                <a:path w="2100579" h="3549650">
                  <a:moveTo>
                    <a:pt x="35433" y="3162"/>
                  </a:moveTo>
                  <a:lnTo>
                    <a:pt x="21209" y="139"/>
                  </a:lnTo>
                  <a:lnTo>
                    <a:pt x="30213" y="3378"/>
                  </a:lnTo>
                  <a:lnTo>
                    <a:pt x="35433" y="3162"/>
                  </a:lnTo>
                  <a:close/>
                </a:path>
                <a:path w="2100579" h="3549650">
                  <a:moveTo>
                    <a:pt x="1185252" y="852843"/>
                  </a:moveTo>
                  <a:lnTo>
                    <a:pt x="1184821" y="852144"/>
                  </a:lnTo>
                  <a:lnTo>
                    <a:pt x="1184427" y="851877"/>
                  </a:lnTo>
                  <a:lnTo>
                    <a:pt x="1184135" y="851789"/>
                  </a:lnTo>
                  <a:lnTo>
                    <a:pt x="1183906" y="851776"/>
                  </a:lnTo>
                  <a:lnTo>
                    <a:pt x="1185252" y="852843"/>
                  </a:lnTo>
                  <a:close/>
                </a:path>
                <a:path w="2100579" h="3549650">
                  <a:moveTo>
                    <a:pt x="1255598" y="972286"/>
                  </a:moveTo>
                  <a:lnTo>
                    <a:pt x="1250708" y="963879"/>
                  </a:lnTo>
                  <a:lnTo>
                    <a:pt x="1247787" y="957402"/>
                  </a:lnTo>
                  <a:lnTo>
                    <a:pt x="1245844" y="953922"/>
                  </a:lnTo>
                  <a:lnTo>
                    <a:pt x="1243926" y="954519"/>
                  </a:lnTo>
                  <a:lnTo>
                    <a:pt x="1247330" y="960272"/>
                  </a:lnTo>
                  <a:lnTo>
                    <a:pt x="1252181" y="966508"/>
                  </a:lnTo>
                  <a:lnTo>
                    <a:pt x="1255598" y="972286"/>
                  </a:lnTo>
                  <a:close/>
                </a:path>
                <a:path w="2100579" h="3549650">
                  <a:moveTo>
                    <a:pt x="1333411" y="1088771"/>
                  </a:moveTo>
                  <a:lnTo>
                    <a:pt x="1331658" y="1093114"/>
                  </a:lnTo>
                  <a:lnTo>
                    <a:pt x="1333220" y="1096098"/>
                  </a:lnTo>
                  <a:lnTo>
                    <a:pt x="1333411" y="1088771"/>
                  </a:lnTo>
                  <a:close/>
                </a:path>
                <a:path w="2100579" h="3549650">
                  <a:moveTo>
                    <a:pt x="1421688" y="1267955"/>
                  </a:moveTo>
                  <a:lnTo>
                    <a:pt x="1421650" y="1265491"/>
                  </a:lnTo>
                  <a:lnTo>
                    <a:pt x="1417358" y="1256296"/>
                  </a:lnTo>
                  <a:lnTo>
                    <a:pt x="1420317" y="1267421"/>
                  </a:lnTo>
                  <a:lnTo>
                    <a:pt x="1421688" y="1267955"/>
                  </a:lnTo>
                  <a:close/>
                </a:path>
                <a:path w="2100579" h="3549650">
                  <a:moveTo>
                    <a:pt x="1755902" y="2108377"/>
                  </a:moveTo>
                  <a:lnTo>
                    <a:pt x="1753946" y="2097773"/>
                  </a:lnTo>
                  <a:lnTo>
                    <a:pt x="1754632" y="2097341"/>
                  </a:lnTo>
                  <a:lnTo>
                    <a:pt x="1751203" y="2089124"/>
                  </a:lnTo>
                  <a:lnTo>
                    <a:pt x="1748891" y="2083777"/>
                  </a:lnTo>
                  <a:lnTo>
                    <a:pt x="1747202" y="2082114"/>
                  </a:lnTo>
                  <a:lnTo>
                    <a:pt x="1745627" y="2084971"/>
                  </a:lnTo>
                  <a:lnTo>
                    <a:pt x="1748713" y="2095157"/>
                  </a:lnTo>
                  <a:lnTo>
                    <a:pt x="1750783" y="2097659"/>
                  </a:lnTo>
                  <a:lnTo>
                    <a:pt x="1752650" y="2099805"/>
                  </a:lnTo>
                  <a:lnTo>
                    <a:pt x="1755101" y="2108911"/>
                  </a:lnTo>
                  <a:lnTo>
                    <a:pt x="1755902" y="2108377"/>
                  </a:lnTo>
                  <a:close/>
                </a:path>
                <a:path w="2100579" h="3549650">
                  <a:moveTo>
                    <a:pt x="1757603" y="2103691"/>
                  </a:moveTo>
                  <a:lnTo>
                    <a:pt x="1756092" y="2100033"/>
                  </a:lnTo>
                  <a:lnTo>
                    <a:pt x="1755241" y="2098357"/>
                  </a:lnTo>
                  <a:lnTo>
                    <a:pt x="1754644" y="2097341"/>
                  </a:lnTo>
                  <a:lnTo>
                    <a:pt x="1757603" y="2103691"/>
                  </a:lnTo>
                  <a:close/>
                </a:path>
                <a:path w="2100579" h="3549650">
                  <a:moveTo>
                    <a:pt x="1827466" y="2354300"/>
                  </a:moveTo>
                  <a:lnTo>
                    <a:pt x="1826641" y="2349347"/>
                  </a:lnTo>
                  <a:lnTo>
                    <a:pt x="1826437" y="2346515"/>
                  </a:lnTo>
                  <a:lnTo>
                    <a:pt x="1826514" y="2344585"/>
                  </a:lnTo>
                  <a:lnTo>
                    <a:pt x="1825701" y="2344509"/>
                  </a:lnTo>
                  <a:lnTo>
                    <a:pt x="1825739" y="2346858"/>
                  </a:lnTo>
                  <a:lnTo>
                    <a:pt x="1827466" y="2354300"/>
                  </a:lnTo>
                  <a:close/>
                </a:path>
                <a:path w="2100579" h="3549650">
                  <a:moveTo>
                    <a:pt x="1837651" y="2325446"/>
                  </a:moveTo>
                  <a:lnTo>
                    <a:pt x="1830273" y="2323134"/>
                  </a:lnTo>
                  <a:lnTo>
                    <a:pt x="1831594" y="2327795"/>
                  </a:lnTo>
                  <a:lnTo>
                    <a:pt x="1837651" y="2325446"/>
                  </a:lnTo>
                  <a:close/>
                </a:path>
                <a:path w="2100579" h="3549650">
                  <a:moveTo>
                    <a:pt x="1896173" y="2609240"/>
                  </a:moveTo>
                  <a:lnTo>
                    <a:pt x="1895195" y="2602179"/>
                  </a:lnTo>
                  <a:lnTo>
                    <a:pt x="1893189" y="2597797"/>
                  </a:lnTo>
                  <a:lnTo>
                    <a:pt x="1890661" y="2591447"/>
                  </a:lnTo>
                  <a:lnTo>
                    <a:pt x="1889506" y="2589784"/>
                  </a:lnTo>
                  <a:lnTo>
                    <a:pt x="1891576" y="2599436"/>
                  </a:lnTo>
                  <a:lnTo>
                    <a:pt x="1893214" y="2602979"/>
                  </a:lnTo>
                  <a:lnTo>
                    <a:pt x="1895132" y="2607881"/>
                  </a:lnTo>
                  <a:lnTo>
                    <a:pt x="1896173" y="2609240"/>
                  </a:lnTo>
                  <a:close/>
                </a:path>
                <a:path w="2100579" h="3549650">
                  <a:moveTo>
                    <a:pt x="1904111" y="2598001"/>
                  </a:moveTo>
                  <a:lnTo>
                    <a:pt x="1898853" y="2579687"/>
                  </a:lnTo>
                  <a:lnTo>
                    <a:pt x="1897341" y="2578049"/>
                  </a:lnTo>
                  <a:lnTo>
                    <a:pt x="1897888" y="2583243"/>
                  </a:lnTo>
                  <a:lnTo>
                    <a:pt x="1899932" y="2590050"/>
                  </a:lnTo>
                  <a:lnTo>
                    <a:pt x="1901723" y="2594305"/>
                  </a:lnTo>
                  <a:lnTo>
                    <a:pt x="1903755" y="2601087"/>
                  </a:lnTo>
                  <a:lnTo>
                    <a:pt x="1904111" y="2598001"/>
                  </a:lnTo>
                  <a:close/>
                </a:path>
                <a:path w="2100579" h="3549650">
                  <a:moveTo>
                    <a:pt x="1909000" y="2647302"/>
                  </a:moveTo>
                  <a:lnTo>
                    <a:pt x="1905025" y="2647607"/>
                  </a:lnTo>
                  <a:lnTo>
                    <a:pt x="1908505" y="2656014"/>
                  </a:lnTo>
                  <a:lnTo>
                    <a:pt x="1908009" y="2650858"/>
                  </a:lnTo>
                  <a:lnTo>
                    <a:pt x="1908619" y="2650363"/>
                  </a:lnTo>
                  <a:lnTo>
                    <a:pt x="1909000" y="2647302"/>
                  </a:lnTo>
                  <a:close/>
                </a:path>
                <a:path w="2100579" h="3549650">
                  <a:moveTo>
                    <a:pt x="1949005" y="2802648"/>
                  </a:moveTo>
                  <a:lnTo>
                    <a:pt x="1946884" y="2792120"/>
                  </a:lnTo>
                  <a:lnTo>
                    <a:pt x="1945081" y="2780461"/>
                  </a:lnTo>
                  <a:lnTo>
                    <a:pt x="1944243" y="2781058"/>
                  </a:lnTo>
                  <a:lnTo>
                    <a:pt x="1946986" y="2798292"/>
                  </a:lnTo>
                  <a:lnTo>
                    <a:pt x="1947443" y="2797937"/>
                  </a:lnTo>
                  <a:lnTo>
                    <a:pt x="1948205" y="2800032"/>
                  </a:lnTo>
                  <a:lnTo>
                    <a:pt x="1949005" y="2802648"/>
                  </a:lnTo>
                  <a:close/>
                </a:path>
                <a:path w="2100579" h="3549650">
                  <a:moveTo>
                    <a:pt x="1952421" y="2816275"/>
                  </a:moveTo>
                  <a:lnTo>
                    <a:pt x="1950313" y="2806966"/>
                  </a:lnTo>
                  <a:lnTo>
                    <a:pt x="1949005" y="2802648"/>
                  </a:lnTo>
                  <a:lnTo>
                    <a:pt x="1950097" y="2808135"/>
                  </a:lnTo>
                  <a:lnTo>
                    <a:pt x="1951266" y="2813329"/>
                  </a:lnTo>
                  <a:lnTo>
                    <a:pt x="1952421" y="2816275"/>
                  </a:lnTo>
                  <a:close/>
                </a:path>
                <a:path w="2100579" h="3549650">
                  <a:moveTo>
                    <a:pt x="1953120" y="2746692"/>
                  </a:moveTo>
                  <a:lnTo>
                    <a:pt x="1949983" y="2738399"/>
                  </a:lnTo>
                  <a:lnTo>
                    <a:pt x="1947367" y="2734043"/>
                  </a:lnTo>
                  <a:lnTo>
                    <a:pt x="1949462" y="2744000"/>
                  </a:lnTo>
                  <a:lnTo>
                    <a:pt x="1949919" y="2749194"/>
                  </a:lnTo>
                  <a:lnTo>
                    <a:pt x="1953120" y="2746692"/>
                  </a:lnTo>
                  <a:close/>
                </a:path>
                <a:path w="2100579" h="3549650">
                  <a:moveTo>
                    <a:pt x="1953387" y="2746476"/>
                  </a:moveTo>
                  <a:lnTo>
                    <a:pt x="1953120" y="2746692"/>
                  </a:lnTo>
                  <a:lnTo>
                    <a:pt x="1953221" y="2746946"/>
                  </a:lnTo>
                  <a:lnTo>
                    <a:pt x="1952980" y="2749562"/>
                  </a:lnTo>
                  <a:lnTo>
                    <a:pt x="1953387" y="2746476"/>
                  </a:lnTo>
                  <a:close/>
                </a:path>
                <a:path w="2100579" h="3549650">
                  <a:moveTo>
                    <a:pt x="1953780" y="2842717"/>
                  </a:moveTo>
                  <a:lnTo>
                    <a:pt x="1953399" y="2837535"/>
                  </a:lnTo>
                  <a:lnTo>
                    <a:pt x="1951151" y="2825432"/>
                  </a:lnTo>
                  <a:lnTo>
                    <a:pt x="1953780" y="2842717"/>
                  </a:lnTo>
                  <a:close/>
                </a:path>
                <a:path w="2100579" h="3549650">
                  <a:moveTo>
                    <a:pt x="1961794" y="2861399"/>
                  </a:moveTo>
                  <a:lnTo>
                    <a:pt x="1958073" y="2855925"/>
                  </a:lnTo>
                  <a:lnTo>
                    <a:pt x="1959457" y="2865869"/>
                  </a:lnTo>
                  <a:lnTo>
                    <a:pt x="1961794" y="2861399"/>
                  </a:lnTo>
                  <a:close/>
                </a:path>
                <a:path w="2100579" h="3549650">
                  <a:moveTo>
                    <a:pt x="1970620" y="2874861"/>
                  </a:moveTo>
                  <a:lnTo>
                    <a:pt x="1970278" y="2870530"/>
                  </a:lnTo>
                  <a:lnTo>
                    <a:pt x="1968512" y="2863659"/>
                  </a:lnTo>
                  <a:lnTo>
                    <a:pt x="1966023" y="2855531"/>
                  </a:lnTo>
                  <a:lnTo>
                    <a:pt x="1963737" y="2857258"/>
                  </a:lnTo>
                  <a:lnTo>
                    <a:pt x="1966544" y="2866656"/>
                  </a:lnTo>
                  <a:lnTo>
                    <a:pt x="1969185" y="2877261"/>
                  </a:lnTo>
                  <a:lnTo>
                    <a:pt x="1968804" y="2875369"/>
                  </a:lnTo>
                  <a:lnTo>
                    <a:pt x="1970620" y="2874861"/>
                  </a:lnTo>
                  <a:close/>
                </a:path>
                <a:path w="2100579" h="3549650">
                  <a:moveTo>
                    <a:pt x="1972030" y="2835110"/>
                  </a:moveTo>
                  <a:lnTo>
                    <a:pt x="1969236" y="2824213"/>
                  </a:lnTo>
                  <a:lnTo>
                    <a:pt x="1970887" y="2831579"/>
                  </a:lnTo>
                  <a:lnTo>
                    <a:pt x="1970811" y="2835110"/>
                  </a:lnTo>
                  <a:lnTo>
                    <a:pt x="1971052" y="2838183"/>
                  </a:lnTo>
                  <a:lnTo>
                    <a:pt x="1971687" y="2837700"/>
                  </a:lnTo>
                  <a:lnTo>
                    <a:pt x="1972030" y="2835110"/>
                  </a:lnTo>
                  <a:close/>
                </a:path>
                <a:path w="2100579" h="3549650">
                  <a:moveTo>
                    <a:pt x="1973122" y="2839339"/>
                  </a:moveTo>
                  <a:lnTo>
                    <a:pt x="1972106" y="2834576"/>
                  </a:lnTo>
                  <a:lnTo>
                    <a:pt x="1972030" y="2835110"/>
                  </a:lnTo>
                  <a:lnTo>
                    <a:pt x="1973122" y="2839339"/>
                  </a:lnTo>
                  <a:close/>
                </a:path>
                <a:path w="2100579" h="3549650">
                  <a:moveTo>
                    <a:pt x="1973516" y="2890570"/>
                  </a:moveTo>
                  <a:lnTo>
                    <a:pt x="1971332" y="2885529"/>
                  </a:lnTo>
                  <a:lnTo>
                    <a:pt x="1969770" y="2879725"/>
                  </a:lnTo>
                  <a:lnTo>
                    <a:pt x="1970557" y="2883001"/>
                  </a:lnTo>
                  <a:lnTo>
                    <a:pt x="1971319" y="2886341"/>
                  </a:lnTo>
                  <a:lnTo>
                    <a:pt x="1971852" y="2889593"/>
                  </a:lnTo>
                  <a:lnTo>
                    <a:pt x="1973516" y="2890570"/>
                  </a:lnTo>
                  <a:close/>
                </a:path>
                <a:path w="2100579" h="3549650">
                  <a:moveTo>
                    <a:pt x="1983930" y="2981693"/>
                  </a:moveTo>
                  <a:lnTo>
                    <a:pt x="1982470" y="2975356"/>
                  </a:lnTo>
                  <a:lnTo>
                    <a:pt x="1981212" y="2971406"/>
                  </a:lnTo>
                  <a:lnTo>
                    <a:pt x="1980552" y="2971114"/>
                  </a:lnTo>
                  <a:lnTo>
                    <a:pt x="1980920" y="2975711"/>
                  </a:lnTo>
                  <a:lnTo>
                    <a:pt x="1981733" y="2977870"/>
                  </a:lnTo>
                  <a:lnTo>
                    <a:pt x="1981860" y="2980436"/>
                  </a:lnTo>
                  <a:lnTo>
                    <a:pt x="1982647" y="2982569"/>
                  </a:lnTo>
                  <a:lnTo>
                    <a:pt x="1983930" y="2981693"/>
                  </a:lnTo>
                  <a:close/>
                </a:path>
                <a:path w="2100579" h="3549650">
                  <a:moveTo>
                    <a:pt x="2100567" y="3496627"/>
                  </a:moveTo>
                  <a:lnTo>
                    <a:pt x="2099843" y="3494748"/>
                  </a:lnTo>
                  <a:lnTo>
                    <a:pt x="2096643" y="3493325"/>
                  </a:lnTo>
                  <a:lnTo>
                    <a:pt x="2094763" y="3494062"/>
                  </a:lnTo>
                  <a:lnTo>
                    <a:pt x="2074506" y="3540137"/>
                  </a:lnTo>
                  <a:lnTo>
                    <a:pt x="2041321" y="3502304"/>
                  </a:lnTo>
                  <a:lnTo>
                    <a:pt x="2039315" y="3502177"/>
                  </a:lnTo>
                  <a:lnTo>
                    <a:pt x="2037994" y="3503333"/>
                  </a:lnTo>
                  <a:lnTo>
                    <a:pt x="2037156" y="3504082"/>
                  </a:lnTo>
                  <a:lnTo>
                    <a:pt x="2036787" y="3505174"/>
                  </a:lnTo>
                  <a:lnTo>
                    <a:pt x="2037041" y="3506774"/>
                  </a:lnTo>
                  <a:lnTo>
                    <a:pt x="2037295" y="3507346"/>
                  </a:lnTo>
                  <a:lnTo>
                    <a:pt x="2073744" y="3548888"/>
                  </a:lnTo>
                  <a:lnTo>
                    <a:pt x="2074824" y="3549281"/>
                  </a:lnTo>
                  <a:lnTo>
                    <a:pt x="2076970" y="3548951"/>
                  </a:lnTo>
                  <a:lnTo>
                    <a:pt x="2077885" y="3548253"/>
                  </a:lnTo>
                  <a:lnTo>
                    <a:pt x="2100567" y="3496627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0" name="object 5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2299" y="8513788"/>
              <a:ext cx="117104" cy="119447"/>
            </a:xfrm>
            <a:prstGeom prst="rect">
              <a:avLst/>
            </a:prstGeom>
          </p:spPr>
        </p:pic>
      </p:grpSp>
      <p:sp>
        <p:nvSpPr>
          <p:cNvPr id="521" name="object 521"/>
          <p:cNvSpPr txBox="1"/>
          <p:nvPr/>
        </p:nvSpPr>
        <p:spPr>
          <a:xfrm>
            <a:off x="5311787" y="8540893"/>
            <a:ext cx="1755139" cy="826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2390" algn="r">
              <a:lnSpc>
                <a:spcPts val="3570"/>
              </a:lnSpc>
              <a:spcBef>
                <a:spcPts val="95"/>
              </a:spcBef>
            </a:pPr>
            <a:r>
              <a:rPr sz="3300" spc="-165" dirty="0">
                <a:solidFill>
                  <a:srgbClr val="FFFFFF"/>
                </a:solidFill>
                <a:latin typeface="Arial MT"/>
                <a:cs typeface="Arial MT"/>
              </a:rPr>
              <a:t>Ubicacion</a:t>
            </a:r>
            <a:endParaRPr sz="3300">
              <a:latin typeface="Arial MT"/>
              <a:cs typeface="Arial MT"/>
            </a:endParaRPr>
          </a:p>
          <a:p>
            <a:pPr marR="5080" algn="r">
              <a:lnSpc>
                <a:spcPts val="2730"/>
              </a:lnSpc>
            </a:pPr>
            <a:r>
              <a:rPr sz="2600" spc="-8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6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entorno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687" y="1576476"/>
            <a:ext cx="6486956" cy="60369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05112" y="1475035"/>
            <a:ext cx="3175" cy="15240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827" y="0"/>
                </a:moveTo>
                <a:lnTo>
                  <a:pt x="43" y="1521"/>
                </a:lnTo>
                <a:lnTo>
                  <a:pt x="0" y="2684"/>
                </a:lnTo>
                <a:lnTo>
                  <a:pt x="101" y="15079"/>
                </a:lnTo>
                <a:lnTo>
                  <a:pt x="2438" y="10621"/>
                </a:lnTo>
                <a:lnTo>
                  <a:pt x="2921" y="12488"/>
                </a:lnTo>
                <a:lnTo>
                  <a:pt x="1927" y="2271"/>
                </a:lnTo>
                <a:lnTo>
                  <a:pt x="82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9236" y="1089545"/>
            <a:ext cx="45085" cy="189230"/>
          </a:xfrm>
          <a:custGeom>
            <a:avLst/>
            <a:gdLst/>
            <a:ahLst/>
            <a:cxnLst/>
            <a:rect l="l" t="t" r="r" b="b"/>
            <a:pathLst>
              <a:path w="45085" h="189230">
                <a:moveTo>
                  <a:pt x="32829" y="119532"/>
                </a:moveTo>
                <a:lnTo>
                  <a:pt x="20599" y="71323"/>
                </a:lnTo>
                <a:lnTo>
                  <a:pt x="15951" y="55118"/>
                </a:lnTo>
                <a:lnTo>
                  <a:pt x="6870" y="24892"/>
                </a:lnTo>
                <a:lnTo>
                  <a:pt x="0" y="0"/>
                </a:lnTo>
                <a:lnTo>
                  <a:pt x="3644" y="18643"/>
                </a:lnTo>
                <a:lnTo>
                  <a:pt x="19634" y="72478"/>
                </a:lnTo>
                <a:lnTo>
                  <a:pt x="25768" y="99669"/>
                </a:lnTo>
                <a:lnTo>
                  <a:pt x="26111" y="105321"/>
                </a:lnTo>
                <a:lnTo>
                  <a:pt x="32829" y="119532"/>
                </a:lnTo>
                <a:close/>
              </a:path>
              <a:path w="45085" h="189230">
                <a:moveTo>
                  <a:pt x="45059" y="188760"/>
                </a:moveTo>
                <a:lnTo>
                  <a:pt x="37363" y="159613"/>
                </a:lnTo>
                <a:lnTo>
                  <a:pt x="43446" y="185369"/>
                </a:lnTo>
                <a:lnTo>
                  <a:pt x="45059" y="18876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9678" y="901839"/>
            <a:ext cx="53340" cy="113664"/>
          </a:xfrm>
          <a:custGeom>
            <a:avLst/>
            <a:gdLst/>
            <a:ahLst/>
            <a:cxnLst/>
            <a:rect l="l" t="t" r="r" b="b"/>
            <a:pathLst>
              <a:path w="53339" h="113665">
                <a:moveTo>
                  <a:pt x="6540" y="12103"/>
                </a:moveTo>
                <a:lnTo>
                  <a:pt x="5918" y="9740"/>
                </a:lnTo>
                <a:lnTo>
                  <a:pt x="4635" y="6311"/>
                </a:lnTo>
                <a:lnTo>
                  <a:pt x="0" y="0"/>
                </a:lnTo>
                <a:lnTo>
                  <a:pt x="2324" y="3962"/>
                </a:lnTo>
                <a:lnTo>
                  <a:pt x="4546" y="7988"/>
                </a:lnTo>
                <a:lnTo>
                  <a:pt x="6540" y="12103"/>
                </a:lnTo>
                <a:close/>
              </a:path>
              <a:path w="53339" h="113665">
                <a:moveTo>
                  <a:pt x="19748" y="38150"/>
                </a:moveTo>
                <a:lnTo>
                  <a:pt x="6540" y="12103"/>
                </a:lnTo>
                <a:lnTo>
                  <a:pt x="7518" y="15900"/>
                </a:lnTo>
                <a:lnTo>
                  <a:pt x="6451" y="16840"/>
                </a:lnTo>
                <a:lnTo>
                  <a:pt x="12496" y="24104"/>
                </a:lnTo>
                <a:lnTo>
                  <a:pt x="10388" y="22453"/>
                </a:lnTo>
                <a:lnTo>
                  <a:pt x="13830" y="27203"/>
                </a:lnTo>
                <a:lnTo>
                  <a:pt x="19748" y="38150"/>
                </a:lnTo>
                <a:close/>
              </a:path>
              <a:path w="53339" h="113665">
                <a:moveTo>
                  <a:pt x="25742" y="45110"/>
                </a:moveTo>
                <a:lnTo>
                  <a:pt x="23495" y="38696"/>
                </a:lnTo>
                <a:lnTo>
                  <a:pt x="20243" y="30467"/>
                </a:lnTo>
                <a:lnTo>
                  <a:pt x="18072" y="24701"/>
                </a:lnTo>
                <a:lnTo>
                  <a:pt x="19011" y="25692"/>
                </a:lnTo>
                <a:lnTo>
                  <a:pt x="12382" y="12585"/>
                </a:lnTo>
                <a:lnTo>
                  <a:pt x="9867" y="8813"/>
                </a:lnTo>
                <a:lnTo>
                  <a:pt x="10541" y="12433"/>
                </a:lnTo>
                <a:lnTo>
                  <a:pt x="13449" y="21475"/>
                </a:lnTo>
                <a:lnTo>
                  <a:pt x="25742" y="45110"/>
                </a:lnTo>
                <a:close/>
              </a:path>
              <a:path w="53339" h="113665">
                <a:moveTo>
                  <a:pt x="40970" y="92544"/>
                </a:moveTo>
                <a:lnTo>
                  <a:pt x="40017" y="88874"/>
                </a:lnTo>
                <a:lnTo>
                  <a:pt x="37401" y="80924"/>
                </a:lnTo>
                <a:lnTo>
                  <a:pt x="32816" y="69024"/>
                </a:lnTo>
                <a:lnTo>
                  <a:pt x="25984" y="53479"/>
                </a:lnTo>
                <a:lnTo>
                  <a:pt x="29972" y="63944"/>
                </a:lnTo>
                <a:lnTo>
                  <a:pt x="32524" y="71678"/>
                </a:lnTo>
                <a:lnTo>
                  <a:pt x="31902" y="72301"/>
                </a:lnTo>
                <a:lnTo>
                  <a:pt x="26365" y="61455"/>
                </a:lnTo>
                <a:lnTo>
                  <a:pt x="32867" y="76403"/>
                </a:lnTo>
                <a:lnTo>
                  <a:pt x="37388" y="86487"/>
                </a:lnTo>
                <a:lnTo>
                  <a:pt x="40043" y="91821"/>
                </a:lnTo>
                <a:lnTo>
                  <a:pt x="40970" y="92544"/>
                </a:lnTo>
                <a:close/>
              </a:path>
              <a:path w="53339" h="113665">
                <a:moveTo>
                  <a:pt x="51854" y="111137"/>
                </a:moveTo>
                <a:lnTo>
                  <a:pt x="50660" y="106972"/>
                </a:lnTo>
                <a:lnTo>
                  <a:pt x="43586" y="88760"/>
                </a:lnTo>
                <a:lnTo>
                  <a:pt x="42735" y="89027"/>
                </a:lnTo>
                <a:lnTo>
                  <a:pt x="41389" y="86461"/>
                </a:lnTo>
                <a:lnTo>
                  <a:pt x="43218" y="90652"/>
                </a:lnTo>
                <a:lnTo>
                  <a:pt x="51854" y="111137"/>
                </a:lnTo>
                <a:close/>
              </a:path>
              <a:path w="53339" h="113665">
                <a:moveTo>
                  <a:pt x="53327" y="113093"/>
                </a:moveTo>
                <a:lnTo>
                  <a:pt x="52146" y="109220"/>
                </a:lnTo>
                <a:lnTo>
                  <a:pt x="50215" y="104216"/>
                </a:lnTo>
                <a:lnTo>
                  <a:pt x="50660" y="106972"/>
                </a:lnTo>
                <a:lnTo>
                  <a:pt x="53327" y="113093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2013" y="1080876"/>
            <a:ext cx="9525" cy="32384"/>
          </a:xfrm>
          <a:custGeom>
            <a:avLst/>
            <a:gdLst/>
            <a:ahLst/>
            <a:cxnLst/>
            <a:rect l="l" t="t" r="r" b="b"/>
            <a:pathLst>
              <a:path w="9525" h="32384">
                <a:moveTo>
                  <a:pt x="368" y="0"/>
                </a:moveTo>
                <a:lnTo>
                  <a:pt x="0" y="774"/>
                </a:lnTo>
                <a:lnTo>
                  <a:pt x="1739" y="7124"/>
                </a:lnTo>
                <a:lnTo>
                  <a:pt x="3517" y="13474"/>
                </a:lnTo>
                <a:lnTo>
                  <a:pt x="4800" y="19951"/>
                </a:lnTo>
                <a:lnTo>
                  <a:pt x="9298" y="31936"/>
                </a:lnTo>
                <a:lnTo>
                  <a:pt x="6985" y="22745"/>
                </a:lnTo>
                <a:lnTo>
                  <a:pt x="4914" y="14706"/>
                </a:lnTo>
                <a:lnTo>
                  <a:pt x="2692" y="6705"/>
                </a:lnTo>
                <a:lnTo>
                  <a:pt x="36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1725" y="763892"/>
            <a:ext cx="28575" cy="40640"/>
          </a:xfrm>
          <a:custGeom>
            <a:avLst/>
            <a:gdLst/>
            <a:ahLst/>
            <a:cxnLst/>
            <a:rect l="l" t="t" r="r" b="b"/>
            <a:pathLst>
              <a:path w="28575" h="40640">
                <a:moveTo>
                  <a:pt x="28092" y="40182"/>
                </a:moveTo>
                <a:lnTo>
                  <a:pt x="24079" y="32283"/>
                </a:lnTo>
                <a:lnTo>
                  <a:pt x="19405" y="23749"/>
                </a:lnTo>
                <a:lnTo>
                  <a:pt x="15595" y="16598"/>
                </a:lnTo>
                <a:lnTo>
                  <a:pt x="14198" y="12839"/>
                </a:lnTo>
                <a:lnTo>
                  <a:pt x="12547" y="11912"/>
                </a:lnTo>
                <a:lnTo>
                  <a:pt x="17030" y="21628"/>
                </a:lnTo>
                <a:lnTo>
                  <a:pt x="17106" y="23876"/>
                </a:lnTo>
                <a:lnTo>
                  <a:pt x="0" y="0"/>
                </a:lnTo>
                <a:lnTo>
                  <a:pt x="8572" y="13347"/>
                </a:lnTo>
                <a:lnTo>
                  <a:pt x="13817" y="20967"/>
                </a:lnTo>
                <a:lnTo>
                  <a:pt x="16433" y="24079"/>
                </a:lnTo>
                <a:lnTo>
                  <a:pt x="17119" y="23901"/>
                </a:lnTo>
                <a:lnTo>
                  <a:pt x="21043" y="29146"/>
                </a:lnTo>
                <a:lnTo>
                  <a:pt x="24536" y="34683"/>
                </a:lnTo>
                <a:lnTo>
                  <a:pt x="28092" y="4018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59111" y="891455"/>
            <a:ext cx="27940" cy="50800"/>
          </a:xfrm>
          <a:custGeom>
            <a:avLst/>
            <a:gdLst/>
            <a:ahLst/>
            <a:cxnLst/>
            <a:rect l="l" t="t" r="r" b="b"/>
            <a:pathLst>
              <a:path w="27939" h="50800">
                <a:moveTo>
                  <a:pt x="0" y="0"/>
                </a:moveTo>
                <a:lnTo>
                  <a:pt x="4254" y="8216"/>
                </a:lnTo>
                <a:lnTo>
                  <a:pt x="10414" y="18566"/>
                </a:lnTo>
                <a:lnTo>
                  <a:pt x="16170" y="29127"/>
                </a:lnTo>
                <a:lnTo>
                  <a:pt x="21778" y="39774"/>
                </a:lnTo>
                <a:lnTo>
                  <a:pt x="27495" y="50380"/>
                </a:lnTo>
                <a:lnTo>
                  <a:pt x="14176" y="24942"/>
                </a:lnTo>
                <a:lnTo>
                  <a:pt x="7275" y="12372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3751" y="674238"/>
            <a:ext cx="20320" cy="22225"/>
          </a:xfrm>
          <a:custGeom>
            <a:avLst/>
            <a:gdLst/>
            <a:ahLst/>
            <a:cxnLst/>
            <a:rect l="l" t="t" r="r" b="b"/>
            <a:pathLst>
              <a:path w="20320" h="22225">
                <a:moveTo>
                  <a:pt x="0" y="0"/>
                </a:moveTo>
                <a:lnTo>
                  <a:pt x="8889" y="9613"/>
                </a:lnTo>
                <a:lnTo>
                  <a:pt x="20294" y="21945"/>
                </a:lnTo>
                <a:lnTo>
                  <a:pt x="15389" y="16316"/>
                </a:lnTo>
                <a:lnTo>
                  <a:pt x="10371" y="10782"/>
                </a:lnTo>
                <a:lnTo>
                  <a:pt x="5240" y="534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9554" y="564705"/>
            <a:ext cx="59055" cy="62865"/>
          </a:xfrm>
          <a:custGeom>
            <a:avLst/>
            <a:gdLst/>
            <a:ahLst/>
            <a:cxnLst/>
            <a:rect l="l" t="t" r="r" b="b"/>
            <a:pathLst>
              <a:path w="59054" h="62865">
                <a:moveTo>
                  <a:pt x="19443" y="17614"/>
                </a:moveTo>
                <a:lnTo>
                  <a:pt x="14668" y="13081"/>
                </a:lnTo>
                <a:lnTo>
                  <a:pt x="9855" y="8636"/>
                </a:lnTo>
                <a:lnTo>
                  <a:pt x="4978" y="4267"/>
                </a:lnTo>
                <a:lnTo>
                  <a:pt x="0" y="0"/>
                </a:lnTo>
                <a:lnTo>
                  <a:pt x="4597" y="4267"/>
                </a:lnTo>
                <a:lnTo>
                  <a:pt x="9347" y="8597"/>
                </a:lnTo>
                <a:lnTo>
                  <a:pt x="19443" y="17614"/>
                </a:lnTo>
                <a:close/>
              </a:path>
              <a:path w="59054" h="62865">
                <a:moveTo>
                  <a:pt x="59016" y="62445"/>
                </a:moveTo>
                <a:lnTo>
                  <a:pt x="56540" y="58026"/>
                </a:lnTo>
                <a:lnTo>
                  <a:pt x="54063" y="53784"/>
                </a:lnTo>
                <a:lnTo>
                  <a:pt x="56756" y="55651"/>
                </a:lnTo>
                <a:lnTo>
                  <a:pt x="46812" y="44831"/>
                </a:lnTo>
                <a:lnTo>
                  <a:pt x="37312" y="34937"/>
                </a:lnTo>
                <a:lnTo>
                  <a:pt x="28219" y="25895"/>
                </a:lnTo>
                <a:lnTo>
                  <a:pt x="19456" y="17614"/>
                </a:lnTo>
                <a:lnTo>
                  <a:pt x="28181" y="26809"/>
                </a:lnTo>
                <a:lnTo>
                  <a:pt x="37033" y="36982"/>
                </a:lnTo>
                <a:lnTo>
                  <a:pt x="46304" y="48336"/>
                </a:lnTo>
                <a:lnTo>
                  <a:pt x="56299" y="61112"/>
                </a:lnTo>
                <a:lnTo>
                  <a:pt x="59016" y="62445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3224" y="692352"/>
            <a:ext cx="22860" cy="32384"/>
          </a:xfrm>
          <a:custGeom>
            <a:avLst/>
            <a:gdLst/>
            <a:ahLst/>
            <a:cxnLst/>
            <a:rect l="l" t="t" r="r" b="b"/>
            <a:pathLst>
              <a:path w="22860" h="32384">
                <a:moveTo>
                  <a:pt x="14516" y="20777"/>
                </a:moveTo>
                <a:lnTo>
                  <a:pt x="14338" y="20396"/>
                </a:lnTo>
                <a:lnTo>
                  <a:pt x="0" y="0"/>
                </a:lnTo>
                <a:lnTo>
                  <a:pt x="14516" y="20777"/>
                </a:lnTo>
                <a:close/>
              </a:path>
              <a:path w="22860" h="32384">
                <a:moveTo>
                  <a:pt x="21005" y="29832"/>
                </a:moveTo>
                <a:lnTo>
                  <a:pt x="20142" y="27673"/>
                </a:lnTo>
                <a:lnTo>
                  <a:pt x="18757" y="23304"/>
                </a:lnTo>
                <a:lnTo>
                  <a:pt x="9677" y="9525"/>
                </a:lnTo>
                <a:lnTo>
                  <a:pt x="14338" y="20396"/>
                </a:lnTo>
                <a:lnTo>
                  <a:pt x="21005" y="29832"/>
                </a:lnTo>
                <a:close/>
              </a:path>
              <a:path w="22860" h="32384">
                <a:moveTo>
                  <a:pt x="22694" y="32219"/>
                </a:moveTo>
                <a:lnTo>
                  <a:pt x="21615" y="30695"/>
                </a:lnTo>
                <a:lnTo>
                  <a:pt x="21005" y="29845"/>
                </a:lnTo>
                <a:lnTo>
                  <a:pt x="21450" y="30886"/>
                </a:lnTo>
                <a:lnTo>
                  <a:pt x="21780" y="31483"/>
                </a:lnTo>
                <a:lnTo>
                  <a:pt x="22694" y="3221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62159" y="726058"/>
            <a:ext cx="67310" cy="105410"/>
          </a:xfrm>
          <a:custGeom>
            <a:avLst/>
            <a:gdLst/>
            <a:ahLst/>
            <a:cxnLst/>
            <a:rect l="l" t="t" r="r" b="b"/>
            <a:pathLst>
              <a:path w="67310" h="105409">
                <a:moveTo>
                  <a:pt x="9474" y="11938"/>
                </a:moveTo>
                <a:lnTo>
                  <a:pt x="2959" y="2425"/>
                </a:lnTo>
                <a:lnTo>
                  <a:pt x="0" y="0"/>
                </a:lnTo>
                <a:lnTo>
                  <a:pt x="9474" y="11938"/>
                </a:lnTo>
                <a:close/>
              </a:path>
              <a:path w="67310" h="105409">
                <a:moveTo>
                  <a:pt x="29159" y="38963"/>
                </a:moveTo>
                <a:lnTo>
                  <a:pt x="19418" y="25361"/>
                </a:lnTo>
                <a:lnTo>
                  <a:pt x="14528" y="18592"/>
                </a:lnTo>
                <a:lnTo>
                  <a:pt x="9474" y="11938"/>
                </a:lnTo>
                <a:lnTo>
                  <a:pt x="13741" y="18440"/>
                </a:lnTo>
                <a:lnTo>
                  <a:pt x="17843" y="25044"/>
                </a:lnTo>
                <a:lnTo>
                  <a:pt x="21882" y="31673"/>
                </a:lnTo>
                <a:lnTo>
                  <a:pt x="25971" y="38277"/>
                </a:lnTo>
                <a:lnTo>
                  <a:pt x="26187" y="37414"/>
                </a:lnTo>
                <a:lnTo>
                  <a:pt x="23977" y="32156"/>
                </a:lnTo>
                <a:lnTo>
                  <a:pt x="29159" y="38963"/>
                </a:lnTo>
                <a:close/>
              </a:path>
              <a:path w="67310" h="105409">
                <a:moveTo>
                  <a:pt x="67221" y="104889"/>
                </a:moveTo>
                <a:lnTo>
                  <a:pt x="58813" y="92417"/>
                </a:lnTo>
                <a:lnTo>
                  <a:pt x="51028" y="81203"/>
                </a:lnTo>
                <a:lnTo>
                  <a:pt x="47955" y="78498"/>
                </a:lnTo>
                <a:lnTo>
                  <a:pt x="53733" y="91516"/>
                </a:lnTo>
                <a:lnTo>
                  <a:pt x="56972" y="94742"/>
                </a:lnTo>
                <a:lnTo>
                  <a:pt x="57810" y="93865"/>
                </a:lnTo>
                <a:lnTo>
                  <a:pt x="59969" y="95161"/>
                </a:lnTo>
                <a:lnTo>
                  <a:pt x="67221" y="10488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2805" y="573442"/>
            <a:ext cx="73660" cy="84455"/>
          </a:xfrm>
          <a:custGeom>
            <a:avLst/>
            <a:gdLst/>
            <a:ahLst/>
            <a:cxnLst/>
            <a:rect l="l" t="t" r="r" b="b"/>
            <a:pathLst>
              <a:path w="73660" h="84454">
                <a:moveTo>
                  <a:pt x="38785" y="42227"/>
                </a:moveTo>
                <a:lnTo>
                  <a:pt x="37401" y="39789"/>
                </a:lnTo>
                <a:lnTo>
                  <a:pt x="31115" y="32258"/>
                </a:lnTo>
                <a:lnTo>
                  <a:pt x="0" y="0"/>
                </a:lnTo>
                <a:lnTo>
                  <a:pt x="9055" y="9931"/>
                </a:lnTo>
                <a:lnTo>
                  <a:pt x="17983" y="20104"/>
                </a:lnTo>
                <a:lnTo>
                  <a:pt x="35382" y="40398"/>
                </a:lnTo>
                <a:lnTo>
                  <a:pt x="37414" y="41719"/>
                </a:lnTo>
                <a:lnTo>
                  <a:pt x="38785" y="42227"/>
                </a:lnTo>
                <a:close/>
              </a:path>
              <a:path w="73660" h="84454">
                <a:moveTo>
                  <a:pt x="73037" y="83540"/>
                </a:moveTo>
                <a:lnTo>
                  <a:pt x="71666" y="81940"/>
                </a:lnTo>
                <a:lnTo>
                  <a:pt x="71081" y="81280"/>
                </a:lnTo>
                <a:lnTo>
                  <a:pt x="72059" y="82854"/>
                </a:lnTo>
                <a:lnTo>
                  <a:pt x="72910" y="84061"/>
                </a:lnTo>
                <a:lnTo>
                  <a:pt x="73037" y="8354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3926" y="461100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0"/>
                </a:moveTo>
                <a:lnTo>
                  <a:pt x="584" y="711"/>
                </a:lnTo>
                <a:lnTo>
                  <a:pt x="1104" y="1333"/>
                </a:lnTo>
                <a:lnTo>
                  <a:pt x="1689" y="2070"/>
                </a:lnTo>
                <a:lnTo>
                  <a:pt x="1943" y="2095"/>
                </a:lnTo>
                <a:lnTo>
                  <a:pt x="2133" y="2070"/>
                </a:lnTo>
                <a:lnTo>
                  <a:pt x="2425" y="213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890" y="613227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60" h="24765">
                <a:moveTo>
                  <a:pt x="304" y="0"/>
                </a:moveTo>
                <a:lnTo>
                  <a:pt x="0" y="0"/>
                </a:lnTo>
                <a:lnTo>
                  <a:pt x="2908" y="3175"/>
                </a:lnTo>
                <a:lnTo>
                  <a:pt x="8737" y="10168"/>
                </a:lnTo>
                <a:lnTo>
                  <a:pt x="13796" y="15782"/>
                </a:lnTo>
                <a:lnTo>
                  <a:pt x="18329" y="20430"/>
                </a:lnTo>
                <a:lnTo>
                  <a:pt x="22580" y="24523"/>
                </a:lnTo>
                <a:lnTo>
                  <a:pt x="1295" y="609"/>
                </a:lnTo>
                <a:lnTo>
                  <a:pt x="30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6748" y="532804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0" y="0"/>
                </a:moveTo>
                <a:lnTo>
                  <a:pt x="10109" y="10972"/>
                </a:lnTo>
                <a:lnTo>
                  <a:pt x="15468" y="17373"/>
                </a:lnTo>
                <a:lnTo>
                  <a:pt x="11468" y="11734"/>
                </a:lnTo>
                <a:lnTo>
                  <a:pt x="2298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99460" y="637755"/>
            <a:ext cx="14604" cy="17145"/>
          </a:xfrm>
          <a:custGeom>
            <a:avLst/>
            <a:gdLst/>
            <a:ahLst/>
            <a:cxnLst/>
            <a:rect l="l" t="t" r="r" b="b"/>
            <a:pathLst>
              <a:path w="14604" h="17145">
                <a:moveTo>
                  <a:pt x="13500" y="14490"/>
                </a:moveTo>
                <a:lnTo>
                  <a:pt x="11214" y="10693"/>
                </a:lnTo>
                <a:lnTo>
                  <a:pt x="11341" y="11290"/>
                </a:lnTo>
                <a:lnTo>
                  <a:pt x="12179" y="12979"/>
                </a:lnTo>
                <a:lnTo>
                  <a:pt x="13017" y="13944"/>
                </a:lnTo>
                <a:lnTo>
                  <a:pt x="13500" y="14490"/>
                </a:lnTo>
                <a:close/>
              </a:path>
              <a:path w="14604" h="17145">
                <a:moveTo>
                  <a:pt x="14427" y="16967"/>
                </a:moveTo>
                <a:lnTo>
                  <a:pt x="13538" y="15557"/>
                </a:lnTo>
                <a:lnTo>
                  <a:pt x="12725" y="14071"/>
                </a:lnTo>
                <a:lnTo>
                  <a:pt x="12179" y="12979"/>
                </a:lnTo>
                <a:lnTo>
                  <a:pt x="7632" y="7785"/>
                </a:lnTo>
                <a:lnTo>
                  <a:pt x="0" y="0"/>
                </a:lnTo>
                <a:lnTo>
                  <a:pt x="14427" y="16967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9524" y="422338"/>
            <a:ext cx="193675" cy="151130"/>
          </a:xfrm>
          <a:custGeom>
            <a:avLst/>
            <a:gdLst/>
            <a:ahLst/>
            <a:cxnLst/>
            <a:rect l="l" t="t" r="r" b="b"/>
            <a:pathLst>
              <a:path w="193675" h="151129">
                <a:moveTo>
                  <a:pt x="92811" y="65582"/>
                </a:moveTo>
                <a:lnTo>
                  <a:pt x="87045" y="55194"/>
                </a:lnTo>
                <a:lnTo>
                  <a:pt x="76085" y="40830"/>
                </a:lnTo>
                <a:lnTo>
                  <a:pt x="74828" y="40754"/>
                </a:lnTo>
                <a:lnTo>
                  <a:pt x="71602" y="38938"/>
                </a:lnTo>
                <a:lnTo>
                  <a:pt x="63931" y="33743"/>
                </a:lnTo>
                <a:lnTo>
                  <a:pt x="49377" y="23495"/>
                </a:lnTo>
                <a:lnTo>
                  <a:pt x="60363" y="33401"/>
                </a:lnTo>
                <a:lnTo>
                  <a:pt x="74955" y="47205"/>
                </a:lnTo>
                <a:lnTo>
                  <a:pt x="84086" y="56819"/>
                </a:lnTo>
                <a:lnTo>
                  <a:pt x="78689" y="54165"/>
                </a:lnTo>
                <a:lnTo>
                  <a:pt x="56108" y="35445"/>
                </a:lnTo>
                <a:lnTo>
                  <a:pt x="48285" y="28270"/>
                </a:lnTo>
                <a:lnTo>
                  <a:pt x="46355" y="25717"/>
                </a:lnTo>
                <a:lnTo>
                  <a:pt x="38976" y="19151"/>
                </a:lnTo>
                <a:lnTo>
                  <a:pt x="37122" y="20104"/>
                </a:lnTo>
                <a:lnTo>
                  <a:pt x="22212" y="10769"/>
                </a:lnTo>
                <a:lnTo>
                  <a:pt x="5930" y="838"/>
                </a:lnTo>
                <a:lnTo>
                  <a:pt x="0" y="0"/>
                </a:lnTo>
                <a:lnTo>
                  <a:pt x="7429" y="4813"/>
                </a:lnTo>
                <a:lnTo>
                  <a:pt x="29057" y="20193"/>
                </a:lnTo>
                <a:lnTo>
                  <a:pt x="29171" y="21120"/>
                </a:lnTo>
                <a:lnTo>
                  <a:pt x="18440" y="14033"/>
                </a:lnTo>
                <a:lnTo>
                  <a:pt x="25793" y="20586"/>
                </a:lnTo>
                <a:lnTo>
                  <a:pt x="62534" y="45694"/>
                </a:lnTo>
                <a:lnTo>
                  <a:pt x="79133" y="61493"/>
                </a:lnTo>
                <a:lnTo>
                  <a:pt x="90970" y="68745"/>
                </a:lnTo>
                <a:lnTo>
                  <a:pt x="92811" y="65582"/>
                </a:lnTo>
                <a:close/>
              </a:path>
              <a:path w="193675" h="151129">
                <a:moveTo>
                  <a:pt x="129476" y="88049"/>
                </a:moveTo>
                <a:lnTo>
                  <a:pt x="98983" y="56426"/>
                </a:lnTo>
                <a:lnTo>
                  <a:pt x="76835" y="40894"/>
                </a:lnTo>
                <a:lnTo>
                  <a:pt x="112001" y="71716"/>
                </a:lnTo>
                <a:lnTo>
                  <a:pt x="123494" y="82257"/>
                </a:lnTo>
                <a:lnTo>
                  <a:pt x="120129" y="79527"/>
                </a:lnTo>
                <a:lnTo>
                  <a:pt x="129476" y="88049"/>
                </a:lnTo>
                <a:close/>
              </a:path>
              <a:path w="193675" h="151129">
                <a:moveTo>
                  <a:pt x="173659" y="129133"/>
                </a:moveTo>
                <a:lnTo>
                  <a:pt x="140550" y="98183"/>
                </a:lnTo>
                <a:lnTo>
                  <a:pt x="129476" y="88049"/>
                </a:lnTo>
                <a:lnTo>
                  <a:pt x="136766" y="95300"/>
                </a:lnTo>
                <a:lnTo>
                  <a:pt x="156743" y="114312"/>
                </a:lnTo>
                <a:lnTo>
                  <a:pt x="170332" y="127584"/>
                </a:lnTo>
                <a:lnTo>
                  <a:pt x="165277" y="121805"/>
                </a:lnTo>
                <a:lnTo>
                  <a:pt x="165760" y="121970"/>
                </a:lnTo>
                <a:lnTo>
                  <a:pt x="172885" y="128866"/>
                </a:lnTo>
                <a:lnTo>
                  <a:pt x="173113" y="128917"/>
                </a:lnTo>
                <a:lnTo>
                  <a:pt x="173520" y="129184"/>
                </a:lnTo>
                <a:lnTo>
                  <a:pt x="173659" y="129133"/>
                </a:lnTo>
                <a:close/>
              </a:path>
              <a:path w="193675" h="151129">
                <a:moveTo>
                  <a:pt x="193281" y="151104"/>
                </a:moveTo>
                <a:lnTo>
                  <a:pt x="176352" y="131978"/>
                </a:lnTo>
                <a:lnTo>
                  <a:pt x="172694" y="127838"/>
                </a:lnTo>
                <a:lnTo>
                  <a:pt x="173520" y="128943"/>
                </a:lnTo>
                <a:lnTo>
                  <a:pt x="173723" y="129146"/>
                </a:lnTo>
                <a:lnTo>
                  <a:pt x="175221" y="131229"/>
                </a:lnTo>
                <a:lnTo>
                  <a:pt x="175666" y="131978"/>
                </a:lnTo>
                <a:lnTo>
                  <a:pt x="173774" y="129730"/>
                </a:lnTo>
                <a:lnTo>
                  <a:pt x="172885" y="128866"/>
                </a:lnTo>
                <a:lnTo>
                  <a:pt x="172351" y="128816"/>
                </a:lnTo>
                <a:lnTo>
                  <a:pt x="171208" y="128117"/>
                </a:lnTo>
                <a:lnTo>
                  <a:pt x="170332" y="127584"/>
                </a:lnTo>
                <a:lnTo>
                  <a:pt x="152920" y="114592"/>
                </a:lnTo>
                <a:lnTo>
                  <a:pt x="147523" y="111544"/>
                </a:lnTo>
                <a:lnTo>
                  <a:pt x="150520" y="116827"/>
                </a:lnTo>
                <a:lnTo>
                  <a:pt x="165011" y="130619"/>
                </a:lnTo>
                <a:lnTo>
                  <a:pt x="172288" y="136918"/>
                </a:lnTo>
                <a:lnTo>
                  <a:pt x="177647" y="141211"/>
                </a:lnTo>
                <a:lnTo>
                  <a:pt x="186397" y="148958"/>
                </a:lnTo>
                <a:lnTo>
                  <a:pt x="170345" y="132156"/>
                </a:lnTo>
                <a:lnTo>
                  <a:pt x="173570" y="134581"/>
                </a:lnTo>
                <a:lnTo>
                  <a:pt x="179222" y="138988"/>
                </a:lnTo>
                <a:lnTo>
                  <a:pt x="173710" y="132156"/>
                </a:lnTo>
                <a:lnTo>
                  <a:pt x="170446" y="128117"/>
                </a:lnTo>
                <a:lnTo>
                  <a:pt x="176580" y="134175"/>
                </a:lnTo>
                <a:lnTo>
                  <a:pt x="182397" y="140004"/>
                </a:lnTo>
                <a:lnTo>
                  <a:pt x="193281" y="151104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72370" y="743686"/>
            <a:ext cx="32384" cy="59690"/>
          </a:xfrm>
          <a:custGeom>
            <a:avLst/>
            <a:gdLst/>
            <a:ahLst/>
            <a:cxnLst/>
            <a:rect l="l" t="t" r="r" b="b"/>
            <a:pathLst>
              <a:path w="32385" h="59690">
                <a:moveTo>
                  <a:pt x="22606" y="49364"/>
                </a:moveTo>
                <a:lnTo>
                  <a:pt x="21805" y="47688"/>
                </a:lnTo>
                <a:lnTo>
                  <a:pt x="21996" y="47663"/>
                </a:lnTo>
                <a:lnTo>
                  <a:pt x="22059" y="47472"/>
                </a:lnTo>
                <a:lnTo>
                  <a:pt x="19723" y="44373"/>
                </a:lnTo>
                <a:lnTo>
                  <a:pt x="18757" y="43268"/>
                </a:lnTo>
                <a:lnTo>
                  <a:pt x="22606" y="49364"/>
                </a:lnTo>
                <a:close/>
              </a:path>
              <a:path w="32385" h="59690">
                <a:moveTo>
                  <a:pt x="31864" y="59067"/>
                </a:moveTo>
                <a:lnTo>
                  <a:pt x="26301" y="48463"/>
                </a:lnTo>
                <a:lnTo>
                  <a:pt x="23736" y="45097"/>
                </a:lnTo>
                <a:lnTo>
                  <a:pt x="14528" y="28867"/>
                </a:lnTo>
                <a:lnTo>
                  <a:pt x="6337" y="13550"/>
                </a:lnTo>
                <a:lnTo>
                  <a:pt x="927" y="2730"/>
                </a:lnTo>
                <a:lnTo>
                  <a:pt x="0" y="0"/>
                </a:lnTo>
                <a:lnTo>
                  <a:pt x="1536" y="5334"/>
                </a:lnTo>
                <a:lnTo>
                  <a:pt x="16103" y="33896"/>
                </a:lnTo>
                <a:lnTo>
                  <a:pt x="23482" y="45897"/>
                </a:lnTo>
                <a:lnTo>
                  <a:pt x="25831" y="50507"/>
                </a:lnTo>
                <a:lnTo>
                  <a:pt x="25146" y="50317"/>
                </a:lnTo>
                <a:lnTo>
                  <a:pt x="23279" y="48298"/>
                </a:lnTo>
                <a:lnTo>
                  <a:pt x="22059" y="47472"/>
                </a:lnTo>
                <a:lnTo>
                  <a:pt x="26758" y="53721"/>
                </a:lnTo>
                <a:lnTo>
                  <a:pt x="31026" y="59207"/>
                </a:lnTo>
                <a:lnTo>
                  <a:pt x="31864" y="59067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2876" y="618502"/>
            <a:ext cx="33020" cy="37465"/>
          </a:xfrm>
          <a:custGeom>
            <a:avLst/>
            <a:gdLst/>
            <a:ahLst/>
            <a:cxnLst/>
            <a:rect l="l" t="t" r="r" b="b"/>
            <a:pathLst>
              <a:path w="33020" h="37465">
                <a:moveTo>
                  <a:pt x="0" y="0"/>
                </a:moveTo>
                <a:lnTo>
                  <a:pt x="14909" y="20548"/>
                </a:lnTo>
                <a:lnTo>
                  <a:pt x="15074" y="18732"/>
                </a:lnTo>
                <a:lnTo>
                  <a:pt x="24875" y="30664"/>
                </a:lnTo>
                <a:lnTo>
                  <a:pt x="29444" y="35556"/>
                </a:lnTo>
                <a:lnTo>
                  <a:pt x="31280" y="36691"/>
                </a:lnTo>
                <a:lnTo>
                  <a:pt x="32880" y="37350"/>
                </a:lnTo>
                <a:lnTo>
                  <a:pt x="24956" y="27755"/>
                </a:lnTo>
                <a:lnTo>
                  <a:pt x="16744" y="1840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7575" y="407085"/>
            <a:ext cx="69850" cy="52069"/>
          </a:xfrm>
          <a:custGeom>
            <a:avLst/>
            <a:gdLst/>
            <a:ahLst/>
            <a:cxnLst/>
            <a:rect l="l" t="t" r="r" b="b"/>
            <a:pathLst>
              <a:path w="69850" h="52070">
                <a:moveTo>
                  <a:pt x="14770" y="8940"/>
                </a:moveTo>
                <a:lnTo>
                  <a:pt x="9956" y="5803"/>
                </a:lnTo>
                <a:lnTo>
                  <a:pt x="4902" y="2984"/>
                </a:lnTo>
                <a:lnTo>
                  <a:pt x="0" y="0"/>
                </a:lnTo>
                <a:lnTo>
                  <a:pt x="11480" y="9309"/>
                </a:lnTo>
                <a:lnTo>
                  <a:pt x="14770" y="8940"/>
                </a:lnTo>
                <a:close/>
              </a:path>
              <a:path w="69850" h="52070">
                <a:moveTo>
                  <a:pt x="69545" y="51600"/>
                </a:moveTo>
                <a:lnTo>
                  <a:pt x="63449" y="47599"/>
                </a:lnTo>
                <a:lnTo>
                  <a:pt x="57200" y="43802"/>
                </a:lnTo>
                <a:lnTo>
                  <a:pt x="50888" y="40106"/>
                </a:lnTo>
                <a:lnTo>
                  <a:pt x="44640" y="36347"/>
                </a:lnTo>
                <a:lnTo>
                  <a:pt x="62814" y="49301"/>
                </a:lnTo>
                <a:lnTo>
                  <a:pt x="69545" y="5160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3755" y="2153907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5" h="12700">
                <a:moveTo>
                  <a:pt x="0" y="0"/>
                </a:moveTo>
                <a:lnTo>
                  <a:pt x="7759" y="1212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2085" y="206043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4">
                <a:moveTo>
                  <a:pt x="0" y="0"/>
                </a:moveTo>
                <a:lnTo>
                  <a:pt x="2768" y="4025"/>
                </a:lnTo>
                <a:lnTo>
                  <a:pt x="4076" y="5587"/>
                </a:lnTo>
                <a:lnTo>
                  <a:pt x="2197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8450" y="351029"/>
            <a:ext cx="38100" cy="20955"/>
          </a:xfrm>
          <a:custGeom>
            <a:avLst/>
            <a:gdLst/>
            <a:ahLst/>
            <a:cxnLst/>
            <a:rect l="l" t="t" r="r" b="b"/>
            <a:pathLst>
              <a:path w="38100" h="20954">
                <a:moveTo>
                  <a:pt x="37630" y="0"/>
                </a:moveTo>
                <a:lnTo>
                  <a:pt x="10271" y="13684"/>
                </a:lnTo>
                <a:lnTo>
                  <a:pt x="1657" y="18473"/>
                </a:lnTo>
                <a:lnTo>
                  <a:pt x="0" y="20662"/>
                </a:lnTo>
                <a:lnTo>
                  <a:pt x="6946" y="19215"/>
                </a:lnTo>
                <a:lnTo>
                  <a:pt x="15764" y="13317"/>
                </a:lnTo>
                <a:lnTo>
                  <a:pt x="23741" y="8231"/>
                </a:lnTo>
                <a:lnTo>
                  <a:pt x="30990" y="3832"/>
                </a:lnTo>
                <a:lnTo>
                  <a:pt x="3763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3607" y="1207172"/>
            <a:ext cx="8255" cy="64135"/>
          </a:xfrm>
          <a:custGeom>
            <a:avLst/>
            <a:gdLst/>
            <a:ahLst/>
            <a:cxnLst/>
            <a:rect l="l" t="t" r="r" b="b"/>
            <a:pathLst>
              <a:path w="8255" h="64134">
                <a:moveTo>
                  <a:pt x="2679" y="0"/>
                </a:moveTo>
                <a:lnTo>
                  <a:pt x="1866" y="6134"/>
                </a:lnTo>
                <a:lnTo>
                  <a:pt x="558" y="13017"/>
                </a:lnTo>
                <a:lnTo>
                  <a:pt x="0" y="20396"/>
                </a:lnTo>
                <a:lnTo>
                  <a:pt x="1854" y="14452"/>
                </a:lnTo>
                <a:lnTo>
                  <a:pt x="2679" y="0"/>
                </a:lnTo>
                <a:close/>
              </a:path>
              <a:path w="8255" h="64134">
                <a:moveTo>
                  <a:pt x="7696" y="37045"/>
                </a:moveTo>
                <a:lnTo>
                  <a:pt x="1206" y="64046"/>
                </a:lnTo>
                <a:lnTo>
                  <a:pt x="2540" y="59004"/>
                </a:lnTo>
                <a:lnTo>
                  <a:pt x="4051" y="52882"/>
                </a:lnTo>
                <a:lnTo>
                  <a:pt x="5765" y="45593"/>
                </a:lnTo>
                <a:lnTo>
                  <a:pt x="7696" y="37045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1192" y="2562244"/>
            <a:ext cx="15875" cy="9525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438" y="0"/>
                </a:moveTo>
                <a:lnTo>
                  <a:pt x="386" y="920"/>
                </a:lnTo>
                <a:lnTo>
                  <a:pt x="0" y="1820"/>
                </a:lnTo>
                <a:lnTo>
                  <a:pt x="10045" y="6913"/>
                </a:lnTo>
                <a:lnTo>
                  <a:pt x="15278" y="9123"/>
                </a:lnTo>
                <a:lnTo>
                  <a:pt x="4089" y="1815"/>
                </a:lnTo>
                <a:lnTo>
                  <a:pt x="43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13828" y="158099"/>
            <a:ext cx="45720" cy="7620"/>
          </a:xfrm>
          <a:custGeom>
            <a:avLst/>
            <a:gdLst/>
            <a:ahLst/>
            <a:cxnLst/>
            <a:rect l="l" t="t" r="r" b="b"/>
            <a:pathLst>
              <a:path w="45719" h="7619">
                <a:moveTo>
                  <a:pt x="0" y="0"/>
                </a:moveTo>
                <a:lnTo>
                  <a:pt x="28738" y="5764"/>
                </a:lnTo>
                <a:lnTo>
                  <a:pt x="38967" y="7349"/>
                </a:lnTo>
                <a:lnTo>
                  <a:pt x="45580" y="7327"/>
                </a:lnTo>
                <a:lnTo>
                  <a:pt x="32584" y="5030"/>
                </a:lnTo>
                <a:lnTo>
                  <a:pt x="20775" y="3078"/>
                </a:lnTo>
                <a:lnTo>
                  <a:pt x="9974" y="141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9320" y="2129397"/>
            <a:ext cx="8255" cy="12700"/>
          </a:xfrm>
          <a:custGeom>
            <a:avLst/>
            <a:gdLst/>
            <a:ahLst/>
            <a:cxnLst/>
            <a:rect l="l" t="t" r="r" b="b"/>
            <a:pathLst>
              <a:path w="8255" h="12700">
                <a:moveTo>
                  <a:pt x="0" y="0"/>
                </a:moveTo>
                <a:lnTo>
                  <a:pt x="406" y="1968"/>
                </a:lnTo>
                <a:lnTo>
                  <a:pt x="5295" y="9537"/>
                </a:lnTo>
                <a:lnTo>
                  <a:pt x="7645" y="12611"/>
                </a:lnTo>
                <a:lnTo>
                  <a:pt x="8013" y="12103"/>
                </a:lnTo>
                <a:lnTo>
                  <a:pt x="3022" y="430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60599" y="153652"/>
            <a:ext cx="53340" cy="4445"/>
          </a:xfrm>
          <a:custGeom>
            <a:avLst/>
            <a:gdLst/>
            <a:ahLst/>
            <a:cxnLst/>
            <a:rect l="l" t="t" r="r" b="b"/>
            <a:pathLst>
              <a:path w="53339" h="4444">
                <a:moveTo>
                  <a:pt x="0" y="0"/>
                </a:moveTo>
                <a:lnTo>
                  <a:pt x="9702" y="1333"/>
                </a:lnTo>
                <a:lnTo>
                  <a:pt x="30383" y="2355"/>
                </a:lnTo>
                <a:lnTo>
                  <a:pt x="41415" y="3137"/>
                </a:lnTo>
                <a:lnTo>
                  <a:pt x="53225" y="4445"/>
                </a:lnTo>
                <a:lnTo>
                  <a:pt x="40628" y="2402"/>
                </a:lnTo>
                <a:lnTo>
                  <a:pt x="27351" y="969"/>
                </a:lnTo>
                <a:lnTo>
                  <a:pt x="13704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3170" y="2214416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2743" y="0"/>
                </a:moveTo>
                <a:lnTo>
                  <a:pt x="1625" y="1752"/>
                </a:lnTo>
                <a:lnTo>
                  <a:pt x="0" y="4330"/>
                </a:lnTo>
                <a:lnTo>
                  <a:pt x="2794" y="571"/>
                </a:lnTo>
                <a:lnTo>
                  <a:pt x="274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87134" y="1665180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2984" y="0"/>
                </a:moveTo>
                <a:lnTo>
                  <a:pt x="0" y="24993"/>
                </a:lnTo>
                <a:lnTo>
                  <a:pt x="736" y="20535"/>
                </a:lnTo>
                <a:lnTo>
                  <a:pt x="1676" y="12992"/>
                </a:lnTo>
                <a:lnTo>
                  <a:pt x="298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45854" y="280098"/>
            <a:ext cx="53340" cy="38735"/>
          </a:xfrm>
          <a:custGeom>
            <a:avLst/>
            <a:gdLst/>
            <a:ahLst/>
            <a:cxnLst/>
            <a:rect l="l" t="t" r="r" b="b"/>
            <a:pathLst>
              <a:path w="53339" h="38735">
                <a:moveTo>
                  <a:pt x="5588" y="2552"/>
                </a:moveTo>
                <a:lnTo>
                  <a:pt x="5511" y="2413"/>
                </a:lnTo>
                <a:lnTo>
                  <a:pt x="2679" y="1066"/>
                </a:lnTo>
                <a:lnTo>
                  <a:pt x="0" y="0"/>
                </a:lnTo>
                <a:lnTo>
                  <a:pt x="5588" y="2552"/>
                </a:lnTo>
                <a:close/>
              </a:path>
              <a:path w="53339" h="38735">
                <a:moveTo>
                  <a:pt x="52781" y="38379"/>
                </a:moveTo>
                <a:lnTo>
                  <a:pt x="52349" y="38201"/>
                </a:lnTo>
                <a:lnTo>
                  <a:pt x="51244" y="37846"/>
                </a:lnTo>
                <a:lnTo>
                  <a:pt x="50215" y="37515"/>
                </a:lnTo>
                <a:lnTo>
                  <a:pt x="49618" y="37871"/>
                </a:lnTo>
                <a:lnTo>
                  <a:pt x="50927" y="37846"/>
                </a:lnTo>
                <a:lnTo>
                  <a:pt x="52781" y="3837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22545" y="167151"/>
            <a:ext cx="4445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1181" y="0"/>
                </a:moveTo>
                <a:lnTo>
                  <a:pt x="787" y="0"/>
                </a:lnTo>
                <a:lnTo>
                  <a:pt x="0" y="25"/>
                </a:lnTo>
                <a:lnTo>
                  <a:pt x="4076" y="419"/>
                </a:lnTo>
                <a:lnTo>
                  <a:pt x="3378" y="330"/>
                </a:lnTo>
                <a:lnTo>
                  <a:pt x="118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35491" y="275500"/>
            <a:ext cx="39370" cy="19050"/>
          </a:xfrm>
          <a:custGeom>
            <a:avLst/>
            <a:gdLst/>
            <a:ahLst/>
            <a:cxnLst/>
            <a:rect l="l" t="t" r="r" b="b"/>
            <a:pathLst>
              <a:path w="39369" h="19050">
                <a:moveTo>
                  <a:pt x="13030" y="6235"/>
                </a:moveTo>
                <a:lnTo>
                  <a:pt x="10642" y="4965"/>
                </a:lnTo>
                <a:lnTo>
                  <a:pt x="9677" y="4368"/>
                </a:lnTo>
                <a:lnTo>
                  <a:pt x="10375" y="4584"/>
                </a:lnTo>
                <a:lnTo>
                  <a:pt x="0" y="0"/>
                </a:lnTo>
                <a:lnTo>
                  <a:pt x="6667" y="3149"/>
                </a:lnTo>
                <a:lnTo>
                  <a:pt x="13030" y="6235"/>
                </a:lnTo>
                <a:close/>
              </a:path>
              <a:path w="39369" h="19050">
                <a:moveTo>
                  <a:pt x="28435" y="14935"/>
                </a:moveTo>
                <a:lnTo>
                  <a:pt x="23952" y="12306"/>
                </a:lnTo>
                <a:lnTo>
                  <a:pt x="18770" y="9321"/>
                </a:lnTo>
                <a:lnTo>
                  <a:pt x="13030" y="6235"/>
                </a:lnTo>
                <a:lnTo>
                  <a:pt x="28435" y="14935"/>
                </a:lnTo>
                <a:close/>
              </a:path>
              <a:path w="39369" h="19050">
                <a:moveTo>
                  <a:pt x="38862" y="18719"/>
                </a:moveTo>
                <a:lnTo>
                  <a:pt x="37604" y="17780"/>
                </a:lnTo>
                <a:lnTo>
                  <a:pt x="26479" y="12585"/>
                </a:lnTo>
                <a:lnTo>
                  <a:pt x="37122" y="18300"/>
                </a:lnTo>
                <a:lnTo>
                  <a:pt x="38862" y="1871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41723" y="2788258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4" h="1905">
                <a:moveTo>
                  <a:pt x="10393" y="0"/>
                </a:moveTo>
                <a:lnTo>
                  <a:pt x="6731" y="600"/>
                </a:lnTo>
                <a:lnTo>
                  <a:pt x="0" y="1839"/>
                </a:lnTo>
                <a:lnTo>
                  <a:pt x="2908" y="1712"/>
                </a:lnTo>
                <a:lnTo>
                  <a:pt x="9585" y="287"/>
                </a:lnTo>
                <a:lnTo>
                  <a:pt x="10393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9698" y="153656"/>
            <a:ext cx="2666365" cy="2667000"/>
          </a:xfrm>
          <a:custGeom>
            <a:avLst/>
            <a:gdLst/>
            <a:ahLst/>
            <a:cxnLst/>
            <a:rect l="l" t="t" r="r" b="b"/>
            <a:pathLst>
              <a:path w="2666365" h="2667000">
                <a:moveTo>
                  <a:pt x="25196" y="1440675"/>
                </a:moveTo>
                <a:lnTo>
                  <a:pt x="24650" y="1435100"/>
                </a:lnTo>
                <a:lnTo>
                  <a:pt x="24104" y="1435100"/>
                </a:lnTo>
                <a:lnTo>
                  <a:pt x="25196" y="1440675"/>
                </a:lnTo>
                <a:close/>
              </a:path>
              <a:path w="2666365" h="2667000">
                <a:moveTo>
                  <a:pt x="26593" y="1447800"/>
                </a:moveTo>
                <a:lnTo>
                  <a:pt x="25196" y="1440675"/>
                </a:lnTo>
                <a:lnTo>
                  <a:pt x="25882" y="1447800"/>
                </a:lnTo>
                <a:lnTo>
                  <a:pt x="26593" y="1447800"/>
                </a:lnTo>
                <a:close/>
              </a:path>
              <a:path w="2666365" h="2667000">
                <a:moveTo>
                  <a:pt x="82003" y="1712544"/>
                </a:moveTo>
                <a:lnTo>
                  <a:pt x="78257" y="1691551"/>
                </a:lnTo>
                <a:lnTo>
                  <a:pt x="76809" y="1689811"/>
                </a:lnTo>
                <a:lnTo>
                  <a:pt x="77000" y="1694116"/>
                </a:lnTo>
                <a:lnTo>
                  <a:pt x="82003" y="1712544"/>
                </a:lnTo>
                <a:close/>
              </a:path>
              <a:path w="2666365" h="2667000">
                <a:moveTo>
                  <a:pt x="92405" y="901700"/>
                </a:moveTo>
                <a:lnTo>
                  <a:pt x="91097" y="901700"/>
                </a:lnTo>
                <a:lnTo>
                  <a:pt x="88646" y="914400"/>
                </a:lnTo>
                <a:lnTo>
                  <a:pt x="86055" y="927100"/>
                </a:lnTo>
                <a:lnTo>
                  <a:pt x="90322" y="914400"/>
                </a:lnTo>
                <a:lnTo>
                  <a:pt x="92405" y="901700"/>
                </a:lnTo>
                <a:close/>
              </a:path>
              <a:path w="2666365" h="2667000">
                <a:moveTo>
                  <a:pt x="92887" y="914400"/>
                </a:moveTo>
                <a:lnTo>
                  <a:pt x="92798" y="912050"/>
                </a:lnTo>
                <a:lnTo>
                  <a:pt x="92329" y="914400"/>
                </a:lnTo>
                <a:lnTo>
                  <a:pt x="92887" y="914400"/>
                </a:lnTo>
                <a:close/>
              </a:path>
              <a:path w="2666365" h="2667000">
                <a:moveTo>
                  <a:pt x="97497" y="889000"/>
                </a:moveTo>
                <a:lnTo>
                  <a:pt x="95643" y="889000"/>
                </a:lnTo>
                <a:lnTo>
                  <a:pt x="93421" y="901700"/>
                </a:lnTo>
                <a:lnTo>
                  <a:pt x="92405" y="901700"/>
                </a:lnTo>
                <a:lnTo>
                  <a:pt x="92798" y="912050"/>
                </a:lnTo>
                <a:lnTo>
                  <a:pt x="97497" y="889000"/>
                </a:lnTo>
                <a:close/>
              </a:path>
              <a:path w="2666365" h="2667000">
                <a:moveTo>
                  <a:pt x="98259" y="887310"/>
                </a:moveTo>
                <a:lnTo>
                  <a:pt x="97497" y="889000"/>
                </a:lnTo>
                <a:lnTo>
                  <a:pt x="97942" y="889000"/>
                </a:lnTo>
                <a:lnTo>
                  <a:pt x="98259" y="887310"/>
                </a:lnTo>
                <a:close/>
              </a:path>
              <a:path w="2666365" h="2667000">
                <a:moveTo>
                  <a:pt x="109308" y="800100"/>
                </a:moveTo>
                <a:lnTo>
                  <a:pt x="106057" y="812800"/>
                </a:lnTo>
                <a:lnTo>
                  <a:pt x="108978" y="806767"/>
                </a:lnTo>
                <a:lnTo>
                  <a:pt x="109308" y="800100"/>
                </a:lnTo>
                <a:close/>
              </a:path>
              <a:path w="2666365" h="2667000">
                <a:moveTo>
                  <a:pt x="114096" y="1816100"/>
                </a:moveTo>
                <a:lnTo>
                  <a:pt x="112280" y="1803400"/>
                </a:lnTo>
                <a:lnTo>
                  <a:pt x="110680" y="1803400"/>
                </a:lnTo>
                <a:lnTo>
                  <a:pt x="114096" y="1816100"/>
                </a:lnTo>
                <a:close/>
              </a:path>
              <a:path w="2666365" h="2667000">
                <a:moveTo>
                  <a:pt x="115379" y="838200"/>
                </a:moveTo>
                <a:lnTo>
                  <a:pt x="113461" y="838200"/>
                </a:lnTo>
                <a:lnTo>
                  <a:pt x="109258" y="850900"/>
                </a:lnTo>
                <a:lnTo>
                  <a:pt x="104889" y="863600"/>
                </a:lnTo>
                <a:lnTo>
                  <a:pt x="102641" y="876300"/>
                </a:lnTo>
                <a:lnTo>
                  <a:pt x="100304" y="876300"/>
                </a:lnTo>
                <a:lnTo>
                  <a:pt x="98259" y="887310"/>
                </a:lnTo>
                <a:lnTo>
                  <a:pt x="103276" y="876300"/>
                </a:lnTo>
                <a:lnTo>
                  <a:pt x="109347" y="863600"/>
                </a:lnTo>
                <a:lnTo>
                  <a:pt x="115379" y="838200"/>
                </a:lnTo>
                <a:close/>
              </a:path>
              <a:path w="2666365" h="2667000">
                <a:moveTo>
                  <a:pt x="165049" y="736600"/>
                </a:moveTo>
                <a:lnTo>
                  <a:pt x="164236" y="736600"/>
                </a:lnTo>
                <a:lnTo>
                  <a:pt x="158838" y="749300"/>
                </a:lnTo>
                <a:lnTo>
                  <a:pt x="148628" y="774700"/>
                </a:lnTo>
                <a:lnTo>
                  <a:pt x="161315" y="749300"/>
                </a:lnTo>
                <a:lnTo>
                  <a:pt x="165049" y="736600"/>
                </a:lnTo>
                <a:close/>
              </a:path>
              <a:path w="2666365" h="2667000">
                <a:moveTo>
                  <a:pt x="165887" y="736600"/>
                </a:moveTo>
                <a:lnTo>
                  <a:pt x="165709" y="734352"/>
                </a:lnTo>
                <a:lnTo>
                  <a:pt x="165049" y="736600"/>
                </a:lnTo>
                <a:lnTo>
                  <a:pt x="165887" y="736600"/>
                </a:lnTo>
                <a:close/>
              </a:path>
              <a:path w="2666365" h="2667000">
                <a:moveTo>
                  <a:pt x="225298" y="2033943"/>
                </a:moveTo>
                <a:lnTo>
                  <a:pt x="225158" y="2027504"/>
                </a:lnTo>
                <a:lnTo>
                  <a:pt x="221792" y="2022132"/>
                </a:lnTo>
                <a:lnTo>
                  <a:pt x="225298" y="2033943"/>
                </a:lnTo>
                <a:close/>
              </a:path>
              <a:path w="2666365" h="2667000">
                <a:moveTo>
                  <a:pt x="316496" y="504939"/>
                </a:moveTo>
                <a:lnTo>
                  <a:pt x="314794" y="508000"/>
                </a:lnTo>
                <a:lnTo>
                  <a:pt x="316153" y="508000"/>
                </a:lnTo>
                <a:lnTo>
                  <a:pt x="316496" y="504939"/>
                </a:lnTo>
                <a:close/>
              </a:path>
              <a:path w="2666365" h="2667000">
                <a:moveTo>
                  <a:pt x="350761" y="2197100"/>
                </a:moveTo>
                <a:lnTo>
                  <a:pt x="339534" y="2189873"/>
                </a:lnTo>
                <a:lnTo>
                  <a:pt x="345401" y="2197100"/>
                </a:lnTo>
                <a:lnTo>
                  <a:pt x="350761" y="2197100"/>
                </a:lnTo>
                <a:close/>
              </a:path>
              <a:path w="2666365" h="2667000">
                <a:moveTo>
                  <a:pt x="352882" y="2199157"/>
                </a:moveTo>
                <a:lnTo>
                  <a:pt x="351828" y="2197100"/>
                </a:lnTo>
                <a:lnTo>
                  <a:pt x="350761" y="2197100"/>
                </a:lnTo>
                <a:lnTo>
                  <a:pt x="352882" y="2199157"/>
                </a:lnTo>
                <a:close/>
              </a:path>
              <a:path w="2666365" h="2667000">
                <a:moveTo>
                  <a:pt x="368020" y="2222500"/>
                </a:moveTo>
                <a:lnTo>
                  <a:pt x="363905" y="2209800"/>
                </a:lnTo>
                <a:lnTo>
                  <a:pt x="352882" y="2199157"/>
                </a:lnTo>
                <a:lnTo>
                  <a:pt x="358394" y="2209800"/>
                </a:lnTo>
                <a:lnTo>
                  <a:pt x="360654" y="2209800"/>
                </a:lnTo>
                <a:lnTo>
                  <a:pt x="368020" y="2222500"/>
                </a:lnTo>
                <a:close/>
              </a:path>
              <a:path w="2666365" h="2667000">
                <a:moveTo>
                  <a:pt x="370332" y="441706"/>
                </a:moveTo>
                <a:lnTo>
                  <a:pt x="369874" y="442150"/>
                </a:lnTo>
                <a:lnTo>
                  <a:pt x="369303" y="442696"/>
                </a:lnTo>
                <a:lnTo>
                  <a:pt x="368896" y="443103"/>
                </a:lnTo>
                <a:lnTo>
                  <a:pt x="369366" y="442912"/>
                </a:lnTo>
                <a:lnTo>
                  <a:pt x="369747" y="442417"/>
                </a:lnTo>
                <a:lnTo>
                  <a:pt x="369976" y="442150"/>
                </a:lnTo>
                <a:lnTo>
                  <a:pt x="370332" y="441706"/>
                </a:lnTo>
                <a:close/>
              </a:path>
              <a:path w="2666365" h="2667000">
                <a:moveTo>
                  <a:pt x="376758" y="419100"/>
                </a:moveTo>
                <a:lnTo>
                  <a:pt x="374065" y="419100"/>
                </a:lnTo>
                <a:lnTo>
                  <a:pt x="369074" y="427189"/>
                </a:lnTo>
                <a:lnTo>
                  <a:pt x="376758" y="419100"/>
                </a:lnTo>
                <a:close/>
              </a:path>
              <a:path w="2666365" h="2667000">
                <a:moveTo>
                  <a:pt x="422109" y="2264270"/>
                </a:moveTo>
                <a:lnTo>
                  <a:pt x="414985" y="2257552"/>
                </a:lnTo>
                <a:lnTo>
                  <a:pt x="407631" y="2250490"/>
                </a:lnTo>
                <a:lnTo>
                  <a:pt x="400392" y="2243290"/>
                </a:lnTo>
                <a:lnTo>
                  <a:pt x="393623" y="2236203"/>
                </a:lnTo>
                <a:lnTo>
                  <a:pt x="406069" y="2249627"/>
                </a:lnTo>
                <a:lnTo>
                  <a:pt x="414870" y="2259596"/>
                </a:lnTo>
                <a:lnTo>
                  <a:pt x="420166" y="2264880"/>
                </a:lnTo>
                <a:lnTo>
                  <a:pt x="422109" y="2264270"/>
                </a:lnTo>
                <a:close/>
              </a:path>
              <a:path w="2666365" h="2667000">
                <a:moveTo>
                  <a:pt x="447319" y="2336800"/>
                </a:moveTo>
                <a:lnTo>
                  <a:pt x="439166" y="2324785"/>
                </a:lnTo>
                <a:lnTo>
                  <a:pt x="440182" y="2336800"/>
                </a:lnTo>
                <a:lnTo>
                  <a:pt x="447319" y="2336800"/>
                </a:lnTo>
                <a:close/>
              </a:path>
              <a:path w="2666365" h="2667000">
                <a:moveTo>
                  <a:pt x="591489" y="2410409"/>
                </a:moveTo>
                <a:lnTo>
                  <a:pt x="588695" y="2409012"/>
                </a:lnTo>
                <a:lnTo>
                  <a:pt x="589940" y="2409926"/>
                </a:lnTo>
                <a:lnTo>
                  <a:pt x="590715" y="2410295"/>
                </a:lnTo>
                <a:lnTo>
                  <a:pt x="591185" y="2410409"/>
                </a:lnTo>
                <a:lnTo>
                  <a:pt x="591489" y="2410409"/>
                </a:lnTo>
                <a:close/>
              </a:path>
              <a:path w="2666365" h="2667000">
                <a:moveTo>
                  <a:pt x="642035" y="190500"/>
                </a:moveTo>
                <a:lnTo>
                  <a:pt x="638860" y="190500"/>
                </a:lnTo>
                <a:lnTo>
                  <a:pt x="636854" y="194703"/>
                </a:lnTo>
                <a:lnTo>
                  <a:pt x="642035" y="190500"/>
                </a:lnTo>
                <a:close/>
              </a:path>
              <a:path w="2666365" h="2667000">
                <a:moveTo>
                  <a:pt x="646074" y="214325"/>
                </a:moveTo>
                <a:lnTo>
                  <a:pt x="640029" y="218655"/>
                </a:lnTo>
                <a:lnTo>
                  <a:pt x="637235" y="220789"/>
                </a:lnTo>
                <a:lnTo>
                  <a:pt x="635546" y="222161"/>
                </a:lnTo>
                <a:lnTo>
                  <a:pt x="646074" y="214325"/>
                </a:lnTo>
                <a:close/>
              </a:path>
              <a:path w="2666365" h="2667000">
                <a:moveTo>
                  <a:pt x="714375" y="2527300"/>
                </a:moveTo>
                <a:lnTo>
                  <a:pt x="710819" y="2524645"/>
                </a:lnTo>
                <a:lnTo>
                  <a:pt x="711962" y="2527300"/>
                </a:lnTo>
                <a:lnTo>
                  <a:pt x="714375" y="2527300"/>
                </a:lnTo>
                <a:close/>
              </a:path>
              <a:path w="2666365" h="2667000">
                <a:moveTo>
                  <a:pt x="735291" y="177800"/>
                </a:moveTo>
                <a:lnTo>
                  <a:pt x="726097" y="177800"/>
                </a:lnTo>
                <a:lnTo>
                  <a:pt x="716368" y="190500"/>
                </a:lnTo>
                <a:lnTo>
                  <a:pt x="735291" y="177800"/>
                </a:lnTo>
                <a:close/>
              </a:path>
              <a:path w="2666365" h="2667000">
                <a:moveTo>
                  <a:pt x="738695" y="175514"/>
                </a:moveTo>
                <a:lnTo>
                  <a:pt x="735291" y="177800"/>
                </a:lnTo>
                <a:lnTo>
                  <a:pt x="737387" y="177800"/>
                </a:lnTo>
                <a:lnTo>
                  <a:pt x="738695" y="175514"/>
                </a:lnTo>
                <a:close/>
              </a:path>
              <a:path w="2666365" h="2667000">
                <a:moveTo>
                  <a:pt x="784669" y="2527300"/>
                </a:moveTo>
                <a:lnTo>
                  <a:pt x="769759" y="2514600"/>
                </a:lnTo>
                <a:lnTo>
                  <a:pt x="769366" y="2514600"/>
                </a:lnTo>
                <a:lnTo>
                  <a:pt x="784669" y="2527300"/>
                </a:lnTo>
                <a:close/>
              </a:path>
              <a:path w="2666365" h="2667000">
                <a:moveTo>
                  <a:pt x="804697" y="139700"/>
                </a:moveTo>
                <a:lnTo>
                  <a:pt x="799426" y="139700"/>
                </a:lnTo>
                <a:lnTo>
                  <a:pt x="797382" y="144233"/>
                </a:lnTo>
                <a:lnTo>
                  <a:pt x="804697" y="139700"/>
                </a:lnTo>
                <a:close/>
              </a:path>
              <a:path w="2666365" h="2667000">
                <a:moveTo>
                  <a:pt x="829716" y="127000"/>
                </a:moveTo>
                <a:lnTo>
                  <a:pt x="825398" y="127000"/>
                </a:lnTo>
                <a:lnTo>
                  <a:pt x="804697" y="139700"/>
                </a:lnTo>
                <a:lnTo>
                  <a:pt x="818921" y="139700"/>
                </a:lnTo>
                <a:lnTo>
                  <a:pt x="829716" y="127000"/>
                </a:lnTo>
                <a:close/>
              </a:path>
              <a:path w="2666365" h="2667000">
                <a:moveTo>
                  <a:pt x="853795" y="88900"/>
                </a:moveTo>
                <a:lnTo>
                  <a:pt x="852678" y="88900"/>
                </a:lnTo>
                <a:lnTo>
                  <a:pt x="851230" y="91300"/>
                </a:lnTo>
                <a:lnTo>
                  <a:pt x="852157" y="91046"/>
                </a:lnTo>
                <a:lnTo>
                  <a:pt x="853795" y="88900"/>
                </a:lnTo>
                <a:close/>
              </a:path>
              <a:path w="2666365" h="2667000">
                <a:moveTo>
                  <a:pt x="886002" y="2571254"/>
                </a:moveTo>
                <a:lnTo>
                  <a:pt x="880224" y="2565400"/>
                </a:lnTo>
                <a:lnTo>
                  <a:pt x="876312" y="2565400"/>
                </a:lnTo>
                <a:lnTo>
                  <a:pt x="878103" y="2568473"/>
                </a:lnTo>
                <a:lnTo>
                  <a:pt x="886002" y="2571254"/>
                </a:lnTo>
                <a:close/>
              </a:path>
              <a:path w="2666365" h="2667000">
                <a:moveTo>
                  <a:pt x="994486" y="2628900"/>
                </a:moveTo>
                <a:lnTo>
                  <a:pt x="987056" y="2616200"/>
                </a:lnTo>
                <a:lnTo>
                  <a:pt x="992073" y="2628900"/>
                </a:lnTo>
                <a:lnTo>
                  <a:pt x="994486" y="2628900"/>
                </a:lnTo>
                <a:close/>
              </a:path>
              <a:path w="2666365" h="2667000">
                <a:moveTo>
                  <a:pt x="1509229" y="2664612"/>
                </a:moveTo>
                <a:lnTo>
                  <a:pt x="1505864" y="2667000"/>
                </a:lnTo>
                <a:lnTo>
                  <a:pt x="1507947" y="2667000"/>
                </a:lnTo>
                <a:lnTo>
                  <a:pt x="1509229" y="2664612"/>
                </a:lnTo>
                <a:close/>
              </a:path>
              <a:path w="2666365" h="2667000">
                <a:moveTo>
                  <a:pt x="1533715" y="25400"/>
                </a:moveTo>
                <a:lnTo>
                  <a:pt x="1508582" y="12700"/>
                </a:lnTo>
                <a:lnTo>
                  <a:pt x="1430604" y="12700"/>
                </a:lnTo>
                <a:lnTo>
                  <a:pt x="1396771" y="0"/>
                </a:lnTo>
                <a:lnTo>
                  <a:pt x="1188402" y="0"/>
                </a:lnTo>
                <a:lnTo>
                  <a:pt x="1182027" y="12700"/>
                </a:lnTo>
                <a:lnTo>
                  <a:pt x="1104633" y="12700"/>
                </a:lnTo>
                <a:lnTo>
                  <a:pt x="1093203" y="25400"/>
                </a:lnTo>
                <a:lnTo>
                  <a:pt x="1059865" y="25400"/>
                </a:lnTo>
                <a:lnTo>
                  <a:pt x="1047877" y="38100"/>
                </a:lnTo>
                <a:lnTo>
                  <a:pt x="1023518" y="38100"/>
                </a:lnTo>
                <a:lnTo>
                  <a:pt x="997775" y="50800"/>
                </a:lnTo>
                <a:lnTo>
                  <a:pt x="973124" y="50800"/>
                </a:lnTo>
                <a:lnTo>
                  <a:pt x="959726" y="63500"/>
                </a:lnTo>
                <a:lnTo>
                  <a:pt x="928166" y="63500"/>
                </a:lnTo>
                <a:lnTo>
                  <a:pt x="873074" y="88900"/>
                </a:lnTo>
                <a:lnTo>
                  <a:pt x="860298" y="88900"/>
                </a:lnTo>
                <a:lnTo>
                  <a:pt x="852157" y="91046"/>
                </a:lnTo>
                <a:lnTo>
                  <a:pt x="848347" y="96050"/>
                </a:lnTo>
                <a:lnTo>
                  <a:pt x="851230" y="91300"/>
                </a:lnTo>
                <a:lnTo>
                  <a:pt x="812203" y="101600"/>
                </a:lnTo>
                <a:lnTo>
                  <a:pt x="765581" y="127000"/>
                </a:lnTo>
                <a:lnTo>
                  <a:pt x="720928" y="152400"/>
                </a:lnTo>
                <a:lnTo>
                  <a:pt x="678688" y="177800"/>
                </a:lnTo>
                <a:lnTo>
                  <a:pt x="669785" y="177800"/>
                </a:lnTo>
                <a:lnTo>
                  <a:pt x="661733" y="190500"/>
                </a:lnTo>
                <a:lnTo>
                  <a:pt x="642035" y="190500"/>
                </a:lnTo>
                <a:lnTo>
                  <a:pt x="633780" y="203200"/>
                </a:lnTo>
                <a:lnTo>
                  <a:pt x="632802" y="203200"/>
                </a:lnTo>
                <a:lnTo>
                  <a:pt x="636854" y="194703"/>
                </a:lnTo>
                <a:lnTo>
                  <a:pt x="626376" y="203200"/>
                </a:lnTo>
                <a:lnTo>
                  <a:pt x="624293" y="203200"/>
                </a:lnTo>
                <a:lnTo>
                  <a:pt x="614032" y="215900"/>
                </a:lnTo>
                <a:lnTo>
                  <a:pt x="603427" y="215900"/>
                </a:lnTo>
                <a:lnTo>
                  <a:pt x="595693" y="228600"/>
                </a:lnTo>
                <a:lnTo>
                  <a:pt x="590448" y="228600"/>
                </a:lnTo>
                <a:lnTo>
                  <a:pt x="583323" y="241300"/>
                </a:lnTo>
                <a:lnTo>
                  <a:pt x="572681" y="241300"/>
                </a:lnTo>
                <a:lnTo>
                  <a:pt x="560997" y="254000"/>
                </a:lnTo>
                <a:lnTo>
                  <a:pt x="547281" y="266700"/>
                </a:lnTo>
                <a:lnTo>
                  <a:pt x="532879" y="266700"/>
                </a:lnTo>
                <a:lnTo>
                  <a:pt x="519125" y="279400"/>
                </a:lnTo>
                <a:lnTo>
                  <a:pt x="514032" y="279400"/>
                </a:lnTo>
                <a:lnTo>
                  <a:pt x="505358" y="292100"/>
                </a:lnTo>
                <a:lnTo>
                  <a:pt x="482307" y="317500"/>
                </a:lnTo>
                <a:lnTo>
                  <a:pt x="470865" y="317500"/>
                </a:lnTo>
                <a:lnTo>
                  <a:pt x="460819" y="330200"/>
                </a:lnTo>
                <a:lnTo>
                  <a:pt x="453390" y="342900"/>
                </a:lnTo>
                <a:lnTo>
                  <a:pt x="451815" y="342900"/>
                </a:lnTo>
                <a:lnTo>
                  <a:pt x="440728" y="355600"/>
                </a:lnTo>
                <a:lnTo>
                  <a:pt x="430174" y="355600"/>
                </a:lnTo>
                <a:lnTo>
                  <a:pt x="420306" y="368300"/>
                </a:lnTo>
                <a:lnTo>
                  <a:pt x="411264" y="381000"/>
                </a:lnTo>
                <a:lnTo>
                  <a:pt x="402894" y="381000"/>
                </a:lnTo>
                <a:lnTo>
                  <a:pt x="389458" y="393700"/>
                </a:lnTo>
                <a:lnTo>
                  <a:pt x="376758" y="419100"/>
                </a:lnTo>
                <a:lnTo>
                  <a:pt x="383159" y="419100"/>
                </a:lnTo>
                <a:lnTo>
                  <a:pt x="384213" y="431800"/>
                </a:lnTo>
                <a:lnTo>
                  <a:pt x="370332" y="444500"/>
                </a:lnTo>
                <a:lnTo>
                  <a:pt x="378625" y="444500"/>
                </a:lnTo>
                <a:lnTo>
                  <a:pt x="388137" y="431800"/>
                </a:lnTo>
                <a:lnTo>
                  <a:pt x="399554" y="419100"/>
                </a:lnTo>
                <a:lnTo>
                  <a:pt x="413588" y="406400"/>
                </a:lnTo>
                <a:lnTo>
                  <a:pt x="401002" y="406400"/>
                </a:lnTo>
                <a:lnTo>
                  <a:pt x="417372" y="393700"/>
                </a:lnTo>
                <a:lnTo>
                  <a:pt x="426758" y="381000"/>
                </a:lnTo>
                <a:lnTo>
                  <a:pt x="437286" y="381000"/>
                </a:lnTo>
                <a:lnTo>
                  <a:pt x="457073" y="368300"/>
                </a:lnTo>
                <a:lnTo>
                  <a:pt x="451815" y="368300"/>
                </a:lnTo>
                <a:lnTo>
                  <a:pt x="452970" y="355600"/>
                </a:lnTo>
                <a:lnTo>
                  <a:pt x="459651" y="355600"/>
                </a:lnTo>
                <a:lnTo>
                  <a:pt x="470954" y="342900"/>
                </a:lnTo>
                <a:lnTo>
                  <a:pt x="476719" y="342900"/>
                </a:lnTo>
                <a:lnTo>
                  <a:pt x="470776" y="355600"/>
                </a:lnTo>
                <a:lnTo>
                  <a:pt x="480555" y="342900"/>
                </a:lnTo>
                <a:lnTo>
                  <a:pt x="490461" y="330200"/>
                </a:lnTo>
                <a:lnTo>
                  <a:pt x="500557" y="317500"/>
                </a:lnTo>
                <a:lnTo>
                  <a:pt x="510933" y="304800"/>
                </a:lnTo>
                <a:lnTo>
                  <a:pt x="506857" y="317500"/>
                </a:lnTo>
                <a:lnTo>
                  <a:pt x="515442" y="317500"/>
                </a:lnTo>
                <a:lnTo>
                  <a:pt x="523671" y="304800"/>
                </a:lnTo>
                <a:lnTo>
                  <a:pt x="534263" y="304800"/>
                </a:lnTo>
                <a:lnTo>
                  <a:pt x="542671" y="292100"/>
                </a:lnTo>
                <a:lnTo>
                  <a:pt x="552081" y="292100"/>
                </a:lnTo>
                <a:lnTo>
                  <a:pt x="561416" y="279400"/>
                </a:lnTo>
                <a:lnTo>
                  <a:pt x="569582" y="279400"/>
                </a:lnTo>
                <a:lnTo>
                  <a:pt x="575551" y="266700"/>
                </a:lnTo>
                <a:lnTo>
                  <a:pt x="554786" y="279400"/>
                </a:lnTo>
                <a:lnTo>
                  <a:pt x="572300" y="266700"/>
                </a:lnTo>
                <a:lnTo>
                  <a:pt x="585546" y="254000"/>
                </a:lnTo>
                <a:lnTo>
                  <a:pt x="605459" y="241300"/>
                </a:lnTo>
                <a:lnTo>
                  <a:pt x="614845" y="228600"/>
                </a:lnTo>
                <a:lnTo>
                  <a:pt x="625602" y="228600"/>
                </a:lnTo>
                <a:lnTo>
                  <a:pt x="639318" y="215900"/>
                </a:lnTo>
                <a:lnTo>
                  <a:pt x="653351" y="206171"/>
                </a:lnTo>
                <a:lnTo>
                  <a:pt x="652868" y="213296"/>
                </a:lnTo>
                <a:lnTo>
                  <a:pt x="636231" y="222542"/>
                </a:lnTo>
                <a:lnTo>
                  <a:pt x="635533" y="222173"/>
                </a:lnTo>
                <a:lnTo>
                  <a:pt x="613003" y="238252"/>
                </a:lnTo>
                <a:lnTo>
                  <a:pt x="610260" y="241236"/>
                </a:lnTo>
                <a:lnTo>
                  <a:pt x="615048" y="240728"/>
                </a:lnTo>
                <a:lnTo>
                  <a:pt x="631926" y="229984"/>
                </a:lnTo>
                <a:lnTo>
                  <a:pt x="639635" y="222415"/>
                </a:lnTo>
                <a:lnTo>
                  <a:pt x="652792" y="214439"/>
                </a:lnTo>
                <a:lnTo>
                  <a:pt x="652703" y="215900"/>
                </a:lnTo>
                <a:lnTo>
                  <a:pt x="658431" y="215900"/>
                </a:lnTo>
                <a:lnTo>
                  <a:pt x="674027" y="203200"/>
                </a:lnTo>
                <a:lnTo>
                  <a:pt x="687324" y="190500"/>
                </a:lnTo>
                <a:lnTo>
                  <a:pt x="709688" y="177800"/>
                </a:lnTo>
                <a:lnTo>
                  <a:pt x="739686" y="152400"/>
                </a:lnTo>
                <a:lnTo>
                  <a:pt x="775944" y="127000"/>
                </a:lnTo>
                <a:lnTo>
                  <a:pt x="796721" y="127000"/>
                </a:lnTo>
                <a:lnTo>
                  <a:pt x="806615" y="114300"/>
                </a:lnTo>
                <a:lnTo>
                  <a:pt x="815886" y="114300"/>
                </a:lnTo>
                <a:lnTo>
                  <a:pt x="802055" y="127000"/>
                </a:lnTo>
                <a:lnTo>
                  <a:pt x="786015" y="139700"/>
                </a:lnTo>
                <a:lnTo>
                  <a:pt x="768565" y="139700"/>
                </a:lnTo>
                <a:lnTo>
                  <a:pt x="750747" y="152400"/>
                </a:lnTo>
                <a:lnTo>
                  <a:pt x="733399" y="165100"/>
                </a:lnTo>
                <a:lnTo>
                  <a:pt x="717207" y="177800"/>
                </a:lnTo>
                <a:lnTo>
                  <a:pt x="702868" y="190500"/>
                </a:lnTo>
                <a:lnTo>
                  <a:pt x="713854" y="190500"/>
                </a:lnTo>
                <a:lnTo>
                  <a:pt x="718769" y="177800"/>
                </a:lnTo>
                <a:lnTo>
                  <a:pt x="725563" y="177800"/>
                </a:lnTo>
                <a:lnTo>
                  <a:pt x="742188" y="165100"/>
                </a:lnTo>
                <a:lnTo>
                  <a:pt x="744626" y="165100"/>
                </a:lnTo>
                <a:lnTo>
                  <a:pt x="738695" y="175514"/>
                </a:lnTo>
                <a:lnTo>
                  <a:pt x="754214" y="165100"/>
                </a:lnTo>
                <a:lnTo>
                  <a:pt x="763676" y="165100"/>
                </a:lnTo>
                <a:lnTo>
                  <a:pt x="764184" y="165100"/>
                </a:lnTo>
                <a:lnTo>
                  <a:pt x="773315" y="165100"/>
                </a:lnTo>
                <a:lnTo>
                  <a:pt x="792683" y="152400"/>
                </a:lnTo>
                <a:lnTo>
                  <a:pt x="793673" y="152400"/>
                </a:lnTo>
                <a:lnTo>
                  <a:pt x="797382" y="144233"/>
                </a:lnTo>
                <a:lnTo>
                  <a:pt x="764349" y="164680"/>
                </a:lnTo>
                <a:lnTo>
                  <a:pt x="769200" y="152400"/>
                </a:lnTo>
                <a:lnTo>
                  <a:pt x="778179" y="152400"/>
                </a:lnTo>
                <a:lnTo>
                  <a:pt x="790562" y="139700"/>
                </a:lnTo>
                <a:lnTo>
                  <a:pt x="797864" y="139700"/>
                </a:lnTo>
                <a:lnTo>
                  <a:pt x="805789" y="127000"/>
                </a:lnTo>
                <a:lnTo>
                  <a:pt x="823480" y="127000"/>
                </a:lnTo>
                <a:lnTo>
                  <a:pt x="833120" y="114300"/>
                </a:lnTo>
                <a:lnTo>
                  <a:pt x="853427" y="114300"/>
                </a:lnTo>
                <a:lnTo>
                  <a:pt x="863930" y="101600"/>
                </a:lnTo>
                <a:lnTo>
                  <a:pt x="868921" y="101600"/>
                </a:lnTo>
                <a:lnTo>
                  <a:pt x="865606" y="114300"/>
                </a:lnTo>
                <a:lnTo>
                  <a:pt x="877176" y="114300"/>
                </a:lnTo>
                <a:lnTo>
                  <a:pt x="886853" y="101600"/>
                </a:lnTo>
                <a:lnTo>
                  <a:pt x="914222" y="101600"/>
                </a:lnTo>
                <a:lnTo>
                  <a:pt x="924242" y="88900"/>
                </a:lnTo>
                <a:lnTo>
                  <a:pt x="955802" y="88900"/>
                </a:lnTo>
                <a:lnTo>
                  <a:pt x="968209" y="76200"/>
                </a:lnTo>
                <a:lnTo>
                  <a:pt x="1019632" y="76200"/>
                </a:lnTo>
                <a:lnTo>
                  <a:pt x="1025245" y="63500"/>
                </a:lnTo>
                <a:lnTo>
                  <a:pt x="1002880" y="63500"/>
                </a:lnTo>
                <a:lnTo>
                  <a:pt x="1001814" y="50800"/>
                </a:lnTo>
                <a:lnTo>
                  <a:pt x="1008367" y="50800"/>
                </a:lnTo>
                <a:lnTo>
                  <a:pt x="1048664" y="38100"/>
                </a:lnTo>
                <a:lnTo>
                  <a:pt x="1051712" y="38100"/>
                </a:lnTo>
                <a:lnTo>
                  <a:pt x="1046568" y="44234"/>
                </a:lnTo>
                <a:lnTo>
                  <a:pt x="1055497" y="42125"/>
                </a:lnTo>
                <a:lnTo>
                  <a:pt x="1053668" y="38100"/>
                </a:lnTo>
                <a:lnTo>
                  <a:pt x="1102537" y="38100"/>
                </a:lnTo>
                <a:lnTo>
                  <a:pt x="1097775" y="44107"/>
                </a:lnTo>
                <a:lnTo>
                  <a:pt x="1093698" y="44653"/>
                </a:lnTo>
                <a:lnTo>
                  <a:pt x="1088415" y="45059"/>
                </a:lnTo>
                <a:lnTo>
                  <a:pt x="1084872" y="45161"/>
                </a:lnTo>
                <a:lnTo>
                  <a:pt x="1084491" y="45923"/>
                </a:lnTo>
                <a:lnTo>
                  <a:pt x="1088821" y="45745"/>
                </a:lnTo>
                <a:lnTo>
                  <a:pt x="1097622" y="44297"/>
                </a:lnTo>
                <a:lnTo>
                  <a:pt x="1092466" y="50800"/>
                </a:lnTo>
                <a:lnTo>
                  <a:pt x="1113459" y="50800"/>
                </a:lnTo>
                <a:lnTo>
                  <a:pt x="1128560" y="38100"/>
                </a:lnTo>
                <a:lnTo>
                  <a:pt x="1199870" y="38100"/>
                </a:lnTo>
                <a:lnTo>
                  <a:pt x="1212037" y="25400"/>
                </a:lnTo>
                <a:lnTo>
                  <a:pt x="1250530" y="25400"/>
                </a:lnTo>
                <a:lnTo>
                  <a:pt x="1273924" y="13423"/>
                </a:lnTo>
                <a:lnTo>
                  <a:pt x="1280617" y="25400"/>
                </a:lnTo>
                <a:lnTo>
                  <a:pt x="1469707" y="25400"/>
                </a:lnTo>
                <a:lnTo>
                  <a:pt x="1476959" y="38100"/>
                </a:lnTo>
                <a:lnTo>
                  <a:pt x="1482140" y="38100"/>
                </a:lnTo>
                <a:lnTo>
                  <a:pt x="1471269" y="25400"/>
                </a:lnTo>
                <a:lnTo>
                  <a:pt x="1533715" y="25400"/>
                </a:lnTo>
                <a:close/>
              </a:path>
              <a:path w="2666365" h="2667000">
                <a:moveTo>
                  <a:pt x="1598625" y="46367"/>
                </a:moveTo>
                <a:lnTo>
                  <a:pt x="1585569" y="43218"/>
                </a:lnTo>
                <a:lnTo>
                  <a:pt x="1576590" y="42506"/>
                </a:lnTo>
                <a:lnTo>
                  <a:pt x="1563852" y="41173"/>
                </a:lnTo>
                <a:lnTo>
                  <a:pt x="1560220" y="41224"/>
                </a:lnTo>
                <a:lnTo>
                  <a:pt x="1578559" y="44678"/>
                </a:lnTo>
                <a:lnTo>
                  <a:pt x="1585798" y="45212"/>
                </a:lnTo>
                <a:lnTo>
                  <a:pt x="1595602" y="46405"/>
                </a:lnTo>
                <a:lnTo>
                  <a:pt x="1598625" y="46367"/>
                </a:lnTo>
                <a:close/>
              </a:path>
              <a:path w="2666365" h="2667000">
                <a:moveTo>
                  <a:pt x="1606194" y="38100"/>
                </a:moveTo>
                <a:lnTo>
                  <a:pt x="1582470" y="25400"/>
                </a:lnTo>
                <a:lnTo>
                  <a:pt x="1546860" y="25400"/>
                </a:lnTo>
                <a:lnTo>
                  <a:pt x="1549501" y="28587"/>
                </a:lnTo>
                <a:lnTo>
                  <a:pt x="1547672" y="28295"/>
                </a:lnTo>
                <a:lnTo>
                  <a:pt x="1547190" y="28879"/>
                </a:lnTo>
                <a:lnTo>
                  <a:pt x="1550644" y="29959"/>
                </a:lnTo>
                <a:lnTo>
                  <a:pt x="1557426" y="38100"/>
                </a:lnTo>
                <a:lnTo>
                  <a:pt x="1606194" y="38100"/>
                </a:lnTo>
                <a:close/>
              </a:path>
              <a:path w="2666365" h="2667000">
                <a:moveTo>
                  <a:pt x="1661020" y="50800"/>
                </a:moveTo>
                <a:lnTo>
                  <a:pt x="1629791" y="38100"/>
                </a:lnTo>
                <a:lnTo>
                  <a:pt x="1609077" y="38100"/>
                </a:lnTo>
                <a:lnTo>
                  <a:pt x="1624965" y="50800"/>
                </a:lnTo>
                <a:lnTo>
                  <a:pt x="1661020" y="50800"/>
                </a:lnTo>
                <a:close/>
              </a:path>
              <a:path w="2666365" h="2667000">
                <a:moveTo>
                  <a:pt x="1732991" y="79324"/>
                </a:moveTo>
                <a:lnTo>
                  <a:pt x="1730298" y="76200"/>
                </a:lnTo>
                <a:lnTo>
                  <a:pt x="1723491" y="76200"/>
                </a:lnTo>
                <a:lnTo>
                  <a:pt x="1732991" y="79324"/>
                </a:lnTo>
                <a:close/>
              </a:path>
              <a:path w="2666365" h="2667000">
                <a:moveTo>
                  <a:pt x="1758226" y="76200"/>
                </a:moveTo>
                <a:lnTo>
                  <a:pt x="1739277" y="63500"/>
                </a:lnTo>
                <a:lnTo>
                  <a:pt x="1722704" y="63500"/>
                </a:lnTo>
                <a:lnTo>
                  <a:pt x="1707819" y="50800"/>
                </a:lnTo>
                <a:lnTo>
                  <a:pt x="1670011" y="50800"/>
                </a:lnTo>
                <a:lnTo>
                  <a:pt x="1677454" y="62661"/>
                </a:lnTo>
                <a:lnTo>
                  <a:pt x="1673009" y="60502"/>
                </a:lnTo>
                <a:lnTo>
                  <a:pt x="1671015" y="63715"/>
                </a:lnTo>
                <a:lnTo>
                  <a:pt x="1687703" y="66992"/>
                </a:lnTo>
                <a:lnTo>
                  <a:pt x="1678495" y="63754"/>
                </a:lnTo>
                <a:lnTo>
                  <a:pt x="1678343" y="63500"/>
                </a:lnTo>
                <a:lnTo>
                  <a:pt x="1682191" y="63500"/>
                </a:lnTo>
                <a:lnTo>
                  <a:pt x="1686331" y="65138"/>
                </a:lnTo>
                <a:lnTo>
                  <a:pt x="1696351" y="76200"/>
                </a:lnTo>
                <a:lnTo>
                  <a:pt x="1702612" y="76200"/>
                </a:lnTo>
                <a:lnTo>
                  <a:pt x="1693291" y="67894"/>
                </a:lnTo>
                <a:lnTo>
                  <a:pt x="1714258" y="76200"/>
                </a:lnTo>
                <a:lnTo>
                  <a:pt x="1720176" y="76200"/>
                </a:lnTo>
                <a:lnTo>
                  <a:pt x="1701190" y="63500"/>
                </a:lnTo>
                <a:lnTo>
                  <a:pt x="1720151" y="63500"/>
                </a:lnTo>
                <a:lnTo>
                  <a:pt x="1738363" y="76200"/>
                </a:lnTo>
                <a:lnTo>
                  <a:pt x="1758226" y="76200"/>
                </a:lnTo>
                <a:close/>
              </a:path>
              <a:path w="2666365" h="2667000">
                <a:moveTo>
                  <a:pt x="1762201" y="88900"/>
                </a:moveTo>
                <a:lnTo>
                  <a:pt x="1732991" y="79324"/>
                </a:lnTo>
                <a:lnTo>
                  <a:pt x="1741258" y="88900"/>
                </a:lnTo>
                <a:lnTo>
                  <a:pt x="1762201" y="88900"/>
                </a:lnTo>
                <a:close/>
              </a:path>
              <a:path w="2666365" h="2667000">
                <a:moveTo>
                  <a:pt x="1862162" y="127000"/>
                </a:moveTo>
                <a:lnTo>
                  <a:pt x="1855990" y="114300"/>
                </a:lnTo>
                <a:lnTo>
                  <a:pt x="1836369" y="114300"/>
                </a:lnTo>
                <a:lnTo>
                  <a:pt x="1829333" y="101600"/>
                </a:lnTo>
                <a:lnTo>
                  <a:pt x="1833257" y="101600"/>
                </a:lnTo>
                <a:lnTo>
                  <a:pt x="1813204" y="94869"/>
                </a:lnTo>
                <a:lnTo>
                  <a:pt x="1813204" y="101600"/>
                </a:lnTo>
                <a:lnTo>
                  <a:pt x="1813039" y="101600"/>
                </a:lnTo>
                <a:lnTo>
                  <a:pt x="1812937" y="100850"/>
                </a:lnTo>
                <a:lnTo>
                  <a:pt x="1813204" y="101600"/>
                </a:lnTo>
                <a:lnTo>
                  <a:pt x="1813204" y="94869"/>
                </a:lnTo>
                <a:lnTo>
                  <a:pt x="1812086" y="94488"/>
                </a:lnTo>
                <a:lnTo>
                  <a:pt x="1811337" y="88900"/>
                </a:lnTo>
                <a:lnTo>
                  <a:pt x="1808695" y="88900"/>
                </a:lnTo>
                <a:lnTo>
                  <a:pt x="1810486" y="93941"/>
                </a:lnTo>
                <a:lnTo>
                  <a:pt x="1795475" y="88900"/>
                </a:lnTo>
                <a:lnTo>
                  <a:pt x="1777606" y="76200"/>
                </a:lnTo>
                <a:lnTo>
                  <a:pt x="1762086" y="76200"/>
                </a:lnTo>
                <a:lnTo>
                  <a:pt x="1773961" y="88900"/>
                </a:lnTo>
                <a:lnTo>
                  <a:pt x="1770367" y="88900"/>
                </a:lnTo>
                <a:lnTo>
                  <a:pt x="1778584" y="101600"/>
                </a:lnTo>
                <a:lnTo>
                  <a:pt x="1786801" y="101600"/>
                </a:lnTo>
                <a:lnTo>
                  <a:pt x="1819071" y="114300"/>
                </a:lnTo>
                <a:lnTo>
                  <a:pt x="1834705" y="114300"/>
                </a:lnTo>
                <a:lnTo>
                  <a:pt x="1849513" y="127000"/>
                </a:lnTo>
                <a:lnTo>
                  <a:pt x="1862162" y="127000"/>
                </a:lnTo>
                <a:close/>
              </a:path>
              <a:path w="2666365" h="2667000">
                <a:moveTo>
                  <a:pt x="1872805" y="114173"/>
                </a:moveTo>
                <a:lnTo>
                  <a:pt x="1871052" y="109626"/>
                </a:lnTo>
                <a:lnTo>
                  <a:pt x="1855228" y="103886"/>
                </a:lnTo>
                <a:lnTo>
                  <a:pt x="1846199" y="101523"/>
                </a:lnTo>
                <a:lnTo>
                  <a:pt x="1864017" y="109524"/>
                </a:lnTo>
                <a:lnTo>
                  <a:pt x="1872805" y="114173"/>
                </a:lnTo>
                <a:close/>
              </a:path>
              <a:path w="2666365" h="2667000">
                <a:moveTo>
                  <a:pt x="1875663" y="112522"/>
                </a:moveTo>
                <a:lnTo>
                  <a:pt x="1870925" y="109308"/>
                </a:lnTo>
                <a:lnTo>
                  <a:pt x="1871052" y="109626"/>
                </a:lnTo>
                <a:lnTo>
                  <a:pt x="1871573" y="109816"/>
                </a:lnTo>
                <a:lnTo>
                  <a:pt x="1875663" y="112522"/>
                </a:lnTo>
                <a:close/>
              </a:path>
              <a:path w="2666365" h="2667000">
                <a:moveTo>
                  <a:pt x="1899640" y="152400"/>
                </a:moveTo>
                <a:lnTo>
                  <a:pt x="1892300" y="147942"/>
                </a:lnTo>
                <a:lnTo>
                  <a:pt x="1895690" y="152400"/>
                </a:lnTo>
                <a:lnTo>
                  <a:pt x="1899640" y="152400"/>
                </a:lnTo>
                <a:close/>
              </a:path>
              <a:path w="2666365" h="2667000">
                <a:moveTo>
                  <a:pt x="1901710" y="139700"/>
                </a:moveTo>
                <a:lnTo>
                  <a:pt x="1879117" y="127000"/>
                </a:lnTo>
                <a:lnTo>
                  <a:pt x="1863331" y="127000"/>
                </a:lnTo>
                <a:lnTo>
                  <a:pt x="1876005" y="139700"/>
                </a:lnTo>
                <a:lnTo>
                  <a:pt x="1878723" y="139700"/>
                </a:lnTo>
                <a:lnTo>
                  <a:pt x="1892300" y="147942"/>
                </a:lnTo>
                <a:lnTo>
                  <a:pt x="1886026" y="139700"/>
                </a:lnTo>
                <a:lnTo>
                  <a:pt x="1901710" y="139700"/>
                </a:lnTo>
                <a:close/>
              </a:path>
              <a:path w="2666365" h="2667000">
                <a:moveTo>
                  <a:pt x="1932940" y="152400"/>
                </a:moveTo>
                <a:lnTo>
                  <a:pt x="1926323" y="139700"/>
                </a:lnTo>
                <a:lnTo>
                  <a:pt x="1926132" y="139700"/>
                </a:lnTo>
                <a:lnTo>
                  <a:pt x="1931454" y="152400"/>
                </a:lnTo>
                <a:lnTo>
                  <a:pt x="1932940" y="152400"/>
                </a:lnTo>
                <a:close/>
              </a:path>
              <a:path w="2666365" h="2667000">
                <a:moveTo>
                  <a:pt x="2021763" y="208737"/>
                </a:moveTo>
                <a:lnTo>
                  <a:pt x="2013813" y="202984"/>
                </a:lnTo>
                <a:lnTo>
                  <a:pt x="1993658" y="191147"/>
                </a:lnTo>
                <a:lnTo>
                  <a:pt x="2000732" y="195478"/>
                </a:lnTo>
                <a:lnTo>
                  <a:pt x="2007844" y="199745"/>
                </a:lnTo>
                <a:lnTo>
                  <a:pt x="2014880" y="204101"/>
                </a:lnTo>
                <a:lnTo>
                  <a:pt x="2021763" y="208737"/>
                </a:lnTo>
                <a:close/>
              </a:path>
              <a:path w="2666365" h="2667000">
                <a:moveTo>
                  <a:pt x="2028799" y="193738"/>
                </a:moveTo>
                <a:lnTo>
                  <a:pt x="2028596" y="192824"/>
                </a:lnTo>
                <a:lnTo>
                  <a:pt x="2025129" y="189687"/>
                </a:lnTo>
                <a:lnTo>
                  <a:pt x="2019261" y="186385"/>
                </a:lnTo>
                <a:lnTo>
                  <a:pt x="2006079" y="179235"/>
                </a:lnTo>
                <a:lnTo>
                  <a:pt x="2014131" y="183896"/>
                </a:lnTo>
                <a:lnTo>
                  <a:pt x="2019985" y="187502"/>
                </a:lnTo>
                <a:lnTo>
                  <a:pt x="2024557" y="190601"/>
                </a:lnTo>
                <a:lnTo>
                  <a:pt x="2028799" y="193738"/>
                </a:lnTo>
                <a:close/>
              </a:path>
              <a:path w="2666365" h="2667000">
                <a:moveTo>
                  <a:pt x="2032190" y="193941"/>
                </a:moveTo>
                <a:lnTo>
                  <a:pt x="2024278" y="188925"/>
                </a:lnTo>
                <a:lnTo>
                  <a:pt x="2025129" y="189687"/>
                </a:lnTo>
                <a:lnTo>
                  <a:pt x="2025789" y="190055"/>
                </a:lnTo>
                <a:lnTo>
                  <a:pt x="2032190" y="193941"/>
                </a:lnTo>
                <a:close/>
              </a:path>
              <a:path w="2666365" h="2667000">
                <a:moveTo>
                  <a:pt x="2035390" y="215900"/>
                </a:moveTo>
                <a:lnTo>
                  <a:pt x="2026158" y="206197"/>
                </a:lnTo>
                <a:lnTo>
                  <a:pt x="2020557" y="203200"/>
                </a:lnTo>
                <a:lnTo>
                  <a:pt x="2022132" y="203200"/>
                </a:lnTo>
                <a:lnTo>
                  <a:pt x="2014093" y="190500"/>
                </a:lnTo>
                <a:lnTo>
                  <a:pt x="2006104" y="190500"/>
                </a:lnTo>
                <a:lnTo>
                  <a:pt x="1998040" y="177800"/>
                </a:lnTo>
                <a:lnTo>
                  <a:pt x="1989772" y="177800"/>
                </a:lnTo>
                <a:lnTo>
                  <a:pt x="1987092" y="176060"/>
                </a:lnTo>
                <a:lnTo>
                  <a:pt x="1987092" y="183642"/>
                </a:lnTo>
                <a:lnTo>
                  <a:pt x="1982838" y="177800"/>
                </a:lnTo>
                <a:lnTo>
                  <a:pt x="1983943" y="177800"/>
                </a:lnTo>
                <a:lnTo>
                  <a:pt x="1987092" y="183642"/>
                </a:lnTo>
                <a:lnTo>
                  <a:pt x="1987092" y="176060"/>
                </a:lnTo>
                <a:lnTo>
                  <a:pt x="1950885" y="152400"/>
                </a:lnTo>
                <a:lnTo>
                  <a:pt x="1938959" y="152400"/>
                </a:lnTo>
                <a:lnTo>
                  <a:pt x="1942630" y="160020"/>
                </a:lnTo>
                <a:lnTo>
                  <a:pt x="1931593" y="154228"/>
                </a:lnTo>
                <a:lnTo>
                  <a:pt x="1922945" y="149847"/>
                </a:lnTo>
                <a:lnTo>
                  <a:pt x="1921129" y="149186"/>
                </a:lnTo>
                <a:lnTo>
                  <a:pt x="1913178" y="139700"/>
                </a:lnTo>
                <a:lnTo>
                  <a:pt x="1904415" y="139700"/>
                </a:lnTo>
                <a:lnTo>
                  <a:pt x="1915541" y="152400"/>
                </a:lnTo>
                <a:lnTo>
                  <a:pt x="1923834" y="152400"/>
                </a:lnTo>
                <a:lnTo>
                  <a:pt x="1921510" y="149644"/>
                </a:lnTo>
                <a:lnTo>
                  <a:pt x="1943354" y="161518"/>
                </a:lnTo>
                <a:lnTo>
                  <a:pt x="1945093" y="165100"/>
                </a:lnTo>
                <a:lnTo>
                  <a:pt x="1951583" y="165100"/>
                </a:lnTo>
                <a:lnTo>
                  <a:pt x="1952561" y="165519"/>
                </a:lnTo>
                <a:lnTo>
                  <a:pt x="1957273" y="167678"/>
                </a:lnTo>
                <a:lnTo>
                  <a:pt x="1952345" y="165100"/>
                </a:lnTo>
                <a:lnTo>
                  <a:pt x="1964220" y="165100"/>
                </a:lnTo>
                <a:lnTo>
                  <a:pt x="1968487" y="173520"/>
                </a:lnTo>
                <a:lnTo>
                  <a:pt x="1963496" y="170789"/>
                </a:lnTo>
                <a:lnTo>
                  <a:pt x="1957273" y="167678"/>
                </a:lnTo>
                <a:lnTo>
                  <a:pt x="1964131" y="171437"/>
                </a:lnTo>
                <a:lnTo>
                  <a:pt x="1968741" y="174028"/>
                </a:lnTo>
                <a:lnTo>
                  <a:pt x="1970671" y="177800"/>
                </a:lnTo>
                <a:lnTo>
                  <a:pt x="1975586" y="177800"/>
                </a:lnTo>
                <a:lnTo>
                  <a:pt x="1976107" y="178079"/>
                </a:lnTo>
                <a:lnTo>
                  <a:pt x="1980742" y="180390"/>
                </a:lnTo>
                <a:lnTo>
                  <a:pt x="1976132" y="177800"/>
                </a:lnTo>
                <a:lnTo>
                  <a:pt x="1977364" y="177800"/>
                </a:lnTo>
                <a:lnTo>
                  <a:pt x="1987296" y="184023"/>
                </a:lnTo>
                <a:lnTo>
                  <a:pt x="1990775" y="190500"/>
                </a:lnTo>
                <a:lnTo>
                  <a:pt x="1992071" y="190500"/>
                </a:lnTo>
                <a:lnTo>
                  <a:pt x="1987423" y="184111"/>
                </a:lnTo>
                <a:lnTo>
                  <a:pt x="1997621" y="190500"/>
                </a:lnTo>
                <a:lnTo>
                  <a:pt x="2018309" y="203200"/>
                </a:lnTo>
                <a:lnTo>
                  <a:pt x="2035390" y="215900"/>
                </a:lnTo>
                <a:close/>
              </a:path>
              <a:path w="2666365" h="2667000">
                <a:moveTo>
                  <a:pt x="2060321" y="232410"/>
                </a:moveTo>
                <a:lnTo>
                  <a:pt x="2055685" y="225958"/>
                </a:lnTo>
                <a:lnTo>
                  <a:pt x="2044611" y="221665"/>
                </a:lnTo>
                <a:lnTo>
                  <a:pt x="2060321" y="232410"/>
                </a:lnTo>
                <a:close/>
              </a:path>
              <a:path w="2666365" h="2667000">
                <a:moveTo>
                  <a:pt x="2086749" y="241300"/>
                </a:moveTo>
                <a:lnTo>
                  <a:pt x="2075700" y="228600"/>
                </a:lnTo>
                <a:lnTo>
                  <a:pt x="2070442" y="228600"/>
                </a:lnTo>
                <a:lnTo>
                  <a:pt x="2064499" y="224840"/>
                </a:lnTo>
                <a:lnTo>
                  <a:pt x="2063991" y="224561"/>
                </a:lnTo>
                <a:lnTo>
                  <a:pt x="2055799" y="215900"/>
                </a:lnTo>
                <a:lnTo>
                  <a:pt x="2032596" y="203200"/>
                </a:lnTo>
                <a:lnTo>
                  <a:pt x="2023313" y="203200"/>
                </a:lnTo>
                <a:lnTo>
                  <a:pt x="2026158" y="206197"/>
                </a:lnTo>
                <a:lnTo>
                  <a:pt x="2044357" y="215900"/>
                </a:lnTo>
                <a:lnTo>
                  <a:pt x="2053971" y="220586"/>
                </a:lnTo>
                <a:lnTo>
                  <a:pt x="2061375" y="225640"/>
                </a:lnTo>
                <a:lnTo>
                  <a:pt x="2070493" y="231457"/>
                </a:lnTo>
                <a:lnTo>
                  <a:pt x="2079777" y="241300"/>
                </a:lnTo>
                <a:lnTo>
                  <a:pt x="2086749" y="241300"/>
                </a:lnTo>
                <a:close/>
              </a:path>
              <a:path w="2666365" h="2667000">
                <a:moveTo>
                  <a:pt x="2098052" y="2425700"/>
                </a:moveTo>
                <a:lnTo>
                  <a:pt x="2075040" y="2425700"/>
                </a:lnTo>
                <a:lnTo>
                  <a:pt x="2067471" y="2425700"/>
                </a:lnTo>
                <a:lnTo>
                  <a:pt x="2056155" y="2438400"/>
                </a:lnTo>
                <a:lnTo>
                  <a:pt x="2043684" y="2438400"/>
                </a:lnTo>
                <a:lnTo>
                  <a:pt x="2030526" y="2451100"/>
                </a:lnTo>
                <a:lnTo>
                  <a:pt x="2022729" y="2451100"/>
                </a:lnTo>
                <a:lnTo>
                  <a:pt x="2014067" y="2463800"/>
                </a:lnTo>
                <a:lnTo>
                  <a:pt x="2018715" y="2451100"/>
                </a:lnTo>
                <a:lnTo>
                  <a:pt x="1999056" y="2463800"/>
                </a:lnTo>
                <a:lnTo>
                  <a:pt x="1986267" y="2476500"/>
                </a:lnTo>
                <a:lnTo>
                  <a:pt x="1973922" y="2476500"/>
                </a:lnTo>
                <a:lnTo>
                  <a:pt x="1970392" y="2489200"/>
                </a:lnTo>
                <a:lnTo>
                  <a:pt x="1958594" y="2489200"/>
                </a:lnTo>
                <a:lnTo>
                  <a:pt x="1945982" y="2501900"/>
                </a:lnTo>
                <a:lnTo>
                  <a:pt x="1934629" y="2501900"/>
                </a:lnTo>
                <a:lnTo>
                  <a:pt x="1927466" y="2514600"/>
                </a:lnTo>
                <a:lnTo>
                  <a:pt x="1917395" y="2514600"/>
                </a:lnTo>
                <a:lnTo>
                  <a:pt x="1912137" y="2527300"/>
                </a:lnTo>
                <a:lnTo>
                  <a:pt x="1896554" y="2527300"/>
                </a:lnTo>
                <a:lnTo>
                  <a:pt x="1884959" y="2540000"/>
                </a:lnTo>
                <a:lnTo>
                  <a:pt x="1893544" y="2527300"/>
                </a:lnTo>
                <a:lnTo>
                  <a:pt x="1878685" y="2527300"/>
                </a:lnTo>
                <a:lnTo>
                  <a:pt x="1865998" y="2540000"/>
                </a:lnTo>
                <a:lnTo>
                  <a:pt x="1843214" y="2540000"/>
                </a:lnTo>
                <a:lnTo>
                  <a:pt x="1805165" y="2565400"/>
                </a:lnTo>
                <a:lnTo>
                  <a:pt x="1796618" y="2565400"/>
                </a:lnTo>
                <a:lnTo>
                  <a:pt x="1791703" y="2578100"/>
                </a:lnTo>
                <a:lnTo>
                  <a:pt x="1778774" y="2578100"/>
                </a:lnTo>
                <a:lnTo>
                  <a:pt x="1790077" y="2565400"/>
                </a:lnTo>
                <a:lnTo>
                  <a:pt x="1789176" y="2565400"/>
                </a:lnTo>
                <a:lnTo>
                  <a:pt x="1774329" y="2578100"/>
                </a:lnTo>
                <a:lnTo>
                  <a:pt x="1774088" y="2578100"/>
                </a:lnTo>
                <a:lnTo>
                  <a:pt x="1763242" y="2590800"/>
                </a:lnTo>
                <a:lnTo>
                  <a:pt x="1742452" y="2590800"/>
                </a:lnTo>
                <a:lnTo>
                  <a:pt x="1751926" y="2578100"/>
                </a:lnTo>
                <a:lnTo>
                  <a:pt x="1746250" y="2578100"/>
                </a:lnTo>
                <a:lnTo>
                  <a:pt x="1739569" y="2590800"/>
                </a:lnTo>
                <a:lnTo>
                  <a:pt x="1724228" y="2590800"/>
                </a:lnTo>
                <a:lnTo>
                  <a:pt x="1714398" y="2603500"/>
                </a:lnTo>
                <a:lnTo>
                  <a:pt x="1657413" y="2603500"/>
                </a:lnTo>
                <a:lnTo>
                  <a:pt x="1635709" y="2616200"/>
                </a:lnTo>
                <a:lnTo>
                  <a:pt x="1606918" y="2616200"/>
                </a:lnTo>
                <a:lnTo>
                  <a:pt x="1600669" y="2628900"/>
                </a:lnTo>
                <a:lnTo>
                  <a:pt x="1589455" y="2628900"/>
                </a:lnTo>
                <a:lnTo>
                  <a:pt x="1564792" y="2628900"/>
                </a:lnTo>
                <a:lnTo>
                  <a:pt x="1547622" y="2628900"/>
                </a:lnTo>
                <a:lnTo>
                  <a:pt x="1538389" y="2639999"/>
                </a:lnTo>
                <a:lnTo>
                  <a:pt x="1557896" y="2635758"/>
                </a:lnTo>
                <a:lnTo>
                  <a:pt x="1552016" y="2641600"/>
                </a:lnTo>
                <a:lnTo>
                  <a:pt x="1537055" y="2641600"/>
                </a:lnTo>
                <a:lnTo>
                  <a:pt x="1538389" y="2639999"/>
                </a:lnTo>
                <a:lnTo>
                  <a:pt x="1531023" y="2641600"/>
                </a:lnTo>
                <a:lnTo>
                  <a:pt x="1530108" y="2641600"/>
                </a:lnTo>
                <a:lnTo>
                  <a:pt x="1538414" y="2628900"/>
                </a:lnTo>
                <a:lnTo>
                  <a:pt x="1532966" y="2628900"/>
                </a:lnTo>
                <a:lnTo>
                  <a:pt x="1523060" y="2641600"/>
                </a:lnTo>
                <a:lnTo>
                  <a:pt x="1507604" y="2641600"/>
                </a:lnTo>
                <a:lnTo>
                  <a:pt x="1511147" y="2628900"/>
                </a:lnTo>
                <a:lnTo>
                  <a:pt x="1501165" y="2641600"/>
                </a:lnTo>
                <a:lnTo>
                  <a:pt x="1490052" y="2641600"/>
                </a:lnTo>
                <a:lnTo>
                  <a:pt x="1479029" y="2648686"/>
                </a:lnTo>
                <a:lnTo>
                  <a:pt x="1483537" y="2641600"/>
                </a:lnTo>
                <a:lnTo>
                  <a:pt x="1420495" y="2641600"/>
                </a:lnTo>
                <a:lnTo>
                  <a:pt x="1404467" y="2654300"/>
                </a:lnTo>
                <a:lnTo>
                  <a:pt x="1407198" y="2641600"/>
                </a:lnTo>
                <a:lnTo>
                  <a:pt x="1400784" y="2641600"/>
                </a:lnTo>
                <a:lnTo>
                  <a:pt x="1392428" y="2654300"/>
                </a:lnTo>
                <a:lnTo>
                  <a:pt x="1373225" y="2654300"/>
                </a:lnTo>
                <a:lnTo>
                  <a:pt x="1396174" y="2641600"/>
                </a:lnTo>
                <a:lnTo>
                  <a:pt x="1332344" y="2641600"/>
                </a:lnTo>
                <a:lnTo>
                  <a:pt x="1331201" y="2654300"/>
                </a:lnTo>
                <a:lnTo>
                  <a:pt x="1293406" y="2654300"/>
                </a:lnTo>
                <a:lnTo>
                  <a:pt x="1269466" y="2641600"/>
                </a:lnTo>
                <a:lnTo>
                  <a:pt x="1176743" y="2641600"/>
                </a:lnTo>
                <a:lnTo>
                  <a:pt x="1166190" y="2628900"/>
                </a:lnTo>
                <a:lnTo>
                  <a:pt x="1143266" y="2628900"/>
                </a:lnTo>
                <a:lnTo>
                  <a:pt x="1153464" y="2641600"/>
                </a:lnTo>
                <a:lnTo>
                  <a:pt x="1148029" y="2641600"/>
                </a:lnTo>
                <a:lnTo>
                  <a:pt x="1133500" y="2628900"/>
                </a:lnTo>
                <a:lnTo>
                  <a:pt x="1088072" y="2628900"/>
                </a:lnTo>
                <a:lnTo>
                  <a:pt x="1053261" y="2616200"/>
                </a:lnTo>
                <a:lnTo>
                  <a:pt x="1013955" y="2616200"/>
                </a:lnTo>
                <a:lnTo>
                  <a:pt x="1005408" y="2603500"/>
                </a:lnTo>
                <a:lnTo>
                  <a:pt x="971194" y="2603500"/>
                </a:lnTo>
                <a:lnTo>
                  <a:pt x="962164" y="2590800"/>
                </a:lnTo>
                <a:lnTo>
                  <a:pt x="933246" y="2590800"/>
                </a:lnTo>
                <a:lnTo>
                  <a:pt x="921194" y="2578100"/>
                </a:lnTo>
                <a:lnTo>
                  <a:pt x="922934" y="2590800"/>
                </a:lnTo>
                <a:lnTo>
                  <a:pt x="917028" y="2590800"/>
                </a:lnTo>
                <a:lnTo>
                  <a:pt x="903833" y="2578100"/>
                </a:lnTo>
                <a:lnTo>
                  <a:pt x="905535" y="2578100"/>
                </a:lnTo>
                <a:lnTo>
                  <a:pt x="886002" y="2571254"/>
                </a:lnTo>
                <a:lnTo>
                  <a:pt x="892797" y="2578100"/>
                </a:lnTo>
                <a:lnTo>
                  <a:pt x="883704" y="2578100"/>
                </a:lnTo>
                <a:lnTo>
                  <a:pt x="878103" y="2568473"/>
                </a:lnTo>
                <a:lnTo>
                  <a:pt x="833170" y="2552700"/>
                </a:lnTo>
                <a:lnTo>
                  <a:pt x="825766" y="2552700"/>
                </a:lnTo>
                <a:lnTo>
                  <a:pt x="817765" y="2540000"/>
                </a:lnTo>
                <a:lnTo>
                  <a:pt x="786142" y="2527300"/>
                </a:lnTo>
                <a:lnTo>
                  <a:pt x="784669" y="2527300"/>
                </a:lnTo>
                <a:lnTo>
                  <a:pt x="764971" y="2527300"/>
                </a:lnTo>
                <a:lnTo>
                  <a:pt x="752868" y="2514600"/>
                </a:lnTo>
                <a:lnTo>
                  <a:pt x="755065" y="2514600"/>
                </a:lnTo>
                <a:lnTo>
                  <a:pt x="740473" y="2501900"/>
                </a:lnTo>
                <a:lnTo>
                  <a:pt x="725893" y="2501900"/>
                </a:lnTo>
                <a:lnTo>
                  <a:pt x="720191" y="2489200"/>
                </a:lnTo>
                <a:lnTo>
                  <a:pt x="705739" y="2489200"/>
                </a:lnTo>
                <a:lnTo>
                  <a:pt x="693661" y="2476500"/>
                </a:lnTo>
                <a:lnTo>
                  <a:pt x="680224" y="2463800"/>
                </a:lnTo>
                <a:lnTo>
                  <a:pt x="650570" y="2451100"/>
                </a:lnTo>
                <a:lnTo>
                  <a:pt x="635292" y="2451100"/>
                </a:lnTo>
                <a:lnTo>
                  <a:pt x="619785" y="2438400"/>
                </a:lnTo>
                <a:lnTo>
                  <a:pt x="604507" y="2425700"/>
                </a:lnTo>
                <a:lnTo>
                  <a:pt x="589940" y="2413000"/>
                </a:lnTo>
                <a:lnTo>
                  <a:pt x="575043" y="2413000"/>
                </a:lnTo>
                <a:lnTo>
                  <a:pt x="548843" y="2387600"/>
                </a:lnTo>
                <a:lnTo>
                  <a:pt x="523773" y="2362200"/>
                </a:lnTo>
                <a:lnTo>
                  <a:pt x="497179" y="2349500"/>
                </a:lnTo>
                <a:lnTo>
                  <a:pt x="490308" y="2336800"/>
                </a:lnTo>
                <a:lnTo>
                  <a:pt x="483196" y="2336800"/>
                </a:lnTo>
                <a:lnTo>
                  <a:pt x="475805" y="2324100"/>
                </a:lnTo>
                <a:lnTo>
                  <a:pt x="468122" y="2324100"/>
                </a:lnTo>
                <a:lnTo>
                  <a:pt x="463169" y="2311400"/>
                </a:lnTo>
                <a:lnTo>
                  <a:pt x="453275" y="2311400"/>
                </a:lnTo>
                <a:lnTo>
                  <a:pt x="448551" y="2298700"/>
                </a:lnTo>
                <a:lnTo>
                  <a:pt x="438937" y="2286000"/>
                </a:lnTo>
                <a:lnTo>
                  <a:pt x="443407" y="2297988"/>
                </a:lnTo>
                <a:lnTo>
                  <a:pt x="423532" y="2286000"/>
                </a:lnTo>
                <a:lnTo>
                  <a:pt x="406438" y="2273300"/>
                </a:lnTo>
                <a:lnTo>
                  <a:pt x="403199" y="2260600"/>
                </a:lnTo>
                <a:lnTo>
                  <a:pt x="401574" y="2260600"/>
                </a:lnTo>
                <a:lnTo>
                  <a:pt x="394144" y="2247900"/>
                </a:lnTo>
                <a:lnTo>
                  <a:pt x="385622" y="2247900"/>
                </a:lnTo>
                <a:lnTo>
                  <a:pt x="376199" y="2235200"/>
                </a:lnTo>
                <a:lnTo>
                  <a:pt x="366090" y="2222500"/>
                </a:lnTo>
                <a:lnTo>
                  <a:pt x="345401" y="2197100"/>
                </a:lnTo>
                <a:lnTo>
                  <a:pt x="344932" y="2197100"/>
                </a:lnTo>
                <a:lnTo>
                  <a:pt x="351574" y="2209800"/>
                </a:lnTo>
                <a:lnTo>
                  <a:pt x="333946" y="2188019"/>
                </a:lnTo>
                <a:lnTo>
                  <a:pt x="331025" y="2184400"/>
                </a:lnTo>
                <a:lnTo>
                  <a:pt x="332625" y="2185428"/>
                </a:lnTo>
                <a:lnTo>
                  <a:pt x="333946" y="2188019"/>
                </a:lnTo>
                <a:lnTo>
                  <a:pt x="341299" y="2197100"/>
                </a:lnTo>
                <a:lnTo>
                  <a:pt x="343103" y="2197100"/>
                </a:lnTo>
                <a:lnTo>
                  <a:pt x="338963" y="2189518"/>
                </a:lnTo>
                <a:lnTo>
                  <a:pt x="339534" y="2189873"/>
                </a:lnTo>
                <a:lnTo>
                  <a:pt x="338416" y="2188514"/>
                </a:lnTo>
                <a:lnTo>
                  <a:pt x="336181" y="2184400"/>
                </a:lnTo>
                <a:lnTo>
                  <a:pt x="328663" y="2171700"/>
                </a:lnTo>
                <a:lnTo>
                  <a:pt x="324891" y="2171700"/>
                </a:lnTo>
                <a:lnTo>
                  <a:pt x="320890" y="2171700"/>
                </a:lnTo>
                <a:lnTo>
                  <a:pt x="305562" y="2146300"/>
                </a:lnTo>
                <a:lnTo>
                  <a:pt x="298081" y="2133600"/>
                </a:lnTo>
                <a:lnTo>
                  <a:pt x="290969" y="2133600"/>
                </a:lnTo>
                <a:lnTo>
                  <a:pt x="284416" y="2120900"/>
                </a:lnTo>
                <a:lnTo>
                  <a:pt x="276580" y="2108200"/>
                </a:lnTo>
                <a:lnTo>
                  <a:pt x="268338" y="2108200"/>
                </a:lnTo>
                <a:lnTo>
                  <a:pt x="262509" y="2095500"/>
                </a:lnTo>
                <a:lnTo>
                  <a:pt x="264947" y="2095500"/>
                </a:lnTo>
                <a:lnTo>
                  <a:pt x="251447" y="2070100"/>
                </a:lnTo>
                <a:lnTo>
                  <a:pt x="241223" y="2070100"/>
                </a:lnTo>
                <a:lnTo>
                  <a:pt x="229616" y="2057400"/>
                </a:lnTo>
                <a:lnTo>
                  <a:pt x="211950" y="2019300"/>
                </a:lnTo>
                <a:lnTo>
                  <a:pt x="205536" y="2019300"/>
                </a:lnTo>
                <a:lnTo>
                  <a:pt x="201561" y="2006600"/>
                </a:lnTo>
                <a:lnTo>
                  <a:pt x="204050" y="2006600"/>
                </a:lnTo>
                <a:lnTo>
                  <a:pt x="180555" y="1968500"/>
                </a:lnTo>
                <a:lnTo>
                  <a:pt x="183299" y="1968500"/>
                </a:lnTo>
                <a:lnTo>
                  <a:pt x="175196" y="1955800"/>
                </a:lnTo>
                <a:lnTo>
                  <a:pt x="167398" y="1943100"/>
                </a:lnTo>
                <a:lnTo>
                  <a:pt x="159715" y="1930400"/>
                </a:lnTo>
                <a:lnTo>
                  <a:pt x="151955" y="1917700"/>
                </a:lnTo>
                <a:lnTo>
                  <a:pt x="152387" y="1917700"/>
                </a:lnTo>
                <a:lnTo>
                  <a:pt x="147472" y="1905000"/>
                </a:lnTo>
                <a:lnTo>
                  <a:pt x="141732" y="1892300"/>
                </a:lnTo>
                <a:lnTo>
                  <a:pt x="131343" y="1879600"/>
                </a:lnTo>
                <a:lnTo>
                  <a:pt x="134112" y="1879600"/>
                </a:lnTo>
                <a:lnTo>
                  <a:pt x="134721" y="1879600"/>
                </a:lnTo>
                <a:lnTo>
                  <a:pt x="138112" y="1879600"/>
                </a:lnTo>
                <a:lnTo>
                  <a:pt x="135445" y="1866900"/>
                </a:lnTo>
                <a:lnTo>
                  <a:pt x="132511" y="1866900"/>
                </a:lnTo>
                <a:lnTo>
                  <a:pt x="129997" y="1857527"/>
                </a:lnTo>
                <a:lnTo>
                  <a:pt x="129997" y="1866900"/>
                </a:lnTo>
                <a:lnTo>
                  <a:pt x="129476" y="1866900"/>
                </a:lnTo>
                <a:lnTo>
                  <a:pt x="126199" y="1866900"/>
                </a:lnTo>
                <a:lnTo>
                  <a:pt x="121970" y="1854200"/>
                </a:lnTo>
                <a:lnTo>
                  <a:pt x="117919" y="1841500"/>
                </a:lnTo>
                <a:lnTo>
                  <a:pt x="118452" y="1841500"/>
                </a:lnTo>
                <a:lnTo>
                  <a:pt x="122466" y="1854200"/>
                </a:lnTo>
                <a:lnTo>
                  <a:pt x="126022" y="1854200"/>
                </a:lnTo>
                <a:lnTo>
                  <a:pt x="129997" y="1866900"/>
                </a:lnTo>
                <a:lnTo>
                  <a:pt x="129997" y="1857527"/>
                </a:lnTo>
                <a:lnTo>
                  <a:pt x="129108" y="1854200"/>
                </a:lnTo>
                <a:lnTo>
                  <a:pt x="125044" y="1841500"/>
                </a:lnTo>
                <a:lnTo>
                  <a:pt x="120510" y="1841500"/>
                </a:lnTo>
                <a:lnTo>
                  <a:pt x="114947" y="1828800"/>
                </a:lnTo>
                <a:lnTo>
                  <a:pt x="108331" y="1803400"/>
                </a:lnTo>
                <a:lnTo>
                  <a:pt x="109766" y="1803400"/>
                </a:lnTo>
                <a:lnTo>
                  <a:pt x="106845" y="1790700"/>
                </a:lnTo>
                <a:lnTo>
                  <a:pt x="106476" y="1789188"/>
                </a:lnTo>
                <a:lnTo>
                  <a:pt x="106476" y="1803400"/>
                </a:lnTo>
                <a:lnTo>
                  <a:pt x="102489" y="1803400"/>
                </a:lnTo>
                <a:lnTo>
                  <a:pt x="99275" y="1790700"/>
                </a:lnTo>
                <a:lnTo>
                  <a:pt x="98247" y="1785797"/>
                </a:lnTo>
                <a:lnTo>
                  <a:pt x="101092" y="1790700"/>
                </a:lnTo>
                <a:lnTo>
                  <a:pt x="100622" y="1790700"/>
                </a:lnTo>
                <a:lnTo>
                  <a:pt x="105587" y="1798891"/>
                </a:lnTo>
                <a:lnTo>
                  <a:pt x="104381" y="1792744"/>
                </a:lnTo>
                <a:lnTo>
                  <a:pt x="103835" y="1790700"/>
                </a:lnTo>
                <a:lnTo>
                  <a:pt x="103987" y="1790700"/>
                </a:lnTo>
                <a:lnTo>
                  <a:pt x="104381" y="1792744"/>
                </a:lnTo>
                <a:lnTo>
                  <a:pt x="106362" y="1800174"/>
                </a:lnTo>
                <a:lnTo>
                  <a:pt x="105587" y="1798891"/>
                </a:lnTo>
                <a:lnTo>
                  <a:pt x="106476" y="1803400"/>
                </a:lnTo>
                <a:lnTo>
                  <a:pt x="106476" y="1789188"/>
                </a:lnTo>
                <a:lnTo>
                  <a:pt x="103771" y="1778000"/>
                </a:lnTo>
                <a:lnTo>
                  <a:pt x="97002" y="1752600"/>
                </a:lnTo>
                <a:lnTo>
                  <a:pt x="93345" y="1739900"/>
                </a:lnTo>
                <a:lnTo>
                  <a:pt x="89649" y="1727200"/>
                </a:lnTo>
                <a:lnTo>
                  <a:pt x="92951" y="1752600"/>
                </a:lnTo>
                <a:lnTo>
                  <a:pt x="97637" y="1765300"/>
                </a:lnTo>
                <a:lnTo>
                  <a:pt x="99263" y="1778000"/>
                </a:lnTo>
                <a:lnTo>
                  <a:pt x="93446" y="1765300"/>
                </a:lnTo>
                <a:lnTo>
                  <a:pt x="90855" y="1765300"/>
                </a:lnTo>
                <a:lnTo>
                  <a:pt x="87452" y="1752600"/>
                </a:lnTo>
                <a:lnTo>
                  <a:pt x="83096" y="1739900"/>
                </a:lnTo>
                <a:lnTo>
                  <a:pt x="77622" y="1727200"/>
                </a:lnTo>
                <a:lnTo>
                  <a:pt x="78028" y="1727200"/>
                </a:lnTo>
                <a:lnTo>
                  <a:pt x="75806" y="1714500"/>
                </a:lnTo>
                <a:lnTo>
                  <a:pt x="71704" y="1701800"/>
                </a:lnTo>
                <a:lnTo>
                  <a:pt x="69088" y="1689100"/>
                </a:lnTo>
                <a:lnTo>
                  <a:pt x="66484" y="1676400"/>
                </a:lnTo>
                <a:lnTo>
                  <a:pt x="70599" y="1676400"/>
                </a:lnTo>
                <a:lnTo>
                  <a:pt x="65316" y="1663700"/>
                </a:lnTo>
                <a:lnTo>
                  <a:pt x="61950" y="1651000"/>
                </a:lnTo>
                <a:lnTo>
                  <a:pt x="59169" y="1651000"/>
                </a:lnTo>
                <a:lnTo>
                  <a:pt x="55676" y="1638300"/>
                </a:lnTo>
                <a:lnTo>
                  <a:pt x="51955" y="1625600"/>
                </a:lnTo>
                <a:lnTo>
                  <a:pt x="50507" y="1612900"/>
                </a:lnTo>
                <a:lnTo>
                  <a:pt x="50571" y="1600200"/>
                </a:lnTo>
                <a:lnTo>
                  <a:pt x="51396" y="1600200"/>
                </a:lnTo>
                <a:lnTo>
                  <a:pt x="47955" y="1574800"/>
                </a:lnTo>
                <a:lnTo>
                  <a:pt x="47663" y="1587500"/>
                </a:lnTo>
                <a:lnTo>
                  <a:pt x="46824" y="1587500"/>
                </a:lnTo>
                <a:lnTo>
                  <a:pt x="41732" y="1574800"/>
                </a:lnTo>
                <a:lnTo>
                  <a:pt x="39420" y="1549400"/>
                </a:lnTo>
                <a:lnTo>
                  <a:pt x="38227" y="1549400"/>
                </a:lnTo>
                <a:lnTo>
                  <a:pt x="37007" y="1536700"/>
                </a:lnTo>
                <a:lnTo>
                  <a:pt x="33045" y="1511300"/>
                </a:lnTo>
                <a:lnTo>
                  <a:pt x="30746" y="1498600"/>
                </a:lnTo>
                <a:lnTo>
                  <a:pt x="28244" y="1485900"/>
                </a:lnTo>
                <a:lnTo>
                  <a:pt x="25806" y="1460500"/>
                </a:lnTo>
                <a:lnTo>
                  <a:pt x="23647" y="1447800"/>
                </a:lnTo>
                <a:lnTo>
                  <a:pt x="23660" y="1435100"/>
                </a:lnTo>
                <a:lnTo>
                  <a:pt x="24104" y="1435100"/>
                </a:lnTo>
                <a:lnTo>
                  <a:pt x="21615" y="1422400"/>
                </a:lnTo>
                <a:lnTo>
                  <a:pt x="21196" y="1409700"/>
                </a:lnTo>
                <a:lnTo>
                  <a:pt x="19697" y="1397000"/>
                </a:lnTo>
                <a:lnTo>
                  <a:pt x="18288" y="1397000"/>
                </a:lnTo>
                <a:lnTo>
                  <a:pt x="16827" y="1371600"/>
                </a:lnTo>
                <a:lnTo>
                  <a:pt x="15773" y="1371600"/>
                </a:lnTo>
                <a:lnTo>
                  <a:pt x="15519" y="1358900"/>
                </a:lnTo>
                <a:lnTo>
                  <a:pt x="15963" y="1346200"/>
                </a:lnTo>
                <a:lnTo>
                  <a:pt x="16979" y="1333500"/>
                </a:lnTo>
                <a:lnTo>
                  <a:pt x="18453" y="1320800"/>
                </a:lnTo>
                <a:lnTo>
                  <a:pt x="19469" y="1295400"/>
                </a:lnTo>
                <a:lnTo>
                  <a:pt x="19926" y="1282700"/>
                </a:lnTo>
                <a:lnTo>
                  <a:pt x="19748" y="1257300"/>
                </a:lnTo>
                <a:lnTo>
                  <a:pt x="21602" y="1257300"/>
                </a:lnTo>
                <a:lnTo>
                  <a:pt x="22326" y="1270000"/>
                </a:lnTo>
                <a:lnTo>
                  <a:pt x="23342" y="1270000"/>
                </a:lnTo>
                <a:lnTo>
                  <a:pt x="23609" y="1257300"/>
                </a:lnTo>
                <a:lnTo>
                  <a:pt x="24676" y="1206500"/>
                </a:lnTo>
                <a:lnTo>
                  <a:pt x="25374" y="1193800"/>
                </a:lnTo>
                <a:lnTo>
                  <a:pt x="26631" y="1168400"/>
                </a:lnTo>
                <a:lnTo>
                  <a:pt x="28511" y="1155700"/>
                </a:lnTo>
                <a:lnTo>
                  <a:pt x="30492" y="1143000"/>
                </a:lnTo>
                <a:lnTo>
                  <a:pt x="32664" y="1130300"/>
                </a:lnTo>
                <a:lnTo>
                  <a:pt x="35128" y="1117600"/>
                </a:lnTo>
                <a:lnTo>
                  <a:pt x="31026" y="1130300"/>
                </a:lnTo>
                <a:lnTo>
                  <a:pt x="30200" y="1130300"/>
                </a:lnTo>
                <a:lnTo>
                  <a:pt x="30861" y="1117600"/>
                </a:lnTo>
                <a:lnTo>
                  <a:pt x="31534" y="1104900"/>
                </a:lnTo>
                <a:lnTo>
                  <a:pt x="33909" y="1079500"/>
                </a:lnTo>
                <a:lnTo>
                  <a:pt x="29451" y="1092200"/>
                </a:lnTo>
                <a:lnTo>
                  <a:pt x="27647" y="1104900"/>
                </a:lnTo>
                <a:lnTo>
                  <a:pt x="26212" y="1104900"/>
                </a:lnTo>
                <a:lnTo>
                  <a:pt x="28092" y="1092200"/>
                </a:lnTo>
                <a:lnTo>
                  <a:pt x="30086" y="1079500"/>
                </a:lnTo>
                <a:lnTo>
                  <a:pt x="32346" y="1066800"/>
                </a:lnTo>
                <a:lnTo>
                  <a:pt x="34988" y="1054100"/>
                </a:lnTo>
                <a:lnTo>
                  <a:pt x="37084" y="1041400"/>
                </a:lnTo>
                <a:lnTo>
                  <a:pt x="37084" y="1054100"/>
                </a:lnTo>
                <a:lnTo>
                  <a:pt x="37973" y="1054100"/>
                </a:lnTo>
                <a:lnTo>
                  <a:pt x="41249" y="1041400"/>
                </a:lnTo>
                <a:lnTo>
                  <a:pt x="43014" y="1041400"/>
                </a:lnTo>
                <a:lnTo>
                  <a:pt x="42443" y="1054100"/>
                </a:lnTo>
                <a:lnTo>
                  <a:pt x="40754" y="1060513"/>
                </a:lnTo>
                <a:lnTo>
                  <a:pt x="40754" y="1088402"/>
                </a:lnTo>
                <a:lnTo>
                  <a:pt x="39814" y="1091031"/>
                </a:lnTo>
                <a:lnTo>
                  <a:pt x="39624" y="1091222"/>
                </a:lnTo>
                <a:lnTo>
                  <a:pt x="40652" y="1079500"/>
                </a:lnTo>
                <a:lnTo>
                  <a:pt x="40754" y="1088402"/>
                </a:lnTo>
                <a:lnTo>
                  <a:pt x="40754" y="1060513"/>
                </a:lnTo>
                <a:lnTo>
                  <a:pt x="35750" y="1079500"/>
                </a:lnTo>
                <a:lnTo>
                  <a:pt x="36080" y="1092200"/>
                </a:lnTo>
                <a:lnTo>
                  <a:pt x="36944" y="1092200"/>
                </a:lnTo>
                <a:lnTo>
                  <a:pt x="38519" y="1104900"/>
                </a:lnTo>
                <a:lnTo>
                  <a:pt x="38646" y="1096289"/>
                </a:lnTo>
                <a:lnTo>
                  <a:pt x="38823" y="1096340"/>
                </a:lnTo>
                <a:lnTo>
                  <a:pt x="40754" y="1088428"/>
                </a:lnTo>
                <a:lnTo>
                  <a:pt x="40792" y="1092200"/>
                </a:lnTo>
                <a:lnTo>
                  <a:pt x="41452" y="1079500"/>
                </a:lnTo>
                <a:lnTo>
                  <a:pt x="42087" y="1079500"/>
                </a:lnTo>
                <a:lnTo>
                  <a:pt x="43307" y="1066800"/>
                </a:lnTo>
                <a:lnTo>
                  <a:pt x="50165" y="1054100"/>
                </a:lnTo>
                <a:lnTo>
                  <a:pt x="49225" y="1054100"/>
                </a:lnTo>
                <a:lnTo>
                  <a:pt x="53822" y="1041400"/>
                </a:lnTo>
                <a:lnTo>
                  <a:pt x="56184" y="1028700"/>
                </a:lnTo>
                <a:lnTo>
                  <a:pt x="58547" y="1016000"/>
                </a:lnTo>
                <a:lnTo>
                  <a:pt x="63588" y="1003300"/>
                </a:lnTo>
                <a:lnTo>
                  <a:pt x="69113" y="990600"/>
                </a:lnTo>
                <a:lnTo>
                  <a:pt x="71450" y="977900"/>
                </a:lnTo>
                <a:lnTo>
                  <a:pt x="76149" y="952500"/>
                </a:lnTo>
                <a:lnTo>
                  <a:pt x="85369" y="914400"/>
                </a:lnTo>
                <a:lnTo>
                  <a:pt x="87909" y="901700"/>
                </a:lnTo>
                <a:lnTo>
                  <a:pt x="97840" y="863600"/>
                </a:lnTo>
                <a:lnTo>
                  <a:pt x="110998" y="825500"/>
                </a:lnTo>
                <a:lnTo>
                  <a:pt x="116586" y="812800"/>
                </a:lnTo>
                <a:lnTo>
                  <a:pt x="114744" y="825500"/>
                </a:lnTo>
                <a:lnTo>
                  <a:pt x="122275" y="825500"/>
                </a:lnTo>
                <a:lnTo>
                  <a:pt x="117729" y="838200"/>
                </a:lnTo>
                <a:lnTo>
                  <a:pt x="121183" y="838200"/>
                </a:lnTo>
                <a:lnTo>
                  <a:pt x="126174" y="825500"/>
                </a:lnTo>
                <a:lnTo>
                  <a:pt x="132562" y="812800"/>
                </a:lnTo>
                <a:lnTo>
                  <a:pt x="130124" y="812800"/>
                </a:lnTo>
                <a:lnTo>
                  <a:pt x="130924" y="800100"/>
                </a:lnTo>
                <a:lnTo>
                  <a:pt x="134239" y="800100"/>
                </a:lnTo>
                <a:lnTo>
                  <a:pt x="139344" y="787400"/>
                </a:lnTo>
                <a:lnTo>
                  <a:pt x="145542" y="774700"/>
                </a:lnTo>
                <a:lnTo>
                  <a:pt x="152615" y="749300"/>
                </a:lnTo>
                <a:lnTo>
                  <a:pt x="159435" y="736600"/>
                </a:lnTo>
                <a:lnTo>
                  <a:pt x="164896" y="723900"/>
                </a:lnTo>
                <a:lnTo>
                  <a:pt x="165709" y="734352"/>
                </a:lnTo>
                <a:lnTo>
                  <a:pt x="168783" y="723900"/>
                </a:lnTo>
                <a:lnTo>
                  <a:pt x="176441" y="711200"/>
                </a:lnTo>
                <a:lnTo>
                  <a:pt x="189712" y="685800"/>
                </a:lnTo>
                <a:lnTo>
                  <a:pt x="185216" y="698500"/>
                </a:lnTo>
                <a:lnTo>
                  <a:pt x="185724" y="698500"/>
                </a:lnTo>
                <a:lnTo>
                  <a:pt x="190969" y="685800"/>
                </a:lnTo>
                <a:lnTo>
                  <a:pt x="196748" y="673100"/>
                </a:lnTo>
                <a:lnTo>
                  <a:pt x="202450" y="660400"/>
                </a:lnTo>
                <a:lnTo>
                  <a:pt x="207683" y="660400"/>
                </a:lnTo>
                <a:lnTo>
                  <a:pt x="211772" y="647700"/>
                </a:lnTo>
                <a:lnTo>
                  <a:pt x="213550" y="647700"/>
                </a:lnTo>
                <a:lnTo>
                  <a:pt x="208711" y="660400"/>
                </a:lnTo>
                <a:lnTo>
                  <a:pt x="216065" y="647700"/>
                </a:lnTo>
                <a:lnTo>
                  <a:pt x="238125" y="609600"/>
                </a:lnTo>
                <a:lnTo>
                  <a:pt x="246697" y="596900"/>
                </a:lnTo>
                <a:lnTo>
                  <a:pt x="264325" y="571500"/>
                </a:lnTo>
                <a:lnTo>
                  <a:pt x="272846" y="558800"/>
                </a:lnTo>
                <a:lnTo>
                  <a:pt x="289344" y="533400"/>
                </a:lnTo>
                <a:lnTo>
                  <a:pt x="303072" y="520700"/>
                </a:lnTo>
                <a:lnTo>
                  <a:pt x="312648" y="508000"/>
                </a:lnTo>
                <a:lnTo>
                  <a:pt x="316738" y="495300"/>
                </a:lnTo>
                <a:lnTo>
                  <a:pt x="317588" y="495300"/>
                </a:lnTo>
                <a:lnTo>
                  <a:pt x="316496" y="504939"/>
                </a:lnTo>
                <a:lnTo>
                  <a:pt x="328930" y="482600"/>
                </a:lnTo>
                <a:lnTo>
                  <a:pt x="343230" y="470077"/>
                </a:lnTo>
                <a:lnTo>
                  <a:pt x="338493" y="480415"/>
                </a:lnTo>
                <a:lnTo>
                  <a:pt x="346367" y="468655"/>
                </a:lnTo>
                <a:lnTo>
                  <a:pt x="353580" y="459155"/>
                </a:lnTo>
                <a:lnTo>
                  <a:pt x="360857" y="450951"/>
                </a:lnTo>
                <a:lnTo>
                  <a:pt x="368896" y="443103"/>
                </a:lnTo>
                <a:lnTo>
                  <a:pt x="363448" y="445350"/>
                </a:lnTo>
                <a:lnTo>
                  <a:pt x="357809" y="447471"/>
                </a:lnTo>
                <a:lnTo>
                  <a:pt x="356222" y="448195"/>
                </a:lnTo>
                <a:lnTo>
                  <a:pt x="358406" y="444500"/>
                </a:lnTo>
                <a:lnTo>
                  <a:pt x="366229" y="431800"/>
                </a:lnTo>
                <a:lnTo>
                  <a:pt x="369074" y="427189"/>
                </a:lnTo>
                <a:lnTo>
                  <a:pt x="364705" y="431800"/>
                </a:lnTo>
                <a:lnTo>
                  <a:pt x="357568" y="431800"/>
                </a:lnTo>
                <a:lnTo>
                  <a:pt x="364896" y="419100"/>
                </a:lnTo>
                <a:lnTo>
                  <a:pt x="342849" y="444500"/>
                </a:lnTo>
                <a:lnTo>
                  <a:pt x="325208" y="469900"/>
                </a:lnTo>
                <a:lnTo>
                  <a:pt x="319252" y="469900"/>
                </a:lnTo>
                <a:lnTo>
                  <a:pt x="311785" y="482600"/>
                </a:lnTo>
                <a:lnTo>
                  <a:pt x="302006" y="495300"/>
                </a:lnTo>
                <a:lnTo>
                  <a:pt x="301777" y="495300"/>
                </a:lnTo>
                <a:lnTo>
                  <a:pt x="292582" y="508000"/>
                </a:lnTo>
                <a:lnTo>
                  <a:pt x="282867" y="520700"/>
                </a:lnTo>
                <a:lnTo>
                  <a:pt x="273697" y="533400"/>
                </a:lnTo>
                <a:lnTo>
                  <a:pt x="266204" y="546100"/>
                </a:lnTo>
                <a:lnTo>
                  <a:pt x="260210" y="546100"/>
                </a:lnTo>
                <a:lnTo>
                  <a:pt x="234848" y="584200"/>
                </a:lnTo>
                <a:lnTo>
                  <a:pt x="213664" y="609600"/>
                </a:lnTo>
                <a:lnTo>
                  <a:pt x="202463" y="635000"/>
                </a:lnTo>
                <a:lnTo>
                  <a:pt x="190614" y="647700"/>
                </a:lnTo>
                <a:lnTo>
                  <a:pt x="167754" y="685800"/>
                </a:lnTo>
                <a:lnTo>
                  <a:pt x="145427" y="736600"/>
                </a:lnTo>
                <a:lnTo>
                  <a:pt x="124561" y="774700"/>
                </a:lnTo>
                <a:lnTo>
                  <a:pt x="108978" y="806767"/>
                </a:lnTo>
                <a:lnTo>
                  <a:pt x="108686" y="812800"/>
                </a:lnTo>
                <a:lnTo>
                  <a:pt x="106057" y="812800"/>
                </a:lnTo>
                <a:lnTo>
                  <a:pt x="105371" y="812800"/>
                </a:lnTo>
                <a:lnTo>
                  <a:pt x="100571" y="825500"/>
                </a:lnTo>
                <a:lnTo>
                  <a:pt x="95567" y="838200"/>
                </a:lnTo>
                <a:lnTo>
                  <a:pt x="91097" y="850900"/>
                </a:lnTo>
                <a:lnTo>
                  <a:pt x="88163" y="850900"/>
                </a:lnTo>
                <a:lnTo>
                  <a:pt x="87820" y="863600"/>
                </a:lnTo>
                <a:lnTo>
                  <a:pt x="82765" y="863600"/>
                </a:lnTo>
                <a:lnTo>
                  <a:pt x="76085" y="876300"/>
                </a:lnTo>
                <a:lnTo>
                  <a:pt x="70408" y="901700"/>
                </a:lnTo>
                <a:lnTo>
                  <a:pt x="65354" y="914400"/>
                </a:lnTo>
                <a:lnTo>
                  <a:pt x="60528" y="927100"/>
                </a:lnTo>
                <a:lnTo>
                  <a:pt x="56083" y="939800"/>
                </a:lnTo>
                <a:lnTo>
                  <a:pt x="56045" y="939939"/>
                </a:lnTo>
                <a:lnTo>
                  <a:pt x="56045" y="1003300"/>
                </a:lnTo>
                <a:lnTo>
                  <a:pt x="54902" y="1016000"/>
                </a:lnTo>
                <a:lnTo>
                  <a:pt x="53530" y="1016000"/>
                </a:lnTo>
                <a:lnTo>
                  <a:pt x="56045" y="1003300"/>
                </a:lnTo>
                <a:lnTo>
                  <a:pt x="56045" y="939939"/>
                </a:lnTo>
                <a:lnTo>
                  <a:pt x="52400" y="952500"/>
                </a:lnTo>
                <a:lnTo>
                  <a:pt x="50939" y="958646"/>
                </a:lnTo>
                <a:lnTo>
                  <a:pt x="50939" y="1028700"/>
                </a:lnTo>
                <a:lnTo>
                  <a:pt x="48171" y="1041400"/>
                </a:lnTo>
                <a:lnTo>
                  <a:pt x="49707" y="1028700"/>
                </a:lnTo>
                <a:lnTo>
                  <a:pt x="50939" y="1028700"/>
                </a:lnTo>
                <a:lnTo>
                  <a:pt x="50939" y="958646"/>
                </a:lnTo>
                <a:lnTo>
                  <a:pt x="49377" y="965200"/>
                </a:lnTo>
                <a:lnTo>
                  <a:pt x="46913" y="977900"/>
                </a:lnTo>
                <a:lnTo>
                  <a:pt x="45847" y="977900"/>
                </a:lnTo>
                <a:lnTo>
                  <a:pt x="46189" y="965200"/>
                </a:lnTo>
                <a:lnTo>
                  <a:pt x="45389" y="965200"/>
                </a:lnTo>
                <a:lnTo>
                  <a:pt x="42024" y="990600"/>
                </a:lnTo>
                <a:lnTo>
                  <a:pt x="39268" y="990600"/>
                </a:lnTo>
                <a:lnTo>
                  <a:pt x="42100" y="977900"/>
                </a:lnTo>
                <a:lnTo>
                  <a:pt x="39497" y="977900"/>
                </a:lnTo>
                <a:lnTo>
                  <a:pt x="37299" y="990600"/>
                </a:lnTo>
                <a:lnTo>
                  <a:pt x="35483" y="1003300"/>
                </a:lnTo>
                <a:lnTo>
                  <a:pt x="34036" y="1003300"/>
                </a:lnTo>
                <a:lnTo>
                  <a:pt x="32689" y="1016000"/>
                </a:lnTo>
                <a:lnTo>
                  <a:pt x="32092" y="1016000"/>
                </a:lnTo>
                <a:lnTo>
                  <a:pt x="31826" y="1028700"/>
                </a:lnTo>
                <a:lnTo>
                  <a:pt x="33629" y="1041400"/>
                </a:lnTo>
                <a:lnTo>
                  <a:pt x="35445" y="1041400"/>
                </a:lnTo>
                <a:lnTo>
                  <a:pt x="32524" y="1054100"/>
                </a:lnTo>
                <a:lnTo>
                  <a:pt x="30086" y="1054100"/>
                </a:lnTo>
                <a:lnTo>
                  <a:pt x="28067" y="1066800"/>
                </a:lnTo>
                <a:lnTo>
                  <a:pt x="26441" y="1066800"/>
                </a:lnTo>
                <a:lnTo>
                  <a:pt x="25450" y="1079627"/>
                </a:lnTo>
                <a:lnTo>
                  <a:pt x="24752" y="1092200"/>
                </a:lnTo>
                <a:lnTo>
                  <a:pt x="24282" y="1092200"/>
                </a:lnTo>
                <a:lnTo>
                  <a:pt x="24003" y="1104900"/>
                </a:lnTo>
                <a:lnTo>
                  <a:pt x="21526" y="1104900"/>
                </a:lnTo>
                <a:lnTo>
                  <a:pt x="19646" y="1117600"/>
                </a:lnTo>
                <a:lnTo>
                  <a:pt x="19405" y="1104900"/>
                </a:lnTo>
                <a:lnTo>
                  <a:pt x="21856" y="1092200"/>
                </a:lnTo>
                <a:lnTo>
                  <a:pt x="16776" y="1117600"/>
                </a:lnTo>
                <a:lnTo>
                  <a:pt x="13157" y="1143000"/>
                </a:lnTo>
                <a:lnTo>
                  <a:pt x="10401" y="1155700"/>
                </a:lnTo>
                <a:lnTo>
                  <a:pt x="7962" y="1181100"/>
                </a:lnTo>
                <a:lnTo>
                  <a:pt x="6172" y="1193800"/>
                </a:lnTo>
                <a:lnTo>
                  <a:pt x="5435" y="1206500"/>
                </a:lnTo>
                <a:lnTo>
                  <a:pt x="6210" y="1206500"/>
                </a:lnTo>
                <a:lnTo>
                  <a:pt x="5257" y="1219200"/>
                </a:lnTo>
                <a:lnTo>
                  <a:pt x="4521" y="1231900"/>
                </a:lnTo>
                <a:lnTo>
                  <a:pt x="4064" y="1231900"/>
                </a:lnTo>
                <a:lnTo>
                  <a:pt x="3937" y="1244600"/>
                </a:lnTo>
                <a:lnTo>
                  <a:pt x="2692" y="1257300"/>
                </a:lnTo>
                <a:lnTo>
                  <a:pt x="1803" y="1270000"/>
                </a:lnTo>
                <a:lnTo>
                  <a:pt x="1257" y="1282700"/>
                </a:lnTo>
                <a:lnTo>
                  <a:pt x="1016" y="1282700"/>
                </a:lnTo>
                <a:lnTo>
                  <a:pt x="0" y="1333500"/>
                </a:lnTo>
                <a:lnTo>
                  <a:pt x="901" y="1320800"/>
                </a:lnTo>
                <a:lnTo>
                  <a:pt x="2628" y="1333500"/>
                </a:lnTo>
                <a:lnTo>
                  <a:pt x="2933" y="1346200"/>
                </a:lnTo>
                <a:lnTo>
                  <a:pt x="2806" y="1371600"/>
                </a:lnTo>
                <a:lnTo>
                  <a:pt x="3251" y="1397000"/>
                </a:lnTo>
                <a:lnTo>
                  <a:pt x="2755" y="1384300"/>
                </a:lnTo>
                <a:lnTo>
                  <a:pt x="2565" y="1397000"/>
                </a:lnTo>
                <a:lnTo>
                  <a:pt x="2768" y="1409700"/>
                </a:lnTo>
                <a:lnTo>
                  <a:pt x="3632" y="1435100"/>
                </a:lnTo>
                <a:lnTo>
                  <a:pt x="4178" y="1435100"/>
                </a:lnTo>
                <a:lnTo>
                  <a:pt x="6121" y="1447800"/>
                </a:lnTo>
                <a:lnTo>
                  <a:pt x="6604" y="1460500"/>
                </a:lnTo>
                <a:lnTo>
                  <a:pt x="6908" y="1473200"/>
                </a:lnTo>
                <a:lnTo>
                  <a:pt x="7454" y="1473200"/>
                </a:lnTo>
                <a:lnTo>
                  <a:pt x="8267" y="1485900"/>
                </a:lnTo>
                <a:lnTo>
                  <a:pt x="9385" y="1498600"/>
                </a:lnTo>
                <a:lnTo>
                  <a:pt x="13855" y="1498600"/>
                </a:lnTo>
                <a:lnTo>
                  <a:pt x="15481" y="1511300"/>
                </a:lnTo>
                <a:lnTo>
                  <a:pt x="16713" y="1524000"/>
                </a:lnTo>
                <a:lnTo>
                  <a:pt x="17792" y="1536700"/>
                </a:lnTo>
                <a:lnTo>
                  <a:pt x="19621" y="1562100"/>
                </a:lnTo>
                <a:lnTo>
                  <a:pt x="21882" y="1574800"/>
                </a:lnTo>
                <a:lnTo>
                  <a:pt x="24701" y="1587500"/>
                </a:lnTo>
                <a:lnTo>
                  <a:pt x="28194" y="1612900"/>
                </a:lnTo>
                <a:lnTo>
                  <a:pt x="26835" y="1587500"/>
                </a:lnTo>
                <a:lnTo>
                  <a:pt x="32016" y="1625600"/>
                </a:lnTo>
                <a:lnTo>
                  <a:pt x="35509" y="1663700"/>
                </a:lnTo>
                <a:lnTo>
                  <a:pt x="36957" y="1676400"/>
                </a:lnTo>
                <a:lnTo>
                  <a:pt x="39065" y="1689100"/>
                </a:lnTo>
                <a:lnTo>
                  <a:pt x="37528" y="1689100"/>
                </a:lnTo>
                <a:lnTo>
                  <a:pt x="35509" y="1676400"/>
                </a:lnTo>
                <a:lnTo>
                  <a:pt x="33629" y="1676400"/>
                </a:lnTo>
                <a:lnTo>
                  <a:pt x="40665" y="1701800"/>
                </a:lnTo>
                <a:lnTo>
                  <a:pt x="46367" y="1701800"/>
                </a:lnTo>
                <a:lnTo>
                  <a:pt x="53378" y="1727200"/>
                </a:lnTo>
                <a:lnTo>
                  <a:pt x="50355" y="1727200"/>
                </a:lnTo>
                <a:lnTo>
                  <a:pt x="54381" y="1752600"/>
                </a:lnTo>
                <a:lnTo>
                  <a:pt x="57035" y="1752600"/>
                </a:lnTo>
                <a:lnTo>
                  <a:pt x="61798" y="1765300"/>
                </a:lnTo>
                <a:lnTo>
                  <a:pt x="68122" y="1778000"/>
                </a:lnTo>
                <a:lnTo>
                  <a:pt x="75438" y="1803400"/>
                </a:lnTo>
                <a:lnTo>
                  <a:pt x="79679" y="1816100"/>
                </a:lnTo>
                <a:lnTo>
                  <a:pt x="83947" y="1816100"/>
                </a:lnTo>
                <a:lnTo>
                  <a:pt x="88138" y="1828800"/>
                </a:lnTo>
                <a:lnTo>
                  <a:pt x="92189" y="1841500"/>
                </a:lnTo>
                <a:lnTo>
                  <a:pt x="94818" y="1841500"/>
                </a:lnTo>
                <a:lnTo>
                  <a:pt x="97294" y="1854200"/>
                </a:lnTo>
                <a:lnTo>
                  <a:pt x="99529" y="1854200"/>
                </a:lnTo>
                <a:lnTo>
                  <a:pt x="104254" y="1866900"/>
                </a:lnTo>
                <a:lnTo>
                  <a:pt x="106108" y="1879600"/>
                </a:lnTo>
                <a:lnTo>
                  <a:pt x="104330" y="1866900"/>
                </a:lnTo>
                <a:lnTo>
                  <a:pt x="105651" y="1866900"/>
                </a:lnTo>
                <a:lnTo>
                  <a:pt x="111163" y="1879600"/>
                </a:lnTo>
                <a:lnTo>
                  <a:pt x="122783" y="1905000"/>
                </a:lnTo>
                <a:lnTo>
                  <a:pt x="136207" y="1930400"/>
                </a:lnTo>
                <a:lnTo>
                  <a:pt x="150710" y="1968500"/>
                </a:lnTo>
                <a:lnTo>
                  <a:pt x="165582" y="1993900"/>
                </a:lnTo>
                <a:lnTo>
                  <a:pt x="167627" y="1993900"/>
                </a:lnTo>
                <a:lnTo>
                  <a:pt x="173659" y="2006600"/>
                </a:lnTo>
                <a:lnTo>
                  <a:pt x="180682" y="2019300"/>
                </a:lnTo>
                <a:lnTo>
                  <a:pt x="188493" y="2032000"/>
                </a:lnTo>
                <a:lnTo>
                  <a:pt x="205282" y="2057400"/>
                </a:lnTo>
                <a:lnTo>
                  <a:pt x="212979" y="2057400"/>
                </a:lnTo>
                <a:lnTo>
                  <a:pt x="219544" y="2070100"/>
                </a:lnTo>
                <a:lnTo>
                  <a:pt x="224523" y="2082800"/>
                </a:lnTo>
                <a:lnTo>
                  <a:pt x="226390" y="2082800"/>
                </a:lnTo>
                <a:lnTo>
                  <a:pt x="230212" y="2095500"/>
                </a:lnTo>
                <a:lnTo>
                  <a:pt x="235585" y="2095500"/>
                </a:lnTo>
                <a:lnTo>
                  <a:pt x="242125" y="2108200"/>
                </a:lnTo>
                <a:lnTo>
                  <a:pt x="249593" y="2120900"/>
                </a:lnTo>
                <a:lnTo>
                  <a:pt x="257771" y="2133600"/>
                </a:lnTo>
                <a:lnTo>
                  <a:pt x="266509" y="2146300"/>
                </a:lnTo>
                <a:lnTo>
                  <a:pt x="275704" y="2159000"/>
                </a:lnTo>
                <a:lnTo>
                  <a:pt x="308013" y="2197100"/>
                </a:lnTo>
                <a:lnTo>
                  <a:pt x="316712" y="2197100"/>
                </a:lnTo>
                <a:lnTo>
                  <a:pt x="321729" y="2209800"/>
                </a:lnTo>
                <a:lnTo>
                  <a:pt x="319938" y="2209800"/>
                </a:lnTo>
                <a:lnTo>
                  <a:pt x="326618" y="2222500"/>
                </a:lnTo>
                <a:lnTo>
                  <a:pt x="333273" y="2222500"/>
                </a:lnTo>
                <a:lnTo>
                  <a:pt x="339979" y="2235200"/>
                </a:lnTo>
                <a:lnTo>
                  <a:pt x="346849" y="2235200"/>
                </a:lnTo>
                <a:lnTo>
                  <a:pt x="374954" y="2273300"/>
                </a:lnTo>
                <a:lnTo>
                  <a:pt x="372833" y="2273300"/>
                </a:lnTo>
                <a:lnTo>
                  <a:pt x="385152" y="2286000"/>
                </a:lnTo>
                <a:lnTo>
                  <a:pt x="396100" y="2286000"/>
                </a:lnTo>
                <a:lnTo>
                  <a:pt x="405650" y="2298700"/>
                </a:lnTo>
                <a:lnTo>
                  <a:pt x="413804" y="2311400"/>
                </a:lnTo>
                <a:lnTo>
                  <a:pt x="420928" y="2311400"/>
                </a:lnTo>
                <a:lnTo>
                  <a:pt x="427240" y="2324100"/>
                </a:lnTo>
                <a:lnTo>
                  <a:pt x="438708" y="2324100"/>
                </a:lnTo>
                <a:lnTo>
                  <a:pt x="439166" y="2324785"/>
                </a:lnTo>
                <a:lnTo>
                  <a:pt x="439115" y="2324100"/>
                </a:lnTo>
                <a:lnTo>
                  <a:pt x="457923" y="2349500"/>
                </a:lnTo>
                <a:lnTo>
                  <a:pt x="473189" y="2362200"/>
                </a:lnTo>
                <a:lnTo>
                  <a:pt x="486143" y="2374900"/>
                </a:lnTo>
                <a:lnTo>
                  <a:pt x="498030" y="2374900"/>
                </a:lnTo>
                <a:lnTo>
                  <a:pt x="509651" y="2387600"/>
                </a:lnTo>
                <a:lnTo>
                  <a:pt x="522097" y="2400300"/>
                </a:lnTo>
                <a:lnTo>
                  <a:pt x="536752" y="2413000"/>
                </a:lnTo>
                <a:lnTo>
                  <a:pt x="555015" y="2425700"/>
                </a:lnTo>
                <a:lnTo>
                  <a:pt x="558698" y="2425700"/>
                </a:lnTo>
                <a:lnTo>
                  <a:pt x="579462" y="2438400"/>
                </a:lnTo>
                <a:lnTo>
                  <a:pt x="616407" y="2463800"/>
                </a:lnTo>
                <a:lnTo>
                  <a:pt x="663422" y="2489200"/>
                </a:lnTo>
                <a:lnTo>
                  <a:pt x="710819" y="2524645"/>
                </a:lnTo>
                <a:lnTo>
                  <a:pt x="706513" y="2514600"/>
                </a:lnTo>
                <a:lnTo>
                  <a:pt x="735850" y="2540000"/>
                </a:lnTo>
                <a:lnTo>
                  <a:pt x="828471" y="2578100"/>
                </a:lnTo>
                <a:lnTo>
                  <a:pt x="857186" y="2590800"/>
                </a:lnTo>
                <a:lnTo>
                  <a:pt x="882840" y="2603500"/>
                </a:lnTo>
                <a:lnTo>
                  <a:pt x="919454" y="2603500"/>
                </a:lnTo>
                <a:lnTo>
                  <a:pt x="932688" y="2616200"/>
                </a:lnTo>
                <a:lnTo>
                  <a:pt x="961313" y="2616200"/>
                </a:lnTo>
                <a:lnTo>
                  <a:pt x="956729" y="2603500"/>
                </a:lnTo>
                <a:lnTo>
                  <a:pt x="967320" y="2616200"/>
                </a:lnTo>
                <a:lnTo>
                  <a:pt x="987056" y="2616200"/>
                </a:lnTo>
                <a:lnTo>
                  <a:pt x="996873" y="2616200"/>
                </a:lnTo>
                <a:lnTo>
                  <a:pt x="1002563" y="2628900"/>
                </a:lnTo>
                <a:lnTo>
                  <a:pt x="1024178" y="2628900"/>
                </a:lnTo>
                <a:lnTo>
                  <a:pt x="1056017" y="2641600"/>
                </a:lnTo>
                <a:lnTo>
                  <a:pt x="1069873" y="2641600"/>
                </a:lnTo>
                <a:lnTo>
                  <a:pt x="1172921" y="2667000"/>
                </a:lnTo>
                <a:lnTo>
                  <a:pt x="1483360" y="2667000"/>
                </a:lnTo>
                <a:lnTo>
                  <a:pt x="1494701" y="2654300"/>
                </a:lnTo>
                <a:lnTo>
                  <a:pt x="1514741" y="2654300"/>
                </a:lnTo>
                <a:lnTo>
                  <a:pt x="1509229" y="2664612"/>
                </a:lnTo>
                <a:lnTo>
                  <a:pt x="1523720" y="2654300"/>
                </a:lnTo>
                <a:lnTo>
                  <a:pt x="1584540" y="2654300"/>
                </a:lnTo>
                <a:lnTo>
                  <a:pt x="1621523" y="2641600"/>
                </a:lnTo>
                <a:lnTo>
                  <a:pt x="1639912" y="2641600"/>
                </a:lnTo>
                <a:lnTo>
                  <a:pt x="1647405" y="2641600"/>
                </a:lnTo>
                <a:lnTo>
                  <a:pt x="1672755" y="2628900"/>
                </a:lnTo>
                <a:lnTo>
                  <a:pt x="1686699" y="2628900"/>
                </a:lnTo>
                <a:lnTo>
                  <a:pt x="1700618" y="2616200"/>
                </a:lnTo>
                <a:lnTo>
                  <a:pt x="1716913" y="2616200"/>
                </a:lnTo>
                <a:lnTo>
                  <a:pt x="1723186" y="2616200"/>
                </a:lnTo>
                <a:lnTo>
                  <a:pt x="1724939" y="2611107"/>
                </a:lnTo>
                <a:lnTo>
                  <a:pt x="1736940" y="2603500"/>
                </a:lnTo>
                <a:lnTo>
                  <a:pt x="1765642" y="2603500"/>
                </a:lnTo>
                <a:lnTo>
                  <a:pt x="1799691" y="2590800"/>
                </a:lnTo>
                <a:lnTo>
                  <a:pt x="1835759" y="2565400"/>
                </a:lnTo>
                <a:lnTo>
                  <a:pt x="1853565" y="2565400"/>
                </a:lnTo>
                <a:lnTo>
                  <a:pt x="1870621" y="2552700"/>
                </a:lnTo>
                <a:lnTo>
                  <a:pt x="1886686" y="2552700"/>
                </a:lnTo>
                <a:lnTo>
                  <a:pt x="1901482" y="2540000"/>
                </a:lnTo>
                <a:lnTo>
                  <a:pt x="1914372" y="2540000"/>
                </a:lnTo>
                <a:lnTo>
                  <a:pt x="1925167" y="2527300"/>
                </a:lnTo>
                <a:lnTo>
                  <a:pt x="1939213" y="2527300"/>
                </a:lnTo>
                <a:lnTo>
                  <a:pt x="1944979" y="2514600"/>
                </a:lnTo>
                <a:lnTo>
                  <a:pt x="1962492" y="2514600"/>
                </a:lnTo>
                <a:lnTo>
                  <a:pt x="1986064" y="2501900"/>
                </a:lnTo>
                <a:lnTo>
                  <a:pt x="1998370" y="2489200"/>
                </a:lnTo>
                <a:lnTo>
                  <a:pt x="2011121" y="2476500"/>
                </a:lnTo>
                <a:lnTo>
                  <a:pt x="2024291" y="2476500"/>
                </a:lnTo>
                <a:lnTo>
                  <a:pt x="2037816" y="2463800"/>
                </a:lnTo>
                <a:lnTo>
                  <a:pt x="2035606" y="2463800"/>
                </a:lnTo>
                <a:lnTo>
                  <a:pt x="2052739" y="2451100"/>
                </a:lnTo>
                <a:lnTo>
                  <a:pt x="2069985" y="2451100"/>
                </a:lnTo>
                <a:lnTo>
                  <a:pt x="2083282" y="2438400"/>
                </a:lnTo>
                <a:lnTo>
                  <a:pt x="2098052" y="2425700"/>
                </a:lnTo>
                <a:close/>
              </a:path>
              <a:path w="2666365" h="2667000">
                <a:moveTo>
                  <a:pt x="2107107" y="255079"/>
                </a:moveTo>
                <a:lnTo>
                  <a:pt x="2102281" y="252349"/>
                </a:lnTo>
                <a:lnTo>
                  <a:pt x="2096516" y="241300"/>
                </a:lnTo>
                <a:lnTo>
                  <a:pt x="2091563" y="241300"/>
                </a:lnTo>
                <a:lnTo>
                  <a:pt x="2100948" y="251587"/>
                </a:lnTo>
                <a:lnTo>
                  <a:pt x="2098141" y="249986"/>
                </a:lnTo>
                <a:lnTo>
                  <a:pt x="2088629" y="243636"/>
                </a:lnTo>
                <a:lnTo>
                  <a:pt x="2093925" y="247269"/>
                </a:lnTo>
                <a:lnTo>
                  <a:pt x="2099297" y="251015"/>
                </a:lnTo>
                <a:lnTo>
                  <a:pt x="2102802" y="253619"/>
                </a:lnTo>
                <a:lnTo>
                  <a:pt x="2103158" y="254000"/>
                </a:lnTo>
                <a:lnTo>
                  <a:pt x="2103043" y="253796"/>
                </a:lnTo>
                <a:lnTo>
                  <a:pt x="2104339" y="254749"/>
                </a:lnTo>
                <a:lnTo>
                  <a:pt x="2107107" y="255079"/>
                </a:lnTo>
                <a:close/>
              </a:path>
              <a:path w="2666365" h="2667000">
                <a:moveTo>
                  <a:pt x="2236978" y="371157"/>
                </a:moveTo>
                <a:lnTo>
                  <a:pt x="2227872" y="362788"/>
                </a:lnTo>
                <a:lnTo>
                  <a:pt x="2221915" y="357733"/>
                </a:lnTo>
                <a:lnTo>
                  <a:pt x="2220976" y="357581"/>
                </a:lnTo>
                <a:lnTo>
                  <a:pt x="2226945" y="363943"/>
                </a:lnTo>
                <a:lnTo>
                  <a:pt x="2230310" y="366674"/>
                </a:lnTo>
                <a:lnTo>
                  <a:pt x="2233599" y="370243"/>
                </a:lnTo>
                <a:lnTo>
                  <a:pt x="2236927" y="372935"/>
                </a:lnTo>
                <a:lnTo>
                  <a:pt x="2236978" y="371157"/>
                </a:lnTo>
                <a:close/>
              </a:path>
              <a:path w="2666365" h="2667000">
                <a:moveTo>
                  <a:pt x="2413470" y="2070100"/>
                </a:moveTo>
                <a:lnTo>
                  <a:pt x="2410142" y="2070100"/>
                </a:lnTo>
                <a:lnTo>
                  <a:pt x="2404732" y="2082800"/>
                </a:lnTo>
                <a:lnTo>
                  <a:pt x="2406015" y="2082800"/>
                </a:lnTo>
                <a:lnTo>
                  <a:pt x="2413470" y="2070100"/>
                </a:lnTo>
                <a:close/>
              </a:path>
              <a:path w="2666365" h="2667000">
                <a:moveTo>
                  <a:pt x="2445423" y="2070100"/>
                </a:moveTo>
                <a:lnTo>
                  <a:pt x="2437257" y="2082800"/>
                </a:lnTo>
                <a:lnTo>
                  <a:pt x="2438704" y="2082800"/>
                </a:lnTo>
                <a:lnTo>
                  <a:pt x="2445423" y="2070100"/>
                </a:lnTo>
                <a:close/>
              </a:path>
              <a:path w="2666365" h="2667000">
                <a:moveTo>
                  <a:pt x="2659062" y="1397000"/>
                </a:moveTo>
                <a:lnTo>
                  <a:pt x="2658668" y="1384300"/>
                </a:lnTo>
                <a:lnTo>
                  <a:pt x="2657779" y="1371600"/>
                </a:lnTo>
                <a:lnTo>
                  <a:pt x="2657818" y="1397000"/>
                </a:lnTo>
                <a:lnTo>
                  <a:pt x="2652534" y="1397000"/>
                </a:lnTo>
                <a:lnTo>
                  <a:pt x="2650236" y="1409700"/>
                </a:lnTo>
                <a:lnTo>
                  <a:pt x="2644610" y="1435100"/>
                </a:lnTo>
                <a:lnTo>
                  <a:pt x="2639809" y="1435100"/>
                </a:lnTo>
                <a:lnTo>
                  <a:pt x="2640012" y="1447800"/>
                </a:lnTo>
                <a:lnTo>
                  <a:pt x="2639834" y="1460500"/>
                </a:lnTo>
                <a:lnTo>
                  <a:pt x="2639314" y="1460500"/>
                </a:lnTo>
                <a:lnTo>
                  <a:pt x="2638526" y="1473200"/>
                </a:lnTo>
                <a:lnTo>
                  <a:pt x="2637193" y="1485900"/>
                </a:lnTo>
                <a:lnTo>
                  <a:pt x="2635567" y="1485900"/>
                </a:lnTo>
                <a:lnTo>
                  <a:pt x="2631973" y="1511300"/>
                </a:lnTo>
                <a:lnTo>
                  <a:pt x="2628392" y="1524000"/>
                </a:lnTo>
                <a:lnTo>
                  <a:pt x="2624607" y="1549400"/>
                </a:lnTo>
                <a:lnTo>
                  <a:pt x="2621305" y="1574800"/>
                </a:lnTo>
                <a:lnTo>
                  <a:pt x="2619184" y="1587500"/>
                </a:lnTo>
                <a:lnTo>
                  <a:pt x="2617736" y="1600200"/>
                </a:lnTo>
                <a:lnTo>
                  <a:pt x="2617686" y="1587500"/>
                </a:lnTo>
                <a:lnTo>
                  <a:pt x="2616873" y="1587500"/>
                </a:lnTo>
                <a:lnTo>
                  <a:pt x="2616187" y="1600200"/>
                </a:lnTo>
                <a:lnTo>
                  <a:pt x="2613914" y="1612900"/>
                </a:lnTo>
                <a:lnTo>
                  <a:pt x="2610040" y="1638300"/>
                </a:lnTo>
                <a:lnTo>
                  <a:pt x="2604516" y="1651000"/>
                </a:lnTo>
                <a:lnTo>
                  <a:pt x="2604795" y="1651000"/>
                </a:lnTo>
                <a:lnTo>
                  <a:pt x="2600998" y="1663700"/>
                </a:lnTo>
                <a:lnTo>
                  <a:pt x="2596819" y="1676400"/>
                </a:lnTo>
                <a:lnTo>
                  <a:pt x="2592590" y="1701800"/>
                </a:lnTo>
                <a:lnTo>
                  <a:pt x="2588641" y="1714500"/>
                </a:lnTo>
                <a:lnTo>
                  <a:pt x="2576271" y="1752600"/>
                </a:lnTo>
                <a:lnTo>
                  <a:pt x="2562656" y="1790700"/>
                </a:lnTo>
                <a:lnTo>
                  <a:pt x="2545905" y="1828800"/>
                </a:lnTo>
                <a:lnTo>
                  <a:pt x="2533510" y="1852231"/>
                </a:lnTo>
                <a:lnTo>
                  <a:pt x="2533510" y="1866900"/>
                </a:lnTo>
                <a:lnTo>
                  <a:pt x="2529878" y="1879600"/>
                </a:lnTo>
                <a:lnTo>
                  <a:pt x="2527071" y="1879600"/>
                </a:lnTo>
                <a:lnTo>
                  <a:pt x="2531605" y="1866900"/>
                </a:lnTo>
                <a:lnTo>
                  <a:pt x="2533510" y="1866900"/>
                </a:lnTo>
                <a:lnTo>
                  <a:pt x="2533510" y="1852231"/>
                </a:lnTo>
                <a:lnTo>
                  <a:pt x="2532405" y="1854200"/>
                </a:lnTo>
                <a:lnTo>
                  <a:pt x="2524988" y="1877377"/>
                </a:lnTo>
                <a:lnTo>
                  <a:pt x="2523934" y="1879600"/>
                </a:lnTo>
                <a:lnTo>
                  <a:pt x="2519565" y="1892300"/>
                </a:lnTo>
                <a:lnTo>
                  <a:pt x="2512631" y="1905000"/>
                </a:lnTo>
                <a:lnTo>
                  <a:pt x="2513761" y="1905000"/>
                </a:lnTo>
                <a:lnTo>
                  <a:pt x="2518270" y="1898484"/>
                </a:lnTo>
                <a:lnTo>
                  <a:pt x="2515590" y="1905000"/>
                </a:lnTo>
                <a:lnTo>
                  <a:pt x="2509774" y="1917700"/>
                </a:lnTo>
                <a:lnTo>
                  <a:pt x="2503398" y="1930400"/>
                </a:lnTo>
                <a:lnTo>
                  <a:pt x="2483472" y="1968500"/>
                </a:lnTo>
                <a:lnTo>
                  <a:pt x="2476538" y="1981200"/>
                </a:lnTo>
                <a:lnTo>
                  <a:pt x="2463406" y="1993900"/>
                </a:lnTo>
                <a:lnTo>
                  <a:pt x="2457615" y="2006600"/>
                </a:lnTo>
                <a:lnTo>
                  <a:pt x="2452471" y="2019300"/>
                </a:lnTo>
                <a:lnTo>
                  <a:pt x="2444445" y="2019300"/>
                </a:lnTo>
                <a:lnTo>
                  <a:pt x="2437498" y="2032000"/>
                </a:lnTo>
                <a:lnTo>
                  <a:pt x="2440800" y="2032000"/>
                </a:lnTo>
                <a:lnTo>
                  <a:pt x="2433866" y="2044700"/>
                </a:lnTo>
                <a:lnTo>
                  <a:pt x="2427427" y="2057400"/>
                </a:lnTo>
                <a:lnTo>
                  <a:pt x="2424544" y="2057400"/>
                </a:lnTo>
                <a:lnTo>
                  <a:pt x="2415857" y="2070100"/>
                </a:lnTo>
                <a:lnTo>
                  <a:pt x="2408821" y="2082800"/>
                </a:lnTo>
                <a:lnTo>
                  <a:pt x="2406015" y="2082800"/>
                </a:lnTo>
                <a:lnTo>
                  <a:pt x="2403805" y="2086292"/>
                </a:lnTo>
                <a:lnTo>
                  <a:pt x="2404732" y="2082800"/>
                </a:lnTo>
                <a:lnTo>
                  <a:pt x="2403856" y="2082800"/>
                </a:lnTo>
                <a:lnTo>
                  <a:pt x="2402903" y="2087727"/>
                </a:lnTo>
                <a:lnTo>
                  <a:pt x="2398001" y="2095500"/>
                </a:lnTo>
                <a:lnTo>
                  <a:pt x="2389797" y="2108200"/>
                </a:lnTo>
                <a:lnTo>
                  <a:pt x="2381808" y="2120900"/>
                </a:lnTo>
                <a:lnTo>
                  <a:pt x="2379586" y="2120900"/>
                </a:lnTo>
                <a:lnTo>
                  <a:pt x="2374188" y="2120900"/>
                </a:lnTo>
                <a:lnTo>
                  <a:pt x="2369731" y="2129142"/>
                </a:lnTo>
                <a:lnTo>
                  <a:pt x="2369731" y="2133600"/>
                </a:lnTo>
                <a:lnTo>
                  <a:pt x="2368004" y="2135835"/>
                </a:lnTo>
                <a:lnTo>
                  <a:pt x="2368943" y="2133600"/>
                </a:lnTo>
                <a:lnTo>
                  <a:pt x="2369731" y="2133600"/>
                </a:lnTo>
                <a:lnTo>
                  <a:pt x="2369731" y="2129142"/>
                </a:lnTo>
                <a:lnTo>
                  <a:pt x="2367318" y="2133600"/>
                </a:lnTo>
                <a:lnTo>
                  <a:pt x="2364257" y="2140661"/>
                </a:lnTo>
                <a:lnTo>
                  <a:pt x="2350020" y="2159000"/>
                </a:lnTo>
                <a:lnTo>
                  <a:pt x="2317127" y="2197100"/>
                </a:lnTo>
                <a:lnTo>
                  <a:pt x="2282012" y="2235200"/>
                </a:lnTo>
                <a:lnTo>
                  <a:pt x="2209635" y="2311400"/>
                </a:lnTo>
                <a:lnTo>
                  <a:pt x="2174633" y="2336800"/>
                </a:lnTo>
                <a:lnTo>
                  <a:pt x="2180742" y="2336800"/>
                </a:lnTo>
                <a:lnTo>
                  <a:pt x="2171789" y="2349500"/>
                </a:lnTo>
                <a:lnTo>
                  <a:pt x="2163902" y="2349500"/>
                </a:lnTo>
                <a:lnTo>
                  <a:pt x="2156942" y="2362200"/>
                </a:lnTo>
                <a:lnTo>
                  <a:pt x="2143087" y="2374900"/>
                </a:lnTo>
                <a:lnTo>
                  <a:pt x="2131237" y="2374900"/>
                </a:lnTo>
                <a:lnTo>
                  <a:pt x="2089086" y="2413000"/>
                </a:lnTo>
                <a:lnTo>
                  <a:pt x="2127478" y="2413000"/>
                </a:lnTo>
                <a:lnTo>
                  <a:pt x="2139238" y="2400300"/>
                </a:lnTo>
                <a:lnTo>
                  <a:pt x="2141766" y="2400300"/>
                </a:lnTo>
                <a:lnTo>
                  <a:pt x="2153424" y="2387600"/>
                </a:lnTo>
                <a:lnTo>
                  <a:pt x="2167686" y="2374900"/>
                </a:lnTo>
                <a:lnTo>
                  <a:pt x="2181110" y="2362200"/>
                </a:lnTo>
                <a:lnTo>
                  <a:pt x="2190534" y="2349500"/>
                </a:lnTo>
                <a:lnTo>
                  <a:pt x="2199995" y="2349500"/>
                </a:lnTo>
                <a:lnTo>
                  <a:pt x="2208276" y="2336800"/>
                </a:lnTo>
                <a:lnTo>
                  <a:pt x="2242197" y="2311400"/>
                </a:lnTo>
                <a:lnTo>
                  <a:pt x="2278011" y="2273300"/>
                </a:lnTo>
                <a:lnTo>
                  <a:pt x="2314600" y="2235200"/>
                </a:lnTo>
                <a:lnTo>
                  <a:pt x="2350820" y="2197100"/>
                </a:lnTo>
                <a:lnTo>
                  <a:pt x="2385555" y="2159000"/>
                </a:lnTo>
                <a:lnTo>
                  <a:pt x="2381148" y="2159000"/>
                </a:lnTo>
                <a:lnTo>
                  <a:pt x="2385860" y="2146300"/>
                </a:lnTo>
                <a:lnTo>
                  <a:pt x="2394432" y="2133600"/>
                </a:lnTo>
                <a:lnTo>
                  <a:pt x="2402687" y="2133600"/>
                </a:lnTo>
                <a:lnTo>
                  <a:pt x="2418981" y="2108200"/>
                </a:lnTo>
                <a:lnTo>
                  <a:pt x="2424087" y="2108200"/>
                </a:lnTo>
                <a:lnTo>
                  <a:pt x="2425319" y="2095500"/>
                </a:lnTo>
                <a:lnTo>
                  <a:pt x="2430500" y="2095500"/>
                </a:lnTo>
                <a:lnTo>
                  <a:pt x="2433891" y="2082800"/>
                </a:lnTo>
                <a:lnTo>
                  <a:pt x="2437257" y="2082800"/>
                </a:lnTo>
                <a:lnTo>
                  <a:pt x="2443594" y="2070100"/>
                </a:lnTo>
                <a:lnTo>
                  <a:pt x="2473464" y="2019300"/>
                </a:lnTo>
                <a:lnTo>
                  <a:pt x="2501074" y="1968500"/>
                </a:lnTo>
                <a:lnTo>
                  <a:pt x="2526423" y="1917700"/>
                </a:lnTo>
                <a:lnTo>
                  <a:pt x="2549588" y="1879600"/>
                </a:lnTo>
                <a:lnTo>
                  <a:pt x="2553779" y="1866900"/>
                </a:lnTo>
                <a:lnTo>
                  <a:pt x="2570581" y="1816100"/>
                </a:lnTo>
                <a:lnTo>
                  <a:pt x="2589542" y="1765300"/>
                </a:lnTo>
                <a:lnTo>
                  <a:pt x="2606573" y="1714500"/>
                </a:lnTo>
                <a:lnTo>
                  <a:pt x="2621851" y="1663700"/>
                </a:lnTo>
                <a:lnTo>
                  <a:pt x="2635529" y="1612900"/>
                </a:lnTo>
                <a:lnTo>
                  <a:pt x="2637980" y="1600200"/>
                </a:lnTo>
                <a:lnTo>
                  <a:pt x="2645346" y="1562100"/>
                </a:lnTo>
                <a:lnTo>
                  <a:pt x="2647797" y="1549400"/>
                </a:lnTo>
                <a:lnTo>
                  <a:pt x="2645549" y="1558290"/>
                </a:lnTo>
                <a:lnTo>
                  <a:pt x="2646324" y="1549400"/>
                </a:lnTo>
                <a:lnTo>
                  <a:pt x="2647429" y="1536700"/>
                </a:lnTo>
                <a:lnTo>
                  <a:pt x="2645905" y="1549400"/>
                </a:lnTo>
                <a:lnTo>
                  <a:pt x="2643174" y="1549400"/>
                </a:lnTo>
                <a:lnTo>
                  <a:pt x="2650083" y="1511300"/>
                </a:lnTo>
                <a:lnTo>
                  <a:pt x="2653411" y="1485900"/>
                </a:lnTo>
                <a:lnTo>
                  <a:pt x="2656421" y="1473200"/>
                </a:lnTo>
                <a:lnTo>
                  <a:pt x="2655874" y="1460500"/>
                </a:lnTo>
                <a:lnTo>
                  <a:pt x="2656141" y="1447800"/>
                </a:lnTo>
                <a:lnTo>
                  <a:pt x="2656941" y="1435100"/>
                </a:lnTo>
                <a:lnTo>
                  <a:pt x="2658008" y="1422400"/>
                </a:lnTo>
                <a:lnTo>
                  <a:pt x="2658872" y="1409700"/>
                </a:lnTo>
                <a:lnTo>
                  <a:pt x="2659062" y="1397000"/>
                </a:lnTo>
                <a:close/>
              </a:path>
              <a:path w="2666365" h="2667000">
                <a:moveTo>
                  <a:pt x="2664701" y="1350568"/>
                </a:moveTo>
                <a:lnTo>
                  <a:pt x="2661678" y="1333868"/>
                </a:lnTo>
                <a:lnTo>
                  <a:pt x="2661704" y="1352308"/>
                </a:lnTo>
                <a:lnTo>
                  <a:pt x="2660739" y="1357058"/>
                </a:lnTo>
                <a:lnTo>
                  <a:pt x="2664701" y="1350568"/>
                </a:lnTo>
                <a:close/>
              </a:path>
              <a:path w="2666365" h="2667000">
                <a:moveTo>
                  <a:pt x="2665755" y="1382750"/>
                </a:moveTo>
                <a:lnTo>
                  <a:pt x="2663291" y="1400632"/>
                </a:lnTo>
                <a:lnTo>
                  <a:pt x="2663494" y="1403921"/>
                </a:lnTo>
                <a:lnTo>
                  <a:pt x="2663355" y="1407210"/>
                </a:lnTo>
                <a:lnTo>
                  <a:pt x="2663406" y="1410512"/>
                </a:lnTo>
                <a:lnTo>
                  <a:pt x="2664231" y="1403591"/>
                </a:lnTo>
                <a:lnTo>
                  <a:pt x="2664790" y="1396644"/>
                </a:lnTo>
                <a:lnTo>
                  <a:pt x="2665755" y="138275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04039" y="6771055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1651" y="0"/>
                </a:moveTo>
                <a:lnTo>
                  <a:pt x="0" y="7594"/>
                </a:lnTo>
                <a:lnTo>
                  <a:pt x="406" y="7239"/>
                </a:lnTo>
                <a:lnTo>
                  <a:pt x="469" y="15430"/>
                </a:lnTo>
                <a:lnTo>
                  <a:pt x="2019" y="12496"/>
                </a:lnTo>
                <a:lnTo>
                  <a:pt x="2336" y="13728"/>
                </a:lnTo>
                <a:lnTo>
                  <a:pt x="1651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0895" y="6521678"/>
            <a:ext cx="29845" cy="125095"/>
          </a:xfrm>
          <a:custGeom>
            <a:avLst/>
            <a:gdLst/>
            <a:ahLst/>
            <a:cxnLst/>
            <a:rect l="l" t="t" r="r" b="b"/>
            <a:pathLst>
              <a:path w="29845" h="125095">
                <a:moveTo>
                  <a:pt x="21704" y="79019"/>
                </a:moveTo>
                <a:lnTo>
                  <a:pt x="13614" y="47155"/>
                </a:lnTo>
                <a:lnTo>
                  <a:pt x="10541" y="36436"/>
                </a:lnTo>
                <a:lnTo>
                  <a:pt x="4546" y="16459"/>
                </a:lnTo>
                <a:lnTo>
                  <a:pt x="0" y="0"/>
                </a:lnTo>
                <a:lnTo>
                  <a:pt x="2413" y="12331"/>
                </a:lnTo>
                <a:lnTo>
                  <a:pt x="12979" y="47917"/>
                </a:lnTo>
                <a:lnTo>
                  <a:pt x="17043" y="65887"/>
                </a:lnTo>
                <a:lnTo>
                  <a:pt x="17246" y="69621"/>
                </a:lnTo>
                <a:lnTo>
                  <a:pt x="21704" y="79019"/>
                </a:lnTo>
                <a:close/>
              </a:path>
              <a:path w="29845" h="125095">
                <a:moveTo>
                  <a:pt x="29794" y="124802"/>
                </a:moveTo>
                <a:lnTo>
                  <a:pt x="24714" y="105524"/>
                </a:lnTo>
                <a:lnTo>
                  <a:pt x="28727" y="122555"/>
                </a:lnTo>
                <a:lnTo>
                  <a:pt x="29794" y="12480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14908" y="6397599"/>
            <a:ext cx="48895" cy="142240"/>
          </a:xfrm>
          <a:custGeom>
            <a:avLst/>
            <a:gdLst/>
            <a:ahLst/>
            <a:cxnLst/>
            <a:rect l="l" t="t" r="r" b="b"/>
            <a:pathLst>
              <a:path w="48895" h="142240">
                <a:moveTo>
                  <a:pt x="4330" y="8001"/>
                </a:moveTo>
                <a:lnTo>
                  <a:pt x="3924" y="6438"/>
                </a:lnTo>
                <a:lnTo>
                  <a:pt x="3060" y="4165"/>
                </a:lnTo>
                <a:lnTo>
                  <a:pt x="0" y="0"/>
                </a:lnTo>
                <a:lnTo>
                  <a:pt x="1536" y="2616"/>
                </a:lnTo>
                <a:lnTo>
                  <a:pt x="3009" y="5270"/>
                </a:lnTo>
                <a:lnTo>
                  <a:pt x="4330" y="8001"/>
                </a:lnTo>
                <a:close/>
              </a:path>
              <a:path w="48895" h="142240">
                <a:moveTo>
                  <a:pt x="13055" y="25222"/>
                </a:moveTo>
                <a:lnTo>
                  <a:pt x="4330" y="8001"/>
                </a:lnTo>
                <a:lnTo>
                  <a:pt x="4965" y="10515"/>
                </a:lnTo>
                <a:lnTo>
                  <a:pt x="4279" y="11125"/>
                </a:lnTo>
                <a:lnTo>
                  <a:pt x="8255" y="15938"/>
                </a:lnTo>
                <a:lnTo>
                  <a:pt x="6870" y="14846"/>
                </a:lnTo>
                <a:lnTo>
                  <a:pt x="9144" y="17983"/>
                </a:lnTo>
                <a:lnTo>
                  <a:pt x="13055" y="25222"/>
                </a:lnTo>
                <a:close/>
              </a:path>
              <a:path w="48895" h="142240">
                <a:moveTo>
                  <a:pt x="17018" y="29832"/>
                </a:moveTo>
                <a:lnTo>
                  <a:pt x="16078" y="26225"/>
                </a:lnTo>
                <a:lnTo>
                  <a:pt x="9753" y="11874"/>
                </a:lnTo>
                <a:lnTo>
                  <a:pt x="12573" y="16992"/>
                </a:lnTo>
                <a:lnTo>
                  <a:pt x="8191" y="8318"/>
                </a:lnTo>
                <a:lnTo>
                  <a:pt x="6527" y="5829"/>
                </a:lnTo>
                <a:lnTo>
                  <a:pt x="6972" y="8216"/>
                </a:lnTo>
                <a:lnTo>
                  <a:pt x="8902" y="14198"/>
                </a:lnTo>
                <a:lnTo>
                  <a:pt x="17018" y="29832"/>
                </a:lnTo>
                <a:close/>
              </a:path>
              <a:path w="48895" h="142240">
                <a:moveTo>
                  <a:pt x="27127" y="61150"/>
                </a:moveTo>
                <a:lnTo>
                  <a:pt x="24663" y="53530"/>
                </a:lnTo>
                <a:lnTo>
                  <a:pt x="17183" y="35344"/>
                </a:lnTo>
                <a:lnTo>
                  <a:pt x="19812" y="42278"/>
                </a:lnTo>
                <a:lnTo>
                  <a:pt x="21501" y="47383"/>
                </a:lnTo>
                <a:lnTo>
                  <a:pt x="21094" y="47790"/>
                </a:lnTo>
                <a:lnTo>
                  <a:pt x="17449" y="40614"/>
                </a:lnTo>
                <a:lnTo>
                  <a:pt x="24676" y="57188"/>
                </a:lnTo>
                <a:lnTo>
                  <a:pt x="27127" y="61150"/>
                </a:lnTo>
                <a:close/>
              </a:path>
              <a:path w="48895" h="142240">
                <a:moveTo>
                  <a:pt x="34302" y="73482"/>
                </a:moveTo>
                <a:lnTo>
                  <a:pt x="33502" y="70726"/>
                </a:lnTo>
                <a:lnTo>
                  <a:pt x="28829" y="58686"/>
                </a:lnTo>
                <a:lnTo>
                  <a:pt x="28257" y="58851"/>
                </a:lnTo>
                <a:lnTo>
                  <a:pt x="27368" y="57162"/>
                </a:lnTo>
                <a:lnTo>
                  <a:pt x="28587" y="59931"/>
                </a:lnTo>
                <a:lnTo>
                  <a:pt x="34302" y="73482"/>
                </a:lnTo>
                <a:close/>
              </a:path>
              <a:path w="48895" h="142240">
                <a:moveTo>
                  <a:pt x="35267" y="74764"/>
                </a:moveTo>
                <a:lnTo>
                  <a:pt x="34467" y="72199"/>
                </a:lnTo>
                <a:lnTo>
                  <a:pt x="33197" y="68897"/>
                </a:lnTo>
                <a:lnTo>
                  <a:pt x="33502" y="70713"/>
                </a:lnTo>
                <a:lnTo>
                  <a:pt x="35267" y="74764"/>
                </a:lnTo>
                <a:close/>
              </a:path>
              <a:path w="48895" h="142240">
                <a:moveTo>
                  <a:pt x="48348" y="142151"/>
                </a:moveTo>
                <a:lnTo>
                  <a:pt x="46583" y="136105"/>
                </a:lnTo>
                <a:lnTo>
                  <a:pt x="44399" y="128104"/>
                </a:lnTo>
                <a:lnTo>
                  <a:pt x="42405" y="121297"/>
                </a:lnTo>
                <a:lnTo>
                  <a:pt x="41211" y="118872"/>
                </a:lnTo>
                <a:lnTo>
                  <a:pt x="43535" y="127266"/>
                </a:lnTo>
                <a:lnTo>
                  <a:pt x="44373" y="131559"/>
                </a:lnTo>
                <a:lnTo>
                  <a:pt x="48348" y="142151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63371" y="6306400"/>
            <a:ext cx="19050" cy="26670"/>
          </a:xfrm>
          <a:custGeom>
            <a:avLst/>
            <a:gdLst/>
            <a:ahLst/>
            <a:cxnLst/>
            <a:rect l="l" t="t" r="r" b="b"/>
            <a:pathLst>
              <a:path w="19050" h="26670">
                <a:moveTo>
                  <a:pt x="9245" y="9944"/>
                </a:moveTo>
                <a:lnTo>
                  <a:pt x="9131" y="9664"/>
                </a:lnTo>
                <a:lnTo>
                  <a:pt x="9245" y="9944"/>
                </a:lnTo>
                <a:close/>
              </a:path>
              <a:path w="19050" h="26670">
                <a:moveTo>
                  <a:pt x="9398" y="8483"/>
                </a:moveTo>
                <a:lnTo>
                  <a:pt x="8305" y="7874"/>
                </a:lnTo>
                <a:lnTo>
                  <a:pt x="9131" y="9664"/>
                </a:lnTo>
                <a:lnTo>
                  <a:pt x="9398" y="8483"/>
                </a:lnTo>
                <a:close/>
              </a:path>
              <a:path w="19050" h="26670">
                <a:moveTo>
                  <a:pt x="11366" y="17056"/>
                </a:moveTo>
                <a:lnTo>
                  <a:pt x="11328" y="15786"/>
                </a:lnTo>
                <a:lnTo>
                  <a:pt x="0" y="0"/>
                </a:lnTo>
                <a:lnTo>
                  <a:pt x="9245" y="14630"/>
                </a:lnTo>
                <a:lnTo>
                  <a:pt x="11366" y="17056"/>
                </a:lnTo>
                <a:close/>
              </a:path>
              <a:path w="19050" h="26670">
                <a:moveTo>
                  <a:pt x="18580" y="26568"/>
                </a:moveTo>
                <a:lnTo>
                  <a:pt x="15786" y="20459"/>
                </a:lnTo>
                <a:lnTo>
                  <a:pt x="9245" y="9944"/>
                </a:lnTo>
                <a:lnTo>
                  <a:pt x="11264" y="14300"/>
                </a:lnTo>
                <a:lnTo>
                  <a:pt x="11328" y="15786"/>
                </a:lnTo>
                <a:lnTo>
                  <a:pt x="13919" y="19265"/>
                </a:lnTo>
                <a:lnTo>
                  <a:pt x="16230" y="22936"/>
                </a:lnTo>
                <a:lnTo>
                  <a:pt x="18580" y="2656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07927" y="6390731"/>
            <a:ext cx="18415" cy="33655"/>
          </a:xfrm>
          <a:custGeom>
            <a:avLst/>
            <a:gdLst/>
            <a:ahLst/>
            <a:cxnLst/>
            <a:rect l="l" t="t" r="r" b="b"/>
            <a:pathLst>
              <a:path w="18415" h="33654">
                <a:moveTo>
                  <a:pt x="0" y="0"/>
                </a:moveTo>
                <a:lnTo>
                  <a:pt x="2819" y="5435"/>
                </a:lnTo>
                <a:lnTo>
                  <a:pt x="6888" y="12275"/>
                </a:lnTo>
                <a:lnTo>
                  <a:pt x="10691" y="19253"/>
                </a:lnTo>
                <a:lnTo>
                  <a:pt x="14397" y="26288"/>
                </a:lnTo>
                <a:lnTo>
                  <a:pt x="18173" y="33299"/>
                </a:lnTo>
                <a:lnTo>
                  <a:pt x="9372" y="16492"/>
                </a:lnTo>
                <a:lnTo>
                  <a:pt x="4811" y="818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62788" y="6174714"/>
            <a:ext cx="83820" cy="106045"/>
          </a:xfrm>
          <a:custGeom>
            <a:avLst/>
            <a:gdLst/>
            <a:ahLst/>
            <a:cxnLst/>
            <a:rect l="l" t="t" r="r" b="b"/>
            <a:pathLst>
              <a:path w="83820" h="106045">
                <a:moveTo>
                  <a:pt x="12852" y="11645"/>
                </a:moveTo>
                <a:lnTo>
                  <a:pt x="8648" y="7620"/>
                </a:lnTo>
                <a:lnTo>
                  <a:pt x="4432" y="3733"/>
                </a:lnTo>
                <a:lnTo>
                  <a:pt x="0" y="0"/>
                </a:lnTo>
                <a:lnTo>
                  <a:pt x="8216" y="7467"/>
                </a:lnTo>
                <a:lnTo>
                  <a:pt x="12852" y="11645"/>
                </a:lnTo>
                <a:close/>
              </a:path>
              <a:path w="83820" h="106045">
                <a:moveTo>
                  <a:pt x="39014" y="41287"/>
                </a:moveTo>
                <a:lnTo>
                  <a:pt x="37376" y="38366"/>
                </a:lnTo>
                <a:lnTo>
                  <a:pt x="35737" y="35560"/>
                </a:lnTo>
                <a:lnTo>
                  <a:pt x="37515" y="36791"/>
                </a:lnTo>
                <a:lnTo>
                  <a:pt x="30937" y="29641"/>
                </a:lnTo>
                <a:lnTo>
                  <a:pt x="24663" y="23101"/>
                </a:lnTo>
                <a:lnTo>
                  <a:pt x="18643" y="17132"/>
                </a:lnTo>
                <a:lnTo>
                  <a:pt x="12852" y="11645"/>
                </a:lnTo>
                <a:lnTo>
                  <a:pt x="18618" y="17729"/>
                </a:lnTo>
                <a:lnTo>
                  <a:pt x="24472" y="24460"/>
                </a:lnTo>
                <a:lnTo>
                  <a:pt x="30607" y="31965"/>
                </a:lnTo>
                <a:lnTo>
                  <a:pt x="37211" y="40411"/>
                </a:lnTo>
                <a:lnTo>
                  <a:pt x="39014" y="41287"/>
                </a:lnTo>
                <a:close/>
              </a:path>
              <a:path w="83820" h="106045">
                <a:moveTo>
                  <a:pt x="75692" y="86931"/>
                </a:moveTo>
                <a:lnTo>
                  <a:pt x="71412" y="81927"/>
                </a:lnTo>
                <a:lnTo>
                  <a:pt x="66941" y="77089"/>
                </a:lnTo>
                <a:lnTo>
                  <a:pt x="62268" y="72415"/>
                </a:lnTo>
                <a:lnTo>
                  <a:pt x="68148" y="78778"/>
                </a:lnTo>
                <a:lnTo>
                  <a:pt x="75692" y="86931"/>
                </a:lnTo>
                <a:close/>
              </a:path>
              <a:path w="83820" h="106045">
                <a:moveTo>
                  <a:pt x="78130" y="98132"/>
                </a:moveTo>
                <a:lnTo>
                  <a:pt x="78016" y="97878"/>
                </a:lnTo>
                <a:lnTo>
                  <a:pt x="68529" y="84404"/>
                </a:lnTo>
                <a:lnTo>
                  <a:pt x="78130" y="98132"/>
                </a:lnTo>
                <a:close/>
              </a:path>
              <a:path w="83820" h="106045">
                <a:moveTo>
                  <a:pt x="82423" y="104114"/>
                </a:moveTo>
                <a:lnTo>
                  <a:pt x="81838" y="102692"/>
                </a:lnTo>
                <a:lnTo>
                  <a:pt x="80937" y="99796"/>
                </a:lnTo>
                <a:lnTo>
                  <a:pt x="74930" y="90690"/>
                </a:lnTo>
                <a:lnTo>
                  <a:pt x="78016" y="97878"/>
                </a:lnTo>
                <a:lnTo>
                  <a:pt x="82423" y="104114"/>
                </a:lnTo>
                <a:close/>
              </a:path>
              <a:path w="83820" h="106045">
                <a:moveTo>
                  <a:pt x="83527" y="105689"/>
                </a:moveTo>
                <a:lnTo>
                  <a:pt x="83121" y="105105"/>
                </a:lnTo>
                <a:lnTo>
                  <a:pt x="82816" y="104686"/>
                </a:lnTo>
                <a:lnTo>
                  <a:pt x="82423" y="104114"/>
                </a:lnTo>
                <a:lnTo>
                  <a:pt x="82715" y="104813"/>
                </a:lnTo>
                <a:lnTo>
                  <a:pt x="82918" y="105194"/>
                </a:lnTo>
                <a:lnTo>
                  <a:pt x="83527" y="10568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3826" y="6281394"/>
            <a:ext cx="44450" cy="69850"/>
          </a:xfrm>
          <a:custGeom>
            <a:avLst/>
            <a:gdLst/>
            <a:ahLst/>
            <a:cxnLst/>
            <a:rect l="l" t="t" r="r" b="b"/>
            <a:pathLst>
              <a:path w="44450" h="69850">
                <a:moveTo>
                  <a:pt x="6261" y="7899"/>
                </a:moveTo>
                <a:lnTo>
                  <a:pt x="1955" y="1612"/>
                </a:lnTo>
                <a:lnTo>
                  <a:pt x="0" y="0"/>
                </a:lnTo>
                <a:lnTo>
                  <a:pt x="6261" y="7899"/>
                </a:lnTo>
                <a:close/>
              </a:path>
              <a:path w="44450" h="69850">
                <a:moveTo>
                  <a:pt x="19265" y="25755"/>
                </a:moveTo>
                <a:lnTo>
                  <a:pt x="14922" y="19799"/>
                </a:lnTo>
                <a:lnTo>
                  <a:pt x="10807" y="13690"/>
                </a:lnTo>
                <a:lnTo>
                  <a:pt x="6261" y="7899"/>
                </a:lnTo>
                <a:lnTo>
                  <a:pt x="10121" y="13550"/>
                </a:lnTo>
                <a:lnTo>
                  <a:pt x="13512" y="19519"/>
                </a:lnTo>
                <a:lnTo>
                  <a:pt x="17170" y="25311"/>
                </a:lnTo>
                <a:lnTo>
                  <a:pt x="17322" y="24739"/>
                </a:lnTo>
                <a:lnTo>
                  <a:pt x="15849" y="21259"/>
                </a:lnTo>
                <a:lnTo>
                  <a:pt x="19265" y="25755"/>
                </a:lnTo>
                <a:close/>
              </a:path>
              <a:path w="44450" h="69850">
                <a:moveTo>
                  <a:pt x="44437" y="69342"/>
                </a:moveTo>
                <a:lnTo>
                  <a:pt x="38887" y="61099"/>
                </a:lnTo>
                <a:lnTo>
                  <a:pt x="33731" y="53682"/>
                </a:lnTo>
                <a:lnTo>
                  <a:pt x="31711" y="51892"/>
                </a:lnTo>
                <a:lnTo>
                  <a:pt x="35521" y="60502"/>
                </a:lnTo>
                <a:lnTo>
                  <a:pt x="37668" y="62623"/>
                </a:lnTo>
                <a:lnTo>
                  <a:pt x="38227" y="62039"/>
                </a:lnTo>
                <a:lnTo>
                  <a:pt x="39649" y="62903"/>
                </a:lnTo>
                <a:lnTo>
                  <a:pt x="44437" y="6934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64934" y="6180492"/>
            <a:ext cx="48895" cy="55880"/>
          </a:xfrm>
          <a:custGeom>
            <a:avLst/>
            <a:gdLst/>
            <a:ahLst/>
            <a:cxnLst/>
            <a:rect l="l" t="t" r="r" b="b"/>
            <a:pathLst>
              <a:path w="48895" h="55879">
                <a:moveTo>
                  <a:pt x="28879" y="30848"/>
                </a:moveTo>
                <a:lnTo>
                  <a:pt x="20574" y="21336"/>
                </a:lnTo>
                <a:lnTo>
                  <a:pt x="0" y="0"/>
                </a:lnTo>
                <a:lnTo>
                  <a:pt x="5981" y="6578"/>
                </a:lnTo>
                <a:lnTo>
                  <a:pt x="11887" y="13296"/>
                </a:lnTo>
                <a:lnTo>
                  <a:pt x="23393" y="26720"/>
                </a:lnTo>
                <a:lnTo>
                  <a:pt x="24853" y="27609"/>
                </a:lnTo>
                <a:lnTo>
                  <a:pt x="28879" y="30848"/>
                </a:lnTo>
                <a:close/>
              </a:path>
              <a:path w="48895" h="55879">
                <a:moveTo>
                  <a:pt x="48285" y="55232"/>
                </a:moveTo>
                <a:lnTo>
                  <a:pt x="47371" y="54178"/>
                </a:lnTo>
                <a:lnTo>
                  <a:pt x="46977" y="53733"/>
                </a:lnTo>
                <a:lnTo>
                  <a:pt x="47625" y="54775"/>
                </a:lnTo>
                <a:lnTo>
                  <a:pt x="48196" y="55575"/>
                </a:lnTo>
                <a:lnTo>
                  <a:pt x="48285" y="5523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86338" y="610622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130" y="1371"/>
                </a:lnTo>
                <a:lnTo>
                  <a:pt x="1612" y="140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7159" y="6080594"/>
            <a:ext cx="175260" cy="153670"/>
          </a:xfrm>
          <a:custGeom>
            <a:avLst/>
            <a:gdLst/>
            <a:ahLst/>
            <a:cxnLst/>
            <a:rect l="l" t="t" r="r" b="b"/>
            <a:pathLst>
              <a:path w="175259" h="153670">
                <a:moveTo>
                  <a:pt x="61341" y="43357"/>
                </a:moveTo>
                <a:lnTo>
                  <a:pt x="57543" y="36499"/>
                </a:lnTo>
                <a:lnTo>
                  <a:pt x="50304" y="27000"/>
                </a:lnTo>
                <a:lnTo>
                  <a:pt x="49237" y="27279"/>
                </a:lnTo>
                <a:lnTo>
                  <a:pt x="32651" y="15532"/>
                </a:lnTo>
                <a:lnTo>
                  <a:pt x="39903" y="22098"/>
                </a:lnTo>
                <a:lnTo>
                  <a:pt x="49542" y="31216"/>
                </a:lnTo>
                <a:lnTo>
                  <a:pt x="55575" y="37579"/>
                </a:lnTo>
                <a:lnTo>
                  <a:pt x="52019" y="35814"/>
                </a:lnTo>
                <a:lnTo>
                  <a:pt x="40500" y="26327"/>
                </a:lnTo>
                <a:lnTo>
                  <a:pt x="34683" y="21247"/>
                </a:lnTo>
                <a:lnTo>
                  <a:pt x="25768" y="12661"/>
                </a:lnTo>
                <a:lnTo>
                  <a:pt x="24536" y="13296"/>
                </a:lnTo>
                <a:lnTo>
                  <a:pt x="14668" y="7124"/>
                </a:lnTo>
                <a:lnTo>
                  <a:pt x="3911" y="558"/>
                </a:lnTo>
                <a:lnTo>
                  <a:pt x="0" y="0"/>
                </a:lnTo>
                <a:lnTo>
                  <a:pt x="6642" y="4114"/>
                </a:lnTo>
                <a:lnTo>
                  <a:pt x="12852" y="8826"/>
                </a:lnTo>
                <a:lnTo>
                  <a:pt x="19202" y="13347"/>
                </a:lnTo>
                <a:lnTo>
                  <a:pt x="19278" y="13970"/>
                </a:lnTo>
                <a:lnTo>
                  <a:pt x="12192" y="9283"/>
                </a:lnTo>
                <a:lnTo>
                  <a:pt x="17056" y="13614"/>
                </a:lnTo>
                <a:lnTo>
                  <a:pt x="21463" y="15760"/>
                </a:lnTo>
                <a:lnTo>
                  <a:pt x="30276" y="21628"/>
                </a:lnTo>
                <a:lnTo>
                  <a:pt x="41300" y="30251"/>
                </a:lnTo>
                <a:lnTo>
                  <a:pt x="52311" y="40652"/>
                </a:lnTo>
                <a:lnTo>
                  <a:pt x="60121" y="45453"/>
                </a:lnTo>
                <a:lnTo>
                  <a:pt x="61341" y="43357"/>
                </a:lnTo>
                <a:close/>
              </a:path>
              <a:path w="175259" h="153670">
                <a:moveTo>
                  <a:pt x="85598" y="58229"/>
                </a:moveTo>
                <a:lnTo>
                  <a:pt x="65430" y="37325"/>
                </a:lnTo>
                <a:lnTo>
                  <a:pt x="54381" y="28752"/>
                </a:lnTo>
                <a:lnTo>
                  <a:pt x="51841" y="27292"/>
                </a:lnTo>
                <a:lnTo>
                  <a:pt x="50787" y="27051"/>
                </a:lnTo>
                <a:lnTo>
                  <a:pt x="74041" y="47434"/>
                </a:lnTo>
                <a:lnTo>
                  <a:pt x="81635" y="54406"/>
                </a:lnTo>
                <a:lnTo>
                  <a:pt x="79413" y="52590"/>
                </a:lnTo>
                <a:lnTo>
                  <a:pt x="85598" y="58229"/>
                </a:lnTo>
                <a:close/>
              </a:path>
              <a:path w="175259" h="153670">
                <a:moveTo>
                  <a:pt x="114147" y="84518"/>
                </a:moveTo>
                <a:lnTo>
                  <a:pt x="111506" y="80797"/>
                </a:lnTo>
                <a:lnTo>
                  <a:pt x="105448" y="73825"/>
                </a:lnTo>
                <a:lnTo>
                  <a:pt x="103924" y="73037"/>
                </a:lnTo>
                <a:lnTo>
                  <a:pt x="110604" y="80289"/>
                </a:lnTo>
                <a:lnTo>
                  <a:pt x="114147" y="84518"/>
                </a:lnTo>
                <a:close/>
              </a:path>
              <a:path w="175259" h="153670">
                <a:moveTo>
                  <a:pt x="114706" y="85420"/>
                </a:moveTo>
                <a:lnTo>
                  <a:pt x="114617" y="85178"/>
                </a:lnTo>
                <a:lnTo>
                  <a:pt x="107619" y="78308"/>
                </a:lnTo>
                <a:lnTo>
                  <a:pt x="105168" y="76047"/>
                </a:lnTo>
                <a:lnTo>
                  <a:pt x="111658" y="82740"/>
                </a:lnTo>
                <a:lnTo>
                  <a:pt x="114287" y="85204"/>
                </a:lnTo>
                <a:lnTo>
                  <a:pt x="114477" y="85267"/>
                </a:lnTo>
                <a:lnTo>
                  <a:pt x="114706" y="85420"/>
                </a:lnTo>
                <a:close/>
              </a:path>
              <a:path w="175259" h="153670">
                <a:moveTo>
                  <a:pt x="127762" y="99910"/>
                </a:moveTo>
                <a:lnTo>
                  <a:pt x="116573" y="87274"/>
                </a:lnTo>
                <a:lnTo>
                  <a:pt x="114909" y="85394"/>
                </a:lnTo>
                <a:lnTo>
                  <a:pt x="114147" y="84531"/>
                </a:lnTo>
                <a:lnTo>
                  <a:pt x="114617" y="85178"/>
                </a:lnTo>
                <a:lnTo>
                  <a:pt x="114846" y="85394"/>
                </a:lnTo>
                <a:lnTo>
                  <a:pt x="115824" y="86766"/>
                </a:lnTo>
                <a:lnTo>
                  <a:pt x="116116" y="87274"/>
                </a:lnTo>
                <a:lnTo>
                  <a:pt x="114884" y="85788"/>
                </a:lnTo>
                <a:lnTo>
                  <a:pt x="114287" y="85204"/>
                </a:lnTo>
                <a:lnTo>
                  <a:pt x="113931" y="85178"/>
                </a:lnTo>
                <a:lnTo>
                  <a:pt x="113169" y="84709"/>
                </a:lnTo>
                <a:lnTo>
                  <a:pt x="112598" y="84366"/>
                </a:lnTo>
                <a:lnTo>
                  <a:pt x="105067" y="75946"/>
                </a:lnTo>
                <a:lnTo>
                  <a:pt x="100304" y="71577"/>
                </a:lnTo>
                <a:lnTo>
                  <a:pt x="92925" y="64922"/>
                </a:lnTo>
                <a:lnTo>
                  <a:pt x="85598" y="58229"/>
                </a:lnTo>
                <a:lnTo>
                  <a:pt x="112572" y="84353"/>
                </a:lnTo>
                <a:lnTo>
                  <a:pt x="101092" y="75768"/>
                </a:lnTo>
                <a:lnTo>
                  <a:pt x="97523" y="73748"/>
                </a:lnTo>
                <a:lnTo>
                  <a:pt x="99504" y="77254"/>
                </a:lnTo>
                <a:lnTo>
                  <a:pt x="109080" y="86360"/>
                </a:lnTo>
                <a:lnTo>
                  <a:pt x="113893" y="90525"/>
                </a:lnTo>
                <a:lnTo>
                  <a:pt x="117436" y="93357"/>
                </a:lnTo>
                <a:lnTo>
                  <a:pt x="123215" y="98488"/>
                </a:lnTo>
                <a:lnTo>
                  <a:pt x="112610" y="87388"/>
                </a:lnTo>
                <a:lnTo>
                  <a:pt x="114744" y="88988"/>
                </a:lnTo>
                <a:lnTo>
                  <a:pt x="118478" y="91884"/>
                </a:lnTo>
                <a:lnTo>
                  <a:pt x="114833" y="87388"/>
                </a:lnTo>
                <a:lnTo>
                  <a:pt x="112674" y="84709"/>
                </a:lnTo>
                <a:lnTo>
                  <a:pt x="127762" y="99910"/>
                </a:lnTo>
                <a:close/>
              </a:path>
              <a:path w="175259" h="153670">
                <a:moveTo>
                  <a:pt x="165227" y="142417"/>
                </a:moveTo>
                <a:lnTo>
                  <a:pt x="151155" y="126619"/>
                </a:lnTo>
                <a:lnTo>
                  <a:pt x="150495" y="126212"/>
                </a:lnTo>
                <a:lnTo>
                  <a:pt x="150304" y="126199"/>
                </a:lnTo>
                <a:lnTo>
                  <a:pt x="152222" y="128308"/>
                </a:lnTo>
                <a:lnTo>
                  <a:pt x="157772" y="135191"/>
                </a:lnTo>
                <a:lnTo>
                  <a:pt x="161531" y="138925"/>
                </a:lnTo>
                <a:lnTo>
                  <a:pt x="165227" y="142417"/>
                </a:lnTo>
                <a:close/>
              </a:path>
              <a:path w="175259" h="153670">
                <a:moveTo>
                  <a:pt x="174142" y="152006"/>
                </a:moveTo>
                <a:lnTo>
                  <a:pt x="172631" y="149491"/>
                </a:lnTo>
                <a:lnTo>
                  <a:pt x="172720" y="149885"/>
                </a:lnTo>
                <a:lnTo>
                  <a:pt x="173266" y="151003"/>
                </a:lnTo>
                <a:lnTo>
                  <a:pt x="173558" y="151333"/>
                </a:lnTo>
                <a:lnTo>
                  <a:pt x="173837" y="151638"/>
                </a:lnTo>
                <a:lnTo>
                  <a:pt x="174142" y="152006"/>
                </a:lnTo>
                <a:close/>
              </a:path>
              <a:path w="175259" h="153670">
                <a:moveTo>
                  <a:pt x="174752" y="153644"/>
                </a:moveTo>
                <a:lnTo>
                  <a:pt x="174167" y="152704"/>
                </a:lnTo>
                <a:lnTo>
                  <a:pt x="173634" y="151726"/>
                </a:lnTo>
                <a:lnTo>
                  <a:pt x="173266" y="151003"/>
                </a:lnTo>
                <a:lnTo>
                  <a:pt x="170268" y="147574"/>
                </a:lnTo>
                <a:lnTo>
                  <a:pt x="165227" y="142417"/>
                </a:lnTo>
                <a:lnTo>
                  <a:pt x="174752" y="153644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50582" y="6293040"/>
            <a:ext cx="21590" cy="39370"/>
          </a:xfrm>
          <a:custGeom>
            <a:avLst/>
            <a:gdLst/>
            <a:ahLst/>
            <a:cxnLst/>
            <a:rect l="l" t="t" r="r" b="b"/>
            <a:pathLst>
              <a:path w="21590" h="39370">
                <a:moveTo>
                  <a:pt x="14935" y="32639"/>
                </a:moveTo>
                <a:lnTo>
                  <a:pt x="14401" y="31534"/>
                </a:lnTo>
                <a:lnTo>
                  <a:pt x="14541" y="31521"/>
                </a:lnTo>
                <a:lnTo>
                  <a:pt x="14592" y="31381"/>
                </a:lnTo>
                <a:lnTo>
                  <a:pt x="13042" y="29349"/>
                </a:lnTo>
                <a:lnTo>
                  <a:pt x="12407" y="28613"/>
                </a:lnTo>
                <a:lnTo>
                  <a:pt x="14935" y="32639"/>
                </a:lnTo>
                <a:close/>
              </a:path>
              <a:path w="21590" h="39370">
                <a:moveTo>
                  <a:pt x="21069" y="39052"/>
                </a:moveTo>
                <a:lnTo>
                  <a:pt x="17386" y="32042"/>
                </a:lnTo>
                <a:lnTo>
                  <a:pt x="15697" y="29819"/>
                </a:lnTo>
                <a:lnTo>
                  <a:pt x="9613" y="19088"/>
                </a:lnTo>
                <a:lnTo>
                  <a:pt x="4203" y="8966"/>
                </a:lnTo>
                <a:lnTo>
                  <a:pt x="609" y="1803"/>
                </a:lnTo>
                <a:lnTo>
                  <a:pt x="0" y="0"/>
                </a:lnTo>
                <a:lnTo>
                  <a:pt x="1270" y="4749"/>
                </a:lnTo>
                <a:lnTo>
                  <a:pt x="2590" y="8788"/>
                </a:lnTo>
                <a:lnTo>
                  <a:pt x="7048" y="18478"/>
                </a:lnTo>
                <a:lnTo>
                  <a:pt x="8801" y="20764"/>
                </a:lnTo>
                <a:lnTo>
                  <a:pt x="10642" y="22415"/>
                </a:lnTo>
                <a:lnTo>
                  <a:pt x="15519" y="30353"/>
                </a:lnTo>
                <a:lnTo>
                  <a:pt x="19469" y="37414"/>
                </a:lnTo>
                <a:lnTo>
                  <a:pt x="14820" y="30734"/>
                </a:lnTo>
                <a:lnTo>
                  <a:pt x="14592" y="31381"/>
                </a:lnTo>
                <a:lnTo>
                  <a:pt x="17691" y="35521"/>
                </a:lnTo>
                <a:lnTo>
                  <a:pt x="20510" y="39141"/>
                </a:lnTo>
                <a:lnTo>
                  <a:pt x="21069" y="3905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84812" y="6210278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0" y="0"/>
                </a:moveTo>
                <a:lnTo>
                  <a:pt x="9855" y="13588"/>
                </a:lnTo>
                <a:lnTo>
                  <a:pt x="9956" y="12395"/>
                </a:lnTo>
                <a:lnTo>
                  <a:pt x="21640" y="26974"/>
                </a:lnTo>
                <a:lnTo>
                  <a:pt x="19697" y="23367"/>
                </a:lnTo>
                <a:lnTo>
                  <a:pt x="21742" y="24701"/>
                </a:lnTo>
                <a:lnTo>
                  <a:pt x="16502" y="18357"/>
                </a:lnTo>
                <a:lnTo>
                  <a:pt x="11071" y="1217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42455" y="6070523"/>
            <a:ext cx="46355" cy="34290"/>
          </a:xfrm>
          <a:custGeom>
            <a:avLst/>
            <a:gdLst/>
            <a:ahLst/>
            <a:cxnLst/>
            <a:rect l="l" t="t" r="r" b="b"/>
            <a:pathLst>
              <a:path w="46354" h="34289">
                <a:moveTo>
                  <a:pt x="9779" y="5918"/>
                </a:moveTo>
                <a:lnTo>
                  <a:pt x="6591" y="3835"/>
                </a:lnTo>
                <a:lnTo>
                  <a:pt x="3251" y="1981"/>
                </a:lnTo>
                <a:lnTo>
                  <a:pt x="0" y="0"/>
                </a:lnTo>
                <a:lnTo>
                  <a:pt x="7607" y="6159"/>
                </a:lnTo>
                <a:lnTo>
                  <a:pt x="9779" y="5918"/>
                </a:lnTo>
                <a:close/>
              </a:path>
              <a:path w="46354" h="34289">
                <a:moveTo>
                  <a:pt x="45999" y="34112"/>
                </a:moveTo>
                <a:lnTo>
                  <a:pt x="40728" y="30454"/>
                </a:lnTo>
                <a:lnTo>
                  <a:pt x="34988" y="27381"/>
                </a:lnTo>
                <a:lnTo>
                  <a:pt x="29527" y="24028"/>
                </a:lnTo>
                <a:lnTo>
                  <a:pt x="41541" y="32588"/>
                </a:lnTo>
                <a:lnTo>
                  <a:pt x="45999" y="3411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77283" y="7225313"/>
            <a:ext cx="5715" cy="8255"/>
          </a:xfrm>
          <a:custGeom>
            <a:avLst/>
            <a:gdLst/>
            <a:ahLst/>
            <a:cxnLst/>
            <a:rect l="l" t="t" r="r" b="b"/>
            <a:pathLst>
              <a:path w="5714" h="8254">
                <a:moveTo>
                  <a:pt x="0" y="0"/>
                </a:moveTo>
                <a:lnTo>
                  <a:pt x="5130" y="8013"/>
                </a:lnTo>
                <a:lnTo>
                  <a:pt x="2730" y="4241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43131" y="7163534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0" y="0"/>
                </a:moveTo>
                <a:lnTo>
                  <a:pt x="1828" y="2654"/>
                </a:lnTo>
                <a:lnTo>
                  <a:pt x="2705" y="3683"/>
                </a:lnTo>
                <a:lnTo>
                  <a:pt x="1447" y="116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31606" y="6033460"/>
            <a:ext cx="25400" cy="13970"/>
          </a:xfrm>
          <a:custGeom>
            <a:avLst/>
            <a:gdLst/>
            <a:ahLst/>
            <a:cxnLst/>
            <a:rect l="l" t="t" r="r" b="b"/>
            <a:pathLst>
              <a:path w="25400" h="13970">
                <a:moveTo>
                  <a:pt x="24866" y="0"/>
                </a:moveTo>
                <a:lnTo>
                  <a:pt x="6784" y="9051"/>
                </a:lnTo>
                <a:lnTo>
                  <a:pt x="1092" y="12219"/>
                </a:lnTo>
                <a:lnTo>
                  <a:pt x="0" y="13665"/>
                </a:lnTo>
                <a:lnTo>
                  <a:pt x="4584" y="12712"/>
                </a:lnTo>
                <a:lnTo>
                  <a:pt x="12763" y="7112"/>
                </a:lnTo>
                <a:lnTo>
                  <a:pt x="19265" y="3175"/>
                </a:lnTo>
                <a:lnTo>
                  <a:pt x="2486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64797" y="6599440"/>
            <a:ext cx="5715" cy="42545"/>
          </a:xfrm>
          <a:custGeom>
            <a:avLst/>
            <a:gdLst/>
            <a:ahLst/>
            <a:cxnLst/>
            <a:rect l="l" t="t" r="r" b="b"/>
            <a:pathLst>
              <a:path w="5714" h="42545">
                <a:moveTo>
                  <a:pt x="1778" y="0"/>
                </a:moveTo>
                <a:lnTo>
                  <a:pt x="1244" y="4064"/>
                </a:lnTo>
                <a:lnTo>
                  <a:pt x="368" y="8610"/>
                </a:lnTo>
                <a:lnTo>
                  <a:pt x="0" y="13487"/>
                </a:lnTo>
                <a:lnTo>
                  <a:pt x="1219" y="9550"/>
                </a:lnTo>
                <a:lnTo>
                  <a:pt x="1778" y="0"/>
                </a:lnTo>
                <a:close/>
              </a:path>
              <a:path w="5714" h="42545">
                <a:moveTo>
                  <a:pt x="5092" y="24498"/>
                </a:moveTo>
                <a:lnTo>
                  <a:pt x="812" y="42341"/>
                </a:lnTo>
                <a:lnTo>
                  <a:pt x="1905" y="38354"/>
                </a:lnTo>
                <a:lnTo>
                  <a:pt x="3302" y="32613"/>
                </a:lnTo>
                <a:lnTo>
                  <a:pt x="5092" y="2449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33417" y="7495264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290" y="0"/>
                </a:moveTo>
                <a:lnTo>
                  <a:pt x="257" y="607"/>
                </a:lnTo>
                <a:lnTo>
                  <a:pt x="0" y="1201"/>
                </a:lnTo>
                <a:lnTo>
                  <a:pt x="3327" y="2878"/>
                </a:lnTo>
                <a:lnTo>
                  <a:pt x="6629" y="4579"/>
                </a:lnTo>
                <a:lnTo>
                  <a:pt x="10096" y="6027"/>
                </a:lnTo>
                <a:lnTo>
                  <a:pt x="2702" y="1199"/>
                </a:lnTo>
                <a:lnTo>
                  <a:pt x="29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16909" y="5905925"/>
            <a:ext cx="30480" cy="5080"/>
          </a:xfrm>
          <a:custGeom>
            <a:avLst/>
            <a:gdLst/>
            <a:ahLst/>
            <a:cxnLst/>
            <a:rect l="l" t="t" r="r" b="b"/>
            <a:pathLst>
              <a:path w="30479" h="5079">
                <a:moveTo>
                  <a:pt x="0" y="0"/>
                </a:moveTo>
                <a:lnTo>
                  <a:pt x="18997" y="3805"/>
                </a:lnTo>
                <a:lnTo>
                  <a:pt x="25762" y="4852"/>
                </a:lnTo>
                <a:lnTo>
                  <a:pt x="30137" y="4838"/>
                </a:lnTo>
                <a:lnTo>
                  <a:pt x="21547" y="3323"/>
                </a:lnTo>
                <a:lnTo>
                  <a:pt x="13739" y="2033"/>
                </a:lnTo>
                <a:lnTo>
                  <a:pt x="6596" y="93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47908" y="7209109"/>
            <a:ext cx="5715" cy="8890"/>
          </a:xfrm>
          <a:custGeom>
            <a:avLst/>
            <a:gdLst/>
            <a:ahLst/>
            <a:cxnLst/>
            <a:rect l="l" t="t" r="r" b="b"/>
            <a:pathLst>
              <a:path w="5714" h="8890">
                <a:moveTo>
                  <a:pt x="0" y="0"/>
                </a:moveTo>
                <a:lnTo>
                  <a:pt x="266" y="1308"/>
                </a:lnTo>
                <a:lnTo>
                  <a:pt x="3492" y="6311"/>
                </a:lnTo>
                <a:lnTo>
                  <a:pt x="5054" y="8343"/>
                </a:lnTo>
                <a:lnTo>
                  <a:pt x="5295" y="8000"/>
                </a:lnTo>
                <a:lnTo>
                  <a:pt x="2006" y="2857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81712" y="5902981"/>
            <a:ext cx="35560" cy="3175"/>
          </a:xfrm>
          <a:custGeom>
            <a:avLst/>
            <a:gdLst/>
            <a:ahLst/>
            <a:cxnLst/>
            <a:rect l="l" t="t" r="r" b="b"/>
            <a:pathLst>
              <a:path w="35560" h="3175">
                <a:moveTo>
                  <a:pt x="0" y="0"/>
                </a:moveTo>
                <a:lnTo>
                  <a:pt x="6426" y="889"/>
                </a:lnTo>
                <a:lnTo>
                  <a:pt x="20094" y="1554"/>
                </a:lnTo>
                <a:lnTo>
                  <a:pt x="27385" y="2069"/>
                </a:lnTo>
                <a:lnTo>
                  <a:pt x="35191" y="2933"/>
                </a:lnTo>
                <a:lnTo>
                  <a:pt x="26865" y="1587"/>
                </a:lnTo>
                <a:lnTo>
                  <a:pt x="18086" y="642"/>
                </a:lnTo>
                <a:lnTo>
                  <a:pt x="9061" y="11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37895" y="726531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816" y="0"/>
                </a:moveTo>
                <a:lnTo>
                  <a:pt x="1066" y="1168"/>
                </a:lnTo>
                <a:lnTo>
                  <a:pt x="0" y="2870"/>
                </a:lnTo>
                <a:lnTo>
                  <a:pt x="1295" y="1130"/>
                </a:lnTo>
                <a:lnTo>
                  <a:pt x="1841" y="380"/>
                </a:lnTo>
                <a:lnTo>
                  <a:pt x="181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92568" y="6902225"/>
            <a:ext cx="2540" cy="17145"/>
          </a:xfrm>
          <a:custGeom>
            <a:avLst/>
            <a:gdLst/>
            <a:ahLst/>
            <a:cxnLst/>
            <a:rect l="l" t="t" r="r" b="b"/>
            <a:pathLst>
              <a:path w="2540" h="17145">
                <a:moveTo>
                  <a:pt x="1968" y="0"/>
                </a:moveTo>
                <a:lnTo>
                  <a:pt x="0" y="16522"/>
                </a:lnTo>
                <a:lnTo>
                  <a:pt x="482" y="13576"/>
                </a:lnTo>
                <a:lnTo>
                  <a:pt x="1104" y="8597"/>
                </a:lnTo>
                <a:lnTo>
                  <a:pt x="196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02514" y="5986576"/>
            <a:ext cx="34925" cy="25400"/>
          </a:xfrm>
          <a:custGeom>
            <a:avLst/>
            <a:gdLst/>
            <a:ahLst/>
            <a:cxnLst/>
            <a:rect l="l" t="t" r="r" b="b"/>
            <a:pathLst>
              <a:path w="34925" h="25400">
                <a:moveTo>
                  <a:pt x="8267" y="3873"/>
                </a:moveTo>
                <a:lnTo>
                  <a:pt x="1422" y="381"/>
                </a:lnTo>
                <a:lnTo>
                  <a:pt x="0" y="0"/>
                </a:lnTo>
                <a:lnTo>
                  <a:pt x="8267" y="3873"/>
                </a:lnTo>
                <a:close/>
              </a:path>
              <a:path w="34925" h="25400">
                <a:moveTo>
                  <a:pt x="34874" y="25361"/>
                </a:moveTo>
                <a:lnTo>
                  <a:pt x="34607" y="25260"/>
                </a:lnTo>
                <a:lnTo>
                  <a:pt x="33896" y="25031"/>
                </a:lnTo>
                <a:lnTo>
                  <a:pt x="33185" y="24803"/>
                </a:lnTo>
                <a:lnTo>
                  <a:pt x="32804" y="25044"/>
                </a:lnTo>
                <a:lnTo>
                  <a:pt x="33655" y="25031"/>
                </a:lnTo>
                <a:lnTo>
                  <a:pt x="34874" y="25361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90449" y="591190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787" y="0"/>
                </a:moveTo>
                <a:lnTo>
                  <a:pt x="520" y="0"/>
                </a:lnTo>
                <a:lnTo>
                  <a:pt x="317" y="12"/>
                </a:lnTo>
                <a:lnTo>
                  <a:pt x="0" y="12"/>
                </a:lnTo>
                <a:lnTo>
                  <a:pt x="2692" y="266"/>
                </a:lnTo>
                <a:lnTo>
                  <a:pt x="2235" y="228"/>
                </a:lnTo>
                <a:lnTo>
                  <a:pt x="78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90880" y="5981407"/>
            <a:ext cx="30480" cy="14604"/>
          </a:xfrm>
          <a:custGeom>
            <a:avLst/>
            <a:gdLst/>
            <a:ahLst/>
            <a:cxnLst/>
            <a:rect l="l" t="t" r="r" b="b"/>
            <a:pathLst>
              <a:path w="30479" h="14604">
                <a:moveTo>
                  <a:pt x="13398" y="6248"/>
                </a:moveTo>
                <a:lnTo>
                  <a:pt x="11823" y="5410"/>
                </a:lnTo>
                <a:lnTo>
                  <a:pt x="11176" y="5016"/>
                </a:lnTo>
                <a:lnTo>
                  <a:pt x="11633" y="5156"/>
                </a:lnTo>
                <a:lnTo>
                  <a:pt x="0" y="0"/>
                </a:lnTo>
                <a:lnTo>
                  <a:pt x="13398" y="6248"/>
                </a:lnTo>
                <a:close/>
              </a:path>
              <a:path w="30479" h="14604">
                <a:moveTo>
                  <a:pt x="30480" y="14516"/>
                </a:moveTo>
                <a:lnTo>
                  <a:pt x="29641" y="13893"/>
                </a:lnTo>
                <a:lnTo>
                  <a:pt x="22288" y="10452"/>
                </a:lnTo>
                <a:lnTo>
                  <a:pt x="29324" y="14236"/>
                </a:lnTo>
                <a:lnTo>
                  <a:pt x="30480" y="14516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35351" y="7643983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10807" y="0"/>
                </a:moveTo>
                <a:lnTo>
                  <a:pt x="6883" y="596"/>
                </a:lnTo>
                <a:lnTo>
                  <a:pt x="0" y="1905"/>
                </a:lnTo>
                <a:lnTo>
                  <a:pt x="1917" y="1828"/>
                </a:lnTo>
                <a:lnTo>
                  <a:pt x="1080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42382" y="5900534"/>
            <a:ext cx="1762760" cy="1765300"/>
          </a:xfrm>
          <a:custGeom>
            <a:avLst/>
            <a:gdLst/>
            <a:ahLst/>
            <a:cxnLst/>
            <a:rect l="l" t="t" r="r" b="b"/>
            <a:pathLst>
              <a:path w="1762759" h="1765300">
                <a:moveTo>
                  <a:pt x="14452" y="723900"/>
                </a:moveTo>
                <a:lnTo>
                  <a:pt x="12827" y="736600"/>
                </a:lnTo>
                <a:lnTo>
                  <a:pt x="13144" y="736600"/>
                </a:lnTo>
                <a:lnTo>
                  <a:pt x="14452" y="723900"/>
                </a:lnTo>
                <a:close/>
              </a:path>
              <a:path w="1762759" h="1765300">
                <a:moveTo>
                  <a:pt x="24434" y="1117600"/>
                </a:moveTo>
                <a:lnTo>
                  <a:pt x="24345" y="1116418"/>
                </a:lnTo>
                <a:lnTo>
                  <a:pt x="22237" y="1104900"/>
                </a:lnTo>
                <a:lnTo>
                  <a:pt x="23634" y="1117600"/>
                </a:lnTo>
                <a:lnTo>
                  <a:pt x="24434" y="1117600"/>
                </a:lnTo>
                <a:close/>
              </a:path>
              <a:path w="1762759" h="1765300">
                <a:moveTo>
                  <a:pt x="54203" y="1134579"/>
                </a:moveTo>
                <a:lnTo>
                  <a:pt x="51739" y="1120698"/>
                </a:lnTo>
                <a:lnTo>
                  <a:pt x="50787" y="1119555"/>
                </a:lnTo>
                <a:lnTo>
                  <a:pt x="50914" y="1122400"/>
                </a:lnTo>
                <a:lnTo>
                  <a:pt x="54203" y="1134579"/>
                </a:lnTo>
                <a:close/>
              </a:path>
              <a:path w="1762759" h="1765300">
                <a:moveTo>
                  <a:pt x="61810" y="602945"/>
                </a:moveTo>
                <a:lnTo>
                  <a:pt x="61785" y="596900"/>
                </a:lnTo>
                <a:lnTo>
                  <a:pt x="56896" y="609600"/>
                </a:lnTo>
                <a:lnTo>
                  <a:pt x="60185" y="609600"/>
                </a:lnTo>
                <a:lnTo>
                  <a:pt x="61810" y="602945"/>
                </a:lnTo>
                <a:close/>
              </a:path>
              <a:path w="1762759" h="1765300">
                <a:moveTo>
                  <a:pt x="61836" y="609600"/>
                </a:moveTo>
                <a:lnTo>
                  <a:pt x="61823" y="606717"/>
                </a:lnTo>
                <a:lnTo>
                  <a:pt x="61048" y="609600"/>
                </a:lnTo>
                <a:lnTo>
                  <a:pt x="61836" y="609600"/>
                </a:lnTo>
                <a:close/>
              </a:path>
              <a:path w="1762759" h="1765300">
                <a:moveTo>
                  <a:pt x="64681" y="1170051"/>
                </a:moveTo>
                <a:lnTo>
                  <a:pt x="64541" y="1168400"/>
                </a:lnTo>
                <a:lnTo>
                  <a:pt x="61455" y="1155700"/>
                </a:lnTo>
                <a:lnTo>
                  <a:pt x="59270" y="1155700"/>
                </a:lnTo>
                <a:lnTo>
                  <a:pt x="64096" y="1168400"/>
                </a:lnTo>
                <a:lnTo>
                  <a:pt x="64681" y="1170051"/>
                </a:lnTo>
                <a:close/>
              </a:path>
              <a:path w="1762759" h="1765300">
                <a:moveTo>
                  <a:pt x="69850" y="1244600"/>
                </a:moveTo>
                <a:lnTo>
                  <a:pt x="69735" y="1243418"/>
                </a:lnTo>
                <a:lnTo>
                  <a:pt x="68859" y="1240853"/>
                </a:lnTo>
                <a:lnTo>
                  <a:pt x="68973" y="1244600"/>
                </a:lnTo>
                <a:lnTo>
                  <a:pt x="69850" y="1244600"/>
                </a:lnTo>
                <a:close/>
              </a:path>
              <a:path w="1762759" h="1765300">
                <a:moveTo>
                  <a:pt x="76288" y="558800"/>
                </a:moveTo>
                <a:lnTo>
                  <a:pt x="75006" y="558800"/>
                </a:lnTo>
                <a:lnTo>
                  <a:pt x="72224" y="571500"/>
                </a:lnTo>
                <a:lnTo>
                  <a:pt x="69342" y="571500"/>
                </a:lnTo>
                <a:lnTo>
                  <a:pt x="66281" y="584200"/>
                </a:lnTo>
                <a:lnTo>
                  <a:pt x="63271" y="596900"/>
                </a:lnTo>
                <a:lnTo>
                  <a:pt x="61810" y="602945"/>
                </a:lnTo>
                <a:lnTo>
                  <a:pt x="61823" y="606717"/>
                </a:lnTo>
                <a:lnTo>
                  <a:pt x="64452" y="596900"/>
                </a:lnTo>
                <a:lnTo>
                  <a:pt x="68275" y="584200"/>
                </a:lnTo>
                <a:lnTo>
                  <a:pt x="72275" y="571500"/>
                </a:lnTo>
                <a:lnTo>
                  <a:pt x="76288" y="558800"/>
                </a:lnTo>
                <a:close/>
              </a:path>
              <a:path w="1762759" h="1765300">
                <a:moveTo>
                  <a:pt x="91300" y="1244600"/>
                </a:moveTo>
                <a:lnTo>
                  <a:pt x="87553" y="1231900"/>
                </a:lnTo>
                <a:lnTo>
                  <a:pt x="83845" y="1231900"/>
                </a:lnTo>
                <a:lnTo>
                  <a:pt x="87922" y="1244600"/>
                </a:lnTo>
                <a:lnTo>
                  <a:pt x="91300" y="1244600"/>
                </a:lnTo>
                <a:close/>
              </a:path>
              <a:path w="1762759" h="1765300">
                <a:moveTo>
                  <a:pt x="109131" y="488911"/>
                </a:moveTo>
                <a:lnTo>
                  <a:pt x="106641" y="495300"/>
                </a:lnTo>
                <a:lnTo>
                  <a:pt x="108585" y="495300"/>
                </a:lnTo>
                <a:lnTo>
                  <a:pt x="109131" y="488911"/>
                </a:lnTo>
                <a:close/>
              </a:path>
              <a:path w="1762759" h="1765300">
                <a:moveTo>
                  <a:pt x="121170" y="1308100"/>
                </a:moveTo>
                <a:lnTo>
                  <a:pt x="117106" y="1295400"/>
                </a:lnTo>
                <a:lnTo>
                  <a:pt x="115824" y="1295400"/>
                </a:lnTo>
                <a:lnTo>
                  <a:pt x="121170" y="1308100"/>
                </a:lnTo>
                <a:close/>
              </a:path>
              <a:path w="1762759" h="1765300">
                <a:moveTo>
                  <a:pt x="121691" y="462597"/>
                </a:moveTo>
                <a:lnTo>
                  <a:pt x="121589" y="462737"/>
                </a:lnTo>
                <a:lnTo>
                  <a:pt x="120053" y="469900"/>
                </a:lnTo>
                <a:lnTo>
                  <a:pt x="120662" y="469900"/>
                </a:lnTo>
                <a:lnTo>
                  <a:pt x="121691" y="462597"/>
                </a:lnTo>
                <a:close/>
              </a:path>
              <a:path w="1762759" h="1765300">
                <a:moveTo>
                  <a:pt x="148945" y="1347063"/>
                </a:moveTo>
                <a:lnTo>
                  <a:pt x="148844" y="1342809"/>
                </a:lnTo>
                <a:lnTo>
                  <a:pt x="146621" y="1339253"/>
                </a:lnTo>
                <a:lnTo>
                  <a:pt x="148945" y="1347063"/>
                </a:lnTo>
                <a:close/>
              </a:path>
              <a:path w="1762759" h="1765300">
                <a:moveTo>
                  <a:pt x="209105" y="341553"/>
                </a:moveTo>
                <a:lnTo>
                  <a:pt x="208114" y="342900"/>
                </a:lnTo>
                <a:lnTo>
                  <a:pt x="209003" y="342900"/>
                </a:lnTo>
                <a:lnTo>
                  <a:pt x="209105" y="341553"/>
                </a:lnTo>
                <a:close/>
              </a:path>
              <a:path w="1762759" h="1765300">
                <a:moveTo>
                  <a:pt x="244817" y="294462"/>
                </a:moveTo>
                <a:lnTo>
                  <a:pt x="244513" y="294741"/>
                </a:lnTo>
                <a:lnTo>
                  <a:pt x="244132" y="295109"/>
                </a:lnTo>
                <a:lnTo>
                  <a:pt x="243865" y="295363"/>
                </a:lnTo>
                <a:lnTo>
                  <a:pt x="244170" y="295249"/>
                </a:lnTo>
                <a:lnTo>
                  <a:pt x="244436" y="294932"/>
                </a:lnTo>
                <a:lnTo>
                  <a:pt x="244576" y="294741"/>
                </a:lnTo>
                <a:lnTo>
                  <a:pt x="244817" y="294462"/>
                </a:lnTo>
                <a:close/>
              </a:path>
              <a:path w="1762759" h="1765300">
                <a:moveTo>
                  <a:pt x="249072" y="279400"/>
                </a:moveTo>
                <a:lnTo>
                  <a:pt x="247294" y="279400"/>
                </a:lnTo>
                <a:lnTo>
                  <a:pt x="236931" y="292100"/>
                </a:lnTo>
                <a:lnTo>
                  <a:pt x="241096" y="292100"/>
                </a:lnTo>
                <a:lnTo>
                  <a:pt x="249072" y="279400"/>
                </a:lnTo>
                <a:close/>
              </a:path>
              <a:path w="1762759" h="1765300">
                <a:moveTo>
                  <a:pt x="254000" y="292100"/>
                </a:moveTo>
                <a:lnTo>
                  <a:pt x="250304" y="292100"/>
                </a:lnTo>
                <a:lnTo>
                  <a:pt x="244817" y="304800"/>
                </a:lnTo>
                <a:lnTo>
                  <a:pt x="254000" y="292100"/>
                </a:lnTo>
                <a:close/>
              </a:path>
              <a:path w="1762759" h="1765300">
                <a:moveTo>
                  <a:pt x="271284" y="272148"/>
                </a:moveTo>
                <a:lnTo>
                  <a:pt x="265099" y="279400"/>
                </a:lnTo>
                <a:lnTo>
                  <a:pt x="268439" y="279400"/>
                </a:lnTo>
                <a:lnTo>
                  <a:pt x="271284" y="272148"/>
                </a:lnTo>
                <a:close/>
              </a:path>
              <a:path w="1762759" h="1765300">
                <a:moveTo>
                  <a:pt x="279057" y="1499311"/>
                </a:moveTo>
                <a:lnTo>
                  <a:pt x="274345" y="1494891"/>
                </a:lnTo>
                <a:lnTo>
                  <a:pt x="269481" y="1490218"/>
                </a:lnTo>
                <a:lnTo>
                  <a:pt x="264706" y="1485455"/>
                </a:lnTo>
                <a:lnTo>
                  <a:pt x="260223" y="1480756"/>
                </a:lnTo>
                <a:lnTo>
                  <a:pt x="268452" y="1489646"/>
                </a:lnTo>
                <a:lnTo>
                  <a:pt x="274269" y="1496225"/>
                </a:lnTo>
                <a:lnTo>
                  <a:pt x="277774" y="1499730"/>
                </a:lnTo>
                <a:lnTo>
                  <a:pt x="279057" y="1499311"/>
                </a:lnTo>
                <a:close/>
              </a:path>
              <a:path w="1762759" h="1765300">
                <a:moveTo>
                  <a:pt x="390334" y="152400"/>
                </a:moveTo>
                <a:lnTo>
                  <a:pt x="388480" y="156464"/>
                </a:lnTo>
                <a:lnTo>
                  <a:pt x="389140" y="155600"/>
                </a:lnTo>
                <a:lnTo>
                  <a:pt x="390334" y="152400"/>
                </a:lnTo>
                <a:close/>
              </a:path>
              <a:path w="1762759" h="1765300">
                <a:moveTo>
                  <a:pt x="391033" y="1595932"/>
                </a:moveTo>
                <a:lnTo>
                  <a:pt x="389178" y="1595005"/>
                </a:lnTo>
                <a:lnTo>
                  <a:pt x="389991" y="1595615"/>
                </a:lnTo>
                <a:lnTo>
                  <a:pt x="390512" y="1595843"/>
                </a:lnTo>
                <a:lnTo>
                  <a:pt x="390829" y="1595932"/>
                </a:lnTo>
                <a:lnTo>
                  <a:pt x="391033" y="1595932"/>
                </a:lnTo>
                <a:close/>
              </a:path>
              <a:path w="1762759" h="1765300">
                <a:moveTo>
                  <a:pt x="488340" y="124714"/>
                </a:moveTo>
                <a:lnTo>
                  <a:pt x="486079" y="127000"/>
                </a:lnTo>
                <a:lnTo>
                  <a:pt x="487476" y="127000"/>
                </a:lnTo>
                <a:lnTo>
                  <a:pt x="488340" y="124714"/>
                </a:lnTo>
                <a:close/>
              </a:path>
              <a:path w="1762759" h="1765300">
                <a:moveTo>
                  <a:pt x="490651" y="114300"/>
                </a:moveTo>
                <a:lnTo>
                  <a:pt x="484835" y="114300"/>
                </a:lnTo>
                <a:lnTo>
                  <a:pt x="474129" y="127000"/>
                </a:lnTo>
                <a:lnTo>
                  <a:pt x="479653" y="127000"/>
                </a:lnTo>
                <a:lnTo>
                  <a:pt x="490651" y="114300"/>
                </a:lnTo>
                <a:close/>
              </a:path>
              <a:path w="1762759" h="1765300">
                <a:moveTo>
                  <a:pt x="518744" y="1676400"/>
                </a:moveTo>
                <a:lnTo>
                  <a:pt x="508889" y="1663700"/>
                </a:lnTo>
                <a:lnTo>
                  <a:pt x="501294" y="1663700"/>
                </a:lnTo>
                <a:lnTo>
                  <a:pt x="518744" y="1676400"/>
                </a:lnTo>
                <a:close/>
              </a:path>
              <a:path w="1762759" h="1765300">
                <a:moveTo>
                  <a:pt x="536930" y="76200"/>
                </a:moveTo>
                <a:lnTo>
                  <a:pt x="533247" y="76200"/>
                </a:lnTo>
                <a:lnTo>
                  <a:pt x="532257" y="78130"/>
                </a:lnTo>
                <a:lnTo>
                  <a:pt x="536930" y="76200"/>
                </a:lnTo>
                <a:close/>
              </a:path>
              <a:path w="1762759" h="1765300">
                <a:moveTo>
                  <a:pt x="545655" y="88900"/>
                </a:moveTo>
                <a:lnTo>
                  <a:pt x="544398" y="88900"/>
                </a:lnTo>
                <a:lnTo>
                  <a:pt x="539000" y="92049"/>
                </a:lnTo>
                <a:lnTo>
                  <a:pt x="531825" y="101600"/>
                </a:lnTo>
                <a:lnTo>
                  <a:pt x="531977" y="101600"/>
                </a:lnTo>
                <a:lnTo>
                  <a:pt x="545655" y="88900"/>
                </a:lnTo>
                <a:close/>
              </a:path>
              <a:path w="1762759" h="1765300">
                <a:moveTo>
                  <a:pt x="558038" y="63500"/>
                </a:moveTo>
                <a:lnTo>
                  <a:pt x="553707" y="63500"/>
                </a:lnTo>
                <a:lnTo>
                  <a:pt x="552653" y="69926"/>
                </a:lnTo>
                <a:lnTo>
                  <a:pt x="555332" y="68846"/>
                </a:lnTo>
                <a:lnTo>
                  <a:pt x="558038" y="63500"/>
                </a:lnTo>
                <a:close/>
              </a:path>
              <a:path w="1762759" h="1765300">
                <a:moveTo>
                  <a:pt x="636054" y="1727200"/>
                </a:moveTo>
                <a:lnTo>
                  <a:pt x="623887" y="1714500"/>
                </a:lnTo>
                <a:lnTo>
                  <a:pt x="597509" y="1714500"/>
                </a:lnTo>
                <a:lnTo>
                  <a:pt x="584200" y="1701800"/>
                </a:lnTo>
                <a:lnTo>
                  <a:pt x="598639" y="1701800"/>
                </a:lnTo>
                <a:lnTo>
                  <a:pt x="550799" y="1689100"/>
                </a:lnTo>
                <a:lnTo>
                  <a:pt x="540613" y="1689100"/>
                </a:lnTo>
                <a:lnTo>
                  <a:pt x="519722" y="1676400"/>
                </a:lnTo>
                <a:lnTo>
                  <a:pt x="518744" y="1676400"/>
                </a:lnTo>
                <a:lnTo>
                  <a:pt x="505714" y="1676400"/>
                </a:lnTo>
                <a:lnTo>
                  <a:pt x="497713" y="1663700"/>
                </a:lnTo>
                <a:lnTo>
                  <a:pt x="489521" y="1663700"/>
                </a:lnTo>
                <a:lnTo>
                  <a:pt x="479882" y="1651000"/>
                </a:lnTo>
                <a:lnTo>
                  <a:pt x="466547" y="1651000"/>
                </a:lnTo>
                <a:lnTo>
                  <a:pt x="458558" y="1638300"/>
                </a:lnTo>
                <a:lnTo>
                  <a:pt x="449681" y="1638300"/>
                </a:lnTo>
                <a:lnTo>
                  <a:pt x="430085" y="1625600"/>
                </a:lnTo>
                <a:lnTo>
                  <a:pt x="419989" y="1625600"/>
                </a:lnTo>
                <a:lnTo>
                  <a:pt x="409740" y="1612900"/>
                </a:lnTo>
                <a:lnTo>
                  <a:pt x="399643" y="1612900"/>
                </a:lnTo>
                <a:lnTo>
                  <a:pt x="390004" y="1600200"/>
                </a:lnTo>
                <a:lnTo>
                  <a:pt x="380161" y="1600200"/>
                </a:lnTo>
                <a:lnTo>
                  <a:pt x="362839" y="1587500"/>
                </a:lnTo>
                <a:lnTo>
                  <a:pt x="346265" y="1574800"/>
                </a:lnTo>
                <a:lnTo>
                  <a:pt x="328688" y="1549400"/>
                </a:lnTo>
                <a:lnTo>
                  <a:pt x="316395" y="1549400"/>
                </a:lnTo>
                <a:lnTo>
                  <a:pt x="309473" y="1536700"/>
                </a:lnTo>
                <a:lnTo>
                  <a:pt x="305155" y="1536700"/>
                </a:lnTo>
                <a:lnTo>
                  <a:pt x="300583" y="1524000"/>
                </a:lnTo>
                <a:lnTo>
                  <a:pt x="293916" y="1524000"/>
                </a:lnTo>
                <a:lnTo>
                  <a:pt x="279996" y="1511300"/>
                </a:lnTo>
                <a:lnTo>
                  <a:pt x="268693" y="1498600"/>
                </a:lnTo>
                <a:lnTo>
                  <a:pt x="260565" y="1498600"/>
                </a:lnTo>
                <a:lnTo>
                  <a:pt x="254927" y="1485900"/>
                </a:lnTo>
                <a:lnTo>
                  <a:pt x="248704" y="1485900"/>
                </a:lnTo>
                <a:lnTo>
                  <a:pt x="242023" y="1473200"/>
                </a:lnTo>
                <a:lnTo>
                  <a:pt x="243293" y="1473200"/>
                </a:lnTo>
                <a:lnTo>
                  <a:pt x="240563" y="1466100"/>
                </a:lnTo>
                <a:lnTo>
                  <a:pt x="240563" y="1473200"/>
                </a:lnTo>
                <a:lnTo>
                  <a:pt x="235191" y="1473200"/>
                </a:lnTo>
                <a:lnTo>
                  <a:pt x="228358" y="1460500"/>
                </a:lnTo>
                <a:lnTo>
                  <a:pt x="231876" y="1460500"/>
                </a:lnTo>
                <a:lnTo>
                  <a:pt x="240563" y="1473200"/>
                </a:lnTo>
                <a:lnTo>
                  <a:pt x="240563" y="1466100"/>
                </a:lnTo>
                <a:lnTo>
                  <a:pt x="238417" y="1460500"/>
                </a:lnTo>
                <a:lnTo>
                  <a:pt x="234251" y="1460500"/>
                </a:lnTo>
                <a:lnTo>
                  <a:pt x="227520" y="1449057"/>
                </a:lnTo>
                <a:lnTo>
                  <a:pt x="227520" y="1458937"/>
                </a:lnTo>
                <a:lnTo>
                  <a:pt x="224472" y="1453299"/>
                </a:lnTo>
                <a:lnTo>
                  <a:pt x="226212" y="1454988"/>
                </a:lnTo>
                <a:lnTo>
                  <a:pt x="227520" y="1458937"/>
                </a:lnTo>
                <a:lnTo>
                  <a:pt x="227520" y="1449057"/>
                </a:lnTo>
                <a:lnTo>
                  <a:pt x="226783" y="1447800"/>
                </a:lnTo>
                <a:lnTo>
                  <a:pt x="223850" y="1447800"/>
                </a:lnTo>
                <a:lnTo>
                  <a:pt x="226072" y="1454581"/>
                </a:lnTo>
                <a:lnTo>
                  <a:pt x="224243" y="1452854"/>
                </a:lnTo>
                <a:lnTo>
                  <a:pt x="221513" y="1447800"/>
                </a:lnTo>
                <a:lnTo>
                  <a:pt x="218833" y="1447800"/>
                </a:lnTo>
                <a:lnTo>
                  <a:pt x="217309" y="1447800"/>
                </a:lnTo>
                <a:lnTo>
                  <a:pt x="207086" y="1435100"/>
                </a:lnTo>
                <a:lnTo>
                  <a:pt x="202006" y="1422400"/>
                </a:lnTo>
                <a:lnTo>
                  <a:pt x="197053" y="1422400"/>
                </a:lnTo>
                <a:lnTo>
                  <a:pt x="192354" y="1409700"/>
                </a:lnTo>
                <a:lnTo>
                  <a:pt x="188023" y="1409700"/>
                </a:lnTo>
                <a:lnTo>
                  <a:pt x="182841" y="1397000"/>
                </a:lnTo>
                <a:lnTo>
                  <a:pt x="177393" y="1397000"/>
                </a:lnTo>
                <a:lnTo>
                  <a:pt x="169697" y="1384300"/>
                </a:lnTo>
                <a:lnTo>
                  <a:pt x="175158" y="1384300"/>
                </a:lnTo>
                <a:lnTo>
                  <a:pt x="166230" y="1371600"/>
                </a:lnTo>
                <a:lnTo>
                  <a:pt x="159461" y="1371600"/>
                </a:lnTo>
                <a:lnTo>
                  <a:pt x="151790" y="1358900"/>
                </a:lnTo>
                <a:lnTo>
                  <a:pt x="140106" y="1346200"/>
                </a:lnTo>
                <a:lnTo>
                  <a:pt x="135877" y="1333500"/>
                </a:lnTo>
                <a:lnTo>
                  <a:pt x="134899" y="1333500"/>
                </a:lnTo>
                <a:lnTo>
                  <a:pt x="119367" y="1308100"/>
                </a:lnTo>
                <a:lnTo>
                  <a:pt x="115354" y="1295400"/>
                </a:lnTo>
                <a:lnTo>
                  <a:pt x="115824" y="1295400"/>
                </a:lnTo>
                <a:lnTo>
                  <a:pt x="110667" y="1282700"/>
                </a:lnTo>
                <a:lnTo>
                  <a:pt x="105587" y="1282700"/>
                </a:lnTo>
                <a:lnTo>
                  <a:pt x="100457" y="1270000"/>
                </a:lnTo>
                <a:lnTo>
                  <a:pt x="97497" y="1270000"/>
                </a:lnTo>
                <a:lnTo>
                  <a:pt x="93700" y="1257300"/>
                </a:lnTo>
                <a:lnTo>
                  <a:pt x="86829" y="1244600"/>
                </a:lnTo>
                <a:lnTo>
                  <a:pt x="85394" y="1244600"/>
                </a:lnTo>
                <a:lnTo>
                  <a:pt x="81432" y="1231900"/>
                </a:lnTo>
                <a:lnTo>
                  <a:pt x="82715" y="1231900"/>
                </a:lnTo>
                <a:lnTo>
                  <a:pt x="80962" y="1225321"/>
                </a:lnTo>
                <a:lnTo>
                  <a:pt x="80962" y="1231900"/>
                </a:lnTo>
                <a:lnTo>
                  <a:pt x="77965" y="1231900"/>
                </a:lnTo>
                <a:lnTo>
                  <a:pt x="76771" y="1219200"/>
                </a:lnTo>
                <a:lnTo>
                  <a:pt x="78308" y="1219200"/>
                </a:lnTo>
                <a:lnTo>
                  <a:pt x="80962" y="1231900"/>
                </a:lnTo>
                <a:lnTo>
                  <a:pt x="80962" y="1225321"/>
                </a:lnTo>
                <a:lnTo>
                  <a:pt x="79336" y="1219200"/>
                </a:lnTo>
                <a:lnTo>
                  <a:pt x="75958" y="1206500"/>
                </a:lnTo>
                <a:lnTo>
                  <a:pt x="74574" y="1202778"/>
                </a:lnTo>
                <a:lnTo>
                  <a:pt x="74523" y="1202563"/>
                </a:lnTo>
                <a:lnTo>
                  <a:pt x="71234" y="1193800"/>
                </a:lnTo>
                <a:lnTo>
                  <a:pt x="72478" y="1193800"/>
                </a:lnTo>
                <a:lnTo>
                  <a:pt x="74523" y="1202626"/>
                </a:lnTo>
                <a:lnTo>
                  <a:pt x="72555" y="1193800"/>
                </a:lnTo>
                <a:lnTo>
                  <a:pt x="69253" y="1183081"/>
                </a:lnTo>
                <a:lnTo>
                  <a:pt x="69253" y="1193800"/>
                </a:lnTo>
                <a:lnTo>
                  <a:pt x="65963" y="1193800"/>
                </a:lnTo>
                <a:lnTo>
                  <a:pt x="64960" y="1182725"/>
                </a:lnTo>
                <a:lnTo>
                  <a:pt x="68656" y="1191069"/>
                </a:lnTo>
                <a:lnTo>
                  <a:pt x="69253" y="1193800"/>
                </a:lnTo>
                <a:lnTo>
                  <a:pt x="69253" y="1183081"/>
                </a:lnTo>
                <a:lnTo>
                  <a:pt x="68643" y="1181100"/>
                </a:lnTo>
                <a:lnTo>
                  <a:pt x="64681" y="1170051"/>
                </a:lnTo>
                <a:lnTo>
                  <a:pt x="65620" y="1181100"/>
                </a:lnTo>
                <a:lnTo>
                  <a:pt x="64820" y="1181100"/>
                </a:lnTo>
                <a:lnTo>
                  <a:pt x="64249" y="1181100"/>
                </a:lnTo>
                <a:lnTo>
                  <a:pt x="61785" y="1181100"/>
                </a:lnTo>
                <a:lnTo>
                  <a:pt x="60071" y="1168400"/>
                </a:lnTo>
                <a:lnTo>
                  <a:pt x="57823" y="1168400"/>
                </a:lnTo>
                <a:lnTo>
                  <a:pt x="54940" y="1155700"/>
                </a:lnTo>
                <a:lnTo>
                  <a:pt x="51320" y="1143000"/>
                </a:lnTo>
                <a:lnTo>
                  <a:pt x="51587" y="1143000"/>
                </a:lnTo>
                <a:lnTo>
                  <a:pt x="50114" y="1130300"/>
                </a:lnTo>
                <a:lnTo>
                  <a:pt x="47409" y="1130300"/>
                </a:lnTo>
                <a:lnTo>
                  <a:pt x="43954" y="1117600"/>
                </a:lnTo>
                <a:lnTo>
                  <a:pt x="46672" y="1117600"/>
                </a:lnTo>
                <a:lnTo>
                  <a:pt x="43180" y="1104900"/>
                </a:lnTo>
                <a:lnTo>
                  <a:pt x="40957" y="1104900"/>
                </a:lnTo>
                <a:lnTo>
                  <a:pt x="39116" y="1092200"/>
                </a:lnTo>
                <a:lnTo>
                  <a:pt x="36804" y="1092200"/>
                </a:lnTo>
                <a:lnTo>
                  <a:pt x="34340" y="1079500"/>
                </a:lnTo>
                <a:lnTo>
                  <a:pt x="33388" y="1066800"/>
                </a:lnTo>
                <a:lnTo>
                  <a:pt x="33985" y="1054100"/>
                </a:lnTo>
                <a:lnTo>
                  <a:pt x="31699" y="1041400"/>
                </a:lnTo>
                <a:lnTo>
                  <a:pt x="31508" y="1054100"/>
                </a:lnTo>
                <a:lnTo>
                  <a:pt x="30962" y="1054100"/>
                </a:lnTo>
                <a:lnTo>
                  <a:pt x="27470" y="1040917"/>
                </a:lnTo>
                <a:lnTo>
                  <a:pt x="24472" y="1028700"/>
                </a:lnTo>
                <a:lnTo>
                  <a:pt x="21844" y="1003300"/>
                </a:lnTo>
                <a:lnTo>
                  <a:pt x="20320" y="990600"/>
                </a:lnTo>
                <a:lnTo>
                  <a:pt x="18669" y="990600"/>
                </a:lnTo>
                <a:lnTo>
                  <a:pt x="17056" y="977900"/>
                </a:lnTo>
                <a:lnTo>
                  <a:pt x="15633" y="965200"/>
                </a:lnTo>
                <a:lnTo>
                  <a:pt x="15646" y="952500"/>
                </a:lnTo>
                <a:lnTo>
                  <a:pt x="16306" y="952500"/>
                </a:lnTo>
                <a:lnTo>
                  <a:pt x="17119" y="965200"/>
                </a:lnTo>
                <a:lnTo>
                  <a:pt x="17589" y="952500"/>
                </a:lnTo>
                <a:lnTo>
                  <a:pt x="14287" y="939800"/>
                </a:lnTo>
                <a:lnTo>
                  <a:pt x="15074" y="939800"/>
                </a:lnTo>
                <a:lnTo>
                  <a:pt x="13995" y="927100"/>
                </a:lnTo>
                <a:lnTo>
                  <a:pt x="12090" y="927100"/>
                </a:lnTo>
                <a:lnTo>
                  <a:pt x="11125" y="914400"/>
                </a:lnTo>
                <a:lnTo>
                  <a:pt x="10426" y="914400"/>
                </a:lnTo>
                <a:lnTo>
                  <a:pt x="10261" y="901700"/>
                </a:lnTo>
                <a:lnTo>
                  <a:pt x="10553" y="901700"/>
                </a:lnTo>
                <a:lnTo>
                  <a:pt x="11226" y="889000"/>
                </a:lnTo>
                <a:lnTo>
                  <a:pt x="12204" y="876300"/>
                </a:lnTo>
                <a:lnTo>
                  <a:pt x="12865" y="863600"/>
                </a:lnTo>
                <a:lnTo>
                  <a:pt x="13169" y="850900"/>
                </a:lnTo>
                <a:lnTo>
                  <a:pt x="13055" y="838200"/>
                </a:lnTo>
                <a:lnTo>
                  <a:pt x="15430" y="838200"/>
                </a:lnTo>
                <a:lnTo>
                  <a:pt x="16319" y="800100"/>
                </a:lnTo>
                <a:lnTo>
                  <a:pt x="18859" y="762000"/>
                </a:lnTo>
                <a:lnTo>
                  <a:pt x="20167" y="762000"/>
                </a:lnTo>
                <a:lnTo>
                  <a:pt x="21590" y="749300"/>
                </a:lnTo>
                <a:lnTo>
                  <a:pt x="19964" y="749300"/>
                </a:lnTo>
                <a:lnTo>
                  <a:pt x="20853" y="736600"/>
                </a:lnTo>
                <a:lnTo>
                  <a:pt x="22428" y="723900"/>
                </a:lnTo>
                <a:lnTo>
                  <a:pt x="17322" y="736600"/>
                </a:lnTo>
                <a:lnTo>
                  <a:pt x="18567" y="723900"/>
                </a:lnTo>
                <a:lnTo>
                  <a:pt x="19888" y="723900"/>
                </a:lnTo>
                <a:lnTo>
                  <a:pt x="21386" y="711200"/>
                </a:lnTo>
                <a:lnTo>
                  <a:pt x="23126" y="698500"/>
                </a:lnTo>
                <a:lnTo>
                  <a:pt x="24523" y="698500"/>
                </a:lnTo>
                <a:lnTo>
                  <a:pt x="24231" y="709472"/>
                </a:lnTo>
                <a:lnTo>
                  <a:pt x="23634" y="711200"/>
                </a:lnTo>
                <a:lnTo>
                  <a:pt x="23545" y="723900"/>
                </a:lnTo>
                <a:lnTo>
                  <a:pt x="23710" y="736600"/>
                </a:lnTo>
                <a:lnTo>
                  <a:pt x="25463" y="736600"/>
                </a:lnTo>
                <a:lnTo>
                  <a:pt x="25565" y="727202"/>
                </a:lnTo>
                <a:lnTo>
                  <a:pt x="26466" y="723900"/>
                </a:lnTo>
                <a:lnTo>
                  <a:pt x="27940" y="723900"/>
                </a:lnTo>
                <a:lnTo>
                  <a:pt x="27825" y="711200"/>
                </a:lnTo>
                <a:lnTo>
                  <a:pt x="28638" y="711200"/>
                </a:lnTo>
                <a:lnTo>
                  <a:pt x="33172" y="698500"/>
                </a:lnTo>
                <a:lnTo>
                  <a:pt x="32537" y="698500"/>
                </a:lnTo>
                <a:lnTo>
                  <a:pt x="35585" y="685800"/>
                </a:lnTo>
                <a:lnTo>
                  <a:pt x="38709" y="673100"/>
                </a:lnTo>
                <a:lnTo>
                  <a:pt x="42037" y="673100"/>
                </a:lnTo>
                <a:lnTo>
                  <a:pt x="45694" y="660400"/>
                </a:lnTo>
                <a:lnTo>
                  <a:pt x="50355" y="635000"/>
                </a:lnTo>
                <a:lnTo>
                  <a:pt x="56438" y="609600"/>
                </a:lnTo>
                <a:lnTo>
                  <a:pt x="58115" y="596900"/>
                </a:lnTo>
                <a:lnTo>
                  <a:pt x="60007" y="596900"/>
                </a:lnTo>
                <a:lnTo>
                  <a:pt x="62179" y="584200"/>
                </a:lnTo>
                <a:lnTo>
                  <a:pt x="64693" y="584200"/>
                </a:lnTo>
                <a:lnTo>
                  <a:pt x="70218" y="558800"/>
                </a:lnTo>
                <a:lnTo>
                  <a:pt x="73380" y="558800"/>
                </a:lnTo>
                <a:lnTo>
                  <a:pt x="77076" y="546100"/>
                </a:lnTo>
                <a:lnTo>
                  <a:pt x="80835" y="546100"/>
                </a:lnTo>
                <a:lnTo>
                  <a:pt x="77825" y="558800"/>
                </a:lnTo>
                <a:lnTo>
                  <a:pt x="80124" y="558800"/>
                </a:lnTo>
                <a:lnTo>
                  <a:pt x="83413" y="546100"/>
                </a:lnTo>
                <a:lnTo>
                  <a:pt x="87630" y="546100"/>
                </a:lnTo>
                <a:lnTo>
                  <a:pt x="86512" y="533400"/>
                </a:lnTo>
                <a:lnTo>
                  <a:pt x="92163" y="520700"/>
                </a:lnTo>
                <a:lnTo>
                  <a:pt x="100901" y="508000"/>
                </a:lnTo>
                <a:lnTo>
                  <a:pt x="103365" y="500265"/>
                </a:lnTo>
                <a:lnTo>
                  <a:pt x="106641" y="495300"/>
                </a:lnTo>
                <a:lnTo>
                  <a:pt x="105016" y="495300"/>
                </a:lnTo>
                <a:lnTo>
                  <a:pt x="104863" y="495592"/>
                </a:lnTo>
                <a:lnTo>
                  <a:pt x="109016" y="482600"/>
                </a:lnTo>
                <a:lnTo>
                  <a:pt x="109677" y="482600"/>
                </a:lnTo>
                <a:lnTo>
                  <a:pt x="109131" y="488911"/>
                </a:lnTo>
                <a:lnTo>
                  <a:pt x="111582" y="482600"/>
                </a:lnTo>
                <a:lnTo>
                  <a:pt x="116649" y="469900"/>
                </a:lnTo>
                <a:lnTo>
                  <a:pt x="121589" y="462737"/>
                </a:lnTo>
                <a:lnTo>
                  <a:pt x="121818" y="461695"/>
                </a:lnTo>
                <a:lnTo>
                  <a:pt x="121691" y="462597"/>
                </a:lnTo>
                <a:lnTo>
                  <a:pt x="125412" y="457200"/>
                </a:lnTo>
                <a:lnTo>
                  <a:pt x="126250" y="457200"/>
                </a:lnTo>
                <a:lnTo>
                  <a:pt x="130060" y="444500"/>
                </a:lnTo>
                <a:lnTo>
                  <a:pt x="133845" y="444500"/>
                </a:lnTo>
                <a:lnTo>
                  <a:pt x="138747" y="431800"/>
                </a:lnTo>
                <a:lnTo>
                  <a:pt x="141185" y="431800"/>
                </a:lnTo>
                <a:lnTo>
                  <a:pt x="137972" y="444500"/>
                </a:lnTo>
                <a:lnTo>
                  <a:pt x="144449" y="431800"/>
                </a:lnTo>
                <a:lnTo>
                  <a:pt x="157416" y="406400"/>
                </a:lnTo>
                <a:lnTo>
                  <a:pt x="180378" y="381000"/>
                </a:lnTo>
                <a:lnTo>
                  <a:pt x="191287" y="355600"/>
                </a:lnTo>
                <a:lnTo>
                  <a:pt x="200355" y="342900"/>
                </a:lnTo>
                <a:lnTo>
                  <a:pt x="206692" y="342900"/>
                </a:lnTo>
                <a:lnTo>
                  <a:pt x="209384" y="330200"/>
                </a:lnTo>
                <a:lnTo>
                  <a:pt x="209956" y="330200"/>
                </a:lnTo>
                <a:lnTo>
                  <a:pt x="209105" y="341553"/>
                </a:lnTo>
                <a:lnTo>
                  <a:pt x="217449" y="330200"/>
                </a:lnTo>
                <a:lnTo>
                  <a:pt x="227025" y="317500"/>
                </a:lnTo>
                <a:lnTo>
                  <a:pt x="229133" y="312064"/>
                </a:lnTo>
                <a:lnTo>
                  <a:pt x="233743" y="305993"/>
                </a:lnTo>
                <a:lnTo>
                  <a:pt x="238556" y="300570"/>
                </a:lnTo>
                <a:lnTo>
                  <a:pt x="243865" y="295363"/>
                </a:lnTo>
                <a:lnTo>
                  <a:pt x="240271" y="296862"/>
                </a:lnTo>
                <a:lnTo>
                  <a:pt x="236537" y="298259"/>
                </a:lnTo>
                <a:lnTo>
                  <a:pt x="234086" y="299377"/>
                </a:lnTo>
                <a:lnTo>
                  <a:pt x="236931" y="292100"/>
                </a:lnTo>
                <a:lnTo>
                  <a:pt x="236372" y="292100"/>
                </a:lnTo>
                <a:lnTo>
                  <a:pt x="241223" y="279400"/>
                </a:lnTo>
                <a:lnTo>
                  <a:pt x="232816" y="292100"/>
                </a:lnTo>
                <a:lnTo>
                  <a:pt x="226682" y="304800"/>
                </a:lnTo>
                <a:lnTo>
                  <a:pt x="222135" y="304800"/>
                </a:lnTo>
                <a:lnTo>
                  <a:pt x="214985" y="317500"/>
                </a:lnTo>
                <a:lnTo>
                  <a:pt x="211048" y="317500"/>
                </a:lnTo>
                <a:lnTo>
                  <a:pt x="206121" y="330200"/>
                </a:lnTo>
                <a:lnTo>
                  <a:pt x="199504" y="330200"/>
                </a:lnTo>
                <a:lnTo>
                  <a:pt x="193433" y="342900"/>
                </a:lnTo>
                <a:lnTo>
                  <a:pt x="186994" y="355600"/>
                </a:lnTo>
                <a:lnTo>
                  <a:pt x="180936" y="355600"/>
                </a:lnTo>
                <a:lnTo>
                  <a:pt x="175983" y="368300"/>
                </a:lnTo>
                <a:lnTo>
                  <a:pt x="167182" y="368300"/>
                </a:lnTo>
                <a:lnTo>
                  <a:pt x="155295" y="393700"/>
                </a:lnTo>
                <a:lnTo>
                  <a:pt x="141249" y="406400"/>
                </a:lnTo>
                <a:lnTo>
                  <a:pt x="110909" y="457200"/>
                </a:lnTo>
                <a:lnTo>
                  <a:pt x="82346" y="508000"/>
                </a:lnTo>
                <a:lnTo>
                  <a:pt x="70104" y="533400"/>
                </a:lnTo>
                <a:lnTo>
                  <a:pt x="71856" y="533400"/>
                </a:lnTo>
                <a:lnTo>
                  <a:pt x="69659" y="546100"/>
                </a:lnTo>
                <a:lnTo>
                  <a:pt x="66484" y="546100"/>
                </a:lnTo>
                <a:lnTo>
                  <a:pt x="62166" y="558800"/>
                </a:lnTo>
                <a:lnTo>
                  <a:pt x="56934" y="571500"/>
                </a:lnTo>
                <a:lnTo>
                  <a:pt x="55562" y="571500"/>
                </a:lnTo>
                <a:lnTo>
                  <a:pt x="51396" y="584200"/>
                </a:lnTo>
                <a:lnTo>
                  <a:pt x="54724" y="571500"/>
                </a:lnTo>
                <a:lnTo>
                  <a:pt x="50304" y="584200"/>
                </a:lnTo>
                <a:lnTo>
                  <a:pt x="46545" y="596900"/>
                </a:lnTo>
                <a:lnTo>
                  <a:pt x="43205" y="609600"/>
                </a:lnTo>
                <a:lnTo>
                  <a:pt x="40005" y="609600"/>
                </a:lnTo>
                <a:lnTo>
                  <a:pt x="37071" y="622300"/>
                </a:lnTo>
                <a:lnTo>
                  <a:pt x="36322" y="626224"/>
                </a:lnTo>
                <a:lnTo>
                  <a:pt x="36322" y="673100"/>
                </a:lnTo>
                <a:lnTo>
                  <a:pt x="34505" y="685800"/>
                </a:lnTo>
                <a:lnTo>
                  <a:pt x="33134" y="685800"/>
                </a:lnTo>
                <a:lnTo>
                  <a:pt x="34620" y="673100"/>
                </a:lnTo>
                <a:lnTo>
                  <a:pt x="36322" y="673100"/>
                </a:lnTo>
                <a:lnTo>
                  <a:pt x="36322" y="626224"/>
                </a:lnTo>
                <a:lnTo>
                  <a:pt x="34645" y="635000"/>
                </a:lnTo>
                <a:lnTo>
                  <a:pt x="32639" y="635000"/>
                </a:lnTo>
                <a:lnTo>
                  <a:pt x="31013" y="647700"/>
                </a:lnTo>
                <a:lnTo>
                  <a:pt x="30010" y="647700"/>
                </a:lnTo>
                <a:lnTo>
                  <a:pt x="28067" y="658749"/>
                </a:lnTo>
                <a:lnTo>
                  <a:pt x="28067" y="698500"/>
                </a:lnTo>
                <a:lnTo>
                  <a:pt x="26136" y="704024"/>
                </a:lnTo>
                <a:lnTo>
                  <a:pt x="26136" y="723900"/>
                </a:lnTo>
                <a:lnTo>
                  <a:pt x="25882" y="724154"/>
                </a:lnTo>
                <a:lnTo>
                  <a:pt x="25590" y="724408"/>
                </a:lnTo>
                <a:lnTo>
                  <a:pt x="25603" y="723900"/>
                </a:lnTo>
                <a:lnTo>
                  <a:pt x="26136" y="723900"/>
                </a:lnTo>
                <a:lnTo>
                  <a:pt x="26136" y="704024"/>
                </a:lnTo>
                <a:lnTo>
                  <a:pt x="24333" y="709180"/>
                </a:lnTo>
                <a:lnTo>
                  <a:pt x="25120" y="698500"/>
                </a:lnTo>
                <a:lnTo>
                  <a:pt x="28067" y="698500"/>
                </a:lnTo>
                <a:lnTo>
                  <a:pt x="28067" y="658749"/>
                </a:lnTo>
                <a:lnTo>
                  <a:pt x="27774" y="660400"/>
                </a:lnTo>
                <a:lnTo>
                  <a:pt x="26720" y="660400"/>
                </a:lnTo>
                <a:lnTo>
                  <a:pt x="27825" y="647700"/>
                </a:lnTo>
                <a:lnTo>
                  <a:pt x="25361" y="660400"/>
                </a:lnTo>
                <a:lnTo>
                  <a:pt x="23634" y="660400"/>
                </a:lnTo>
                <a:lnTo>
                  <a:pt x="22491" y="673100"/>
                </a:lnTo>
                <a:lnTo>
                  <a:pt x="21221" y="673100"/>
                </a:lnTo>
                <a:lnTo>
                  <a:pt x="21043" y="685800"/>
                </a:lnTo>
                <a:lnTo>
                  <a:pt x="23444" y="685800"/>
                </a:lnTo>
                <a:lnTo>
                  <a:pt x="20650" y="698500"/>
                </a:lnTo>
                <a:lnTo>
                  <a:pt x="18770" y="711200"/>
                </a:lnTo>
                <a:lnTo>
                  <a:pt x="17487" y="711200"/>
                </a:lnTo>
                <a:lnTo>
                  <a:pt x="16497" y="723900"/>
                </a:lnTo>
                <a:lnTo>
                  <a:pt x="16052" y="723900"/>
                </a:lnTo>
                <a:lnTo>
                  <a:pt x="15862" y="736600"/>
                </a:lnTo>
                <a:lnTo>
                  <a:pt x="13144" y="736600"/>
                </a:lnTo>
                <a:lnTo>
                  <a:pt x="11023" y="749300"/>
                </a:lnTo>
                <a:lnTo>
                  <a:pt x="8724" y="762000"/>
                </a:lnTo>
                <a:lnTo>
                  <a:pt x="6883" y="774700"/>
                </a:lnTo>
                <a:lnTo>
                  <a:pt x="5270" y="787400"/>
                </a:lnTo>
                <a:lnTo>
                  <a:pt x="4076" y="800100"/>
                </a:lnTo>
                <a:lnTo>
                  <a:pt x="3187" y="812800"/>
                </a:lnTo>
                <a:lnTo>
                  <a:pt x="2578" y="825500"/>
                </a:lnTo>
                <a:lnTo>
                  <a:pt x="1193" y="838200"/>
                </a:lnTo>
                <a:lnTo>
                  <a:pt x="609" y="850900"/>
                </a:lnTo>
                <a:lnTo>
                  <a:pt x="368" y="863600"/>
                </a:lnTo>
                <a:lnTo>
                  <a:pt x="0" y="889000"/>
                </a:lnTo>
                <a:lnTo>
                  <a:pt x="609" y="876300"/>
                </a:lnTo>
                <a:lnTo>
                  <a:pt x="1739" y="889000"/>
                </a:lnTo>
                <a:lnTo>
                  <a:pt x="1854" y="914400"/>
                </a:lnTo>
                <a:lnTo>
                  <a:pt x="2146" y="927100"/>
                </a:lnTo>
                <a:lnTo>
                  <a:pt x="1828" y="927100"/>
                </a:lnTo>
                <a:lnTo>
                  <a:pt x="1866" y="939800"/>
                </a:lnTo>
                <a:lnTo>
                  <a:pt x="2349" y="952500"/>
                </a:lnTo>
                <a:lnTo>
                  <a:pt x="2971" y="952500"/>
                </a:lnTo>
                <a:lnTo>
                  <a:pt x="3429" y="965200"/>
                </a:lnTo>
                <a:lnTo>
                  <a:pt x="3937" y="965200"/>
                </a:lnTo>
                <a:lnTo>
                  <a:pt x="4940" y="977900"/>
                </a:lnTo>
                <a:lnTo>
                  <a:pt x="6210" y="1003300"/>
                </a:lnTo>
                <a:lnTo>
                  <a:pt x="7696" y="990600"/>
                </a:lnTo>
                <a:lnTo>
                  <a:pt x="9156" y="1003300"/>
                </a:lnTo>
                <a:lnTo>
                  <a:pt x="10236" y="1003300"/>
                </a:lnTo>
                <a:lnTo>
                  <a:pt x="11061" y="1016000"/>
                </a:lnTo>
                <a:lnTo>
                  <a:pt x="11772" y="1016000"/>
                </a:lnTo>
                <a:lnTo>
                  <a:pt x="12979" y="1028700"/>
                </a:lnTo>
                <a:lnTo>
                  <a:pt x="14465" y="1041400"/>
                </a:lnTo>
                <a:lnTo>
                  <a:pt x="16332" y="1054100"/>
                </a:lnTo>
                <a:lnTo>
                  <a:pt x="18643" y="1066800"/>
                </a:lnTo>
                <a:lnTo>
                  <a:pt x="17741" y="1054100"/>
                </a:lnTo>
                <a:lnTo>
                  <a:pt x="19062" y="1066800"/>
                </a:lnTo>
                <a:lnTo>
                  <a:pt x="20193" y="1066800"/>
                </a:lnTo>
                <a:lnTo>
                  <a:pt x="21158" y="1079500"/>
                </a:lnTo>
                <a:lnTo>
                  <a:pt x="21996" y="1092200"/>
                </a:lnTo>
                <a:lnTo>
                  <a:pt x="22733" y="1092200"/>
                </a:lnTo>
                <a:lnTo>
                  <a:pt x="23469" y="1104900"/>
                </a:lnTo>
                <a:lnTo>
                  <a:pt x="24345" y="1116418"/>
                </a:lnTo>
                <a:lnTo>
                  <a:pt x="26885" y="1130300"/>
                </a:lnTo>
                <a:lnTo>
                  <a:pt x="30657" y="1130300"/>
                </a:lnTo>
                <a:lnTo>
                  <a:pt x="35293" y="1143000"/>
                </a:lnTo>
                <a:lnTo>
                  <a:pt x="33286" y="1143000"/>
                </a:lnTo>
                <a:lnTo>
                  <a:pt x="35953" y="1155700"/>
                </a:lnTo>
                <a:lnTo>
                  <a:pt x="37706" y="1168400"/>
                </a:lnTo>
                <a:lnTo>
                  <a:pt x="40855" y="1168400"/>
                </a:lnTo>
                <a:lnTo>
                  <a:pt x="45034" y="1181100"/>
                </a:lnTo>
                <a:lnTo>
                  <a:pt x="49885" y="1193800"/>
                </a:lnTo>
                <a:lnTo>
                  <a:pt x="55524" y="1206500"/>
                </a:lnTo>
                <a:lnTo>
                  <a:pt x="60896" y="1219200"/>
                </a:lnTo>
                <a:lnTo>
                  <a:pt x="65824" y="1231900"/>
                </a:lnTo>
                <a:lnTo>
                  <a:pt x="68859" y="1240853"/>
                </a:lnTo>
                <a:lnTo>
                  <a:pt x="68605" y="1231900"/>
                </a:lnTo>
                <a:lnTo>
                  <a:pt x="69735" y="1243418"/>
                </a:lnTo>
                <a:lnTo>
                  <a:pt x="70142" y="1244600"/>
                </a:lnTo>
                <a:lnTo>
                  <a:pt x="73494" y="1244600"/>
                </a:lnTo>
                <a:lnTo>
                  <a:pt x="81178" y="1257300"/>
                </a:lnTo>
                <a:lnTo>
                  <a:pt x="90043" y="1282700"/>
                </a:lnTo>
                <a:lnTo>
                  <a:pt x="99631" y="1308100"/>
                </a:lnTo>
                <a:lnTo>
                  <a:pt x="109461" y="1320800"/>
                </a:lnTo>
                <a:lnTo>
                  <a:pt x="110832" y="1320800"/>
                </a:lnTo>
                <a:lnTo>
                  <a:pt x="114820" y="1333500"/>
                </a:lnTo>
                <a:lnTo>
                  <a:pt x="119456" y="1333500"/>
                </a:lnTo>
                <a:lnTo>
                  <a:pt x="124612" y="1346200"/>
                </a:lnTo>
                <a:lnTo>
                  <a:pt x="130175" y="1358900"/>
                </a:lnTo>
                <a:lnTo>
                  <a:pt x="135712" y="1358900"/>
                </a:lnTo>
                <a:lnTo>
                  <a:pt x="140804" y="1371600"/>
                </a:lnTo>
                <a:lnTo>
                  <a:pt x="145135" y="1371600"/>
                </a:lnTo>
                <a:lnTo>
                  <a:pt x="148424" y="1384300"/>
                </a:lnTo>
                <a:lnTo>
                  <a:pt x="153911" y="1384300"/>
                </a:lnTo>
                <a:lnTo>
                  <a:pt x="160070" y="1397000"/>
                </a:lnTo>
                <a:lnTo>
                  <a:pt x="165011" y="1409700"/>
                </a:lnTo>
                <a:lnTo>
                  <a:pt x="170408" y="1409700"/>
                </a:lnTo>
                <a:lnTo>
                  <a:pt x="176187" y="1422400"/>
                </a:lnTo>
                <a:lnTo>
                  <a:pt x="182270" y="1422400"/>
                </a:lnTo>
                <a:lnTo>
                  <a:pt x="193814" y="1447800"/>
                </a:lnTo>
                <a:lnTo>
                  <a:pt x="203669" y="1447800"/>
                </a:lnTo>
                <a:lnTo>
                  <a:pt x="210134" y="1460500"/>
                </a:lnTo>
                <a:lnTo>
                  <a:pt x="211518" y="1460500"/>
                </a:lnTo>
                <a:lnTo>
                  <a:pt x="220294" y="1473200"/>
                </a:lnTo>
                <a:lnTo>
                  <a:pt x="229336" y="1485900"/>
                </a:lnTo>
                <a:lnTo>
                  <a:pt x="238556" y="1498600"/>
                </a:lnTo>
                <a:lnTo>
                  <a:pt x="246481" y="1498600"/>
                </a:lnTo>
                <a:lnTo>
                  <a:pt x="261912" y="1524000"/>
                </a:lnTo>
                <a:lnTo>
                  <a:pt x="273507" y="1524000"/>
                </a:lnTo>
                <a:lnTo>
                  <a:pt x="282486" y="1536700"/>
                </a:lnTo>
                <a:lnTo>
                  <a:pt x="290029" y="1549400"/>
                </a:lnTo>
                <a:lnTo>
                  <a:pt x="290283" y="1549400"/>
                </a:lnTo>
                <a:lnTo>
                  <a:pt x="302717" y="1562100"/>
                </a:lnTo>
                <a:lnTo>
                  <a:pt x="312813" y="1562100"/>
                </a:lnTo>
                <a:lnTo>
                  <a:pt x="321373" y="1574800"/>
                </a:lnTo>
                <a:lnTo>
                  <a:pt x="329247" y="1574800"/>
                </a:lnTo>
                <a:lnTo>
                  <a:pt x="336931" y="1587500"/>
                </a:lnTo>
                <a:lnTo>
                  <a:pt x="345160" y="1587500"/>
                </a:lnTo>
                <a:lnTo>
                  <a:pt x="354850" y="1600200"/>
                </a:lnTo>
                <a:lnTo>
                  <a:pt x="366928" y="1600200"/>
                </a:lnTo>
                <a:lnTo>
                  <a:pt x="369354" y="1612900"/>
                </a:lnTo>
                <a:lnTo>
                  <a:pt x="383082" y="1612900"/>
                </a:lnTo>
                <a:lnTo>
                  <a:pt x="407504" y="1638300"/>
                </a:lnTo>
                <a:lnTo>
                  <a:pt x="438581" y="1651000"/>
                </a:lnTo>
                <a:lnTo>
                  <a:pt x="472274" y="1676400"/>
                </a:lnTo>
                <a:lnTo>
                  <a:pt x="486460" y="1676400"/>
                </a:lnTo>
                <a:lnTo>
                  <a:pt x="527443" y="1701800"/>
                </a:lnTo>
                <a:lnTo>
                  <a:pt x="547700" y="1714500"/>
                </a:lnTo>
                <a:lnTo>
                  <a:pt x="566674" y="1714500"/>
                </a:lnTo>
                <a:lnTo>
                  <a:pt x="583628" y="1727200"/>
                </a:lnTo>
                <a:lnTo>
                  <a:pt x="625068" y="1727200"/>
                </a:lnTo>
                <a:lnTo>
                  <a:pt x="625792" y="1727708"/>
                </a:lnTo>
                <a:lnTo>
                  <a:pt x="625436" y="1727200"/>
                </a:lnTo>
                <a:lnTo>
                  <a:pt x="636054" y="1727200"/>
                </a:lnTo>
                <a:close/>
              </a:path>
              <a:path w="1762759" h="1765300">
                <a:moveTo>
                  <a:pt x="643166" y="1739900"/>
                </a:moveTo>
                <a:lnTo>
                  <a:pt x="625792" y="1727708"/>
                </a:lnTo>
                <a:lnTo>
                  <a:pt x="634314" y="1739900"/>
                </a:lnTo>
                <a:lnTo>
                  <a:pt x="643166" y="1739900"/>
                </a:lnTo>
                <a:close/>
              </a:path>
              <a:path w="1762759" h="1765300">
                <a:moveTo>
                  <a:pt x="662990" y="50800"/>
                </a:moveTo>
                <a:lnTo>
                  <a:pt x="662292" y="38100"/>
                </a:lnTo>
                <a:lnTo>
                  <a:pt x="634466" y="38100"/>
                </a:lnTo>
                <a:lnTo>
                  <a:pt x="624484" y="50800"/>
                </a:lnTo>
                <a:lnTo>
                  <a:pt x="613587" y="50800"/>
                </a:lnTo>
                <a:lnTo>
                  <a:pt x="577176" y="63500"/>
                </a:lnTo>
                <a:lnTo>
                  <a:pt x="568731" y="63500"/>
                </a:lnTo>
                <a:lnTo>
                  <a:pt x="555332" y="68846"/>
                </a:lnTo>
                <a:lnTo>
                  <a:pt x="551637" y="76200"/>
                </a:lnTo>
                <a:lnTo>
                  <a:pt x="552653" y="69926"/>
                </a:lnTo>
                <a:lnTo>
                  <a:pt x="536930" y="76200"/>
                </a:lnTo>
                <a:lnTo>
                  <a:pt x="539369" y="76200"/>
                </a:lnTo>
                <a:lnTo>
                  <a:pt x="530225" y="88900"/>
                </a:lnTo>
                <a:lnTo>
                  <a:pt x="526707" y="88900"/>
                </a:lnTo>
                <a:lnTo>
                  <a:pt x="532257" y="78130"/>
                </a:lnTo>
                <a:lnTo>
                  <a:pt x="506120" y="88900"/>
                </a:lnTo>
                <a:lnTo>
                  <a:pt x="476592" y="101600"/>
                </a:lnTo>
                <a:lnTo>
                  <a:pt x="448678" y="114300"/>
                </a:lnTo>
                <a:lnTo>
                  <a:pt x="440385" y="127000"/>
                </a:lnTo>
                <a:lnTo>
                  <a:pt x="426339" y="127000"/>
                </a:lnTo>
                <a:lnTo>
                  <a:pt x="422338" y="139700"/>
                </a:lnTo>
                <a:lnTo>
                  <a:pt x="412711" y="139700"/>
                </a:lnTo>
                <a:lnTo>
                  <a:pt x="405930" y="152400"/>
                </a:lnTo>
                <a:lnTo>
                  <a:pt x="391617" y="152400"/>
                </a:lnTo>
                <a:lnTo>
                  <a:pt x="389140" y="155600"/>
                </a:lnTo>
                <a:lnTo>
                  <a:pt x="385622" y="165100"/>
                </a:lnTo>
                <a:lnTo>
                  <a:pt x="384543" y="165100"/>
                </a:lnTo>
                <a:lnTo>
                  <a:pt x="388480" y="156464"/>
                </a:lnTo>
                <a:lnTo>
                  <a:pt x="381812" y="165100"/>
                </a:lnTo>
                <a:lnTo>
                  <a:pt x="370878" y="165100"/>
                </a:lnTo>
                <a:lnTo>
                  <a:pt x="361810" y="177800"/>
                </a:lnTo>
                <a:lnTo>
                  <a:pt x="352285" y="177800"/>
                </a:lnTo>
                <a:lnTo>
                  <a:pt x="343192" y="190500"/>
                </a:lnTo>
                <a:lnTo>
                  <a:pt x="339826" y="190500"/>
                </a:lnTo>
                <a:lnTo>
                  <a:pt x="334086" y="203200"/>
                </a:lnTo>
                <a:lnTo>
                  <a:pt x="318846" y="215900"/>
                </a:lnTo>
                <a:lnTo>
                  <a:pt x="311289" y="215900"/>
                </a:lnTo>
                <a:lnTo>
                  <a:pt x="304647" y="228600"/>
                </a:lnTo>
                <a:lnTo>
                  <a:pt x="298704" y="228600"/>
                </a:lnTo>
                <a:lnTo>
                  <a:pt x="296748" y="228600"/>
                </a:lnTo>
                <a:lnTo>
                  <a:pt x="295630" y="233921"/>
                </a:lnTo>
                <a:lnTo>
                  <a:pt x="291363" y="241300"/>
                </a:lnTo>
                <a:lnTo>
                  <a:pt x="284378" y="241300"/>
                </a:lnTo>
                <a:lnTo>
                  <a:pt x="277863" y="254000"/>
                </a:lnTo>
                <a:lnTo>
                  <a:pt x="266357" y="254000"/>
                </a:lnTo>
                <a:lnTo>
                  <a:pt x="261874" y="266700"/>
                </a:lnTo>
                <a:lnTo>
                  <a:pt x="257505" y="266700"/>
                </a:lnTo>
                <a:lnTo>
                  <a:pt x="253225" y="279400"/>
                </a:lnTo>
                <a:lnTo>
                  <a:pt x="254000" y="292100"/>
                </a:lnTo>
                <a:lnTo>
                  <a:pt x="256590" y="292100"/>
                </a:lnTo>
                <a:lnTo>
                  <a:pt x="264134" y="279400"/>
                </a:lnTo>
                <a:lnTo>
                  <a:pt x="273418" y="266700"/>
                </a:lnTo>
                <a:lnTo>
                  <a:pt x="271284" y="272148"/>
                </a:lnTo>
                <a:lnTo>
                  <a:pt x="275920" y="266700"/>
                </a:lnTo>
                <a:lnTo>
                  <a:pt x="282130" y="254000"/>
                </a:lnTo>
                <a:lnTo>
                  <a:pt x="289090" y="254000"/>
                </a:lnTo>
                <a:lnTo>
                  <a:pt x="302171" y="241300"/>
                </a:lnTo>
                <a:lnTo>
                  <a:pt x="303872" y="241300"/>
                </a:lnTo>
                <a:lnTo>
                  <a:pt x="311340" y="228600"/>
                </a:lnTo>
                <a:lnTo>
                  <a:pt x="315150" y="228600"/>
                </a:lnTo>
                <a:lnTo>
                  <a:pt x="311238" y="241300"/>
                </a:lnTo>
                <a:lnTo>
                  <a:pt x="317703" y="228600"/>
                </a:lnTo>
                <a:lnTo>
                  <a:pt x="324243" y="228600"/>
                </a:lnTo>
                <a:lnTo>
                  <a:pt x="330911" y="215900"/>
                </a:lnTo>
                <a:lnTo>
                  <a:pt x="337769" y="203200"/>
                </a:lnTo>
                <a:lnTo>
                  <a:pt x="335076" y="215900"/>
                </a:lnTo>
                <a:lnTo>
                  <a:pt x="340753" y="215900"/>
                </a:lnTo>
                <a:lnTo>
                  <a:pt x="346202" y="203200"/>
                </a:lnTo>
                <a:lnTo>
                  <a:pt x="358749" y="203200"/>
                </a:lnTo>
                <a:lnTo>
                  <a:pt x="364972" y="190500"/>
                </a:lnTo>
                <a:lnTo>
                  <a:pt x="366763" y="190500"/>
                </a:lnTo>
                <a:lnTo>
                  <a:pt x="376542" y="190500"/>
                </a:lnTo>
                <a:lnTo>
                  <a:pt x="378904" y="182930"/>
                </a:lnTo>
                <a:lnTo>
                  <a:pt x="387121" y="177800"/>
                </a:lnTo>
                <a:lnTo>
                  <a:pt x="400240" y="165100"/>
                </a:lnTo>
                <a:lnTo>
                  <a:pt x="403593" y="161912"/>
                </a:lnTo>
                <a:lnTo>
                  <a:pt x="406603" y="161582"/>
                </a:lnTo>
                <a:lnTo>
                  <a:pt x="417766" y="154482"/>
                </a:lnTo>
                <a:lnTo>
                  <a:pt x="422859" y="149479"/>
                </a:lnTo>
                <a:lnTo>
                  <a:pt x="432879" y="143395"/>
                </a:lnTo>
                <a:lnTo>
                  <a:pt x="432282" y="143090"/>
                </a:lnTo>
                <a:lnTo>
                  <a:pt x="420611" y="149567"/>
                </a:lnTo>
                <a:lnTo>
                  <a:pt x="420154" y="149326"/>
                </a:lnTo>
                <a:lnTo>
                  <a:pt x="406958" y="158711"/>
                </a:lnTo>
                <a:lnTo>
                  <a:pt x="413600" y="152400"/>
                </a:lnTo>
                <a:lnTo>
                  <a:pt x="425856" y="145046"/>
                </a:lnTo>
                <a:lnTo>
                  <a:pt x="423100" y="147002"/>
                </a:lnTo>
                <a:lnTo>
                  <a:pt x="421271" y="148412"/>
                </a:lnTo>
                <a:lnTo>
                  <a:pt x="420154" y="149326"/>
                </a:lnTo>
                <a:lnTo>
                  <a:pt x="426135" y="144868"/>
                </a:lnTo>
                <a:lnTo>
                  <a:pt x="434746" y="139700"/>
                </a:lnTo>
                <a:lnTo>
                  <a:pt x="445604" y="139700"/>
                </a:lnTo>
                <a:lnTo>
                  <a:pt x="454393" y="127000"/>
                </a:lnTo>
                <a:lnTo>
                  <a:pt x="469163" y="114300"/>
                </a:lnTo>
                <a:lnTo>
                  <a:pt x="489000" y="101600"/>
                </a:lnTo>
                <a:lnTo>
                  <a:pt x="512965" y="88900"/>
                </a:lnTo>
                <a:lnTo>
                  <a:pt x="519620" y="88900"/>
                </a:lnTo>
                <a:lnTo>
                  <a:pt x="508088" y="101600"/>
                </a:lnTo>
                <a:lnTo>
                  <a:pt x="496303" y="114300"/>
                </a:lnTo>
                <a:lnTo>
                  <a:pt x="492264" y="114300"/>
                </a:lnTo>
                <a:lnTo>
                  <a:pt x="488340" y="124714"/>
                </a:lnTo>
                <a:lnTo>
                  <a:pt x="498602" y="114300"/>
                </a:lnTo>
                <a:lnTo>
                  <a:pt x="504863" y="114300"/>
                </a:lnTo>
                <a:lnTo>
                  <a:pt x="508520" y="101600"/>
                </a:lnTo>
                <a:lnTo>
                  <a:pt x="518414" y="101600"/>
                </a:lnTo>
                <a:lnTo>
                  <a:pt x="504863" y="114300"/>
                </a:lnTo>
                <a:lnTo>
                  <a:pt x="511238" y="114300"/>
                </a:lnTo>
                <a:lnTo>
                  <a:pt x="524040" y="101600"/>
                </a:lnTo>
                <a:lnTo>
                  <a:pt x="522617" y="101600"/>
                </a:lnTo>
                <a:lnTo>
                  <a:pt x="539000" y="92049"/>
                </a:lnTo>
                <a:lnTo>
                  <a:pt x="541375" y="88900"/>
                </a:lnTo>
                <a:lnTo>
                  <a:pt x="544398" y="88900"/>
                </a:lnTo>
                <a:lnTo>
                  <a:pt x="568236" y="77584"/>
                </a:lnTo>
                <a:lnTo>
                  <a:pt x="566826" y="88900"/>
                </a:lnTo>
                <a:lnTo>
                  <a:pt x="574141" y="76200"/>
                </a:lnTo>
                <a:lnTo>
                  <a:pt x="589851" y="76200"/>
                </a:lnTo>
                <a:lnTo>
                  <a:pt x="597408" y="76200"/>
                </a:lnTo>
                <a:lnTo>
                  <a:pt x="598373" y="76200"/>
                </a:lnTo>
                <a:lnTo>
                  <a:pt x="605358" y="63500"/>
                </a:lnTo>
                <a:lnTo>
                  <a:pt x="603580" y="64960"/>
                </a:lnTo>
                <a:lnTo>
                  <a:pt x="604367" y="63500"/>
                </a:lnTo>
                <a:lnTo>
                  <a:pt x="605358" y="63500"/>
                </a:lnTo>
                <a:lnTo>
                  <a:pt x="631875" y="63500"/>
                </a:lnTo>
                <a:lnTo>
                  <a:pt x="640080" y="50800"/>
                </a:lnTo>
                <a:lnTo>
                  <a:pt x="662990" y="50800"/>
                </a:lnTo>
                <a:close/>
              </a:path>
              <a:path w="1762759" h="1765300">
                <a:moveTo>
                  <a:pt x="702995" y="25400"/>
                </a:moveTo>
                <a:lnTo>
                  <a:pt x="684771" y="25400"/>
                </a:lnTo>
                <a:lnTo>
                  <a:pt x="668261" y="38100"/>
                </a:lnTo>
                <a:lnTo>
                  <a:pt x="693254" y="38100"/>
                </a:lnTo>
                <a:lnTo>
                  <a:pt x="702995" y="25400"/>
                </a:lnTo>
                <a:close/>
              </a:path>
              <a:path w="1762759" h="1765300">
                <a:moveTo>
                  <a:pt x="757174" y="1742503"/>
                </a:moveTo>
                <a:lnTo>
                  <a:pt x="755802" y="1739900"/>
                </a:lnTo>
                <a:lnTo>
                  <a:pt x="753630" y="1739900"/>
                </a:lnTo>
                <a:lnTo>
                  <a:pt x="757174" y="1742503"/>
                </a:lnTo>
                <a:close/>
              </a:path>
              <a:path w="1762759" h="1765300">
                <a:moveTo>
                  <a:pt x="826719" y="12700"/>
                </a:moveTo>
                <a:lnTo>
                  <a:pt x="722706" y="12700"/>
                </a:lnTo>
                <a:lnTo>
                  <a:pt x="715733" y="25400"/>
                </a:lnTo>
                <a:lnTo>
                  <a:pt x="728878" y="25400"/>
                </a:lnTo>
                <a:lnTo>
                  <a:pt x="725601" y="31623"/>
                </a:lnTo>
                <a:lnTo>
                  <a:pt x="723036" y="31965"/>
                </a:lnTo>
                <a:lnTo>
                  <a:pt x="719543" y="32245"/>
                </a:lnTo>
                <a:lnTo>
                  <a:pt x="717207" y="32308"/>
                </a:lnTo>
                <a:lnTo>
                  <a:pt x="716953" y="32816"/>
                </a:lnTo>
                <a:lnTo>
                  <a:pt x="719810" y="32702"/>
                </a:lnTo>
                <a:lnTo>
                  <a:pt x="725538" y="31750"/>
                </a:lnTo>
                <a:lnTo>
                  <a:pt x="722210" y="38100"/>
                </a:lnTo>
                <a:lnTo>
                  <a:pt x="746074" y="38100"/>
                </a:lnTo>
                <a:lnTo>
                  <a:pt x="753465" y="25400"/>
                </a:lnTo>
                <a:lnTo>
                  <a:pt x="811466" y="25400"/>
                </a:lnTo>
                <a:lnTo>
                  <a:pt x="826719" y="12700"/>
                </a:lnTo>
                <a:close/>
              </a:path>
              <a:path w="1762759" h="1765300">
                <a:moveTo>
                  <a:pt x="893953" y="12700"/>
                </a:moveTo>
                <a:lnTo>
                  <a:pt x="889406" y="0"/>
                </a:lnTo>
                <a:lnTo>
                  <a:pt x="845845" y="0"/>
                </a:lnTo>
                <a:lnTo>
                  <a:pt x="838034" y="12700"/>
                </a:lnTo>
                <a:lnTo>
                  <a:pt x="893953" y="12700"/>
                </a:lnTo>
                <a:close/>
              </a:path>
              <a:path w="1762759" h="1765300">
                <a:moveTo>
                  <a:pt x="1021257" y="1752600"/>
                </a:moveTo>
                <a:lnTo>
                  <a:pt x="1016114" y="1752600"/>
                </a:lnTo>
                <a:lnTo>
                  <a:pt x="1017003" y="1750999"/>
                </a:lnTo>
                <a:lnTo>
                  <a:pt x="1012126" y="1752600"/>
                </a:lnTo>
                <a:lnTo>
                  <a:pt x="1011516" y="1752600"/>
                </a:lnTo>
                <a:lnTo>
                  <a:pt x="1018959" y="1739900"/>
                </a:lnTo>
                <a:lnTo>
                  <a:pt x="1015098" y="1739900"/>
                </a:lnTo>
                <a:lnTo>
                  <a:pt x="998639" y="1752600"/>
                </a:lnTo>
                <a:lnTo>
                  <a:pt x="770953" y="1752600"/>
                </a:lnTo>
                <a:lnTo>
                  <a:pt x="757174" y="1742503"/>
                </a:lnTo>
                <a:lnTo>
                  <a:pt x="762533" y="1752600"/>
                </a:lnTo>
                <a:lnTo>
                  <a:pt x="758939" y="1752600"/>
                </a:lnTo>
                <a:lnTo>
                  <a:pt x="749338" y="1739900"/>
                </a:lnTo>
                <a:lnTo>
                  <a:pt x="682980" y="1739900"/>
                </a:lnTo>
                <a:lnTo>
                  <a:pt x="662774" y="1727200"/>
                </a:lnTo>
                <a:lnTo>
                  <a:pt x="639483" y="1727200"/>
                </a:lnTo>
                <a:lnTo>
                  <a:pt x="646709" y="1739900"/>
                </a:lnTo>
                <a:lnTo>
                  <a:pt x="677062" y="1739900"/>
                </a:lnTo>
                <a:lnTo>
                  <a:pt x="698106" y="1752600"/>
                </a:lnTo>
                <a:lnTo>
                  <a:pt x="707275" y="1752600"/>
                </a:lnTo>
                <a:lnTo>
                  <a:pt x="761796" y="1765300"/>
                </a:lnTo>
                <a:lnTo>
                  <a:pt x="1017041" y="1765300"/>
                </a:lnTo>
                <a:lnTo>
                  <a:pt x="1021257" y="1752600"/>
                </a:lnTo>
                <a:close/>
              </a:path>
              <a:path w="1762759" h="1765300">
                <a:moveTo>
                  <a:pt x="1050264" y="26085"/>
                </a:moveTo>
                <a:lnTo>
                  <a:pt x="1046784" y="24815"/>
                </a:lnTo>
                <a:lnTo>
                  <a:pt x="1025093" y="21450"/>
                </a:lnTo>
                <a:lnTo>
                  <a:pt x="1013917" y="12700"/>
                </a:lnTo>
                <a:lnTo>
                  <a:pt x="902119" y="12700"/>
                </a:lnTo>
                <a:lnTo>
                  <a:pt x="926211" y="25400"/>
                </a:lnTo>
                <a:lnTo>
                  <a:pt x="1014755" y="25400"/>
                </a:lnTo>
                <a:lnTo>
                  <a:pt x="1029322" y="38100"/>
                </a:lnTo>
                <a:lnTo>
                  <a:pt x="1026883" y="25400"/>
                </a:lnTo>
                <a:lnTo>
                  <a:pt x="1030147" y="25400"/>
                </a:lnTo>
                <a:lnTo>
                  <a:pt x="1026985" y="22936"/>
                </a:lnTo>
                <a:lnTo>
                  <a:pt x="1035773" y="24231"/>
                </a:lnTo>
                <a:lnTo>
                  <a:pt x="1041488" y="24790"/>
                </a:lnTo>
                <a:lnTo>
                  <a:pt x="1050264" y="26085"/>
                </a:lnTo>
                <a:close/>
              </a:path>
              <a:path w="1762759" h="1765300">
                <a:moveTo>
                  <a:pt x="1056830" y="33108"/>
                </a:moveTo>
                <a:lnTo>
                  <a:pt x="1048207" y="31026"/>
                </a:lnTo>
                <a:lnTo>
                  <a:pt x="1042263" y="30556"/>
                </a:lnTo>
                <a:lnTo>
                  <a:pt x="1033843" y="29667"/>
                </a:lnTo>
                <a:lnTo>
                  <a:pt x="1031443" y="29705"/>
                </a:lnTo>
                <a:lnTo>
                  <a:pt x="1043571" y="31991"/>
                </a:lnTo>
                <a:lnTo>
                  <a:pt x="1048359" y="32334"/>
                </a:lnTo>
                <a:lnTo>
                  <a:pt x="1054836" y="33134"/>
                </a:lnTo>
                <a:lnTo>
                  <a:pt x="1056830" y="33108"/>
                </a:lnTo>
                <a:close/>
              </a:path>
              <a:path w="1762759" h="1765300">
                <a:moveTo>
                  <a:pt x="1090345" y="1751647"/>
                </a:moveTo>
                <a:lnTo>
                  <a:pt x="1089075" y="1752600"/>
                </a:lnTo>
                <a:lnTo>
                  <a:pt x="1090079" y="1752600"/>
                </a:lnTo>
                <a:lnTo>
                  <a:pt x="1090345" y="1751647"/>
                </a:lnTo>
                <a:close/>
              </a:path>
              <a:path w="1762759" h="1765300">
                <a:moveTo>
                  <a:pt x="1098080" y="38100"/>
                </a:moveTo>
                <a:lnTo>
                  <a:pt x="1077429" y="25400"/>
                </a:lnTo>
                <a:lnTo>
                  <a:pt x="1060386" y="25400"/>
                </a:lnTo>
                <a:lnTo>
                  <a:pt x="1064145" y="38100"/>
                </a:lnTo>
                <a:lnTo>
                  <a:pt x="1098080" y="38100"/>
                </a:lnTo>
                <a:close/>
              </a:path>
              <a:path w="1762759" h="1765300">
                <a:moveTo>
                  <a:pt x="1106551" y="50800"/>
                </a:moveTo>
                <a:lnTo>
                  <a:pt x="1098410" y="38100"/>
                </a:lnTo>
                <a:lnTo>
                  <a:pt x="1102385" y="50800"/>
                </a:lnTo>
                <a:lnTo>
                  <a:pt x="1106551" y="50800"/>
                </a:lnTo>
                <a:close/>
              </a:path>
              <a:path w="1762759" h="1765300">
                <a:moveTo>
                  <a:pt x="1115707" y="46748"/>
                </a:moveTo>
                <a:lnTo>
                  <a:pt x="1109624" y="44602"/>
                </a:lnTo>
                <a:lnTo>
                  <a:pt x="1109332" y="44069"/>
                </a:lnTo>
                <a:lnTo>
                  <a:pt x="1105992" y="42456"/>
                </a:lnTo>
                <a:lnTo>
                  <a:pt x="1104684" y="44577"/>
                </a:lnTo>
                <a:lnTo>
                  <a:pt x="1115707" y="46748"/>
                </a:lnTo>
                <a:close/>
              </a:path>
              <a:path w="1762759" h="1765300">
                <a:moveTo>
                  <a:pt x="1138859" y="50800"/>
                </a:moveTo>
                <a:lnTo>
                  <a:pt x="1129017" y="38100"/>
                </a:lnTo>
                <a:lnTo>
                  <a:pt x="1112710" y="38100"/>
                </a:lnTo>
                <a:lnTo>
                  <a:pt x="1127417" y="50800"/>
                </a:lnTo>
                <a:lnTo>
                  <a:pt x="1138859" y="50800"/>
                </a:lnTo>
                <a:close/>
              </a:path>
              <a:path w="1762759" h="1765300">
                <a:moveTo>
                  <a:pt x="1139177" y="1727200"/>
                </a:moveTo>
                <a:lnTo>
                  <a:pt x="1078115" y="1727200"/>
                </a:lnTo>
                <a:lnTo>
                  <a:pt x="1066330" y="1739900"/>
                </a:lnTo>
                <a:lnTo>
                  <a:pt x="1050772" y="1739900"/>
                </a:lnTo>
                <a:lnTo>
                  <a:pt x="1034465" y="1739900"/>
                </a:lnTo>
                <a:lnTo>
                  <a:pt x="1023112" y="1739900"/>
                </a:lnTo>
                <a:lnTo>
                  <a:pt x="1017003" y="1750999"/>
                </a:lnTo>
                <a:lnTo>
                  <a:pt x="1029906" y="1746758"/>
                </a:lnTo>
                <a:lnTo>
                  <a:pt x="1026020" y="1752600"/>
                </a:lnTo>
                <a:lnTo>
                  <a:pt x="1036650" y="1752600"/>
                </a:lnTo>
                <a:lnTo>
                  <a:pt x="1030668" y="1765300"/>
                </a:lnTo>
                <a:lnTo>
                  <a:pt x="1031671" y="1765300"/>
                </a:lnTo>
                <a:lnTo>
                  <a:pt x="1040244" y="1752600"/>
                </a:lnTo>
                <a:lnTo>
                  <a:pt x="1084122" y="1752600"/>
                </a:lnTo>
                <a:lnTo>
                  <a:pt x="1092276" y="1744675"/>
                </a:lnTo>
                <a:lnTo>
                  <a:pt x="1090345" y="1751647"/>
                </a:lnTo>
                <a:lnTo>
                  <a:pt x="1105839" y="1739900"/>
                </a:lnTo>
                <a:lnTo>
                  <a:pt x="1130007" y="1739900"/>
                </a:lnTo>
                <a:lnTo>
                  <a:pt x="1139177" y="1727200"/>
                </a:lnTo>
                <a:close/>
              </a:path>
              <a:path w="1762759" h="1765300">
                <a:moveTo>
                  <a:pt x="1146390" y="55194"/>
                </a:moveTo>
                <a:lnTo>
                  <a:pt x="1143876" y="50800"/>
                </a:lnTo>
                <a:lnTo>
                  <a:pt x="1139380" y="50800"/>
                </a:lnTo>
                <a:lnTo>
                  <a:pt x="1146390" y="55194"/>
                </a:lnTo>
                <a:close/>
              </a:path>
              <a:path w="1762759" h="1765300">
                <a:moveTo>
                  <a:pt x="1159649" y="63500"/>
                </a:moveTo>
                <a:lnTo>
                  <a:pt x="1146390" y="55194"/>
                </a:lnTo>
                <a:lnTo>
                  <a:pt x="1151128" y="63500"/>
                </a:lnTo>
                <a:lnTo>
                  <a:pt x="1159649" y="63500"/>
                </a:lnTo>
                <a:close/>
              </a:path>
              <a:path w="1762759" h="1765300">
                <a:moveTo>
                  <a:pt x="1205090" y="68757"/>
                </a:moveTo>
                <a:lnTo>
                  <a:pt x="1202080" y="63500"/>
                </a:lnTo>
                <a:lnTo>
                  <a:pt x="1200264" y="63500"/>
                </a:lnTo>
                <a:lnTo>
                  <a:pt x="1205090" y="68757"/>
                </a:lnTo>
                <a:close/>
              </a:path>
              <a:path w="1762759" h="1765300">
                <a:moveTo>
                  <a:pt x="1211935" y="76200"/>
                </a:moveTo>
                <a:lnTo>
                  <a:pt x="1205090" y="68757"/>
                </a:lnTo>
                <a:lnTo>
                  <a:pt x="1208290" y="74345"/>
                </a:lnTo>
                <a:lnTo>
                  <a:pt x="1211935" y="76200"/>
                </a:lnTo>
                <a:close/>
              </a:path>
              <a:path w="1762759" h="1765300">
                <a:moveTo>
                  <a:pt x="1231303" y="88900"/>
                </a:moveTo>
                <a:lnTo>
                  <a:pt x="1230274" y="76200"/>
                </a:lnTo>
                <a:lnTo>
                  <a:pt x="1226972" y="76200"/>
                </a:lnTo>
                <a:lnTo>
                  <a:pt x="1211935" y="76200"/>
                </a:lnTo>
                <a:lnTo>
                  <a:pt x="1209344" y="76200"/>
                </a:lnTo>
                <a:lnTo>
                  <a:pt x="1208290" y="74345"/>
                </a:lnTo>
                <a:lnTo>
                  <a:pt x="1186967" y="63500"/>
                </a:lnTo>
                <a:lnTo>
                  <a:pt x="1175143" y="50800"/>
                </a:lnTo>
                <a:lnTo>
                  <a:pt x="1149197" y="50800"/>
                </a:lnTo>
                <a:lnTo>
                  <a:pt x="1164894" y="63500"/>
                </a:lnTo>
                <a:lnTo>
                  <a:pt x="1174000" y="63500"/>
                </a:lnTo>
                <a:lnTo>
                  <a:pt x="1181227" y="76200"/>
                </a:lnTo>
                <a:lnTo>
                  <a:pt x="1202563" y="76200"/>
                </a:lnTo>
                <a:lnTo>
                  <a:pt x="1212900" y="88900"/>
                </a:lnTo>
                <a:lnTo>
                  <a:pt x="1228623" y="88900"/>
                </a:lnTo>
                <a:lnTo>
                  <a:pt x="1231049" y="88900"/>
                </a:lnTo>
                <a:lnTo>
                  <a:pt x="1231303" y="88900"/>
                </a:lnTo>
                <a:close/>
              </a:path>
              <a:path w="1762759" h="1765300">
                <a:moveTo>
                  <a:pt x="1238084" y="77927"/>
                </a:moveTo>
                <a:lnTo>
                  <a:pt x="1236916" y="74930"/>
                </a:lnTo>
                <a:lnTo>
                  <a:pt x="1226477" y="71132"/>
                </a:lnTo>
                <a:lnTo>
                  <a:pt x="1220508" y="69570"/>
                </a:lnTo>
                <a:lnTo>
                  <a:pt x="1232281" y="74853"/>
                </a:lnTo>
                <a:lnTo>
                  <a:pt x="1238084" y="77927"/>
                </a:lnTo>
                <a:close/>
              </a:path>
              <a:path w="1762759" h="1765300">
                <a:moveTo>
                  <a:pt x="1239964" y="76835"/>
                </a:moveTo>
                <a:lnTo>
                  <a:pt x="1236840" y="74714"/>
                </a:lnTo>
                <a:lnTo>
                  <a:pt x="1236916" y="74930"/>
                </a:lnTo>
                <a:lnTo>
                  <a:pt x="1237272" y="75057"/>
                </a:lnTo>
                <a:lnTo>
                  <a:pt x="1239964" y="76835"/>
                </a:lnTo>
                <a:close/>
              </a:path>
              <a:path w="1762759" h="1765300">
                <a:moveTo>
                  <a:pt x="1241996" y="101600"/>
                </a:moveTo>
                <a:lnTo>
                  <a:pt x="1240878" y="88900"/>
                </a:lnTo>
                <a:lnTo>
                  <a:pt x="1231811" y="88900"/>
                </a:lnTo>
                <a:lnTo>
                  <a:pt x="1240193" y="101600"/>
                </a:lnTo>
                <a:lnTo>
                  <a:pt x="1241996" y="101600"/>
                </a:lnTo>
                <a:close/>
              </a:path>
              <a:path w="1762759" h="1765300">
                <a:moveTo>
                  <a:pt x="1264780" y="101600"/>
                </a:moveTo>
                <a:lnTo>
                  <a:pt x="1257198" y="88900"/>
                </a:lnTo>
                <a:lnTo>
                  <a:pt x="1240878" y="88900"/>
                </a:lnTo>
                <a:lnTo>
                  <a:pt x="1248791" y="101600"/>
                </a:lnTo>
                <a:lnTo>
                  <a:pt x="1264780" y="101600"/>
                </a:lnTo>
                <a:close/>
              </a:path>
              <a:path w="1762759" h="1765300">
                <a:moveTo>
                  <a:pt x="1290650" y="102463"/>
                </a:moveTo>
                <a:lnTo>
                  <a:pt x="1290624" y="101600"/>
                </a:lnTo>
                <a:lnTo>
                  <a:pt x="1289710" y="101600"/>
                </a:lnTo>
                <a:lnTo>
                  <a:pt x="1290650" y="102463"/>
                </a:lnTo>
                <a:close/>
              </a:path>
              <a:path w="1762759" h="1765300">
                <a:moveTo>
                  <a:pt x="1304683" y="115468"/>
                </a:moveTo>
                <a:lnTo>
                  <a:pt x="1304150" y="114300"/>
                </a:lnTo>
                <a:lnTo>
                  <a:pt x="1303591" y="114300"/>
                </a:lnTo>
                <a:lnTo>
                  <a:pt x="1304683" y="115468"/>
                </a:lnTo>
                <a:close/>
              </a:path>
              <a:path w="1762759" h="1765300">
                <a:moveTo>
                  <a:pt x="1315427" y="127000"/>
                </a:moveTo>
                <a:lnTo>
                  <a:pt x="1304683" y="115468"/>
                </a:lnTo>
                <a:lnTo>
                  <a:pt x="1306918" y="120332"/>
                </a:lnTo>
                <a:lnTo>
                  <a:pt x="1306093" y="119875"/>
                </a:lnTo>
                <a:lnTo>
                  <a:pt x="1299032" y="115684"/>
                </a:lnTo>
                <a:lnTo>
                  <a:pt x="1297178" y="114833"/>
                </a:lnTo>
                <a:lnTo>
                  <a:pt x="1296758" y="114300"/>
                </a:lnTo>
                <a:lnTo>
                  <a:pt x="1296974" y="114731"/>
                </a:lnTo>
                <a:lnTo>
                  <a:pt x="1296060" y="114300"/>
                </a:lnTo>
                <a:lnTo>
                  <a:pt x="1296758" y="114300"/>
                </a:lnTo>
                <a:lnTo>
                  <a:pt x="1303591" y="114300"/>
                </a:lnTo>
                <a:lnTo>
                  <a:pt x="1290650" y="102463"/>
                </a:lnTo>
                <a:lnTo>
                  <a:pt x="1290866" y="111709"/>
                </a:lnTo>
                <a:lnTo>
                  <a:pt x="1290167" y="111340"/>
                </a:lnTo>
                <a:lnTo>
                  <a:pt x="1287665" y="101600"/>
                </a:lnTo>
                <a:lnTo>
                  <a:pt x="1271384" y="101600"/>
                </a:lnTo>
                <a:lnTo>
                  <a:pt x="1271219" y="101511"/>
                </a:lnTo>
                <a:lnTo>
                  <a:pt x="1269123" y="100736"/>
                </a:lnTo>
                <a:lnTo>
                  <a:pt x="1270711" y="101600"/>
                </a:lnTo>
                <a:lnTo>
                  <a:pt x="1266329" y="101600"/>
                </a:lnTo>
                <a:lnTo>
                  <a:pt x="1281823" y="114300"/>
                </a:lnTo>
                <a:lnTo>
                  <a:pt x="1290942" y="114300"/>
                </a:lnTo>
                <a:lnTo>
                  <a:pt x="1290243" y="111633"/>
                </a:lnTo>
                <a:lnTo>
                  <a:pt x="1290802" y="111861"/>
                </a:lnTo>
                <a:lnTo>
                  <a:pt x="1290942" y="114300"/>
                </a:lnTo>
                <a:lnTo>
                  <a:pt x="1295781" y="114300"/>
                </a:lnTo>
                <a:lnTo>
                  <a:pt x="1297127" y="115036"/>
                </a:lnTo>
                <a:lnTo>
                  <a:pt x="1303388" y="127000"/>
                </a:lnTo>
                <a:lnTo>
                  <a:pt x="1307198" y="127000"/>
                </a:lnTo>
                <a:lnTo>
                  <a:pt x="1297520" y="115239"/>
                </a:lnTo>
                <a:lnTo>
                  <a:pt x="1300111" y="116624"/>
                </a:lnTo>
                <a:lnTo>
                  <a:pt x="1305839" y="120078"/>
                </a:lnTo>
                <a:lnTo>
                  <a:pt x="1307058" y="120637"/>
                </a:lnTo>
                <a:lnTo>
                  <a:pt x="1309992" y="127000"/>
                </a:lnTo>
                <a:lnTo>
                  <a:pt x="1315427" y="127000"/>
                </a:lnTo>
                <a:close/>
              </a:path>
              <a:path w="1762759" h="1765300">
                <a:moveTo>
                  <a:pt x="1330007" y="135877"/>
                </a:moveTo>
                <a:lnTo>
                  <a:pt x="1317980" y="128803"/>
                </a:lnTo>
                <a:lnTo>
                  <a:pt x="1324165" y="132702"/>
                </a:lnTo>
                <a:lnTo>
                  <a:pt x="1330007" y="135877"/>
                </a:lnTo>
                <a:close/>
              </a:path>
              <a:path w="1762759" h="1765300">
                <a:moveTo>
                  <a:pt x="1341221" y="130530"/>
                </a:moveTo>
                <a:lnTo>
                  <a:pt x="1341081" y="129921"/>
                </a:lnTo>
                <a:lnTo>
                  <a:pt x="1338224" y="127342"/>
                </a:lnTo>
                <a:lnTo>
                  <a:pt x="1337881" y="127114"/>
                </a:lnTo>
                <a:lnTo>
                  <a:pt x="1331988" y="124117"/>
                </a:lnTo>
                <a:lnTo>
                  <a:pt x="1326197" y="120929"/>
                </a:lnTo>
                <a:lnTo>
                  <a:pt x="1334528" y="125653"/>
                </a:lnTo>
                <a:lnTo>
                  <a:pt x="1337360" y="127596"/>
                </a:lnTo>
                <a:lnTo>
                  <a:pt x="1341221" y="130530"/>
                </a:lnTo>
                <a:close/>
              </a:path>
              <a:path w="1762759" h="1765300">
                <a:moveTo>
                  <a:pt x="1345565" y="152400"/>
                </a:moveTo>
                <a:lnTo>
                  <a:pt x="1340218" y="139700"/>
                </a:lnTo>
                <a:lnTo>
                  <a:pt x="1336802" y="139700"/>
                </a:lnTo>
                <a:lnTo>
                  <a:pt x="1326172" y="127000"/>
                </a:lnTo>
                <a:lnTo>
                  <a:pt x="1320584" y="127000"/>
                </a:lnTo>
                <a:lnTo>
                  <a:pt x="1330337" y="136067"/>
                </a:lnTo>
                <a:lnTo>
                  <a:pt x="1330007" y="135877"/>
                </a:lnTo>
                <a:lnTo>
                  <a:pt x="1330375" y="136105"/>
                </a:lnTo>
                <a:lnTo>
                  <a:pt x="1334262" y="139700"/>
                </a:lnTo>
                <a:lnTo>
                  <a:pt x="1345565" y="152400"/>
                </a:lnTo>
                <a:close/>
              </a:path>
              <a:path w="1762759" h="1765300">
                <a:moveTo>
                  <a:pt x="1392974" y="171081"/>
                </a:moveTo>
                <a:lnTo>
                  <a:pt x="1387043" y="167716"/>
                </a:lnTo>
                <a:lnTo>
                  <a:pt x="1386827" y="167576"/>
                </a:lnTo>
                <a:lnTo>
                  <a:pt x="1385976" y="165100"/>
                </a:lnTo>
                <a:lnTo>
                  <a:pt x="1383118" y="165100"/>
                </a:lnTo>
                <a:lnTo>
                  <a:pt x="1380756" y="163512"/>
                </a:lnTo>
                <a:lnTo>
                  <a:pt x="1382991" y="165100"/>
                </a:lnTo>
                <a:lnTo>
                  <a:pt x="1379512" y="165100"/>
                </a:lnTo>
                <a:lnTo>
                  <a:pt x="1377213" y="161112"/>
                </a:lnTo>
                <a:lnTo>
                  <a:pt x="1378115" y="161709"/>
                </a:lnTo>
                <a:lnTo>
                  <a:pt x="1377188" y="161061"/>
                </a:lnTo>
                <a:lnTo>
                  <a:pt x="1376413" y="159727"/>
                </a:lnTo>
                <a:lnTo>
                  <a:pt x="1376654" y="159232"/>
                </a:lnTo>
                <a:lnTo>
                  <a:pt x="1375727" y="158521"/>
                </a:lnTo>
                <a:lnTo>
                  <a:pt x="1372222" y="152400"/>
                </a:lnTo>
                <a:lnTo>
                  <a:pt x="1368742" y="152400"/>
                </a:lnTo>
                <a:lnTo>
                  <a:pt x="1351495" y="139700"/>
                </a:lnTo>
                <a:lnTo>
                  <a:pt x="1343685" y="139700"/>
                </a:lnTo>
                <a:lnTo>
                  <a:pt x="1357858" y="151396"/>
                </a:lnTo>
                <a:lnTo>
                  <a:pt x="1351661" y="148983"/>
                </a:lnTo>
                <a:lnTo>
                  <a:pt x="1362049" y="156095"/>
                </a:lnTo>
                <a:lnTo>
                  <a:pt x="1359814" y="152996"/>
                </a:lnTo>
                <a:lnTo>
                  <a:pt x="1374902" y="165100"/>
                </a:lnTo>
                <a:lnTo>
                  <a:pt x="1390370" y="177800"/>
                </a:lnTo>
                <a:lnTo>
                  <a:pt x="1386928" y="167881"/>
                </a:lnTo>
                <a:lnTo>
                  <a:pt x="1391145" y="170853"/>
                </a:lnTo>
                <a:lnTo>
                  <a:pt x="1392974" y="171081"/>
                </a:lnTo>
                <a:close/>
              </a:path>
              <a:path w="1762759" h="1765300">
                <a:moveTo>
                  <a:pt x="1478838" y="247815"/>
                </a:moveTo>
                <a:lnTo>
                  <a:pt x="1472806" y="242277"/>
                </a:lnTo>
                <a:lnTo>
                  <a:pt x="1468869" y="238937"/>
                </a:lnTo>
                <a:lnTo>
                  <a:pt x="1468259" y="238836"/>
                </a:lnTo>
                <a:lnTo>
                  <a:pt x="1472209" y="243052"/>
                </a:lnTo>
                <a:lnTo>
                  <a:pt x="1478813" y="248996"/>
                </a:lnTo>
                <a:lnTo>
                  <a:pt x="1478838" y="247815"/>
                </a:lnTo>
                <a:close/>
              </a:path>
              <a:path w="1762759" h="1765300">
                <a:moveTo>
                  <a:pt x="1567840" y="1414437"/>
                </a:moveTo>
                <a:lnTo>
                  <a:pt x="1558975" y="1422400"/>
                </a:lnTo>
                <a:lnTo>
                  <a:pt x="1563039" y="1422400"/>
                </a:lnTo>
                <a:lnTo>
                  <a:pt x="1566595" y="1417929"/>
                </a:lnTo>
                <a:lnTo>
                  <a:pt x="1567840" y="1414437"/>
                </a:lnTo>
                <a:close/>
              </a:path>
              <a:path w="1762759" h="1765300">
                <a:moveTo>
                  <a:pt x="1675193" y="1270000"/>
                </a:moveTo>
                <a:lnTo>
                  <a:pt x="1661795" y="1270000"/>
                </a:lnTo>
                <a:lnTo>
                  <a:pt x="1659166" y="1270000"/>
                </a:lnTo>
                <a:lnTo>
                  <a:pt x="1654949" y="1282700"/>
                </a:lnTo>
                <a:lnTo>
                  <a:pt x="1650568" y="1282700"/>
                </a:lnTo>
                <a:lnTo>
                  <a:pt x="1646186" y="1295400"/>
                </a:lnTo>
                <a:lnTo>
                  <a:pt x="1637144" y="1308100"/>
                </a:lnTo>
                <a:lnTo>
                  <a:pt x="1628571" y="1320800"/>
                </a:lnTo>
                <a:lnTo>
                  <a:pt x="1621256" y="1333500"/>
                </a:lnTo>
                <a:lnTo>
                  <a:pt x="1615986" y="1346200"/>
                </a:lnTo>
                <a:lnTo>
                  <a:pt x="1613573" y="1346200"/>
                </a:lnTo>
                <a:lnTo>
                  <a:pt x="1608988" y="1358900"/>
                </a:lnTo>
                <a:lnTo>
                  <a:pt x="1604733" y="1358900"/>
                </a:lnTo>
                <a:lnTo>
                  <a:pt x="1602828" y="1371600"/>
                </a:lnTo>
                <a:lnTo>
                  <a:pt x="1594573" y="1384300"/>
                </a:lnTo>
                <a:lnTo>
                  <a:pt x="1590586" y="1384300"/>
                </a:lnTo>
                <a:lnTo>
                  <a:pt x="1595513" y="1371600"/>
                </a:lnTo>
                <a:lnTo>
                  <a:pt x="1593316" y="1371600"/>
                </a:lnTo>
                <a:lnTo>
                  <a:pt x="1589735" y="1384300"/>
                </a:lnTo>
                <a:lnTo>
                  <a:pt x="1585277" y="1384300"/>
                </a:lnTo>
                <a:lnTo>
                  <a:pt x="1579854" y="1397000"/>
                </a:lnTo>
                <a:lnTo>
                  <a:pt x="1574571" y="1397000"/>
                </a:lnTo>
                <a:lnTo>
                  <a:pt x="1569529" y="1409700"/>
                </a:lnTo>
                <a:lnTo>
                  <a:pt x="1567840" y="1414437"/>
                </a:lnTo>
                <a:lnTo>
                  <a:pt x="1573110" y="1409700"/>
                </a:lnTo>
                <a:lnTo>
                  <a:pt x="1566595" y="1417929"/>
                </a:lnTo>
                <a:lnTo>
                  <a:pt x="1564995" y="1422400"/>
                </a:lnTo>
                <a:lnTo>
                  <a:pt x="1563039" y="1422400"/>
                </a:lnTo>
                <a:lnTo>
                  <a:pt x="1542923" y="1447800"/>
                </a:lnTo>
                <a:lnTo>
                  <a:pt x="1508594" y="1485900"/>
                </a:lnTo>
                <a:lnTo>
                  <a:pt x="1472653" y="1524000"/>
                </a:lnTo>
                <a:lnTo>
                  <a:pt x="1437614" y="1549400"/>
                </a:lnTo>
                <a:lnTo>
                  <a:pt x="1441665" y="1549400"/>
                </a:lnTo>
                <a:lnTo>
                  <a:pt x="1430515" y="1562100"/>
                </a:lnTo>
                <a:lnTo>
                  <a:pt x="1421879" y="1562100"/>
                </a:lnTo>
                <a:lnTo>
                  <a:pt x="1408925" y="1574800"/>
                </a:lnTo>
                <a:lnTo>
                  <a:pt x="1371777" y="1600200"/>
                </a:lnTo>
                <a:lnTo>
                  <a:pt x="1373162" y="1600200"/>
                </a:lnTo>
                <a:lnTo>
                  <a:pt x="1366761" y="1612900"/>
                </a:lnTo>
                <a:lnTo>
                  <a:pt x="1359293" y="1612900"/>
                </a:lnTo>
                <a:lnTo>
                  <a:pt x="1351051" y="1625600"/>
                </a:lnTo>
                <a:lnTo>
                  <a:pt x="1334541" y="1625600"/>
                </a:lnTo>
                <a:lnTo>
                  <a:pt x="1321549" y="1638300"/>
                </a:lnTo>
                <a:lnTo>
                  <a:pt x="1307960" y="1638300"/>
                </a:lnTo>
                <a:lnTo>
                  <a:pt x="1304937" y="1651000"/>
                </a:lnTo>
                <a:lnTo>
                  <a:pt x="1300505" y="1651000"/>
                </a:lnTo>
                <a:lnTo>
                  <a:pt x="1286459" y="1663700"/>
                </a:lnTo>
                <a:lnTo>
                  <a:pt x="1267574" y="1663700"/>
                </a:lnTo>
                <a:lnTo>
                  <a:pt x="1259611" y="1676400"/>
                </a:lnTo>
                <a:lnTo>
                  <a:pt x="1233576" y="1676400"/>
                </a:lnTo>
                <a:lnTo>
                  <a:pt x="1225778" y="1689100"/>
                </a:lnTo>
                <a:lnTo>
                  <a:pt x="1218514" y="1689100"/>
                </a:lnTo>
                <a:lnTo>
                  <a:pt x="1193368" y="1701800"/>
                </a:lnTo>
                <a:lnTo>
                  <a:pt x="1179334" y="1701800"/>
                </a:lnTo>
                <a:lnTo>
                  <a:pt x="1172819" y="1714500"/>
                </a:lnTo>
                <a:lnTo>
                  <a:pt x="1166837" y="1714500"/>
                </a:lnTo>
                <a:lnTo>
                  <a:pt x="1175931" y="1701800"/>
                </a:lnTo>
                <a:lnTo>
                  <a:pt x="1172984" y="1701800"/>
                </a:lnTo>
                <a:lnTo>
                  <a:pt x="1163624" y="1714500"/>
                </a:lnTo>
                <a:lnTo>
                  <a:pt x="1145908" y="1714500"/>
                </a:lnTo>
                <a:lnTo>
                  <a:pt x="1139863" y="1727200"/>
                </a:lnTo>
                <a:lnTo>
                  <a:pt x="1167231" y="1727200"/>
                </a:lnTo>
                <a:lnTo>
                  <a:pt x="1189748" y="1714500"/>
                </a:lnTo>
                <a:lnTo>
                  <a:pt x="1213599" y="1701800"/>
                </a:lnTo>
                <a:lnTo>
                  <a:pt x="1225359" y="1701800"/>
                </a:lnTo>
                <a:lnTo>
                  <a:pt x="1236637" y="1689100"/>
                </a:lnTo>
                <a:lnTo>
                  <a:pt x="1257033" y="1689100"/>
                </a:lnTo>
                <a:lnTo>
                  <a:pt x="1265555" y="1676400"/>
                </a:lnTo>
                <a:lnTo>
                  <a:pt x="1281988" y="1676400"/>
                </a:lnTo>
                <a:lnTo>
                  <a:pt x="1297343" y="1663700"/>
                </a:lnTo>
                <a:lnTo>
                  <a:pt x="1305102" y="1663700"/>
                </a:lnTo>
                <a:lnTo>
                  <a:pt x="1312964" y="1651000"/>
                </a:lnTo>
                <a:lnTo>
                  <a:pt x="1329524" y="1651000"/>
                </a:lnTo>
                <a:lnTo>
                  <a:pt x="1338224" y="1638300"/>
                </a:lnTo>
                <a:lnTo>
                  <a:pt x="1345704" y="1638300"/>
                </a:lnTo>
                <a:lnTo>
                  <a:pt x="1357033" y="1625600"/>
                </a:lnTo>
                <a:lnTo>
                  <a:pt x="1368437" y="1625600"/>
                </a:lnTo>
                <a:lnTo>
                  <a:pt x="1377226" y="1612900"/>
                </a:lnTo>
                <a:lnTo>
                  <a:pt x="1386992" y="1612900"/>
                </a:lnTo>
                <a:lnTo>
                  <a:pt x="1397050" y="1600200"/>
                </a:lnTo>
                <a:lnTo>
                  <a:pt x="1406448" y="1600200"/>
                </a:lnTo>
                <a:lnTo>
                  <a:pt x="1414221" y="1587500"/>
                </a:lnTo>
                <a:lnTo>
                  <a:pt x="1423581" y="1587500"/>
                </a:lnTo>
                <a:lnTo>
                  <a:pt x="1433017" y="1574800"/>
                </a:lnTo>
                <a:lnTo>
                  <a:pt x="1441894" y="1562100"/>
                </a:lnTo>
                <a:lnTo>
                  <a:pt x="1454378" y="1562100"/>
                </a:lnTo>
                <a:lnTo>
                  <a:pt x="1459852" y="1549400"/>
                </a:lnTo>
                <a:lnTo>
                  <a:pt x="1488097" y="1524000"/>
                </a:lnTo>
                <a:lnTo>
                  <a:pt x="1518031" y="1498600"/>
                </a:lnTo>
                <a:lnTo>
                  <a:pt x="1548168" y="1460500"/>
                </a:lnTo>
                <a:lnTo>
                  <a:pt x="1577060" y="1435100"/>
                </a:lnTo>
                <a:lnTo>
                  <a:pt x="1577111" y="1422666"/>
                </a:lnTo>
                <a:lnTo>
                  <a:pt x="1577263" y="1422400"/>
                </a:lnTo>
                <a:lnTo>
                  <a:pt x="1582928" y="1422400"/>
                </a:lnTo>
                <a:lnTo>
                  <a:pt x="1588389" y="1409700"/>
                </a:lnTo>
                <a:lnTo>
                  <a:pt x="1599145" y="1397000"/>
                </a:lnTo>
                <a:lnTo>
                  <a:pt x="1602701" y="1397000"/>
                </a:lnTo>
                <a:lnTo>
                  <a:pt x="1605178" y="1384300"/>
                </a:lnTo>
                <a:lnTo>
                  <a:pt x="1609013" y="1384300"/>
                </a:lnTo>
                <a:lnTo>
                  <a:pt x="1616633" y="1371600"/>
                </a:lnTo>
                <a:lnTo>
                  <a:pt x="1615427" y="1371600"/>
                </a:lnTo>
                <a:lnTo>
                  <a:pt x="1639874" y="1333500"/>
                </a:lnTo>
                <a:lnTo>
                  <a:pt x="1661985" y="1295400"/>
                </a:lnTo>
                <a:lnTo>
                  <a:pt x="1675193" y="1270000"/>
                </a:lnTo>
                <a:close/>
              </a:path>
              <a:path w="1762759" h="1765300">
                <a:moveTo>
                  <a:pt x="1750415" y="1028700"/>
                </a:moveTo>
                <a:lnTo>
                  <a:pt x="1747939" y="1040917"/>
                </a:lnTo>
                <a:lnTo>
                  <a:pt x="1747913" y="1041400"/>
                </a:lnTo>
                <a:lnTo>
                  <a:pt x="1748294" y="1041400"/>
                </a:lnTo>
                <a:lnTo>
                  <a:pt x="1750415" y="1028700"/>
                </a:lnTo>
                <a:close/>
              </a:path>
              <a:path w="1762759" h="1765300">
                <a:moveTo>
                  <a:pt x="1757857" y="927100"/>
                </a:moveTo>
                <a:lnTo>
                  <a:pt x="1757603" y="914400"/>
                </a:lnTo>
                <a:lnTo>
                  <a:pt x="1757019" y="914400"/>
                </a:lnTo>
                <a:lnTo>
                  <a:pt x="1757057" y="927100"/>
                </a:lnTo>
                <a:lnTo>
                  <a:pt x="1753552" y="927100"/>
                </a:lnTo>
                <a:lnTo>
                  <a:pt x="1752028" y="939800"/>
                </a:lnTo>
                <a:lnTo>
                  <a:pt x="1749590" y="952500"/>
                </a:lnTo>
                <a:lnTo>
                  <a:pt x="1746872" y="965200"/>
                </a:lnTo>
                <a:lnTo>
                  <a:pt x="1745145" y="952500"/>
                </a:lnTo>
                <a:lnTo>
                  <a:pt x="1745500" y="965200"/>
                </a:lnTo>
                <a:lnTo>
                  <a:pt x="1745094" y="965200"/>
                </a:lnTo>
                <a:lnTo>
                  <a:pt x="1744294" y="977900"/>
                </a:lnTo>
                <a:lnTo>
                  <a:pt x="1743278" y="990600"/>
                </a:lnTo>
                <a:lnTo>
                  <a:pt x="1741538" y="990600"/>
                </a:lnTo>
                <a:lnTo>
                  <a:pt x="1739963" y="1003300"/>
                </a:lnTo>
                <a:lnTo>
                  <a:pt x="1737588" y="1016000"/>
                </a:lnTo>
                <a:lnTo>
                  <a:pt x="1735086" y="1028700"/>
                </a:lnTo>
                <a:lnTo>
                  <a:pt x="1732902" y="1041400"/>
                </a:lnTo>
                <a:lnTo>
                  <a:pt x="1731505" y="1054100"/>
                </a:lnTo>
                <a:lnTo>
                  <a:pt x="1729981" y="1054100"/>
                </a:lnTo>
                <a:lnTo>
                  <a:pt x="1729524" y="1066800"/>
                </a:lnTo>
                <a:lnTo>
                  <a:pt x="1728025" y="1066800"/>
                </a:lnTo>
                <a:lnTo>
                  <a:pt x="1725460" y="1079500"/>
                </a:lnTo>
                <a:lnTo>
                  <a:pt x="1721802" y="1092200"/>
                </a:lnTo>
                <a:lnTo>
                  <a:pt x="1721993" y="1092200"/>
                </a:lnTo>
                <a:lnTo>
                  <a:pt x="1719478" y="1104900"/>
                </a:lnTo>
                <a:lnTo>
                  <a:pt x="1716722" y="1117600"/>
                </a:lnTo>
                <a:lnTo>
                  <a:pt x="1713915" y="1130300"/>
                </a:lnTo>
                <a:lnTo>
                  <a:pt x="1711312" y="1130300"/>
                </a:lnTo>
                <a:lnTo>
                  <a:pt x="1708759" y="1143000"/>
                </a:lnTo>
                <a:lnTo>
                  <a:pt x="1706016" y="1155700"/>
                </a:lnTo>
                <a:lnTo>
                  <a:pt x="1703133" y="1155700"/>
                </a:lnTo>
                <a:lnTo>
                  <a:pt x="1697228" y="1181100"/>
                </a:lnTo>
                <a:lnTo>
                  <a:pt x="1694129" y="1181100"/>
                </a:lnTo>
                <a:lnTo>
                  <a:pt x="1690763" y="1193800"/>
                </a:lnTo>
                <a:lnTo>
                  <a:pt x="1687004" y="1206500"/>
                </a:lnTo>
                <a:lnTo>
                  <a:pt x="1683067" y="1206500"/>
                </a:lnTo>
                <a:lnTo>
                  <a:pt x="1678838" y="1219200"/>
                </a:lnTo>
                <a:lnTo>
                  <a:pt x="1674139" y="1231900"/>
                </a:lnTo>
                <a:lnTo>
                  <a:pt x="1668767" y="1244600"/>
                </a:lnTo>
                <a:lnTo>
                  <a:pt x="1671955" y="1244600"/>
                </a:lnTo>
                <a:lnTo>
                  <a:pt x="1670812" y="1248092"/>
                </a:lnTo>
                <a:lnTo>
                  <a:pt x="1668183" y="1253324"/>
                </a:lnTo>
                <a:lnTo>
                  <a:pt x="1668183" y="1256106"/>
                </a:lnTo>
                <a:lnTo>
                  <a:pt x="1667789" y="1257300"/>
                </a:lnTo>
                <a:lnTo>
                  <a:pt x="1667611" y="1257300"/>
                </a:lnTo>
                <a:lnTo>
                  <a:pt x="1668183" y="1256106"/>
                </a:lnTo>
                <a:lnTo>
                  <a:pt x="1668183" y="1253324"/>
                </a:lnTo>
                <a:lnTo>
                  <a:pt x="1666176" y="1257300"/>
                </a:lnTo>
                <a:lnTo>
                  <a:pt x="1663014" y="1257300"/>
                </a:lnTo>
                <a:lnTo>
                  <a:pt x="1661058" y="1257300"/>
                </a:lnTo>
                <a:lnTo>
                  <a:pt x="1661375" y="1262710"/>
                </a:lnTo>
                <a:lnTo>
                  <a:pt x="1665122" y="1262710"/>
                </a:lnTo>
                <a:lnTo>
                  <a:pt x="1678990" y="1262710"/>
                </a:lnTo>
                <a:lnTo>
                  <a:pt x="1681797" y="1257300"/>
                </a:lnTo>
                <a:lnTo>
                  <a:pt x="1699374" y="1206500"/>
                </a:lnTo>
                <a:lnTo>
                  <a:pt x="1714830" y="1168400"/>
                </a:lnTo>
                <a:lnTo>
                  <a:pt x="1728355" y="1117600"/>
                </a:lnTo>
                <a:lnTo>
                  <a:pt x="1740141" y="1079500"/>
                </a:lnTo>
                <a:lnTo>
                  <a:pt x="1747939" y="1040917"/>
                </a:lnTo>
                <a:lnTo>
                  <a:pt x="1748713" y="1028700"/>
                </a:lnTo>
                <a:lnTo>
                  <a:pt x="1747367" y="1028700"/>
                </a:lnTo>
                <a:lnTo>
                  <a:pt x="1751926" y="1003300"/>
                </a:lnTo>
                <a:lnTo>
                  <a:pt x="1754124" y="990600"/>
                </a:lnTo>
                <a:lnTo>
                  <a:pt x="1756117" y="977900"/>
                </a:lnTo>
                <a:lnTo>
                  <a:pt x="1755749" y="965200"/>
                </a:lnTo>
                <a:lnTo>
                  <a:pt x="1755927" y="965200"/>
                </a:lnTo>
                <a:lnTo>
                  <a:pt x="1756460" y="952500"/>
                </a:lnTo>
                <a:lnTo>
                  <a:pt x="1757159" y="939800"/>
                </a:lnTo>
                <a:lnTo>
                  <a:pt x="1757730" y="939800"/>
                </a:lnTo>
                <a:lnTo>
                  <a:pt x="1757857" y="927100"/>
                </a:lnTo>
                <a:close/>
              </a:path>
              <a:path w="1762759" h="1765300">
                <a:moveTo>
                  <a:pt x="1761591" y="895299"/>
                </a:moveTo>
                <a:lnTo>
                  <a:pt x="1759610" y="884250"/>
                </a:lnTo>
                <a:lnTo>
                  <a:pt x="1759623" y="896442"/>
                </a:lnTo>
                <a:lnTo>
                  <a:pt x="1758975" y="899579"/>
                </a:lnTo>
                <a:lnTo>
                  <a:pt x="1761591" y="895299"/>
                </a:lnTo>
                <a:close/>
              </a:path>
              <a:path w="1762759" h="1765300">
                <a:moveTo>
                  <a:pt x="1762290" y="916559"/>
                </a:moveTo>
                <a:lnTo>
                  <a:pt x="1760664" y="928370"/>
                </a:lnTo>
                <a:lnTo>
                  <a:pt x="1760791" y="930554"/>
                </a:lnTo>
                <a:lnTo>
                  <a:pt x="1760702" y="932726"/>
                </a:lnTo>
                <a:lnTo>
                  <a:pt x="1760728" y="934910"/>
                </a:lnTo>
                <a:lnTo>
                  <a:pt x="1761617" y="928814"/>
                </a:lnTo>
                <a:lnTo>
                  <a:pt x="1761782" y="922680"/>
                </a:lnTo>
                <a:lnTo>
                  <a:pt x="1762290" y="91655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44600" y="8027089"/>
            <a:ext cx="3175" cy="17780"/>
          </a:xfrm>
          <a:custGeom>
            <a:avLst/>
            <a:gdLst/>
            <a:ahLst/>
            <a:cxnLst/>
            <a:rect l="l" t="t" r="r" b="b"/>
            <a:pathLst>
              <a:path w="3175" h="17779">
                <a:moveTo>
                  <a:pt x="869" y="0"/>
                </a:moveTo>
                <a:lnTo>
                  <a:pt x="43" y="1738"/>
                </a:lnTo>
                <a:lnTo>
                  <a:pt x="0" y="3067"/>
                </a:lnTo>
                <a:lnTo>
                  <a:pt x="127" y="17214"/>
                </a:lnTo>
                <a:lnTo>
                  <a:pt x="2590" y="12134"/>
                </a:lnTo>
                <a:lnTo>
                  <a:pt x="3111" y="14268"/>
                </a:lnTo>
                <a:lnTo>
                  <a:pt x="2039" y="2595"/>
                </a:lnTo>
                <a:lnTo>
                  <a:pt x="869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12617" y="7769023"/>
            <a:ext cx="8890" cy="33655"/>
          </a:xfrm>
          <a:custGeom>
            <a:avLst/>
            <a:gdLst/>
            <a:ahLst/>
            <a:cxnLst/>
            <a:rect l="l" t="t" r="r" b="b"/>
            <a:pathLst>
              <a:path w="8889" h="33654">
                <a:moveTo>
                  <a:pt x="0" y="0"/>
                </a:moveTo>
                <a:lnTo>
                  <a:pt x="6819" y="29451"/>
                </a:lnTo>
                <a:lnTo>
                  <a:pt x="8597" y="3335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69815" y="7586723"/>
            <a:ext cx="37465" cy="137160"/>
          </a:xfrm>
          <a:custGeom>
            <a:avLst/>
            <a:gdLst/>
            <a:ahLst/>
            <a:cxnLst/>
            <a:rect l="l" t="t" r="r" b="b"/>
            <a:pathLst>
              <a:path w="37464" h="137159">
                <a:moveTo>
                  <a:pt x="0" y="0"/>
                </a:moveTo>
                <a:lnTo>
                  <a:pt x="4297" y="21257"/>
                </a:lnTo>
                <a:lnTo>
                  <a:pt x="22483" y="82771"/>
                </a:lnTo>
                <a:lnTo>
                  <a:pt x="29502" y="113830"/>
                </a:lnTo>
                <a:lnTo>
                  <a:pt x="29959" y="120281"/>
                </a:lnTo>
                <a:lnTo>
                  <a:pt x="37363" y="136563"/>
                </a:lnTo>
                <a:lnTo>
                  <a:pt x="28352" y="100293"/>
                </a:lnTo>
                <a:lnTo>
                  <a:pt x="23479" y="81490"/>
                </a:lnTo>
                <a:lnTo>
                  <a:pt x="18199" y="62966"/>
                </a:lnTo>
                <a:lnTo>
                  <a:pt x="7875" y="2841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37027" y="7471321"/>
            <a:ext cx="13970" cy="30480"/>
          </a:xfrm>
          <a:custGeom>
            <a:avLst/>
            <a:gdLst/>
            <a:ahLst/>
            <a:cxnLst/>
            <a:rect l="l" t="t" r="r" b="b"/>
            <a:pathLst>
              <a:path w="13969" h="30479">
                <a:moveTo>
                  <a:pt x="13525" y="30441"/>
                </a:moveTo>
                <a:lnTo>
                  <a:pt x="12141" y="26022"/>
                </a:lnTo>
                <a:lnTo>
                  <a:pt x="9931" y="20320"/>
                </a:lnTo>
                <a:lnTo>
                  <a:pt x="10477" y="23406"/>
                </a:lnTo>
                <a:lnTo>
                  <a:pt x="2413" y="2667"/>
                </a:lnTo>
                <a:lnTo>
                  <a:pt x="1498" y="2933"/>
                </a:lnTo>
                <a:lnTo>
                  <a:pt x="0" y="0"/>
                </a:lnTo>
                <a:lnTo>
                  <a:pt x="2070" y="4787"/>
                </a:lnTo>
                <a:lnTo>
                  <a:pt x="11899" y="28194"/>
                </a:lnTo>
                <a:lnTo>
                  <a:pt x="10528" y="23558"/>
                </a:lnTo>
                <a:lnTo>
                  <a:pt x="13525" y="30441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89973" y="7372477"/>
            <a:ext cx="46990" cy="106045"/>
          </a:xfrm>
          <a:custGeom>
            <a:avLst/>
            <a:gdLst/>
            <a:ahLst/>
            <a:cxnLst/>
            <a:rect l="l" t="t" r="r" b="b"/>
            <a:pathLst>
              <a:path w="46989" h="106045">
                <a:moveTo>
                  <a:pt x="7429" y="13843"/>
                </a:moveTo>
                <a:lnTo>
                  <a:pt x="6667" y="11163"/>
                </a:lnTo>
                <a:lnTo>
                  <a:pt x="5194" y="7251"/>
                </a:lnTo>
                <a:lnTo>
                  <a:pt x="0" y="0"/>
                </a:lnTo>
                <a:lnTo>
                  <a:pt x="2628" y="4546"/>
                </a:lnTo>
                <a:lnTo>
                  <a:pt x="5156" y="9131"/>
                </a:lnTo>
                <a:lnTo>
                  <a:pt x="7429" y="13843"/>
                </a:lnTo>
                <a:close/>
              </a:path>
              <a:path w="46989" h="106045">
                <a:moveTo>
                  <a:pt x="22402" y="43637"/>
                </a:moveTo>
                <a:lnTo>
                  <a:pt x="7429" y="13843"/>
                </a:lnTo>
                <a:lnTo>
                  <a:pt x="8597" y="18161"/>
                </a:lnTo>
                <a:lnTo>
                  <a:pt x="7480" y="19177"/>
                </a:lnTo>
                <a:lnTo>
                  <a:pt x="14185" y="27571"/>
                </a:lnTo>
                <a:lnTo>
                  <a:pt x="11874" y="25641"/>
                </a:lnTo>
                <a:lnTo>
                  <a:pt x="15722" y="31115"/>
                </a:lnTo>
                <a:lnTo>
                  <a:pt x="22402" y="43637"/>
                </a:lnTo>
                <a:close/>
              </a:path>
              <a:path w="46989" h="106045">
                <a:moveTo>
                  <a:pt x="29057" y="51689"/>
                </a:moveTo>
                <a:lnTo>
                  <a:pt x="26441" y="44373"/>
                </a:lnTo>
                <a:lnTo>
                  <a:pt x="22707" y="34988"/>
                </a:lnTo>
                <a:lnTo>
                  <a:pt x="20180" y="28422"/>
                </a:lnTo>
                <a:lnTo>
                  <a:pt x="21234" y="29578"/>
                </a:lnTo>
                <a:lnTo>
                  <a:pt x="13716" y="14579"/>
                </a:lnTo>
                <a:lnTo>
                  <a:pt x="10909" y="10248"/>
                </a:lnTo>
                <a:lnTo>
                  <a:pt x="11734" y="14351"/>
                </a:lnTo>
                <a:lnTo>
                  <a:pt x="15138" y="24638"/>
                </a:lnTo>
                <a:lnTo>
                  <a:pt x="29057" y="51689"/>
                </a:lnTo>
                <a:close/>
              </a:path>
              <a:path w="46989" h="106045">
                <a:moveTo>
                  <a:pt x="46761" y="105689"/>
                </a:moveTo>
                <a:lnTo>
                  <a:pt x="45643" y="101523"/>
                </a:lnTo>
                <a:lnTo>
                  <a:pt x="42621" y="92456"/>
                </a:lnTo>
                <a:lnTo>
                  <a:pt x="37376" y="78879"/>
                </a:lnTo>
                <a:lnTo>
                  <a:pt x="29565" y="61112"/>
                </a:lnTo>
                <a:lnTo>
                  <a:pt x="34175" y="73050"/>
                </a:lnTo>
                <a:lnTo>
                  <a:pt x="37147" y="81851"/>
                </a:lnTo>
                <a:lnTo>
                  <a:pt x="36487" y="82537"/>
                </a:lnTo>
                <a:lnTo>
                  <a:pt x="30238" y="70116"/>
                </a:lnTo>
                <a:lnTo>
                  <a:pt x="37642" y="87223"/>
                </a:lnTo>
                <a:lnTo>
                  <a:pt x="42773" y="98742"/>
                </a:lnTo>
                <a:lnTo>
                  <a:pt x="45758" y="104851"/>
                </a:lnTo>
                <a:lnTo>
                  <a:pt x="46761" y="10568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61889" y="7576739"/>
            <a:ext cx="10795" cy="36830"/>
          </a:xfrm>
          <a:custGeom>
            <a:avLst/>
            <a:gdLst/>
            <a:ahLst/>
            <a:cxnLst/>
            <a:rect l="l" t="t" r="r" b="b"/>
            <a:pathLst>
              <a:path w="10795" h="36829">
                <a:moveTo>
                  <a:pt x="368" y="0"/>
                </a:moveTo>
                <a:lnTo>
                  <a:pt x="0" y="850"/>
                </a:lnTo>
                <a:lnTo>
                  <a:pt x="2019" y="8115"/>
                </a:lnTo>
                <a:lnTo>
                  <a:pt x="4089" y="15341"/>
                </a:lnTo>
                <a:lnTo>
                  <a:pt x="5588" y="22745"/>
                </a:lnTo>
                <a:lnTo>
                  <a:pt x="10652" y="36502"/>
                </a:lnTo>
                <a:lnTo>
                  <a:pt x="7975" y="25971"/>
                </a:lnTo>
                <a:lnTo>
                  <a:pt x="5588" y="16776"/>
                </a:lnTo>
                <a:lnTo>
                  <a:pt x="3048" y="7645"/>
                </a:lnTo>
                <a:lnTo>
                  <a:pt x="36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00933" y="7214958"/>
            <a:ext cx="32384" cy="46355"/>
          </a:xfrm>
          <a:custGeom>
            <a:avLst/>
            <a:gdLst/>
            <a:ahLst/>
            <a:cxnLst/>
            <a:rect l="l" t="t" r="r" b="b"/>
            <a:pathLst>
              <a:path w="32385" h="46354">
                <a:moveTo>
                  <a:pt x="31889" y="45999"/>
                </a:moveTo>
                <a:lnTo>
                  <a:pt x="27279" y="36995"/>
                </a:lnTo>
                <a:lnTo>
                  <a:pt x="21907" y="27266"/>
                </a:lnTo>
                <a:lnTo>
                  <a:pt x="17513" y="19126"/>
                </a:lnTo>
                <a:lnTo>
                  <a:pt x="15862" y="14871"/>
                </a:lnTo>
                <a:lnTo>
                  <a:pt x="14033" y="13779"/>
                </a:lnTo>
                <a:lnTo>
                  <a:pt x="19253" y="24803"/>
                </a:lnTo>
                <a:lnTo>
                  <a:pt x="19418" y="27330"/>
                </a:lnTo>
                <a:lnTo>
                  <a:pt x="0" y="0"/>
                </a:lnTo>
                <a:lnTo>
                  <a:pt x="9804" y="15227"/>
                </a:lnTo>
                <a:lnTo>
                  <a:pt x="15760" y="23939"/>
                </a:lnTo>
                <a:lnTo>
                  <a:pt x="18707" y="27520"/>
                </a:lnTo>
                <a:lnTo>
                  <a:pt x="19431" y="27355"/>
                </a:lnTo>
                <a:lnTo>
                  <a:pt x="23901" y="33362"/>
                </a:lnTo>
                <a:lnTo>
                  <a:pt x="27851" y="39700"/>
                </a:lnTo>
                <a:lnTo>
                  <a:pt x="31889" y="4599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78258" y="7360453"/>
            <a:ext cx="31750" cy="57785"/>
          </a:xfrm>
          <a:custGeom>
            <a:avLst/>
            <a:gdLst/>
            <a:ahLst/>
            <a:cxnLst/>
            <a:rect l="l" t="t" r="r" b="b"/>
            <a:pathLst>
              <a:path w="31750" h="57784">
                <a:moveTo>
                  <a:pt x="0" y="0"/>
                </a:moveTo>
                <a:lnTo>
                  <a:pt x="4851" y="9385"/>
                </a:lnTo>
                <a:lnTo>
                  <a:pt x="11832" y="21237"/>
                </a:lnTo>
                <a:lnTo>
                  <a:pt x="18343" y="33327"/>
                </a:lnTo>
                <a:lnTo>
                  <a:pt x="24680" y="45518"/>
                </a:lnTo>
                <a:lnTo>
                  <a:pt x="31140" y="57670"/>
                </a:lnTo>
                <a:lnTo>
                  <a:pt x="16060" y="28554"/>
                </a:lnTo>
                <a:lnTo>
                  <a:pt x="8242" y="1416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34455" y="7112775"/>
            <a:ext cx="23495" cy="25400"/>
          </a:xfrm>
          <a:custGeom>
            <a:avLst/>
            <a:gdLst/>
            <a:ahLst/>
            <a:cxnLst/>
            <a:rect l="l" t="t" r="r" b="b"/>
            <a:pathLst>
              <a:path w="23494" h="25400">
                <a:moveTo>
                  <a:pt x="0" y="0"/>
                </a:moveTo>
                <a:lnTo>
                  <a:pt x="10083" y="11023"/>
                </a:lnTo>
                <a:lnTo>
                  <a:pt x="14503" y="15646"/>
                </a:lnTo>
                <a:lnTo>
                  <a:pt x="18656" y="20485"/>
                </a:lnTo>
                <a:lnTo>
                  <a:pt x="22961" y="25209"/>
                </a:lnTo>
                <a:lnTo>
                  <a:pt x="11798" y="1234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26931" y="6987679"/>
            <a:ext cx="67310" cy="71755"/>
          </a:xfrm>
          <a:custGeom>
            <a:avLst/>
            <a:gdLst/>
            <a:ahLst/>
            <a:cxnLst/>
            <a:rect l="l" t="t" r="r" b="b"/>
            <a:pathLst>
              <a:path w="67310" h="71754">
                <a:moveTo>
                  <a:pt x="22072" y="20218"/>
                </a:moveTo>
                <a:lnTo>
                  <a:pt x="16649" y="15036"/>
                </a:lnTo>
                <a:lnTo>
                  <a:pt x="11176" y="9931"/>
                </a:lnTo>
                <a:lnTo>
                  <a:pt x="5638" y="4927"/>
                </a:lnTo>
                <a:lnTo>
                  <a:pt x="0" y="0"/>
                </a:lnTo>
                <a:lnTo>
                  <a:pt x="5207" y="4914"/>
                </a:lnTo>
                <a:lnTo>
                  <a:pt x="10617" y="9880"/>
                </a:lnTo>
                <a:lnTo>
                  <a:pt x="22072" y="20218"/>
                </a:lnTo>
                <a:close/>
              </a:path>
              <a:path w="67310" h="71754">
                <a:moveTo>
                  <a:pt x="67233" y="71424"/>
                </a:moveTo>
                <a:lnTo>
                  <a:pt x="64350" y="66433"/>
                </a:lnTo>
                <a:lnTo>
                  <a:pt x="61455" y="61633"/>
                </a:lnTo>
                <a:lnTo>
                  <a:pt x="64477" y="63804"/>
                </a:lnTo>
                <a:lnTo>
                  <a:pt x="53149" y="51435"/>
                </a:lnTo>
                <a:lnTo>
                  <a:pt x="42354" y="40119"/>
                </a:lnTo>
                <a:lnTo>
                  <a:pt x="32029" y="29743"/>
                </a:lnTo>
                <a:lnTo>
                  <a:pt x="22085" y="20218"/>
                </a:lnTo>
                <a:lnTo>
                  <a:pt x="32029" y="30746"/>
                </a:lnTo>
                <a:lnTo>
                  <a:pt x="42125" y="42354"/>
                </a:lnTo>
                <a:lnTo>
                  <a:pt x="52743" y="55295"/>
                </a:lnTo>
                <a:lnTo>
                  <a:pt x="64198" y="69837"/>
                </a:lnTo>
                <a:lnTo>
                  <a:pt x="67233" y="71424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45511" y="7133285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5" h="36829">
                <a:moveTo>
                  <a:pt x="16586" y="23710"/>
                </a:moveTo>
                <a:lnTo>
                  <a:pt x="16383" y="23279"/>
                </a:lnTo>
                <a:lnTo>
                  <a:pt x="0" y="0"/>
                </a:lnTo>
                <a:lnTo>
                  <a:pt x="16586" y="23710"/>
                </a:lnTo>
                <a:close/>
              </a:path>
              <a:path w="26035" h="36829">
                <a:moveTo>
                  <a:pt x="24003" y="34061"/>
                </a:moveTo>
                <a:lnTo>
                  <a:pt x="22974" y="31635"/>
                </a:lnTo>
                <a:lnTo>
                  <a:pt x="20955" y="27508"/>
                </a:lnTo>
                <a:lnTo>
                  <a:pt x="17183" y="20878"/>
                </a:lnTo>
                <a:lnTo>
                  <a:pt x="10896" y="10998"/>
                </a:lnTo>
                <a:lnTo>
                  <a:pt x="16383" y="23279"/>
                </a:lnTo>
                <a:lnTo>
                  <a:pt x="24003" y="34061"/>
                </a:lnTo>
                <a:close/>
              </a:path>
              <a:path w="26035" h="36829">
                <a:moveTo>
                  <a:pt x="25908" y="36779"/>
                </a:moveTo>
                <a:lnTo>
                  <a:pt x="25196" y="35775"/>
                </a:lnTo>
                <a:lnTo>
                  <a:pt x="24676" y="35052"/>
                </a:lnTo>
                <a:lnTo>
                  <a:pt x="24003" y="34074"/>
                </a:lnTo>
                <a:lnTo>
                  <a:pt x="24523" y="35242"/>
                </a:lnTo>
                <a:lnTo>
                  <a:pt x="24892" y="35928"/>
                </a:lnTo>
                <a:lnTo>
                  <a:pt x="25908" y="3677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22382" y="7261123"/>
            <a:ext cx="22225" cy="30480"/>
          </a:xfrm>
          <a:custGeom>
            <a:avLst/>
            <a:gdLst/>
            <a:ahLst/>
            <a:cxnLst/>
            <a:rect l="l" t="t" r="r" b="b"/>
            <a:pathLst>
              <a:path w="22225" h="30479">
                <a:moveTo>
                  <a:pt x="0" y="0"/>
                </a:moveTo>
                <a:lnTo>
                  <a:pt x="6697" y="14813"/>
                </a:lnTo>
                <a:lnTo>
                  <a:pt x="10322" y="18538"/>
                </a:lnTo>
                <a:lnTo>
                  <a:pt x="11188" y="17586"/>
                </a:lnTo>
                <a:lnTo>
                  <a:pt x="13571" y="19119"/>
                </a:lnTo>
                <a:lnTo>
                  <a:pt x="21747" y="30294"/>
                </a:lnTo>
                <a:lnTo>
                  <a:pt x="12221" y="16011"/>
                </a:lnTo>
                <a:lnTo>
                  <a:pt x="3406" y="315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67405" y="7171575"/>
            <a:ext cx="33655" cy="45085"/>
          </a:xfrm>
          <a:custGeom>
            <a:avLst/>
            <a:gdLst/>
            <a:ahLst/>
            <a:cxnLst/>
            <a:rect l="l" t="t" r="r" b="b"/>
            <a:pathLst>
              <a:path w="33655" h="45084">
                <a:moveTo>
                  <a:pt x="10756" y="13677"/>
                </a:moveTo>
                <a:lnTo>
                  <a:pt x="3327" y="2832"/>
                </a:lnTo>
                <a:lnTo>
                  <a:pt x="0" y="0"/>
                </a:lnTo>
                <a:lnTo>
                  <a:pt x="10756" y="13677"/>
                </a:lnTo>
                <a:close/>
              </a:path>
              <a:path w="33655" h="45084">
                <a:moveTo>
                  <a:pt x="33121" y="44615"/>
                </a:moveTo>
                <a:lnTo>
                  <a:pt x="22072" y="29057"/>
                </a:lnTo>
                <a:lnTo>
                  <a:pt x="16510" y="21310"/>
                </a:lnTo>
                <a:lnTo>
                  <a:pt x="10756" y="13677"/>
                </a:lnTo>
                <a:lnTo>
                  <a:pt x="15646" y="21094"/>
                </a:lnTo>
                <a:lnTo>
                  <a:pt x="20332" y="28625"/>
                </a:lnTo>
                <a:lnTo>
                  <a:pt x="29641" y="43738"/>
                </a:lnTo>
                <a:lnTo>
                  <a:pt x="29857" y="42773"/>
                </a:lnTo>
                <a:lnTo>
                  <a:pt x="27254" y="36817"/>
                </a:lnTo>
                <a:lnTo>
                  <a:pt x="33121" y="44615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30859" y="6997447"/>
            <a:ext cx="44450" cy="48895"/>
          </a:xfrm>
          <a:custGeom>
            <a:avLst/>
            <a:gdLst/>
            <a:ahLst/>
            <a:cxnLst/>
            <a:rect l="l" t="t" r="r" b="b"/>
            <a:pathLst>
              <a:path w="44450" h="48895">
                <a:moveTo>
                  <a:pt x="0" y="0"/>
                </a:moveTo>
                <a:lnTo>
                  <a:pt x="10374" y="11325"/>
                </a:lnTo>
                <a:lnTo>
                  <a:pt x="20578" y="22926"/>
                </a:lnTo>
                <a:lnTo>
                  <a:pt x="40462" y="46101"/>
                </a:lnTo>
                <a:lnTo>
                  <a:pt x="42745" y="47647"/>
                </a:lnTo>
                <a:lnTo>
                  <a:pt x="44275" y="48267"/>
                </a:lnTo>
                <a:lnTo>
                  <a:pt x="42648" y="45509"/>
                </a:lnTo>
                <a:lnTo>
                  <a:pt x="35458" y="36918"/>
                </a:lnTo>
                <a:lnTo>
                  <a:pt x="29984" y="31483"/>
                </a:lnTo>
                <a:lnTo>
                  <a:pt x="24485" y="25615"/>
                </a:lnTo>
                <a:lnTo>
                  <a:pt x="18783" y="1931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2017" y="7090302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1117" y="1790"/>
                </a:lnTo>
                <a:lnTo>
                  <a:pt x="2108" y="3162"/>
                </a:lnTo>
                <a:lnTo>
                  <a:pt x="2222" y="2590"/>
                </a:lnTo>
                <a:lnTo>
                  <a:pt x="647" y="749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95091" y="6869154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685" y="800"/>
                </a:lnTo>
                <a:lnTo>
                  <a:pt x="1282" y="1511"/>
                </a:lnTo>
                <a:lnTo>
                  <a:pt x="1955" y="2336"/>
                </a:lnTo>
                <a:lnTo>
                  <a:pt x="2247" y="2374"/>
                </a:lnTo>
                <a:lnTo>
                  <a:pt x="2451" y="2362"/>
                </a:lnTo>
                <a:lnTo>
                  <a:pt x="2794" y="2438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69860" y="7042814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5" h="28575">
                <a:moveTo>
                  <a:pt x="355" y="25"/>
                </a:moveTo>
                <a:lnTo>
                  <a:pt x="0" y="0"/>
                </a:lnTo>
                <a:lnTo>
                  <a:pt x="3314" y="3632"/>
                </a:lnTo>
                <a:lnTo>
                  <a:pt x="9989" y="11611"/>
                </a:lnTo>
                <a:lnTo>
                  <a:pt x="15762" y="18030"/>
                </a:lnTo>
                <a:lnTo>
                  <a:pt x="20918" y="23359"/>
                </a:lnTo>
                <a:lnTo>
                  <a:pt x="25742" y="28066"/>
                </a:lnTo>
                <a:lnTo>
                  <a:pt x="1460" y="723"/>
                </a:lnTo>
                <a:lnTo>
                  <a:pt x="355" y="25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89534" y="6951196"/>
            <a:ext cx="17780" cy="20320"/>
          </a:xfrm>
          <a:custGeom>
            <a:avLst/>
            <a:gdLst/>
            <a:ahLst/>
            <a:cxnLst/>
            <a:rect l="l" t="t" r="r" b="b"/>
            <a:pathLst>
              <a:path w="17780" h="20320">
                <a:moveTo>
                  <a:pt x="0" y="0"/>
                </a:moveTo>
                <a:lnTo>
                  <a:pt x="4207" y="4527"/>
                </a:lnTo>
                <a:lnTo>
                  <a:pt x="8612" y="9337"/>
                </a:lnTo>
                <a:lnTo>
                  <a:pt x="13142" y="14419"/>
                </a:lnTo>
                <a:lnTo>
                  <a:pt x="17729" y="19761"/>
                </a:lnTo>
                <a:lnTo>
                  <a:pt x="13383" y="14169"/>
                </a:lnTo>
                <a:lnTo>
                  <a:pt x="8112" y="8004"/>
                </a:lnTo>
                <a:lnTo>
                  <a:pt x="3216" y="277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95587" y="7070877"/>
            <a:ext cx="16510" cy="19685"/>
          </a:xfrm>
          <a:custGeom>
            <a:avLst/>
            <a:gdLst/>
            <a:ahLst/>
            <a:cxnLst/>
            <a:rect l="l" t="t" r="r" b="b"/>
            <a:pathLst>
              <a:path w="16510" h="19684">
                <a:moveTo>
                  <a:pt x="15303" y="16637"/>
                </a:moveTo>
                <a:lnTo>
                  <a:pt x="12649" y="12331"/>
                </a:lnTo>
                <a:lnTo>
                  <a:pt x="12827" y="13004"/>
                </a:lnTo>
                <a:lnTo>
                  <a:pt x="13804" y="14909"/>
                </a:lnTo>
                <a:lnTo>
                  <a:pt x="14300" y="15494"/>
                </a:lnTo>
                <a:lnTo>
                  <a:pt x="15303" y="16637"/>
                </a:lnTo>
                <a:close/>
              </a:path>
              <a:path w="16510" h="19684">
                <a:moveTo>
                  <a:pt x="16421" y="19418"/>
                </a:moveTo>
                <a:lnTo>
                  <a:pt x="15392" y="17818"/>
                </a:lnTo>
                <a:lnTo>
                  <a:pt x="14439" y="16154"/>
                </a:lnTo>
                <a:lnTo>
                  <a:pt x="13804" y="14909"/>
                </a:lnTo>
                <a:lnTo>
                  <a:pt x="8636" y="8966"/>
                </a:lnTo>
                <a:lnTo>
                  <a:pt x="0" y="0"/>
                </a:lnTo>
                <a:lnTo>
                  <a:pt x="16421" y="1941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10878" y="6822617"/>
            <a:ext cx="220345" cy="175260"/>
          </a:xfrm>
          <a:custGeom>
            <a:avLst/>
            <a:gdLst/>
            <a:ahLst/>
            <a:cxnLst/>
            <a:rect l="l" t="t" r="r" b="b"/>
            <a:pathLst>
              <a:path w="220344" h="175259">
                <a:moveTo>
                  <a:pt x="105689" y="76644"/>
                </a:moveTo>
                <a:lnTo>
                  <a:pt x="98894" y="65049"/>
                </a:lnTo>
                <a:lnTo>
                  <a:pt x="86169" y="48869"/>
                </a:lnTo>
                <a:lnTo>
                  <a:pt x="84772" y="48729"/>
                </a:lnTo>
                <a:lnTo>
                  <a:pt x="81127" y="46621"/>
                </a:lnTo>
                <a:lnTo>
                  <a:pt x="55841" y="28854"/>
                </a:lnTo>
                <a:lnTo>
                  <a:pt x="68440" y="40106"/>
                </a:lnTo>
                <a:lnTo>
                  <a:pt x="85166" y="55791"/>
                </a:lnTo>
                <a:lnTo>
                  <a:pt x="95669" y="66700"/>
                </a:lnTo>
                <a:lnTo>
                  <a:pt x="89585" y="63563"/>
                </a:lnTo>
                <a:lnTo>
                  <a:pt x="63792" y="42164"/>
                </a:lnTo>
                <a:lnTo>
                  <a:pt x="54813" y="34010"/>
                </a:lnTo>
                <a:lnTo>
                  <a:pt x="52565" y="31165"/>
                </a:lnTo>
                <a:lnTo>
                  <a:pt x="44107" y="23685"/>
                </a:lnTo>
                <a:lnTo>
                  <a:pt x="45783" y="26377"/>
                </a:lnTo>
                <a:lnTo>
                  <a:pt x="42075" y="24714"/>
                </a:lnTo>
                <a:lnTo>
                  <a:pt x="34645" y="20066"/>
                </a:lnTo>
                <a:lnTo>
                  <a:pt x="15341" y="7404"/>
                </a:lnTo>
                <a:lnTo>
                  <a:pt x="6629" y="2425"/>
                </a:lnTo>
                <a:lnTo>
                  <a:pt x="889" y="0"/>
                </a:lnTo>
                <a:lnTo>
                  <a:pt x="0" y="1231"/>
                </a:lnTo>
                <a:lnTo>
                  <a:pt x="8470" y="6769"/>
                </a:lnTo>
                <a:lnTo>
                  <a:pt x="33134" y="24422"/>
                </a:lnTo>
                <a:lnTo>
                  <a:pt x="31445" y="23863"/>
                </a:lnTo>
                <a:lnTo>
                  <a:pt x="28232" y="22174"/>
                </a:lnTo>
                <a:lnTo>
                  <a:pt x="26555" y="21678"/>
                </a:lnTo>
                <a:lnTo>
                  <a:pt x="29527" y="24714"/>
                </a:lnTo>
                <a:lnTo>
                  <a:pt x="32169" y="25641"/>
                </a:lnTo>
                <a:lnTo>
                  <a:pt x="37109" y="28473"/>
                </a:lnTo>
                <a:lnTo>
                  <a:pt x="71348" y="53619"/>
                </a:lnTo>
                <a:lnTo>
                  <a:pt x="90385" y="71602"/>
                </a:lnTo>
                <a:lnTo>
                  <a:pt x="103784" y="80048"/>
                </a:lnTo>
                <a:lnTo>
                  <a:pt x="105689" y="76644"/>
                </a:lnTo>
                <a:close/>
              </a:path>
              <a:path w="220344" h="175259">
                <a:moveTo>
                  <a:pt x="147142" y="102806"/>
                </a:moveTo>
                <a:lnTo>
                  <a:pt x="112141" y="66890"/>
                </a:lnTo>
                <a:lnTo>
                  <a:pt x="86995" y="48983"/>
                </a:lnTo>
                <a:lnTo>
                  <a:pt x="127177" y="84175"/>
                </a:lnTo>
                <a:lnTo>
                  <a:pt x="140309" y="96202"/>
                </a:lnTo>
                <a:lnTo>
                  <a:pt x="136474" y="93052"/>
                </a:lnTo>
                <a:lnTo>
                  <a:pt x="147142" y="102806"/>
                </a:lnTo>
                <a:close/>
              </a:path>
              <a:path w="220344" h="175259">
                <a:moveTo>
                  <a:pt x="219976" y="174828"/>
                </a:moveTo>
                <a:lnTo>
                  <a:pt x="200545" y="153009"/>
                </a:lnTo>
                <a:lnTo>
                  <a:pt x="197700" y="149809"/>
                </a:lnTo>
                <a:lnTo>
                  <a:pt x="196380" y="148336"/>
                </a:lnTo>
                <a:lnTo>
                  <a:pt x="197345" y="149593"/>
                </a:lnTo>
                <a:lnTo>
                  <a:pt x="197586" y="149809"/>
                </a:lnTo>
                <a:lnTo>
                  <a:pt x="199313" y="152171"/>
                </a:lnTo>
                <a:lnTo>
                  <a:pt x="199821" y="152996"/>
                </a:lnTo>
                <a:lnTo>
                  <a:pt x="197675" y="150469"/>
                </a:lnTo>
                <a:lnTo>
                  <a:pt x="196646" y="149479"/>
                </a:lnTo>
                <a:lnTo>
                  <a:pt x="196062" y="149402"/>
                </a:lnTo>
                <a:lnTo>
                  <a:pt x="194716" y="148551"/>
                </a:lnTo>
                <a:lnTo>
                  <a:pt x="193789" y="147955"/>
                </a:lnTo>
                <a:lnTo>
                  <a:pt x="187998" y="141363"/>
                </a:lnTo>
                <a:lnTo>
                  <a:pt x="188544" y="141579"/>
                </a:lnTo>
                <a:lnTo>
                  <a:pt x="196646" y="149479"/>
                </a:lnTo>
                <a:lnTo>
                  <a:pt x="196900" y="149542"/>
                </a:lnTo>
                <a:lnTo>
                  <a:pt x="197358" y="149847"/>
                </a:lnTo>
                <a:lnTo>
                  <a:pt x="197510" y="149809"/>
                </a:lnTo>
                <a:lnTo>
                  <a:pt x="197345" y="149593"/>
                </a:lnTo>
                <a:lnTo>
                  <a:pt x="188976" y="141363"/>
                </a:lnTo>
                <a:lnTo>
                  <a:pt x="185115" y="137566"/>
                </a:lnTo>
                <a:lnTo>
                  <a:pt x="172516" y="125907"/>
                </a:lnTo>
                <a:lnTo>
                  <a:pt x="159778" y="114401"/>
                </a:lnTo>
                <a:lnTo>
                  <a:pt x="147142" y="102806"/>
                </a:lnTo>
                <a:lnTo>
                  <a:pt x="155486" y="111074"/>
                </a:lnTo>
                <a:lnTo>
                  <a:pt x="178282" y="132778"/>
                </a:lnTo>
                <a:lnTo>
                  <a:pt x="193763" y="147942"/>
                </a:lnTo>
                <a:lnTo>
                  <a:pt x="174091" y="132943"/>
                </a:lnTo>
                <a:lnTo>
                  <a:pt x="168021" y="129362"/>
                </a:lnTo>
                <a:lnTo>
                  <a:pt x="171538" y="135293"/>
                </a:lnTo>
                <a:lnTo>
                  <a:pt x="188074" y="151079"/>
                </a:lnTo>
                <a:lnTo>
                  <a:pt x="196329" y="158318"/>
                </a:lnTo>
                <a:lnTo>
                  <a:pt x="202399" y="163271"/>
                </a:lnTo>
                <a:lnTo>
                  <a:pt x="212318" y="172186"/>
                </a:lnTo>
                <a:lnTo>
                  <a:pt x="193992" y="152996"/>
                </a:lnTo>
                <a:lnTo>
                  <a:pt x="197650" y="155803"/>
                </a:lnTo>
                <a:lnTo>
                  <a:pt x="204038" y="160896"/>
                </a:lnTo>
                <a:lnTo>
                  <a:pt x="197573" y="152996"/>
                </a:lnTo>
                <a:lnTo>
                  <a:pt x="193929" y="148551"/>
                </a:lnTo>
                <a:lnTo>
                  <a:pt x="200939" y="155486"/>
                </a:lnTo>
                <a:lnTo>
                  <a:pt x="207568" y="162153"/>
                </a:lnTo>
                <a:lnTo>
                  <a:pt x="219976" y="17482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79216" y="7191616"/>
            <a:ext cx="36830" cy="67945"/>
          </a:xfrm>
          <a:custGeom>
            <a:avLst/>
            <a:gdLst/>
            <a:ahLst/>
            <a:cxnLst/>
            <a:rect l="l" t="t" r="r" b="b"/>
            <a:pathLst>
              <a:path w="36830" h="67945">
                <a:moveTo>
                  <a:pt x="26352" y="56070"/>
                </a:moveTo>
                <a:lnTo>
                  <a:pt x="25412" y="54165"/>
                </a:lnTo>
                <a:lnTo>
                  <a:pt x="25615" y="54152"/>
                </a:lnTo>
                <a:lnTo>
                  <a:pt x="25704" y="53911"/>
                </a:lnTo>
                <a:lnTo>
                  <a:pt x="23050" y="50380"/>
                </a:lnTo>
                <a:lnTo>
                  <a:pt x="21958" y="49098"/>
                </a:lnTo>
                <a:lnTo>
                  <a:pt x="26352" y="56070"/>
                </a:lnTo>
                <a:close/>
              </a:path>
              <a:path w="36830" h="67945">
                <a:moveTo>
                  <a:pt x="36741" y="67271"/>
                </a:moveTo>
                <a:lnTo>
                  <a:pt x="30340" y="55194"/>
                </a:lnTo>
                <a:lnTo>
                  <a:pt x="27432" y="51333"/>
                </a:lnTo>
                <a:lnTo>
                  <a:pt x="16814" y="32829"/>
                </a:lnTo>
                <a:lnTo>
                  <a:pt x="7366" y="15392"/>
                </a:lnTo>
                <a:lnTo>
                  <a:pt x="1092" y="3086"/>
                </a:lnTo>
                <a:lnTo>
                  <a:pt x="0" y="0"/>
                </a:lnTo>
                <a:lnTo>
                  <a:pt x="1841" y="6019"/>
                </a:lnTo>
                <a:lnTo>
                  <a:pt x="18719" y="38519"/>
                </a:lnTo>
                <a:lnTo>
                  <a:pt x="27165" y="52222"/>
                </a:lnTo>
                <a:lnTo>
                  <a:pt x="29883" y="57467"/>
                </a:lnTo>
                <a:lnTo>
                  <a:pt x="29133" y="57226"/>
                </a:lnTo>
                <a:lnTo>
                  <a:pt x="27038" y="54902"/>
                </a:lnTo>
                <a:lnTo>
                  <a:pt x="25704" y="53911"/>
                </a:lnTo>
                <a:lnTo>
                  <a:pt x="35839" y="67398"/>
                </a:lnTo>
                <a:lnTo>
                  <a:pt x="36741" y="67271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65699" y="7048483"/>
            <a:ext cx="38100" cy="43180"/>
          </a:xfrm>
          <a:custGeom>
            <a:avLst/>
            <a:gdLst/>
            <a:ahLst/>
            <a:cxnLst/>
            <a:rect l="l" t="t" r="r" b="b"/>
            <a:pathLst>
              <a:path w="38100" h="43179">
                <a:moveTo>
                  <a:pt x="0" y="0"/>
                </a:moveTo>
                <a:lnTo>
                  <a:pt x="17170" y="23355"/>
                </a:lnTo>
                <a:lnTo>
                  <a:pt x="17271" y="21361"/>
                </a:lnTo>
                <a:lnTo>
                  <a:pt x="28473" y="34988"/>
                </a:lnTo>
                <a:lnTo>
                  <a:pt x="33662" y="40603"/>
                </a:lnTo>
                <a:lnTo>
                  <a:pt x="35711" y="41944"/>
                </a:lnTo>
                <a:lnTo>
                  <a:pt x="37490" y="42748"/>
                </a:lnTo>
                <a:lnTo>
                  <a:pt x="28455" y="31766"/>
                </a:lnTo>
                <a:lnTo>
                  <a:pt x="19092" y="21064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19222" y="6807606"/>
            <a:ext cx="79375" cy="59055"/>
          </a:xfrm>
          <a:custGeom>
            <a:avLst/>
            <a:gdLst/>
            <a:ahLst/>
            <a:cxnLst/>
            <a:rect l="l" t="t" r="r" b="b"/>
            <a:pathLst>
              <a:path w="79375" h="59054">
                <a:moveTo>
                  <a:pt x="16802" y="10299"/>
                </a:moveTo>
                <a:lnTo>
                  <a:pt x="11315" y="6680"/>
                </a:lnTo>
                <a:lnTo>
                  <a:pt x="5575" y="3429"/>
                </a:lnTo>
                <a:lnTo>
                  <a:pt x="0" y="0"/>
                </a:lnTo>
                <a:lnTo>
                  <a:pt x="13169" y="10566"/>
                </a:lnTo>
                <a:lnTo>
                  <a:pt x="16802" y="10299"/>
                </a:lnTo>
                <a:close/>
              </a:path>
              <a:path w="79375" h="59054">
                <a:moveTo>
                  <a:pt x="79311" y="59042"/>
                </a:moveTo>
                <a:lnTo>
                  <a:pt x="72402" y="54419"/>
                </a:lnTo>
                <a:lnTo>
                  <a:pt x="65316" y="50025"/>
                </a:lnTo>
                <a:lnTo>
                  <a:pt x="58166" y="45732"/>
                </a:lnTo>
                <a:lnTo>
                  <a:pt x="51066" y="41389"/>
                </a:lnTo>
                <a:lnTo>
                  <a:pt x="71767" y="56248"/>
                </a:lnTo>
                <a:lnTo>
                  <a:pt x="79311" y="59042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1712" y="8803561"/>
            <a:ext cx="8890" cy="13970"/>
          </a:xfrm>
          <a:custGeom>
            <a:avLst/>
            <a:gdLst/>
            <a:ahLst/>
            <a:cxnLst/>
            <a:rect l="l" t="t" r="r" b="b"/>
            <a:pathLst>
              <a:path w="8890" h="13970">
                <a:moveTo>
                  <a:pt x="0" y="0"/>
                </a:moveTo>
                <a:lnTo>
                  <a:pt x="8826" y="13893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2695" y="8696628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4">
                <a:moveTo>
                  <a:pt x="0" y="0"/>
                </a:moveTo>
                <a:lnTo>
                  <a:pt x="3111" y="4622"/>
                </a:lnTo>
                <a:lnTo>
                  <a:pt x="4572" y="6413"/>
                </a:lnTo>
                <a:lnTo>
                  <a:pt x="2400" y="207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73199" y="6743500"/>
            <a:ext cx="43180" cy="24130"/>
          </a:xfrm>
          <a:custGeom>
            <a:avLst/>
            <a:gdLst/>
            <a:ahLst/>
            <a:cxnLst/>
            <a:rect l="l" t="t" r="r" b="b"/>
            <a:pathLst>
              <a:path w="43180" h="24129">
                <a:moveTo>
                  <a:pt x="42837" y="0"/>
                </a:moveTo>
                <a:lnTo>
                  <a:pt x="11741" y="15852"/>
                </a:lnTo>
                <a:lnTo>
                  <a:pt x="1935" y="21366"/>
                </a:lnTo>
                <a:lnTo>
                  <a:pt x="0" y="23799"/>
                </a:lnTo>
                <a:lnTo>
                  <a:pt x="7823" y="21970"/>
                </a:lnTo>
                <a:lnTo>
                  <a:pt x="17891" y="15251"/>
                </a:lnTo>
                <a:lnTo>
                  <a:pt x="26997" y="9442"/>
                </a:lnTo>
                <a:lnTo>
                  <a:pt x="35269" y="4404"/>
                </a:lnTo>
                <a:lnTo>
                  <a:pt x="4283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8201" y="7720965"/>
            <a:ext cx="8255" cy="73660"/>
          </a:xfrm>
          <a:custGeom>
            <a:avLst/>
            <a:gdLst/>
            <a:ahLst/>
            <a:cxnLst/>
            <a:rect l="l" t="t" r="r" b="b"/>
            <a:pathLst>
              <a:path w="8254" h="73659">
                <a:moveTo>
                  <a:pt x="3200" y="0"/>
                </a:moveTo>
                <a:lnTo>
                  <a:pt x="2235" y="7010"/>
                </a:lnTo>
                <a:lnTo>
                  <a:pt x="685" y="14859"/>
                </a:lnTo>
                <a:lnTo>
                  <a:pt x="0" y="23279"/>
                </a:lnTo>
                <a:lnTo>
                  <a:pt x="2044" y="16471"/>
                </a:lnTo>
                <a:lnTo>
                  <a:pt x="3200" y="0"/>
                </a:lnTo>
                <a:close/>
              </a:path>
              <a:path w="8254" h="73659">
                <a:moveTo>
                  <a:pt x="7924" y="42138"/>
                </a:moveTo>
                <a:lnTo>
                  <a:pt x="647" y="73050"/>
                </a:lnTo>
                <a:lnTo>
                  <a:pt x="2133" y="67284"/>
                </a:lnTo>
                <a:lnTo>
                  <a:pt x="3835" y="60274"/>
                </a:lnTo>
                <a:lnTo>
                  <a:pt x="5753" y="51930"/>
                </a:lnTo>
                <a:lnTo>
                  <a:pt x="7924" y="42138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74723" y="9270928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80" h="10795">
                <a:moveTo>
                  <a:pt x="417" y="0"/>
                </a:moveTo>
                <a:lnTo>
                  <a:pt x="399" y="995"/>
                </a:lnTo>
                <a:lnTo>
                  <a:pt x="0" y="1962"/>
                </a:lnTo>
                <a:lnTo>
                  <a:pt x="11404" y="7918"/>
                </a:lnTo>
                <a:lnTo>
                  <a:pt x="17360" y="10496"/>
                </a:lnTo>
                <a:lnTo>
                  <a:pt x="4566" y="2119"/>
                </a:lnTo>
                <a:lnTo>
                  <a:pt x="417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84133" y="6523258"/>
            <a:ext cx="52069" cy="8255"/>
          </a:xfrm>
          <a:custGeom>
            <a:avLst/>
            <a:gdLst/>
            <a:ahLst/>
            <a:cxnLst/>
            <a:rect l="l" t="t" r="r" b="b"/>
            <a:pathLst>
              <a:path w="52069" h="8254">
                <a:moveTo>
                  <a:pt x="0" y="0"/>
                </a:moveTo>
                <a:lnTo>
                  <a:pt x="32835" y="6407"/>
                </a:lnTo>
                <a:lnTo>
                  <a:pt x="44523" y="8193"/>
                </a:lnTo>
                <a:lnTo>
                  <a:pt x="52069" y="8242"/>
                </a:lnTo>
                <a:lnTo>
                  <a:pt x="37224" y="5668"/>
                </a:lnTo>
                <a:lnTo>
                  <a:pt x="23734" y="3473"/>
                </a:lnTo>
                <a:lnTo>
                  <a:pt x="11395" y="1602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2847" y="8774450"/>
            <a:ext cx="9525" cy="14604"/>
          </a:xfrm>
          <a:custGeom>
            <a:avLst/>
            <a:gdLst/>
            <a:ahLst/>
            <a:cxnLst/>
            <a:rect l="l" t="t" r="r" b="b"/>
            <a:pathLst>
              <a:path w="9525" h="14604">
                <a:moveTo>
                  <a:pt x="0" y="0"/>
                </a:moveTo>
                <a:lnTo>
                  <a:pt x="507" y="2222"/>
                </a:lnTo>
                <a:lnTo>
                  <a:pt x="6057" y="10896"/>
                </a:lnTo>
                <a:lnTo>
                  <a:pt x="8712" y="14414"/>
                </a:lnTo>
                <a:lnTo>
                  <a:pt x="9093" y="13868"/>
                </a:lnTo>
                <a:lnTo>
                  <a:pt x="3416" y="494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23355" y="6518175"/>
            <a:ext cx="60960" cy="5080"/>
          </a:xfrm>
          <a:custGeom>
            <a:avLst/>
            <a:gdLst/>
            <a:ahLst/>
            <a:cxnLst/>
            <a:rect l="l" t="t" r="r" b="b"/>
            <a:pathLst>
              <a:path w="60960" h="5079">
                <a:moveTo>
                  <a:pt x="0" y="0"/>
                </a:moveTo>
                <a:lnTo>
                  <a:pt x="11074" y="1473"/>
                </a:lnTo>
                <a:lnTo>
                  <a:pt x="34699" y="2681"/>
                </a:lnTo>
                <a:lnTo>
                  <a:pt x="47296" y="3585"/>
                </a:lnTo>
                <a:lnTo>
                  <a:pt x="60782" y="5080"/>
                </a:lnTo>
                <a:lnTo>
                  <a:pt x="46389" y="2805"/>
                </a:lnTo>
                <a:lnTo>
                  <a:pt x="31224" y="1201"/>
                </a:lnTo>
                <a:lnTo>
                  <a:pt x="15642" y="266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58876" y="887279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3136" y="0"/>
                </a:moveTo>
                <a:lnTo>
                  <a:pt x="1854" y="2006"/>
                </a:lnTo>
                <a:lnTo>
                  <a:pt x="0" y="4952"/>
                </a:lnTo>
                <a:lnTo>
                  <a:pt x="3162" y="647"/>
                </a:lnTo>
                <a:lnTo>
                  <a:pt x="313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324292" y="8244277"/>
            <a:ext cx="3810" cy="28575"/>
          </a:xfrm>
          <a:custGeom>
            <a:avLst/>
            <a:gdLst/>
            <a:ahLst/>
            <a:cxnLst/>
            <a:rect l="l" t="t" r="r" b="b"/>
            <a:pathLst>
              <a:path w="3810" h="28575">
                <a:moveTo>
                  <a:pt x="3428" y="0"/>
                </a:moveTo>
                <a:lnTo>
                  <a:pt x="0" y="28536"/>
                </a:lnTo>
                <a:lnTo>
                  <a:pt x="676" y="24015"/>
                </a:lnTo>
                <a:lnTo>
                  <a:pt x="1462" y="17921"/>
                </a:lnTo>
                <a:lnTo>
                  <a:pt x="2373" y="10000"/>
                </a:lnTo>
                <a:lnTo>
                  <a:pt x="3428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77479" y="6662594"/>
            <a:ext cx="6985" cy="3175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0" y="0"/>
                </a:moveTo>
                <a:lnTo>
                  <a:pt x="6365" y="2920"/>
                </a:lnTo>
                <a:lnTo>
                  <a:pt x="6267" y="2767"/>
                </a:lnTo>
                <a:lnTo>
                  <a:pt x="3036" y="1230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34596" y="6704651"/>
            <a:ext cx="3810" cy="1270"/>
          </a:xfrm>
          <a:custGeom>
            <a:avLst/>
            <a:gdLst/>
            <a:ahLst/>
            <a:cxnLst/>
            <a:rect l="l" t="t" r="r" b="b"/>
            <a:pathLst>
              <a:path w="3810" h="1270">
                <a:moveTo>
                  <a:pt x="634" y="0"/>
                </a:moveTo>
                <a:lnTo>
                  <a:pt x="0" y="368"/>
                </a:lnTo>
                <a:lnTo>
                  <a:pt x="1447" y="380"/>
                </a:lnTo>
                <a:lnTo>
                  <a:pt x="3554" y="1007"/>
                </a:lnTo>
                <a:lnTo>
                  <a:pt x="3073" y="812"/>
                </a:lnTo>
                <a:lnTo>
                  <a:pt x="63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65664" y="6532270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4">
                <a:moveTo>
                  <a:pt x="1346" y="0"/>
                </a:moveTo>
                <a:lnTo>
                  <a:pt x="888" y="12"/>
                </a:lnTo>
                <a:lnTo>
                  <a:pt x="533" y="12"/>
                </a:lnTo>
                <a:lnTo>
                  <a:pt x="0" y="25"/>
                </a:lnTo>
                <a:lnTo>
                  <a:pt x="4660" y="431"/>
                </a:lnTo>
                <a:lnTo>
                  <a:pt x="3848" y="355"/>
                </a:lnTo>
                <a:lnTo>
                  <a:pt x="1346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57399" y="6653682"/>
            <a:ext cx="52705" cy="25400"/>
          </a:xfrm>
          <a:custGeom>
            <a:avLst/>
            <a:gdLst/>
            <a:ahLst/>
            <a:cxnLst/>
            <a:rect l="l" t="t" r="r" b="b"/>
            <a:pathLst>
              <a:path w="52705" h="25400">
                <a:moveTo>
                  <a:pt x="23139" y="10769"/>
                </a:moveTo>
                <a:lnTo>
                  <a:pt x="20383" y="9334"/>
                </a:lnTo>
                <a:lnTo>
                  <a:pt x="19278" y="8661"/>
                </a:lnTo>
                <a:lnTo>
                  <a:pt x="20078" y="8928"/>
                </a:lnTo>
                <a:lnTo>
                  <a:pt x="0" y="0"/>
                </a:lnTo>
                <a:lnTo>
                  <a:pt x="6057" y="2743"/>
                </a:lnTo>
                <a:lnTo>
                  <a:pt x="17589" y="8115"/>
                </a:lnTo>
                <a:lnTo>
                  <a:pt x="23139" y="10769"/>
                </a:lnTo>
                <a:close/>
              </a:path>
              <a:path w="52705" h="25400">
                <a:moveTo>
                  <a:pt x="40741" y="20637"/>
                </a:moveTo>
                <a:lnTo>
                  <a:pt x="29692" y="14262"/>
                </a:lnTo>
                <a:lnTo>
                  <a:pt x="23139" y="10769"/>
                </a:lnTo>
                <a:lnTo>
                  <a:pt x="40741" y="20637"/>
                </a:lnTo>
                <a:close/>
              </a:path>
              <a:path w="52705" h="25400">
                <a:moveTo>
                  <a:pt x="52590" y="25069"/>
                </a:moveTo>
                <a:lnTo>
                  <a:pt x="51155" y="24015"/>
                </a:lnTo>
                <a:lnTo>
                  <a:pt x="38468" y="18046"/>
                </a:lnTo>
                <a:lnTo>
                  <a:pt x="50622" y="24561"/>
                </a:lnTo>
                <a:lnTo>
                  <a:pt x="52590" y="2506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16235" y="9528650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4" h="2540">
                <a:moveTo>
                  <a:pt x="11904" y="0"/>
                </a:moveTo>
                <a:lnTo>
                  <a:pt x="7710" y="674"/>
                </a:lnTo>
                <a:lnTo>
                  <a:pt x="0" y="2058"/>
                </a:lnTo>
                <a:lnTo>
                  <a:pt x="3340" y="1893"/>
                </a:lnTo>
                <a:lnTo>
                  <a:pt x="10981" y="314"/>
                </a:lnTo>
                <a:lnTo>
                  <a:pt x="11904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0164" y="6516090"/>
            <a:ext cx="3044825" cy="3048000"/>
          </a:xfrm>
          <a:custGeom>
            <a:avLst/>
            <a:gdLst/>
            <a:ahLst/>
            <a:cxnLst/>
            <a:rect l="l" t="t" r="r" b="b"/>
            <a:pathLst>
              <a:path w="3044825" h="3048000">
                <a:moveTo>
                  <a:pt x="27038" y="1644192"/>
                </a:moveTo>
                <a:lnTo>
                  <a:pt x="26416" y="1638300"/>
                </a:lnTo>
                <a:lnTo>
                  <a:pt x="25781" y="1638300"/>
                </a:lnTo>
                <a:lnTo>
                  <a:pt x="27038" y="1644192"/>
                </a:lnTo>
                <a:close/>
              </a:path>
              <a:path w="3044825" h="3048000">
                <a:moveTo>
                  <a:pt x="28498" y="1651000"/>
                </a:moveTo>
                <a:lnTo>
                  <a:pt x="27038" y="1644192"/>
                </a:lnTo>
                <a:lnTo>
                  <a:pt x="27749" y="1651000"/>
                </a:lnTo>
                <a:lnTo>
                  <a:pt x="28498" y="1651000"/>
                </a:lnTo>
                <a:close/>
              </a:path>
              <a:path w="3044825" h="3048000">
                <a:moveTo>
                  <a:pt x="41719" y="1917700"/>
                </a:moveTo>
                <a:lnTo>
                  <a:pt x="39027" y="1905000"/>
                </a:lnTo>
                <a:lnTo>
                  <a:pt x="41148" y="1917700"/>
                </a:lnTo>
                <a:lnTo>
                  <a:pt x="41719" y="1917700"/>
                </a:lnTo>
                <a:close/>
              </a:path>
              <a:path w="3044825" h="3048000">
                <a:moveTo>
                  <a:pt x="91579" y="1958505"/>
                </a:moveTo>
                <a:lnTo>
                  <a:pt x="87109" y="1934527"/>
                </a:lnTo>
                <a:lnTo>
                  <a:pt x="85534" y="1932520"/>
                </a:lnTo>
                <a:lnTo>
                  <a:pt x="86067" y="1936686"/>
                </a:lnTo>
                <a:lnTo>
                  <a:pt x="87236" y="1942084"/>
                </a:lnTo>
                <a:lnTo>
                  <a:pt x="89065" y="1949208"/>
                </a:lnTo>
                <a:lnTo>
                  <a:pt x="91579" y="1958505"/>
                </a:lnTo>
                <a:close/>
              </a:path>
              <a:path w="3044825" h="3048000">
                <a:moveTo>
                  <a:pt x="101739" y="1041400"/>
                </a:moveTo>
                <a:lnTo>
                  <a:pt x="99834" y="1041400"/>
                </a:lnTo>
                <a:lnTo>
                  <a:pt x="96901" y="1054100"/>
                </a:lnTo>
                <a:lnTo>
                  <a:pt x="101739" y="1041400"/>
                </a:lnTo>
                <a:close/>
              </a:path>
              <a:path w="3044825" h="3048000">
                <a:moveTo>
                  <a:pt x="109816" y="1016000"/>
                </a:moveTo>
                <a:lnTo>
                  <a:pt x="107886" y="1016000"/>
                </a:lnTo>
                <a:lnTo>
                  <a:pt x="105321" y="1028700"/>
                </a:lnTo>
                <a:lnTo>
                  <a:pt x="102641" y="1041400"/>
                </a:lnTo>
                <a:lnTo>
                  <a:pt x="103835" y="1041400"/>
                </a:lnTo>
                <a:lnTo>
                  <a:pt x="109816" y="1016000"/>
                </a:lnTo>
                <a:close/>
              </a:path>
              <a:path w="3044825" h="3048000">
                <a:moveTo>
                  <a:pt x="111023" y="1013701"/>
                </a:moveTo>
                <a:lnTo>
                  <a:pt x="109816" y="1016000"/>
                </a:lnTo>
                <a:lnTo>
                  <a:pt x="110540" y="1016000"/>
                </a:lnTo>
                <a:lnTo>
                  <a:pt x="111023" y="1013701"/>
                </a:lnTo>
                <a:close/>
              </a:path>
              <a:path w="3044825" h="3048000">
                <a:moveTo>
                  <a:pt x="115506" y="2051532"/>
                </a:moveTo>
                <a:lnTo>
                  <a:pt x="113753" y="2044700"/>
                </a:lnTo>
                <a:lnTo>
                  <a:pt x="113118" y="2044700"/>
                </a:lnTo>
                <a:lnTo>
                  <a:pt x="115506" y="2051532"/>
                </a:lnTo>
                <a:close/>
              </a:path>
              <a:path w="3044825" h="3048000">
                <a:moveTo>
                  <a:pt x="117563" y="2057400"/>
                </a:moveTo>
                <a:lnTo>
                  <a:pt x="115506" y="2051532"/>
                </a:lnTo>
                <a:lnTo>
                  <a:pt x="117030" y="2057400"/>
                </a:lnTo>
                <a:lnTo>
                  <a:pt x="117563" y="2057400"/>
                </a:lnTo>
                <a:close/>
              </a:path>
              <a:path w="3044825" h="3048000">
                <a:moveTo>
                  <a:pt x="120307" y="2065210"/>
                </a:moveTo>
                <a:lnTo>
                  <a:pt x="119888" y="2057400"/>
                </a:lnTo>
                <a:lnTo>
                  <a:pt x="117563" y="2057400"/>
                </a:lnTo>
                <a:lnTo>
                  <a:pt x="120307" y="2065210"/>
                </a:lnTo>
                <a:close/>
              </a:path>
              <a:path w="3044825" h="3048000">
                <a:moveTo>
                  <a:pt x="123355" y="978471"/>
                </a:moveTo>
                <a:lnTo>
                  <a:pt x="118554" y="990600"/>
                </a:lnTo>
                <a:lnTo>
                  <a:pt x="115963" y="990600"/>
                </a:lnTo>
                <a:lnTo>
                  <a:pt x="111023" y="1013701"/>
                </a:lnTo>
                <a:lnTo>
                  <a:pt x="116509" y="1003300"/>
                </a:lnTo>
                <a:lnTo>
                  <a:pt x="123355" y="978471"/>
                </a:lnTo>
                <a:close/>
              </a:path>
              <a:path w="3044825" h="3048000">
                <a:moveTo>
                  <a:pt x="123736" y="977480"/>
                </a:moveTo>
                <a:lnTo>
                  <a:pt x="123507" y="977900"/>
                </a:lnTo>
                <a:lnTo>
                  <a:pt x="123355" y="978471"/>
                </a:lnTo>
                <a:lnTo>
                  <a:pt x="123736" y="977480"/>
                </a:lnTo>
                <a:close/>
              </a:path>
              <a:path w="3044825" h="3048000">
                <a:moveTo>
                  <a:pt x="182841" y="850900"/>
                </a:moveTo>
                <a:lnTo>
                  <a:pt x="180949" y="850900"/>
                </a:lnTo>
                <a:lnTo>
                  <a:pt x="180086" y="850900"/>
                </a:lnTo>
                <a:lnTo>
                  <a:pt x="168402" y="876300"/>
                </a:lnTo>
                <a:lnTo>
                  <a:pt x="182841" y="850900"/>
                </a:lnTo>
                <a:close/>
              </a:path>
              <a:path w="3044825" h="3048000">
                <a:moveTo>
                  <a:pt x="255816" y="2326030"/>
                </a:moveTo>
                <a:lnTo>
                  <a:pt x="255422" y="2318816"/>
                </a:lnTo>
                <a:lnTo>
                  <a:pt x="251561" y="2312670"/>
                </a:lnTo>
                <a:lnTo>
                  <a:pt x="255816" y="2326030"/>
                </a:lnTo>
                <a:close/>
              </a:path>
              <a:path w="3044825" h="3048000">
                <a:moveTo>
                  <a:pt x="299275" y="2394826"/>
                </a:moveTo>
                <a:lnTo>
                  <a:pt x="296926" y="2387600"/>
                </a:lnTo>
                <a:lnTo>
                  <a:pt x="293306" y="2387600"/>
                </a:lnTo>
                <a:lnTo>
                  <a:pt x="295592" y="2391346"/>
                </a:lnTo>
                <a:lnTo>
                  <a:pt x="299275" y="2394826"/>
                </a:lnTo>
                <a:close/>
              </a:path>
              <a:path w="3044825" h="3048000">
                <a:moveTo>
                  <a:pt x="360476" y="580898"/>
                </a:moveTo>
                <a:lnTo>
                  <a:pt x="358355" y="584200"/>
                </a:lnTo>
                <a:lnTo>
                  <a:pt x="359968" y="584200"/>
                </a:lnTo>
                <a:lnTo>
                  <a:pt x="360476" y="580898"/>
                </a:lnTo>
                <a:close/>
              </a:path>
              <a:path w="3044825" h="3048000">
                <a:moveTo>
                  <a:pt x="391617" y="2512809"/>
                </a:moveTo>
                <a:lnTo>
                  <a:pt x="385394" y="2501900"/>
                </a:lnTo>
                <a:lnTo>
                  <a:pt x="387794" y="2501900"/>
                </a:lnTo>
                <a:lnTo>
                  <a:pt x="376580" y="2489200"/>
                </a:lnTo>
                <a:lnTo>
                  <a:pt x="390461" y="2511564"/>
                </a:lnTo>
                <a:lnTo>
                  <a:pt x="391617" y="2512809"/>
                </a:lnTo>
                <a:close/>
              </a:path>
              <a:path w="3044825" h="3048000">
                <a:moveTo>
                  <a:pt x="394233" y="2509177"/>
                </a:moveTo>
                <a:lnTo>
                  <a:pt x="390245" y="2501900"/>
                </a:lnTo>
                <a:lnTo>
                  <a:pt x="387794" y="2501900"/>
                </a:lnTo>
                <a:lnTo>
                  <a:pt x="394233" y="2509177"/>
                </a:lnTo>
                <a:close/>
              </a:path>
              <a:path w="3044825" h="3048000">
                <a:moveTo>
                  <a:pt x="399008" y="2514600"/>
                </a:moveTo>
                <a:lnTo>
                  <a:pt x="394233" y="2509177"/>
                </a:lnTo>
                <a:lnTo>
                  <a:pt x="397192" y="2514600"/>
                </a:lnTo>
                <a:lnTo>
                  <a:pt x="399008" y="2514600"/>
                </a:lnTo>
                <a:close/>
              </a:path>
              <a:path w="3044825" h="3048000">
                <a:moveTo>
                  <a:pt x="404609" y="2519349"/>
                </a:moveTo>
                <a:lnTo>
                  <a:pt x="402971" y="2514600"/>
                </a:lnTo>
                <a:lnTo>
                  <a:pt x="399008" y="2514600"/>
                </a:lnTo>
                <a:lnTo>
                  <a:pt x="404609" y="2519349"/>
                </a:lnTo>
                <a:close/>
              </a:path>
              <a:path w="3044825" h="3048000">
                <a:moveTo>
                  <a:pt x="418642" y="2540000"/>
                </a:moveTo>
                <a:lnTo>
                  <a:pt x="413994" y="2527300"/>
                </a:lnTo>
                <a:lnTo>
                  <a:pt x="404609" y="2519349"/>
                </a:lnTo>
                <a:lnTo>
                  <a:pt x="407352" y="2527300"/>
                </a:lnTo>
                <a:lnTo>
                  <a:pt x="410108" y="2527300"/>
                </a:lnTo>
                <a:lnTo>
                  <a:pt x="418642" y="2540000"/>
                </a:lnTo>
                <a:close/>
              </a:path>
              <a:path w="3044825" h="3048000">
                <a:moveTo>
                  <a:pt x="421868" y="504952"/>
                </a:moveTo>
                <a:lnTo>
                  <a:pt x="421347" y="505447"/>
                </a:lnTo>
                <a:lnTo>
                  <a:pt x="420687" y="506082"/>
                </a:lnTo>
                <a:lnTo>
                  <a:pt x="420217" y="506539"/>
                </a:lnTo>
                <a:lnTo>
                  <a:pt x="420738" y="506310"/>
                </a:lnTo>
                <a:lnTo>
                  <a:pt x="421449" y="505460"/>
                </a:lnTo>
                <a:lnTo>
                  <a:pt x="421868" y="504952"/>
                </a:lnTo>
                <a:close/>
              </a:path>
              <a:path w="3044825" h="3048000">
                <a:moveTo>
                  <a:pt x="435864" y="496925"/>
                </a:moveTo>
                <a:lnTo>
                  <a:pt x="421868" y="508000"/>
                </a:lnTo>
                <a:lnTo>
                  <a:pt x="431279" y="508000"/>
                </a:lnTo>
                <a:lnTo>
                  <a:pt x="435864" y="496925"/>
                </a:lnTo>
                <a:close/>
              </a:path>
              <a:path w="3044825" h="3048000">
                <a:moveTo>
                  <a:pt x="437921" y="495300"/>
                </a:moveTo>
                <a:lnTo>
                  <a:pt x="436537" y="495300"/>
                </a:lnTo>
                <a:lnTo>
                  <a:pt x="435864" y="496925"/>
                </a:lnTo>
                <a:lnTo>
                  <a:pt x="437921" y="495300"/>
                </a:lnTo>
                <a:close/>
              </a:path>
              <a:path w="3044825" h="3048000">
                <a:moveTo>
                  <a:pt x="471347" y="457200"/>
                </a:moveTo>
                <a:lnTo>
                  <a:pt x="462800" y="469900"/>
                </a:lnTo>
                <a:lnTo>
                  <a:pt x="464032" y="469900"/>
                </a:lnTo>
                <a:lnTo>
                  <a:pt x="471347" y="457200"/>
                </a:lnTo>
                <a:close/>
              </a:path>
              <a:path w="3044825" h="3048000">
                <a:moveTo>
                  <a:pt x="480466" y="2589936"/>
                </a:moveTo>
                <a:lnTo>
                  <a:pt x="472313" y="2582265"/>
                </a:lnTo>
                <a:lnTo>
                  <a:pt x="463918" y="2574175"/>
                </a:lnTo>
                <a:lnTo>
                  <a:pt x="455650" y="2565920"/>
                </a:lnTo>
                <a:lnTo>
                  <a:pt x="447903" y="2557792"/>
                </a:lnTo>
                <a:lnTo>
                  <a:pt x="462153" y="2573147"/>
                </a:lnTo>
                <a:lnTo>
                  <a:pt x="472274" y="2584500"/>
                </a:lnTo>
                <a:lnTo>
                  <a:pt x="478358" y="2590533"/>
                </a:lnTo>
                <a:lnTo>
                  <a:pt x="480466" y="2589936"/>
                </a:lnTo>
                <a:close/>
              </a:path>
              <a:path w="3044825" h="3048000">
                <a:moveTo>
                  <a:pt x="674547" y="2756801"/>
                </a:moveTo>
                <a:lnTo>
                  <a:pt x="671372" y="2755163"/>
                </a:lnTo>
                <a:lnTo>
                  <a:pt x="672795" y="2756217"/>
                </a:lnTo>
                <a:lnTo>
                  <a:pt x="673696" y="2756624"/>
                </a:lnTo>
                <a:lnTo>
                  <a:pt x="674217" y="2756776"/>
                </a:lnTo>
                <a:lnTo>
                  <a:pt x="674547" y="2756801"/>
                </a:lnTo>
                <a:close/>
              </a:path>
              <a:path w="3044825" h="3048000">
                <a:moveTo>
                  <a:pt x="737273" y="245008"/>
                </a:moveTo>
                <a:lnTo>
                  <a:pt x="730326" y="249936"/>
                </a:lnTo>
                <a:lnTo>
                  <a:pt x="727125" y="252336"/>
                </a:lnTo>
                <a:lnTo>
                  <a:pt x="725182" y="253898"/>
                </a:lnTo>
                <a:lnTo>
                  <a:pt x="737273" y="245008"/>
                </a:lnTo>
                <a:close/>
              </a:path>
              <a:path w="3044825" h="3048000">
                <a:moveTo>
                  <a:pt x="839063" y="203200"/>
                </a:moveTo>
                <a:lnTo>
                  <a:pt x="828560" y="203200"/>
                </a:lnTo>
                <a:lnTo>
                  <a:pt x="817422" y="215900"/>
                </a:lnTo>
                <a:lnTo>
                  <a:pt x="839063" y="203200"/>
                </a:lnTo>
                <a:close/>
              </a:path>
              <a:path w="3044825" h="3048000">
                <a:moveTo>
                  <a:pt x="843038" y="200863"/>
                </a:moveTo>
                <a:lnTo>
                  <a:pt x="839063" y="203200"/>
                </a:lnTo>
                <a:lnTo>
                  <a:pt x="841514" y="203200"/>
                </a:lnTo>
                <a:lnTo>
                  <a:pt x="843038" y="200863"/>
                </a:lnTo>
                <a:close/>
              </a:path>
              <a:path w="3044825" h="3048000">
                <a:moveTo>
                  <a:pt x="847064" y="190500"/>
                </a:moveTo>
                <a:lnTo>
                  <a:pt x="837285" y="190500"/>
                </a:lnTo>
                <a:lnTo>
                  <a:pt x="802182" y="215900"/>
                </a:lnTo>
                <a:lnTo>
                  <a:pt x="814705" y="215900"/>
                </a:lnTo>
                <a:lnTo>
                  <a:pt x="820293" y="203200"/>
                </a:lnTo>
                <a:lnTo>
                  <a:pt x="828052" y="203200"/>
                </a:lnTo>
                <a:lnTo>
                  <a:pt x="847064" y="190500"/>
                </a:lnTo>
                <a:close/>
              </a:path>
              <a:path w="3044825" h="3048000">
                <a:moveTo>
                  <a:pt x="927011" y="160604"/>
                </a:moveTo>
                <a:lnTo>
                  <a:pt x="918603" y="165100"/>
                </a:lnTo>
                <a:lnTo>
                  <a:pt x="922718" y="165100"/>
                </a:lnTo>
                <a:lnTo>
                  <a:pt x="927011" y="160604"/>
                </a:lnTo>
                <a:close/>
              </a:path>
              <a:path w="3044825" h="3048000">
                <a:moveTo>
                  <a:pt x="942314" y="152400"/>
                </a:moveTo>
                <a:lnTo>
                  <a:pt x="934821" y="152400"/>
                </a:lnTo>
                <a:lnTo>
                  <a:pt x="927011" y="160604"/>
                </a:lnTo>
                <a:lnTo>
                  <a:pt x="942314" y="152400"/>
                </a:lnTo>
                <a:close/>
              </a:path>
              <a:path w="3044825" h="3048000">
                <a:moveTo>
                  <a:pt x="951039" y="147789"/>
                </a:moveTo>
                <a:lnTo>
                  <a:pt x="942314" y="152400"/>
                </a:lnTo>
                <a:lnTo>
                  <a:pt x="947191" y="152400"/>
                </a:lnTo>
                <a:lnTo>
                  <a:pt x="951039" y="147789"/>
                </a:lnTo>
                <a:close/>
              </a:path>
              <a:path w="3044825" h="3048000">
                <a:moveTo>
                  <a:pt x="966406" y="139700"/>
                </a:moveTo>
                <a:lnTo>
                  <a:pt x="957821" y="139700"/>
                </a:lnTo>
                <a:lnTo>
                  <a:pt x="951039" y="147789"/>
                </a:lnTo>
                <a:lnTo>
                  <a:pt x="966406" y="139700"/>
                </a:lnTo>
                <a:close/>
              </a:path>
              <a:path w="3044825" h="3048000">
                <a:moveTo>
                  <a:pt x="975525" y="101600"/>
                </a:moveTo>
                <a:lnTo>
                  <a:pt x="974280" y="101600"/>
                </a:lnTo>
                <a:lnTo>
                  <a:pt x="972108" y="104724"/>
                </a:lnTo>
                <a:lnTo>
                  <a:pt x="973023" y="104457"/>
                </a:lnTo>
                <a:lnTo>
                  <a:pt x="975525" y="101600"/>
                </a:lnTo>
                <a:close/>
              </a:path>
              <a:path w="3044825" h="3048000">
                <a:moveTo>
                  <a:pt x="1816087" y="2997200"/>
                </a:moveTo>
                <a:lnTo>
                  <a:pt x="1797367" y="2997200"/>
                </a:lnTo>
                <a:lnTo>
                  <a:pt x="1783029" y="3009760"/>
                </a:lnTo>
                <a:lnTo>
                  <a:pt x="1816087" y="2997200"/>
                </a:lnTo>
                <a:close/>
              </a:path>
              <a:path w="3044825" h="3048000">
                <a:moveTo>
                  <a:pt x="1826514" y="53225"/>
                </a:moveTo>
                <a:lnTo>
                  <a:pt x="1811591" y="49682"/>
                </a:lnTo>
                <a:lnTo>
                  <a:pt x="1801329" y="48793"/>
                </a:lnTo>
                <a:lnTo>
                  <a:pt x="1786788" y="47180"/>
                </a:lnTo>
                <a:lnTo>
                  <a:pt x="1782635" y="47180"/>
                </a:lnTo>
                <a:lnTo>
                  <a:pt x="1803615" y="51117"/>
                </a:lnTo>
                <a:lnTo>
                  <a:pt x="1811883" y="51777"/>
                </a:lnTo>
                <a:lnTo>
                  <a:pt x="1823059" y="53213"/>
                </a:lnTo>
                <a:lnTo>
                  <a:pt x="1826514" y="53225"/>
                </a:lnTo>
                <a:close/>
              </a:path>
              <a:path w="3044825" h="3048000">
                <a:moveTo>
                  <a:pt x="1912353" y="76200"/>
                </a:moveTo>
                <a:lnTo>
                  <a:pt x="1898269" y="63500"/>
                </a:lnTo>
                <a:lnTo>
                  <a:pt x="1904758" y="76200"/>
                </a:lnTo>
                <a:lnTo>
                  <a:pt x="1912353" y="76200"/>
                </a:lnTo>
                <a:close/>
              </a:path>
              <a:path w="3044825" h="3048000">
                <a:moveTo>
                  <a:pt x="1915058" y="63500"/>
                </a:moveTo>
                <a:lnTo>
                  <a:pt x="1906244" y="50800"/>
                </a:lnTo>
                <a:lnTo>
                  <a:pt x="1861261" y="50800"/>
                </a:lnTo>
                <a:lnTo>
                  <a:pt x="1834807" y="38100"/>
                </a:lnTo>
                <a:lnTo>
                  <a:pt x="1822107" y="38100"/>
                </a:lnTo>
                <a:lnTo>
                  <a:pt x="1832444" y="50800"/>
                </a:lnTo>
                <a:lnTo>
                  <a:pt x="1856409" y="50800"/>
                </a:lnTo>
                <a:lnTo>
                  <a:pt x="1872145" y="63500"/>
                </a:lnTo>
                <a:lnTo>
                  <a:pt x="1898269" y="63500"/>
                </a:lnTo>
                <a:lnTo>
                  <a:pt x="1915058" y="63500"/>
                </a:lnTo>
                <a:close/>
              </a:path>
              <a:path w="3044825" h="3048000">
                <a:moveTo>
                  <a:pt x="1967801" y="76200"/>
                </a:moveTo>
                <a:lnTo>
                  <a:pt x="1950821" y="63500"/>
                </a:lnTo>
                <a:lnTo>
                  <a:pt x="1925231" y="63500"/>
                </a:lnTo>
                <a:lnTo>
                  <a:pt x="1940534" y="76200"/>
                </a:lnTo>
                <a:lnTo>
                  <a:pt x="1938096" y="76200"/>
                </a:lnTo>
                <a:lnTo>
                  <a:pt x="1926209" y="76200"/>
                </a:lnTo>
                <a:lnTo>
                  <a:pt x="1917801" y="73279"/>
                </a:lnTo>
                <a:lnTo>
                  <a:pt x="1917255" y="72402"/>
                </a:lnTo>
                <a:lnTo>
                  <a:pt x="1911489" y="69697"/>
                </a:lnTo>
                <a:lnTo>
                  <a:pt x="1909279" y="73075"/>
                </a:lnTo>
                <a:lnTo>
                  <a:pt x="1924685" y="76200"/>
                </a:lnTo>
                <a:lnTo>
                  <a:pt x="1921840" y="76200"/>
                </a:lnTo>
                <a:lnTo>
                  <a:pt x="1958517" y="88900"/>
                </a:lnTo>
                <a:lnTo>
                  <a:pt x="1950567" y="81305"/>
                </a:lnTo>
                <a:lnTo>
                  <a:pt x="1963166" y="86461"/>
                </a:lnTo>
                <a:lnTo>
                  <a:pt x="1954250" y="76200"/>
                </a:lnTo>
                <a:lnTo>
                  <a:pt x="1967801" y="76200"/>
                </a:lnTo>
                <a:close/>
              </a:path>
              <a:path w="3044825" h="3048000">
                <a:moveTo>
                  <a:pt x="1969122" y="88900"/>
                </a:moveTo>
                <a:lnTo>
                  <a:pt x="1963166" y="86461"/>
                </a:lnTo>
                <a:lnTo>
                  <a:pt x="1965286" y="88900"/>
                </a:lnTo>
                <a:lnTo>
                  <a:pt x="1969122" y="88900"/>
                </a:lnTo>
                <a:close/>
              </a:path>
              <a:path w="3044825" h="3048000">
                <a:moveTo>
                  <a:pt x="2008352" y="88900"/>
                </a:moveTo>
                <a:lnTo>
                  <a:pt x="1986711" y="76200"/>
                </a:lnTo>
                <a:lnTo>
                  <a:pt x="1974811" y="76200"/>
                </a:lnTo>
                <a:lnTo>
                  <a:pt x="1985822" y="88900"/>
                </a:lnTo>
                <a:lnTo>
                  <a:pt x="1969122" y="88900"/>
                </a:lnTo>
                <a:lnTo>
                  <a:pt x="1998662" y="97370"/>
                </a:lnTo>
                <a:lnTo>
                  <a:pt x="1989391" y="88900"/>
                </a:lnTo>
                <a:lnTo>
                  <a:pt x="2008352" y="88900"/>
                </a:lnTo>
                <a:close/>
              </a:path>
              <a:path w="3044825" h="3048000">
                <a:moveTo>
                  <a:pt x="2013369" y="101600"/>
                </a:moveTo>
                <a:lnTo>
                  <a:pt x="1998662" y="97370"/>
                </a:lnTo>
                <a:lnTo>
                  <a:pt x="2003272" y="101600"/>
                </a:lnTo>
                <a:lnTo>
                  <a:pt x="2013369" y="101600"/>
                </a:lnTo>
                <a:close/>
              </a:path>
              <a:path w="3044825" h="3048000">
                <a:moveTo>
                  <a:pt x="2138375" y="127927"/>
                </a:moveTo>
                <a:lnTo>
                  <a:pt x="2137029" y="127038"/>
                </a:lnTo>
                <a:lnTo>
                  <a:pt x="2137194" y="127431"/>
                </a:lnTo>
                <a:lnTo>
                  <a:pt x="2137765" y="127647"/>
                </a:lnTo>
                <a:lnTo>
                  <a:pt x="2138375" y="127927"/>
                </a:lnTo>
                <a:close/>
              </a:path>
              <a:path w="3044825" h="3048000">
                <a:moveTo>
                  <a:pt x="2139302" y="132295"/>
                </a:moveTo>
                <a:lnTo>
                  <a:pt x="2137194" y="127431"/>
                </a:lnTo>
                <a:lnTo>
                  <a:pt x="2128812" y="124155"/>
                </a:lnTo>
                <a:lnTo>
                  <a:pt x="2113178" y="118491"/>
                </a:lnTo>
                <a:lnTo>
                  <a:pt x="2108416" y="117386"/>
                </a:lnTo>
                <a:lnTo>
                  <a:pt x="2108873" y="117970"/>
                </a:lnTo>
                <a:lnTo>
                  <a:pt x="2109381" y="118465"/>
                </a:lnTo>
                <a:lnTo>
                  <a:pt x="2114969" y="120967"/>
                </a:lnTo>
                <a:lnTo>
                  <a:pt x="2129244" y="127038"/>
                </a:lnTo>
                <a:lnTo>
                  <a:pt x="2139302" y="132295"/>
                </a:lnTo>
                <a:close/>
              </a:path>
              <a:path w="3044825" h="3048000">
                <a:moveTo>
                  <a:pt x="2143239" y="130149"/>
                </a:moveTo>
                <a:lnTo>
                  <a:pt x="2138375" y="127927"/>
                </a:lnTo>
                <a:lnTo>
                  <a:pt x="2142464" y="130619"/>
                </a:lnTo>
                <a:lnTo>
                  <a:pt x="2143239" y="130149"/>
                </a:lnTo>
                <a:close/>
              </a:path>
              <a:path w="3044825" h="3048000">
                <a:moveTo>
                  <a:pt x="2185505" y="165100"/>
                </a:moveTo>
                <a:lnTo>
                  <a:pt x="2172424" y="152400"/>
                </a:lnTo>
                <a:lnTo>
                  <a:pt x="2158149" y="152400"/>
                </a:lnTo>
                <a:lnTo>
                  <a:pt x="2169884" y="164833"/>
                </a:lnTo>
                <a:lnTo>
                  <a:pt x="2146503" y="152400"/>
                </a:lnTo>
                <a:lnTo>
                  <a:pt x="2146643" y="152400"/>
                </a:lnTo>
                <a:lnTo>
                  <a:pt x="2135759" y="139700"/>
                </a:lnTo>
                <a:lnTo>
                  <a:pt x="2125865" y="139700"/>
                </a:lnTo>
                <a:lnTo>
                  <a:pt x="2118918" y="127000"/>
                </a:lnTo>
                <a:lnTo>
                  <a:pt x="2097824" y="127000"/>
                </a:lnTo>
                <a:lnTo>
                  <a:pt x="2089721" y="114300"/>
                </a:lnTo>
                <a:lnTo>
                  <a:pt x="2094064" y="114300"/>
                </a:lnTo>
                <a:lnTo>
                  <a:pt x="2066112" y="106070"/>
                </a:lnTo>
                <a:lnTo>
                  <a:pt x="2066112" y="114300"/>
                </a:lnTo>
                <a:lnTo>
                  <a:pt x="2065007" y="114300"/>
                </a:lnTo>
                <a:lnTo>
                  <a:pt x="2062949" y="110159"/>
                </a:lnTo>
                <a:lnTo>
                  <a:pt x="2066112" y="114300"/>
                </a:lnTo>
                <a:lnTo>
                  <a:pt x="2066112" y="106070"/>
                </a:lnTo>
                <a:lnTo>
                  <a:pt x="2060016" y="104267"/>
                </a:lnTo>
                <a:lnTo>
                  <a:pt x="2058695" y="101600"/>
                </a:lnTo>
                <a:lnTo>
                  <a:pt x="2056396" y="101600"/>
                </a:lnTo>
                <a:lnTo>
                  <a:pt x="2057996" y="103670"/>
                </a:lnTo>
                <a:lnTo>
                  <a:pt x="2050935" y="101600"/>
                </a:lnTo>
                <a:lnTo>
                  <a:pt x="2030488" y="88900"/>
                </a:lnTo>
                <a:lnTo>
                  <a:pt x="2012950" y="88900"/>
                </a:lnTo>
                <a:lnTo>
                  <a:pt x="2026577" y="101600"/>
                </a:lnTo>
                <a:lnTo>
                  <a:pt x="2013369" y="101600"/>
                </a:lnTo>
                <a:lnTo>
                  <a:pt x="2022703" y="114300"/>
                </a:lnTo>
                <a:lnTo>
                  <a:pt x="2041499" y="114300"/>
                </a:lnTo>
                <a:lnTo>
                  <a:pt x="2078393" y="127000"/>
                </a:lnTo>
                <a:lnTo>
                  <a:pt x="2096262" y="139700"/>
                </a:lnTo>
                <a:lnTo>
                  <a:pt x="2113191" y="139700"/>
                </a:lnTo>
                <a:lnTo>
                  <a:pt x="2129002" y="152400"/>
                </a:lnTo>
                <a:lnTo>
                  <a:pt x="2143493" y="165100"/>
                </a:lnTo>
                <a:lnTo>
                  <a:pt x="2170138" y="165100"/>
                </a:lnTo>
                <a:lnTo>
                  <a:pt x="2170392" y="165100"/>
                </a:lnTo>
                <a:lnTo>
                  <a:pt x="2185505" y="165100"/>
                </a:lnTo>
                <a:close/>
              </a:path>
              <a:path w="3044825" h="3048000">
                <a:moveTo>
                  <a:pt x="2203666" y="172377"/>
                </a:moveTo>
                <a:lnTo>
                  <a:pt x="2197658" y="165100"/>
                </a:lnTo>
                <a:lnTo>
                  <a:pt x="2188349" y="165100"/>
                </a:lnTo>
                <a:lnTo>
                  <a:pt x="2203666" y="172377"/>
                </a:lnTo>
                <a:close/>
              </a:path>
              <a:path w="3044825" h="3048000">
                <a:moveTo>
                  <a:pt x="2207984" y="165201"/>
                </a:moveTo>
                <a:lnTo>
                  <a:pt x="2207857" y="165100"/>
                </a:lnTo>
                <a:lnTo>
                  <a:pt x="2207984" y="165201"/>
                </a:lnTo>
                <a:close/>
              </a:path>
              <a:path w="3044825" h="3048000">
                <a:moveTo>
                  <a:pt x="2213991" y="177800"/>
                </a:moveTo>
                <a:lnTo>
                  <a:pt x="2213673" y="177139"/>
                </a:lnTo>
                <a:lnTo>
                  <a:pt x="2203666" y="172377"/>
                </a:lnTo>
                <a:lnTo>
                  <a:pt x="2208136" y="177800"/>
                </a:lnTo>
                <a:lnTo>
                  <a:pt x="2213991" y="177800"/>
                </a:lnTo>
                <a:close/>
              </a:path>
              <a:path w="3044825" h="3048000">
                <a:moveTo>
                  <a:pt x="2268055" y="205841"/>
                </a:moveTo>
                <a:lnTo>
                  <a:pt x="2266416" y="203200"/>
                </a:lnTo>
                <a:lnTo>
                  <a:pt x="2264295" y="203200"/>
                </a:lnTo>
                <a:lnTo>
                  <a:pt x="2268055" y="205841"/>
                </a:lnTo>
                <a:close/>
              </a:path>
              <a:path w="3044825" h="3048000">
                <a:moveTo>
                  <a:pt x="2270252" y="215900"/>
                </a:moveTo>
                <a:lnTo>
                  <a:pt x="2262149" y="206743"/>
                </a:lnTo>
                <a:lnTo>
                  <a:pt x="2262987" y="207162"/>
                </a:lnTo>
                <a:lnTo>
                  <a:pt x="2262060" y="206654"/>
                </a:lnTo>
                <a:lnTo>
                  <a:pt x="2259025" y="203200"/>
                </a:lnTo>
                <a:lnTo>
                  <a:pt x="2264295" y="203200"/>
                </a:lnTo>
                <a:lnTo>
                  <a:pt x="2228329" y="177800"/>
                </a:lnTo>
                <a:lnTo>
                  <a:pt x="2224862" y="177800"/>
                </a:lnTo>
                <a:lnTo>
                  <a:pt x="2207984" y="165201"/>
                </a:lnTo>
                <a:lnTo>
                  <a:pt x="2213673" y="177139"/>
                </a:lnTo>
                <a:lnTo>
                  <a:pt x="2215057" y="177800"/>
                </a:lnTo>
                <a:lnTo>
                  <a:pt x="2217940" y="183057"/>
                </a:lnTo>
                <a:lnTo>
                  <a:pt x="2206853" y="177253"/>
                </a:lnTo>
                <a:lnTo>
                  <a:pt x="2196960" y="172237"/>
                </a:lnTo>
                <a:lnTo>
                  <a:pt x="2193340" y="170878"/>
                </a:lnTo>
                <a:lnTo>
                  <a:pt x="2218829" y="184683"/>
                </a:lnTo>
                <a:lnTo>
                  <a:pt x="2222042" y="190500"/>
                </a:lnTo>
                <a:lnTo>
                  <a:pt x="2231644" y="190500"/>
                </a:lnTo>
                <a:lnTo>
                  <a:pt x="2236190" y="192595"/>
                </a:lnTo>
                <a:lnTo>
                  <a:pt x="2232177" y="190500"/>
                </a:lnTo>
                <a:lnTo>
                  <a:pt x="2243874" y="190500"/>
                </a:lnTo>
                <a:lnTo>
                  <a:pt x="2248954" y="199288"/>
                </a:lnTo>
                <a:lnTo>
                  <a:pt x="2243302" y="196176"/>
                </a:lnTo>
                <a:lnTo>
                  <a:pt x="2236190" y="192595"/>
                </a:lnTo>
                <a:lnTo>
                  <a:pt x="2244039" y="196900"/>
                </a:lnTo>
                <a:lnTo>
                  <a:pt x="2249284" y="199847"/>
                </a:lnTo>
                <a:lnTo>
                  <a:pt x="2251240" y="203200"/>
                </a:lnTo>
                <a:lnTo>
                  <a:pt x="2252395" y="203200"/>
                </a:lnTo>
                <a:lnTo>
                  <a:pt x="2265261" y="215900"/>
                </a:lnTo>
                <a:lnTo>
                  <a:pt x="2270252" y="215900"/>
                </a:lnTo>
                <a:close/>
              </a:path>
              <a:path w="3044825" h="3048000">
                <a:moveTo>
                  <a:pt x="2310600" y="229793"/>
                </a:moveTo>
                <a:lnTo>
                  <a:pt x="2309406" y="228600"/>
                </a:lnTo>
                <a:lnTo>
                  <a:pt x="2308021" y="228600"/>
                </a:lnTo>
                <a:lnTo>
                  <a:pt x="2310600" y="229793"/>
                </a:lnTo>
                <a:close/>
              </a:path>
              <a:path w="3044825" h="3048000">
                <a:moveTo>
                  <a:pt x="2311463" y="241300"/>
                </a:moveTo>
                <a:lnTo>
                  <a:pt x="2304465" y="228600"/>
                </a:lnTo>
                <a:lnTo>
                  <a:pt x="2302586" y="228600"/>
                </a:lnTo>
                <a:lnTo>
                  <a:pt x="2302586" y="233946"/>
                </a:lnTo>
                <a:lnTo>
                  <a:pt x="2300935" y="232752"/>
                </a:lnTo>
                <a:lnTo>
                  <a:pt x="2293836" y="228600"/>
                </a:lnTo>
                <a:lnTo>
                  <a:pt x="2300186" y="228600"/>
                </a:lnTo>
                <a:lnTo>
                  <a:pt x="2302586" y="233946"/>
                </a:lnTo>
                <a:lnTo>
                  <a:pt x="2302586" y="228600"/>
                </a:lnTo>
                <a:lnTo>
                  <a:pt x="2300681" y="228600"/>
                </a:lnTo>
                <a:lnTo>
                  <a:pt x="2291524" y="215900"/>
                </a:lnTo>
                <a:lnTo>
                  <a:pt x="2282291" y="215900"/>
                </a:lnTo>
                <a:lnTo>
                  <a:pt x="2268055" y="205841"/>
                </a:lnTo>
                <a:lnTo>
                  <a:pt x="2274239" y="215900"/>
                </a:lnTo>
                <a:lnTo>
                  <a:pt x="2270252" y="215900"/>
                </a:lnTo>
                <a:lnTo>
                  <a:pt x="2282190" y="228600"/>
                </a:lnTo>
                <a:lnTo>
                  <a:pt x="2293366" y="228600"/>
                </a:lnTo>
                <a:lnTo>
                  <a:pt x="2294115" y="229044"/>
                </a:lnTo>
                <a:lnTo>
                  <a:pt x="2302167" y="234022"/>
                </a:lnTo>
                <a:lnTo>
                  <a:pt x="2302814" y="234467"/>
                </a:lnTo>
                <a:lnTo>
                  <a:pt x="2305901" y="241300"/>
                </a:lnTo>
                <a:lnTo>
                  <a:pt x="2311463" y="241300"/>
                </a:lnTo>
                <a:close/>
              </a:path>
              <a:path w="3044825" h="3048000">
                <a:moveTo>
                  <a:pt x="2317369" y="223342"/>
                </a:moveTo>
                <a:lnTo>
                  <a:pt x="2317115" y="222338"/>
                </a:lnTo>
                <a:lnTo>
                  <a:pt x="2313089" y="218808"/>
                </a:lnTo>
                <a:lnTo>
                  <a:pt x="2306409" y="215023"/>
                </a:lnTo>
                <a:lnTo>
                  <a:pt x="2291384" y="206832"/>
                </a:lnTo>
                <a:lnTo>
                  <a:pt x="2300567" y="212153"/>
                </a:lnTo>
                <a:lnTo>
                  <a:pt x="2307259" y="216268"/>
                </a:lnTo>
                <a:lnTo>
                  <a:pt x="2312505" y="219786"/>
                </a:lnTo>
                <a:lnTo>
                  <a:pt x="2317369" y="223342"/>
                </a:lnTo>
                <a:close/>
              </a:path>
              <a:path w="3044825" h="3048000">
                <a:moveTo>
                  <a:pt x="2321166" y="223685"/>
                </a:moveTo>
                <a:lnTo>
                  <a:pt x="2312124" y="217957"/>
                </a:lnTo>
                <a:lnTo>
                  <a:pt x="2313089" y="218808"/>
                </a:lnTo>
                <a:lnTo>
                  <a:pt x="2313851" y="219240"/>
                </a:lnTo>
                <a:lnTo>
                  <a:pt x="2321166" y="223685"/>
                </a:lnTo>
                <a:close/>
              </a:path>
              <a:path w="3044825" h="3048000">
                <a:moveTo>
                  <a:pt x="2354072" y="266407"/>
                </a:moveTo>
                <a:lnTo>
                  <a:pt x="2348636" y="259232"/>
                </a:lnTo>
                <a:lnTo>
                  <a:pt x="2336088" y="254165"/>
                </a:lnTo>
                <a:lnTo>
                  <a:pt x="2354072" y="266407"/>
                </a:lnTo>
                <a:close/>
              </a:path>
              <a:path w="3044825" h="3048000">
                <a:moveTo>
                  <a:pt x="2389162" y="279400"/>
                </a:moveTo>
                <a:lnTo>
                  <a:pt x="2378748" y="269582"/>
                </a:lnTo>
                <a:lnTo>
                  <a:pt x="2378748" y="274599"/>
                </a:lnTo>
                <a:lnTo>
                  <a:pt x="2378125" y="274142"/>
                </a:lnTo>
                <a:lnTo>
                  <a:pt x="2378341" y="274180"/>
                </a:lnTo>
                <a:lnTo>
                  <a:pt x="2378748" y="274599"/>
                </a:lnTo>
                <a:lnTo>
                  <a:pt x="2378748" y="269582"/>
                </a:lnTo>
                <a:lnTo>
                  <a:pt x="2375700" y="266700"/>
                </a:lnTo>
                <a:lnTo>
                  <a:pt x="2371699" y="266700"/>
                </a:lnTo>
                <a:lnTo>
                  <a:pt x="2371547" y="266585"/>
                </a:lnTo>
                <a:lnTo>
                  <a:pt x="2365527" y="262674"/>
                </a:lnTo>
                <a:lnTo>
                  <a:pt x="2358415" y="258394"/>
                </a:lnTo>
                <a:lnTo>
                  <a:pt x="2348433" y="252603"/>
                </a:lnTo>
                <a:lnTo>
                  <a:pt x="2335199" y="241300"/>
                </a:lnTo>
                <a:lnTo>
                  <a:pt x="2310600" y="229793"/>
                </a:lnTo>
                <a:lnTo>
                  <a:pt x="2321941" y="241300"/>
                </a:lnTo>
                <a:lnTo>
                  <a:pt x="2344699" y="252247"/>
                </a:lnTo>
                <a:lnTo>
                  <a:pt x="2347709" y="254469"/>
                </a:lnTo>
                <a:lnTo>
                  <a:pt x="2351608" y="257009"/>
                </a:lnTo>
                <a:lnTo>
                  <a:pt x="2362085" y="266700"/>
                </a:lnTo>
                <a:lnTo>
                  <a:pt x="2364968" y="266700"/>
                </a:lnTo>
                <a:lnTo>
                  <a:pt x="2383561" y="279400"/>
                </a:lnTo>
                <a:lnTo>
                  <a:pt x="2389162" y="279400"/>
                </a:lnTo>
                <a:close/>
              </a:path>
              <a:path w="3044825" h="3048000">
                <a:moveTo>
                  <a:pt x="2404072" y="291655"/>
                </a:moveTo>
                <a:lnTo>
                  <a:pt x="2400668" y="289242"/>
                </a:lnTo>
                <a:lnTo>
                  <a:pt x="2394737" y="279400"/>
                </a:lnTo>
                <a:lnTo>
                  <a:pt x="2389162" y="279400"/>
                </a:lnTo>
                <a:lnTo>
                  <a:pt x="2396718" y="286664"/>
                </a:lnTo>
                <a:lnTo>
                  <a:pt x="2393912" y="284835"/>
                </a:lnTo>
                <a:lnTo>
                  <a:pt x="2386088" y="279717"/>
                </a:lnTo>
                <a:lnTo>
                  <a:pt x="2392134" y="283870"/>
                </a:lnTo>
                <a:lnTo>
                  <a:pt x="2398268" y="288150"/>
                </a:lnTo>
                <a:lnTo>
                  <a:pt x="2402395" y="292100"/>
                </a:lnTo>
                <a:lnTo>
                  <a:pt x="2401405" y="290487"/>
                </a:lnTo>
                <a:lnTo>
                  <a:pt x="2404046" y="292417"/>
                </a:lnTo>
                <a:lnTo>
                  <a:pt x="2404072" y="291655"/>
                </a:lnTo>
                <a:close/>
              </a:path>
              <a:path w="3044825" h="3048000">
                <a:moveTo>
                  <a:pt x="2555913" y="427012"/>
                </a:moveTo>
                <a:lnTo>
                  <a:pt x="2555900" y="425069"/>
                </a:lnTo>
                <a:lnTo>
                  <a:pt x="2545499" y="415493"/>
                </a:lnTo>
                <a:lnTo>
                  <a:pt x="2538717" y="409689"/>
                </a:lnTo>
                <a:lnTo>
                  <a:pt x="2537676" y="409486"/>
                </a:lnTo>
                <a:lnTo>
                  <a:pt x="2544534" y="416725"/>
                </a:lnTo>
                <a:lnTo>
                  <a:pt x="2548356" y="419862"/>
                </a:lnTo>
                <a:lnTo>
                  <a:pt x="2552141" y="423913"/>
                </a:lnTo>
                <a:lnTo>
                  <a:pt x="2555913" y="427012"/>
                </a:lnTo>
                <a:close/>
              </a:path>
              <a:path w="3044825" h="3048000">
                <a:moveTo>
                  <a:pt x="3037624" y="1587500"/>
                </a:moveTo>
                <a:lnTo>
                  <a:pt x="3037217" y="1574800"/>
                </a:lnTo>
                <a:lnTo>
                  <a:pt x="3036290" y="1574800"/>
                </a:lnTo>
                <a:lnTo>
                  <a:pt x="3036290" y="1600200"/>
                </a:lnTo>
                <a:lnTo>
                  <a:pt x="3034703" y="1587500"/>
                </a:lnTo>
                <a:lnTo>
                  <a:pt x="3032836" y="1600200"/>
                </a:lnTo>
                <a:lnTo>
                  <a:pt x="3030677" y="1600200"/>
                </a:lnTo>
                <a:lnTo>
                  <a:pt x="3028213" y="1612900"/>
                </a:lnTo>
                <a:lnTo>
                  <a:pt x="3025152" y="1625600"/>
                </a:lnTo>
                <a:lnTo>
                  <a:pt x="3022130" y="1638300"/>
                </a:lnTo>
                <a:lnTo>
                  <a:pt x="3019336" y="1651000"/>
                </a:lnTo>
                <a:lnTo>
                  <a:pt x="3017151" y="1651000"/>
                </a:lnTo>
                <a:lnTo>
                  <a:pt x="3016910" y="1663700"/>
                </a:lnTo>
                <a:lnTo>
                  <a:pt x="3016313" y="1676400"/>
                </a:lnTo>
                <a:lnTo>
                  <a:pt x="3015424" y="1676400"/>
                </a:lnTo>
                <a:lnTo>
                  <a:pt x="3013926" y="1689100"/>
                </a:lnTo>
                <a:lnTo>
                  <a:pt x="3012109" y="1701800"/>
                </a:lnTo>
                <a:lnTo>
                  <a:pt x="3004108" y="1752600"/>
                </a:lnTo>
                <a:lnTo>
                  <a:pt x="2999816" y="1765300"/>
                </a:lnTo>
                <a:lnTo>
                  <a:pt x="2996006" y="1790700"/>
                </a:lnTo>
                <a:lnTo>
                  <a:pt x="2993440" y="1816100"/>
                </a:lnTo>
                <a:lnTo>
                  <a:pt x="2991840" y="1828800"/>
                </a:lnTo>
                <a:lnTo>
                  <a:pt x="2991840" y="1816100"/>
                </a:lnTo>
                <a:lnTo>
                  <a:pt x="2991040" y="1816100"/>
                </a:lnTo>
                <a:lnTo>
                  <a:pt x="2990126" y="1828800"/>
                </a:lnTo>
                <a:lnTo>
                  <a:pt x="2987471" y="1841500"/>
                </a:lnTo>
                <a:lnTo>
                  <a:pt x="2983026" y="1866900"/>
                </a:lnTo>
                <a:lnTo>
                  <a:pt x="2976753" y="1892300"/>
                </a:lnTo>
                <a:lnTo>
                  <a:pt x="2977121" y="1892300"/>
                </a:lnTo>
                <a:lnTo>
                  <a:pt x="2972778" y="1905000"/>
                </a:lnTo>
                <a:lnTo>
                  <a:pt x="2968002" y="1917700"/>
                </a:lnTo>
                <a:lnTo>
                  <a:pt x="2963164" y="1943100"/>
                </a:lnTo>
                <a:lnTo>
                  <a:pt x="2958655" y="1955800"/>
                </a:lnTo>
                <a:lnTo>
                  <a:pt x="2954248" y="1968500"/>
                </a:lnTo>
                <a:lnTo>
                  <a:pt x="2949511" y="1981200"/>
                </a:lnTo>
                <a:lnTo>
                  <a:pt x="2944558" y="1993900"/>
                </a:lnTo>
                <a:lnTo>
                  <a:pt x="2939491" y="2006600"/>
                </a:lnTo>
                <a:lnTo>
                  <a:pt x="2934398" y="2032000"/>
                </a:lnTo>
                <a:lnTo>
                  <a:pt x="2929064" y="2044700"/>
                </a:lnTo>
                <a:lnTo>
                  <a:pt x="2923260" y="2057400"/>
                </a:lnTo>
                <a:lnTo>
                  <a:pt x="2916771" y="2070100"/>
                </a:lnTo>
                <a:lnTo>
                  <a:pt x="2909976" y="2082800"/>
                </a:lnTo>
                <a:lnTo>
                  <a:pt x="2902699" y="2108200"/>
                </a:lnTo>
                <a:lnTo>
                  <a:pt x="2895435" y="2119592"/>
                </a:lnTo>
                <a:lnTo>
                  <a:pt x="2895435" y="2133600"/>
                </a:lnTo>
                <a:lnTo>
                  <a:pt x="2891345" y="2146300"/>
                </a:lnTo>
                <a:lnTo>
                  <a:pt x="2888259" y="2146300"/>
                </a:lnTo>
                <a:lnTo>
                  <a:pt x="2883090" y="2159000"/>
                </a:lnTo>
                <a:lnTo>
                  <a:pt x="2893415" y="2133600"/>
                </a:lnTo>
                <a:lnTo>
                  <a:pt x="2895435" y="2133600"/>
                </a:lnTo>
                <a:lnTo>
                  <a:pt x="2895435" y="2119592"/>
                </a:lnTo>
                <a:lnTo>
                  <a:pt x="2894596" y="2120900"/>
                </a:lnTo>
                <a:lnTo>
                  <a:pt x="2886519" y="2143048"/>
                </a:lnTo>
                <a:lnTo>
                  <a:pt x="2884741" y="2146300"/>
                </a:lnTo>
                <a:lnTo>
                  <a:pt x="2879788" y="2159000"/>
                </a:lnTo>
                <a:lnTo>
                  <a:pt x="2871927" y="2171700"/>
                </a:lnTo>
                <a:lnTo>
                  <a:pt x="2873070" y="2171700"/>
                </a:lnTo>
                <a:lnTo>
                  <a:pt x="2878150" y="2165248"/>
                </a:lnTo>
                <a:lnTo>
                  <a:pt x="2875140" y="2171700"/>
                </a:lnTo>
                <a:lnTo>
                  <a:pt x="2868498" y="2184400"/>
                </a:lnTo>
                <a:lnTo>
                  <a:pt x="2861221" y="2197100"/>
                </a:lnTo>
                <a:lnTo>
                  <a:pt x="2853626" y="2209800"/>
                </a:lnTo>
                <a:lnTo>
                  <a:pt x="2846044" y="2235200"/>
                </a:lnTo>
                <a:lnTo>
                  <a:pt x="2838450" y="2247900"/>
                </a:lnTo>
                <a:lnTo>
                  <a:pt x="2830525" y="2260600"/>
                </a:lnTo>
                <a:lnTo>
                  <a:pt x="2815539" y="2286000"/>
                </a:lnTo>
                <a:lnTo>
                  <a:pt x="2808948" y="2298700"/>
                </a:lnTo>
                <a:lnTo>
                  <a:pt x="2803118" y="2298700"/>
                </a:lnTo>
                <a:lnTo>
                  <a:pt x="2798127" y="2311400"/>
                </a:lnTo>
                <a:lnTo>
                  <a:pt x="2794063" y="2311400"/>
                </a:lnTo>
                <a:lnTo>
                  <a:pt x="2786088" y="2324100"/>
                </a:lnTo>
                <a:lnTo>
                  <a:pt x="2789707" y="2324100"/>
                </a:lnTo>
                <a:lnTo>
                  <a:pt x="2781744" y="2336800"/>
                </a:lnTo>
                <a:lnTo>
                  <a:pt x="2774505" y="2349500"/>
                </a:lnTo>
                <a:lnTo>
                  <a:pt x="2771051" y="2362200"/>
                </a:lnTo>
                <a:lnTo>
                  <a:pt x="2761157" y="2374900"/>
                </a:lnTo>
                <a:lnTo>
                  <a:pt x="2753182" y="2387600"/>
                </a:lnTo>
                <a:lnTo>
                  <a:pt x="2748648" y="2387600"/>
                </a:lnTo>
                <a:lnTo>
                  <a:pt x="2754896" y="2374900"/>
                </a:lnTo>
                <a:lnTo>
                  <a:pt x="2758706" y="2362200"/>
                </a:lnTo>
                <a:lnTo>
                  <a:pt x="2750210" y="2374900"/>
                </a:lnTo>
                <a:lnTo>
                  <a:pt x="2741066" y="2387600"/>
                </a:lnTo>
                <a:lnTo>
                  <a:pt x="2731681" y="2400300"/>
                </a:lnTo>
                <a:lnTo>
                  <a:pt x="2722524" y="2413000"/>
                </a:lnTo>
                <a:lnTo>
                  <a:pt x="2713774" y="2425700"/>
                </a:lnTo>
                <a:lnTo>
                  <a:pt x="2705912" y="2438400"/>
                </a:lnTo>
                <a:lnTo>
                  <a:pt x="2699588" y="2451100"/>
                </a:lnTo>
                <a:lnTo>
                  <a:pt x="2701023" y="2451100"/>
                </a:lnTo>
                <a:lnTo>
                  <a:pt x="2694622" y="2463800"/>
                </a:lnTo>
                <a:lnTo>
                  <a:pt x="2681363" y="2476500"/>
                </a:lnTo>
                <a:lnTo>
                  <a:pt x="2667584" y="2489200"/>
                </a:lnTo>
                <a:lnTo>
                  <a:pt x="2653119" y="2514600"/>
                </a:lnTo>
                <a:lnTo>
                  <a:pt x="2638577" y="2527300"/>
                </a:lnTo>
                <a:lnTo>
                  <a:pt x="2623705" y="2540000"/>
                </a:lnTo>
                <a:lnTo>
                  <a:pt x="2577528" y="2590800"/>
                </a:lnTo>
                <a:lnTo>
                  <a:pt x="2545994" y="2616200"/>
                </a:lnTo>
                <a:lnTo>
                  <a:pt x="2530640" y="2641600"/>
                </a:lnTo>
                <a:lnTo>
                  <a:pt x="2515197" y="2654300"/>
                </a:lnTo>
                <a:lnTo>
                  <a:pt x="2499982" y="2667000"/>
                </a:lnTo>
                <a:lnTo>
                  <a:pt x="2485288" y="2679700"/>
                </a:lnTo>
                <a:lnTo>
                  <a:pt x="2481910" y="2679700"/>
                </a:lnTo>
                <a:lnTo>
                  <a:pt x="2477287" y="2692400"/>
                </a:lnTo>
                <a:lnTo>
                  <a:pt x="2472956" y="2692400"/>
                </a:lnTo>
                <a:lnTo>
                  <a:pt x="2457894" y="2705100"/>
                </a:lnTo>
                <a:lnTo>
                  <a:pt x="2451658" y="2705100"/>
                </a:lnTo>
                <a:lnTo>
                  <a:pt x="2446007" y="2717800"/>
                </a:lnTo>
                <a:lnTo>
                  <a:pt x="2430322" y="2717800"/>
                </a:lnTo>
                <a:lnTo>
                  <a:pt x="2424823" y="2730500"/>
                </a:lnTo>
                <a:lnTo>
                  <a:pt x="2418740" y="2730500"/>
                </a:lnTo>
                <a:lnTo>
                  <a:pt x="2411793" y="2743200"/>
                </a:lnTo>
                <a:lnTo>
                  <a:pt x="2403741" y="2743200"/>
                </a:lnTo>
                <a:lnTo>
                  <a:pt x="2394483" y="2755900"/>
                </a:lnTo>
                <a:lnTo>
                  <a:pt x="2383752" y="2755900"/>
                </a:lnTo>
                <a:lnTo>
                  <a:pt x="2371344" y="2768600"/>
                </a:lnTo>
                <a:lnTo>
                  <a:pt x="2362670" y="2768600"/>
                </a:lnTo>
                <a:lnTo>
                  <a:pt x="2349716" y="2781300"/>
                </a:lnTo>
                <a:lnTo>
                  <a:pt x="2335428" y="2794000"/>
                </a:lnTo>
                <a:lnTo>
                  <a:pt x="2320379" y="2806700"/>
                </a:lnTo>
                <a:lnTo>
                  <a:pt x="2322499" y="2794000"/>
                </a:lnTo>
                <a:lnTo>
                  <a:pt x="2311565" y="2806700"/>
                </a:lnTo>
                <a:lnTo>
                  <a:pt x="2307094" y="2806700"/>
                </a:lnTo>
                <a:lnTo>
                  <a:pt x="2284565" y="2819400"/>
                </a:lnTo>
                <a:lnTo>
                  <a:pt x="2261019" y="2832100"/>
                </a:lnTo>
                <a:lnTo>
                  <a:pt x="2255748" y="2832100"/>
                </a:lnTo>
                <a:lnTo>
                  <a:pt x="2251684" y="2844800"/>
                </a:lnTo>
                <a:lnTo>
                  <a:pt x="2246630" y="2844800"/>
                </a:lnTo>
                <a:lnTo>
                  <a:pt x="2238108" y="2857500"/>
                </a:lnTo>
                <a:lnTo>
                  <a:pt x="2223630" y="2857500"/>
                </a:lnTo>
                <a:lnTo>
                  <a:pt x="2210739" y="2870200"/>
                </a:lnTo>
                <a:lnTo>
                  <a:pt x="2198116" y="2870200"/>
                </a:lnTo>
                <a:lnTo>
                  <a:pt x="2190927" y="2882900"/>
                </a:lnTo>
                <a:lnTo>
                  <a:pt x="2177199" y="2882900"/>
                </a:lnTo>
                <a:lnTo>
                  <a:pt x="2167064" y="2895600"/>
                </a:lnTo>
                <a:lnTo>
                  <a:pt x="2150541" y="2895600"/>
                </a:lnTo>
                <a:lnTo>
                  <a:pt x="2162467" y="2882900"/>
                </a:lnTo>
                <a:lnTo>
                  <a:pt x="2146871" y="2895600"/>
                </a:lnTo>
                <a:lnTo>
                  <a:pt x="2132380" y="2895600"/>
                </a:lnTo>
                <a:lnTo>
                  <a:pt x="2118893" y="2908300"/>
                </a:lnTo>
                <a:lnTo>
                  <a:pt x="2106320" y="2908300"/>
                </a:lnTo>
                <a:lnTo>
                  <a:pt x="2062772" y="2933700"/>
                </a:lnTo>
                <a:lnTo>
                  <a:pt x="2052866" y="2933700"/>
                </a:lnTo>
                <a:lnTo>
                  <a:pt x="2047240" y="2946400"/>
                </a:lnTo>
                <a:lnTo>
                  <a:pt x="2032533" y="2946400"/>
                </a:lnTo>
                <a:lnTo>
                  <a:pt x="2045449" y="2933700"/>
                </a:lnTo>
                <a:lnTo>
                  <a:pt x="2044471" y="2933700"/>
                </a:lnTo>
                <a:lnTo>
                  <a:pt x="2027491" y="2946400"/>
                </a:lnTo>
                <a:lnTo>
                  <a:pt x="2027059" y="2946400"/>
                </a:lnTo>
                <a:lnTo>
                  <a:pt x="2014651" y="2959100"/>
                </a:lnTo>
                <a:lnTo>
                  <a:pt x="2001837" y="2959100"/>
                </a:lnTo>
                <a:lnTo>
                  <a:pt x="2016810" y="2946400"/>
                </a:lnTo>
                <a:lnTo>
                  <a:pt x="1995462" y="2946400"/>
                </a:lnTo>
                <a:lnTo>
                  <a:pt x="1987765" y="2959100"/>
                </a:lnTo>
                <a:lnTo>
                  <a:pt x="1990890" y="2959100"/>
                </a:lnTo>
                <a:lnTo>
                  <a:pt x="1980539" y="2971800"/>
                </a:lnTo>
                <a:lnTo>
                  <a:pt x="1923364" y="2971800"/>
                </a:lnTo>
                <a:lnTo>
                  <a:pt x="1914372" y="2984500"/>
                </a:lnTo>
                <a:lnTo>
                  <a:pt x="1863458" y="2984500"/>
                </a:lnTo>
                <a:lnTo>
                  <a:pt x="1853336" y="2997200"/>
                </a:lnTo>
                <a:lnTo>
                  <a:pt x="1816087" y="2997200"/>
                </a:lnTo>
                <a:lnTo>
                  <a:pt x="1802003" y="3009900"/>
                </a:lnTo>
                <a:lnTo>
                  <a:pt x="1782864" y="3009900"/>
                </a:lnTo>
                <a:lnTo>
                  <a:pt x="1783029" y="3009760"/>
                </a:lnTo>
                <a:lnTo>
                  <a:pt x="1782660" y="3009900"/>
                </a:lnTo>
                <a:lnTo>
                  <a:pt x="1773224" y="3009900"/>
                </a:lnTo>
                <a:lnTo>
                  <a:pt x="1756168" y="3009900"/>
                </a:lnTo>
                <a:lnTo>
                  <a:pt x="1749234" y="3022600"/>
                </a:lnTo>
                <a:lnTo>
                  <a:pt x="1765109" y="3016567"/>
                </a:lnTo>
                <a:lnTo>
                  <a:pt x="1757768" y="3022600"/>
                </a:lnTo>
                <a:lnTo>
                  <a:pt x="1749234" y="3022600"/>
                </a:lnTo>
                <a:lnTo>
                  <a:pt x="1709229" y="3022600"/>
                </a:lnTo>
                <a:lnTo>
                  <a:pt x="1728520" y="3009900"/>
                </a:lnTo>
                <a:lnTo>
                  <a:pt x="1715160" y="3009900"/>
                </a:lnTo>
                <a:lnTo>
                  <a:pt x="1702396" y="3022600"/>
                </a:lnTo>
                <a:lnTo>
                  <a:pt x="1595081" y="3022600"/>
                </a:lnTo>
                <a:lnTo>
                  <a:pt x="1579956" y="3022600"/>
                </a:lnTo>
                <a:lnTo>
                  <a:pt x="1520456" y="3022600"/>
                </a:lnTo>
                <a:lnTo>
                  <a:pt x="1519478" y="3035300"/>
                </a:lnTo>
                <a:lnTo>
                  <a:pt x="1485226" y="3035300"/>
                </a:lnTo>
                <a:lnTo>
                  <a:pt x="1459788" y="3022600"/>
                </a:lnTo>
                <a:lnTo>
                  <a:pt x="1351622" y="3022600"/>
                </a:lnTo>
                <a:lnTo>
                  <a:pt x="1344091" y="3009900"/>
                </a:lnTo>
                <a:lnTo>
                  <a:pt x="1242377" y="3009900"/>
                </a:lnTo>
                <a:lnTo>
                  <a:pt x="1242695" y="2997200"/>
                </a:lnTo>
                <a:lnTo>
                  <a:pt x="1167079" y="2997200"/>
                </a:lnTo>
                <a:lnTo>
                  <a:pt x="1144968" y="2984500"/>
                </a:lnTo>
                <a:lnTo>
                  <a:pt x="1147241" y="2984500"/>
                </a:lnTo>
                <a:lnTo>
                  <a:pt x="1132611" y="2971800"/>
                </a:lnTo>
                <a:lnTo>
                  <a:pt x="1098664" y="2971800"/>
                </a:lnTo>
                <a:lnTo>
                  <a:pt x="1088390" y="2959100"/>
                </a:lnTo>
                <a:lnTo>
                  <a:pt x="1065580" y="2959100"/>
                </a:lnTo>
                <a:lnTo>
                  <a:pt x="1051801" y="2946400"/>
                </a:lnTo>
                <a:lnTo>
                  <a:pt x="1053833" y="2959100"/>
                </a:lnTo>
                <a:lnTo>
                  <a:pt x="1047115" y="2959100"/>
                </a:lnTo>
                <a:lnTo>
                  <a:pt x="1032065" y="2946400"/>
                </a:lnTo>
                <a:lnTo>
                  <a:pt x="1033856" y="2946400"/>
                </a:lnTo>
                <a:lnTo>
                  <a:pt x="1019352" y="2939732"/>
                </a:lnTo>
                <a:lnTo>
                  <a:pt x="1019352" y="2946400"/>
                </a:lnTo>
                <a:lnTo>
                  <a:pt x="1009065" y="2946400"/>
                </a:lnTo>
                <a:lnTo>
                  <a:pt x="1000569" y="2933700"/>
                </a:lnTo>
                <a:lnTo>
                  <a:pt x="1004925" y="2933700"/>
                </a:lnTo>
                <a:lnTo>
                  <a:pt x="1019352" y="2946400"/>
                </a:lnTo>
                <a:lnTo>
                  <a:pt x="1019352" y="2939732"/>
                </a:lnTo>
                <a:lnTo>
                  <a:pt x="1006246" y="2933700"/>
                </a:lnTo>
                <a:lnTo>
                  <a:pt x="978649" y="2921000"/>
                </a:lnTo>
                <a:lnTo>
                  <a:pt x="951052" y="2908300"/>
                </a:lnTo>
                <a:lnTo>
                  <a:pt x="957922" y="2921000"/>
                </a:lnTo>
                <a:lnTo>
                  <a:pt x="951839" y="2921000"/>
                </a:lnTo>
                <a:lnTo>
                  <a:pt x="942657" y="2908300"/>
                </a:lnTo>
                <a:lnTo>
                  <a:pt x="933526" y="2908300"/>
                </a:lnTo>
                <a:lnTo>
                  <a:pt x="897445" y="2895600"/>
                </a:lnTo>
                <a:lnTo>
                  <a:pt x="894791" y="2895600"/>
                </a:lnTo>
                <a:lnTo>
                  <a:pt x="884580" y="2882900"/>
                </a:lnTo>
                <a:lnTo>
                  <a:pt x="878471" y="2882900"/>
                </a:lnTo>
                <a:lnTo>
                  <a:pt x="861695" y="2870200"/>
                </a:lnTo>
                <a:lnTo>
                  <a:pt x="845019" y="2870200"/>
                </a:lnTo>
                <a:lnTo>
                  <a:pt x="828357" y="2857500"/>
                </a:lnTo>
                <a:lnTo>
                  <a:pt x="821804" y="2857500"/>
                </a:lnTo>
                <a:lnTo>
                  <a:pt x="811936" y="2844800"/>
                </a:lnTo>
                <a:lnTo>
                  <a:pt x="805167" y="2844800"/>
                </a:lnTo>
                <a:lnTo>
                  <a:pt x="791337" y="2832100"/>
                </a:lnTo>
                <a:lnTo>
                  <a:pt x="775982" y="2819400"/>
                </a:lnTo>
                <a:lnTo>
                  <a:pt x="742099" y="2806700"/>
                </a:lnTo>
                <a:lnTo>
                  <a:pt x="724662" y="2794000"/>
                </a:lnTo>
                <a:lnTo>
                  <a:pt x="706958" y="2781300"/>
                </a:lnTo>
                <a:lnTo>
                  <a:pt x="689495" y="2768600"/>
                </a:lnTo>
                <a:lnTo>
                  <a:pt x="672807" y="2768600"/>
                </a:lnTo>
                <a:lnTo>
                  <a:pt x="670255" y="2755900"/>
                </a:lnTo>
                <a:lnTo>
                  <a:pt x="655828" y="2755900"/>
                </a:lnTo>
                <a:lnTo>
                  <a:pt x="625830" y="2730500"/>
                </a:lnTo>
                <a:lnTo>
                  <a:pt x="597103" y="2705100"/>
                </a:lnTo>
                <a:lnTo>
                  <a:pt x="566686" y="2679700"/>
                </a:lnTo>
                <a:lnTo>
                  <a:pt x="558825" y="2679700"/>
                </a:lnTo>
                <a:lnTo>
                  <a:pt x="550710" y="2667000"/>
                </a:lnTo>
                <a:lnTo>
                  <a:pt x="542277" y="2667000"/>
                </a:lnTo>
                <a:lnTo>
                  <a:pt x="533514" y="2654300"/>
                </a:lnTo>
                <a:lnTo>
                  <a:pt x="527799" y="2654300"/>
                </a:lnTo>
                <a:lnTo>
                  <a:pt x="522033" y="2641600"/>
                </a:lnTo>
                <a:lnTo>
                  <a:pt x="516343" y="2641600"/>
                </a:lnTo>
                <a:lnTo>
                  <a:pt x="510882" y="2628900"/>
                </a:lnTo>
                <a:lnTo>
                  <a:pt x="499960" y="2616200"/>
                </a:lnTo>
                <a:lnTo>
                  <a:pt x="505129" y="2628087"/>
                </a:lnTo>
                <a:lnTo>
                  <a:pt x="482663" y="2616200"/>
                </a:lnTo>
                <a:lnTo>
                  <a:pt x="463105" y="2590800"/>
                </a:lnTo>
                <a:lnTo>
                  <a:pt x="460857" y="2590800"/>
                </a:lnTo>
                <a:lnTo>
                  <a:pt x="457276" y="2578100"/>
                </a:lnTo>
                <a:lnTo>
                  <a:pt x="448830" y="2578100"/>
                </a:lnTo>
                <a:lnTo>
                  <a:pt x="439140" y="2565400"/>
                </a:lnTo>
                <a:lnTo>
                  <a:pt x="428409" y="2552700"/>
                </a:lnTo>
                <a:lnTo>
                  <a:pt x="416890" y="2540000"/>
                </a:lnTo>
                <a:lnTo>
                  <a:pt x="391617" y="2512809"/>
                </a:lnTo>
                <a:lnTo>
                  <a:pt x="392633" y="2514600"/>
                </a:lnTo>
                <a:lnTo>
                  <a:pt x="400227" y="2527300"/>
                </a:lnTo>
                <a:lnTo>
                  <a:pt x="390461" y="2511564"/>
                </a:lnTo>
                <a:lnTo>
                  <a:pt x="381444" y="2501900"/>
                </a:lnTo>
                <a:lnTo>
                  <a:pt x="382358" y="2501900"/>
                </a:lnTo>
                <a:lnTo>
                  <a:pt x="373773" y="2489200"/>
                </a:lnTo>
                <a:lnTo>
                  <a:pt x="364896" y="2476500"/>
                </a:lnTo>
                <a:lnTo>
                  <a:pt x="347357" y="2451100"/>
                </a:lnTo>
                <a:lnTo>
                  <a:pt x="338810" y="2438400"/>
                </a:lnTo>
                <a:lnTo>
                  <a:pt x="330682" y="2438400"/>
                </a:lnTo>
                <a:lnTo>
                  <a:pt x="323215" y="2425700"/>
                </a:lnTo>
                <a:lnTo>
                  <a:pt x="316966" y="2413000"/>
                </a:lnTo>
                <a:lnTo>
                  <a:pt x="307695" y="2413000"/>
                </a:lnTo>
                <a:lnTo>
                  <a:pt x="305066" y="2400300"/>
                </a:lnTo>
                <a:lnTo>
                  <a:pt x="299275" y="2394826"/>
                </a:lnTo>
                <a:lnTo>
                  <a:pt x="301066" y="2400300"/>
                </a:lnTo>
                <a:lnTo>
                  <a:pt x="295592" y="2391346"/>
                </a:lnTo>
                <a:lnTo>
                  <a:pt x="291642" y="2387600"/>
                </a:lnTo>
                <a:lnTo>
                  <a:pt x="293306" y="2387600"/>
                </a:lnTo>
                <a:lnTo>
                  <a:pt x="285559" y="2374900"/>
                </a:lnTo>
                <a:lnTo>
                  <a:pt x="274015" y="2362200"/>
                </a:lnTo>
                <a:lnTo>
                  <a:pt x="260908" y="2349500"/>
                </a:lnTo>
                <a:lnTo>
                  <a:pt x="240766" y="2311400"/>
                </a:lnTo>
                <a:lnTo>
                  <a:pt x="233400" y="2298700"/>
                </a:lnTo>
                <a:lnTo>
                  <a:pt x="228803" y="2286000"/>
                </a:lnTo>
                <a:lnTo>
                  <a:pt x="227876" y="2286000"/>
                </a:lnTo>
                <a:lnTo>
                  <a:pt x="231546" y="2298700"/>
                </a:lnTo>
                <a:lnTo>
                  <a:pt x="204812" y="2247900"/>
                </a:lnTo>
                <a:lnTo>
                  <a:pt x="207835" y="2247900"/>
                </a:lnTo>
                <a:lnTo>
                  <a:pt x="198589" y="2235200"/>
                </a:lnTo>
                <a:lnTo>
                  <a:pt x="189687" y="2222500"/>
                </a:lnTo>
                <a:lnTo>
                  <a:pt x="180911" y="2197100"/>
                </a:lnTo>
                <a:lnTo>
                  <a:pt x="172046" y="2184400"/>
                </a:lnTo>
                <a:lnTo>
                  <a:pt x="166992" y="2184400"/>
                </a:lnTo>
                <a:lnTo>
                  <a:pt x="160489" y="2171700"/>
                </a:lnTo>
                <a:lnTo>
                  <a:pt x="148767" y="2146300"/>
                </a:lnTo>
                <a:lnTo>
                  <a:pt x="151650" y="2146300"/>
                </a:lnTo>
                <a:lnTo>
                  <a:pt x="152488" y="2146300"/>
                </a:lnTo>
                <a:lnTo>
                  <a:pt x="156210" y="2146300"/>
                </a:lnTo>
                <a:lnTo>
                  <a:pt x="152984" y="2133600"/>
                </a:lnTo>
                <a:lnTo>
                  <a:pt x="149555" y="2133600"/>
                </a:lnTo>
                <a:lnTo>
                  <a:pt x="146951" y="2125129"/>
                </a:lnTo>
                <a:lnTo>
                  <a:pt x="146951" y="2133600"/>
                </a:lnTo>
                <a:lnTo>
                  <a:pt x="146583" y="2133600"/>
                </a:lnTo>
                <a:lnTo>
                  <a:pt x="142811" y="2133600"/>
                </a:lnTo>
                <a:lnTo>
                  <a:pt x="138023" y="2120900"/>
                </a:lnTo>
                <a:lnTo>
                  <a:pt x="133426" y="2108200"/>
                </a:lnTo>
                <a:lnTo>
                  <a:pt x="133870" y="2108200"/>
                </a:lnTo>
                <a:lnTo>
                  <a:pt x="138391" y="2120900"/>
                </a:lnTo>
                <a:lnTo>
                  <a:pt x="142430" y="2120900"/>
                </a:lnTo>
                <a:lnTo>
                  <a:pt x="146951" y="2133600"/>
                </a:lnTo>
                <a:lnTo>
                  <a:pt x="146951" y="2125129"/>
                </a:lnTo>
                <a:lnTo>
                  <a:pt x="129616" y="2082800"/>
                </a:lnTo>
                <a:lnTo>
                  <a:pt x="128003" y="2080094"/>
                </a:lnTo>
                <a:lnTo>
                  <a:pt x="127266" y="2075865"/>
                </a:lnTo>
                <a:lnTo>
                  <a:pt x="127266" y="2078863"/>
                </a:lnTo>
                <a:lnTo>
                  <a:pt x="122021" y="2070100"/>
                </a:lnTo>
                <a:lnTo>
                  <a:pt x="120307" y="2065210"/>
                </a:lnTo>
                <a:lnTo>
                  <a:pt x="120586" y="2070100"/>
                </a:lnTo>
                <a:lnTo>
                  <a:pt x="115531" y="2057400"/>
                </a:lnTo>
                <a:lnTo>
                  <a:pt x="111874" y="2044700"/>
                </a:lnTo>
                <a:lnTo>
                  <a:pt x="110769" y="2040153"/>
                </a:lnTo>
                <a:lnTo>
                  <a:pt x="113753" y="2044700"/>
                </a:lnTo>
                <a:lnTo>
                  <a:pt x="116776" y="2044700"/>
                </a:lnTo>
                <a:lnTo>
                  <a:pt x="120637" y="2057400"/>
                </a:lnTo>
                <a:lnTo>
                  <a:pt x="124574" y="2070100"/>
                </a:lnTo>
                <a:lnTo>
                  <a:pt x="127266" y="2078863"/>
                </a:lnTo>
                <a:lnTo>
                  <a:pt x="127266" y="2075865"/>
                </a:lnTo>
                <a:lnTo>
                  <a:pt x="126263" y="2070100"/>
                </a:lnTo>
                <a:lnTo>
                  <a:pt x="116370" y="2032000"/>
                </a:lnTo>
                <a:lnTo>
                  <a:pt x="104343" y="1993900"/>
                </a:lnTo>
                <a:lnTo>
                  <a:pt x="100037" y="1981200"/>
                </a:lnTo>
                <a:lnTo>
                  <a:pt x="103962" y="1993900"/>
                </a:lnTo>
                <a:lnTo>
                  <a:pt x="109512" y="2019300"/>
                </a:lnTo>
                <a:lnTo>
                  <a:pt x="111594" y="2032000"/>
                </a:lnTo>
                <a:lnTo>
                  <a:pt x="105117" y="2019300"/>
                </a:lnTo>
                <a:lnTo>
                  <a:pt x="102120" y="2019300"/>
                </a:lnTo>
                <a:lnTo>
                  <a:pt x="98221" y="2006600"/>
                </a:lnTo>
                <a:lnTo>
                  <a:pt x="93256" y="1993900"/>
                </a:lnTo>
                <a:lnTo>
                  <a:pt x="87071" y="1968500"/>
                </a:lnTo>
                <a:lnTo>
                  <a:pt x="87414" y="1968500"/>
                </a:lnTo>
                <a:lnTo>
                  <a:pt x="84823" y="1955800"/>
                </a:lnTo>
                <a:lnTo>
                  <a:pt x="80124" y="1943100"/>
                </a:lnTo>
                <a:lnTo>
                  <a:pt x="77139" y="1930400"/>
                </a:lnTo>
                <a:lnTo>
                  <a:pt x="74168" y="1917700"/>
                </a:lnTo>
                <a:lnTo>
                  <a:pt x="78562" y="1917700"/>
                </a:lnTo>
                <a:lnTo>
                  <a:pt x="72580" y="1905000"/>
                </a:lnTo>
                <a:lnTo>
                  <a:pt x="70573" y="1892300"/>
                </a:lnTo>
                <a:lnTo>
                  <a:pt x="66763" y="1892300"/>
                </a:lnTo>
                <a:lnTo>
                  <a:pt x="64909" y="1879600"/>
                </a:lnTo>
                <a:lnTo>
                  <a:pt x="61887" y="1879600"/>
                </a:lnTo>
                <a:lnTo>
                  <a:pt x="57569" y="1854200"/>
                </a:lnTo>
                <a:lnTo>
                  <a:pt x="55791" y="1841500"/>
                </a:lnTo>
                <a:lnTo>
                  <a:pt x="55727" y="1828800"/>
                </a:lnTo>
                <a:lnTo>
                  <a:pt x="56515" y="1816100"/>
                </a:lnTo>
                <a:lnTo>
                  <a:pt x="52616" y="1803400"/>
                </a:lnTo>
                <a:lnTo>
                  <a:pt x="52425" y="1816100"/>
                </a:lnTo>
                <a:lnTo>
                  <a:pt x="51625" y="1816100"/>
                </a:lnTo>
                <a:lnTo>
                  <a:pt x="45910" y="1790700"/>
                </a:lnTo>
                <a:lnTo>
                  <a:pt x="45123" y="1790700"/>
                </a:lnTo>
                <a:lnTo>
                  <a:pt x="45123" y="1930400"/>
                </a:lnTo>
                <a:lnTo>
                  <a:pt x="44843" y="1929003"/>
                </a:lnTo>
                <a:lnTo>
                  <a:pt x="45123" y="1930400"/>
                </a:lnTo>
                <a:lnTo>
                  <a:pt x="45123" y="1790700"/>
                </a:lnTo>
                <a:lnTo>
                  <a:pt x="44577" y="1790700"/>
                </a:lnTo>
                <a:lnTo>
                  <a:pt x="41859" y="1765300"/>
                </a:lnTo>
                <a:lnTo>
                  <a:pt x="40462" y="1765300"/>
                </a:lnTo>
                <a:lnTo>
                  <a:pt x="35941" y="1727200"/>
                </a:lnTo>
                <a:lnTo>
                  <a:pt x="33350" y="1714500"/>
                </a:lnTo>
                <a:lnTo>
                  <a:pt x="30556" y="1689100"/>
                </a:lnTo>
                <a:lnTo>
                  <a:pt x="27813" y="1676400"/>
                </a:lnTo>
                <a:lnTo>
                  <a:pt x="25425" y="1651000"/>
                </a:lnTo>
                <a:lnTo>
                  <a:pt x="25349" y="1638300"/>
                </a:lnTo>
                <a:lnTo>
                  <a:pt x="25781" y="1638300"/>
                </a:lnTo>
                <a:lnTo>
                  <a:pt x="23063" y="1625600"/>
                </a:lnTo>
                <a:lnTo>
                  <a:pt x="22580" y="1612900"/>
                </a:lnTo>
                <a:lnTo>
                  <a:pt x="24307" y="1612900"/>
                </a:lnTo>
                <a:lnTo>
                  <a:pt x="22529" y="1600200"/>
                </a:lnTo>
                <a:lnTo>
                  <a:pt x="20967" y="1600200"/>
                </a:lnTo>
                <a:lnTo>
                  <a:pt x="19456" y="1587500"/>
                </a:lnTo>
                <a:lnTo>
                  <a:pt x="17868" y="1574800"/>
                </a:lnTo>
                <a:lnTo>
                  <a:pt x="16738" y="1562100"/>
                </a:lnTo>
                <a:lnTo>
                  <a:pt x="16446" y="1549400"/>
                </a:lnTo>
                <a:lnTo>
                  <a:pt x="16891" y="1536700"/>
                </a:lnTo>
                <a:lnTo>
                  <a:pt x="17970" y="1524000"/>
                </a:lnTo>
                <a:lnTo>
                  <a:pt x="18770" y="1511300"/>
                </a:lnTo>
                <a:lnTo>
                  <a:pt x="19570" y="1498600"/>
                </a:lnTo>
                <a:lnTo>
                  <a:pt x="20675" y="1485900"/>
                </a:lnTo>
                <a:lnTo>
                  <a:pt x="21209" y="1460500"/>
                </a:lnTo>
                <a:lnTo>
                  <a:pt x="21094" y="1447800"/>
                </a:lnTo>
                <a:lnTo>
                  <a:pt x="22288" y="1435100"/>
                </a:lnTo>
                <a:lnTo>
                  <a:pt x="23063" y="1435100"/>
                </a:lnTo>
                <a:lnTo>
                  <a:pt x="23812" y="1447800"/>
                </a:lnTo>
                <a:lnTo>
                  <a:pt x="24892" y="1447800"/>
                </a:lnTo>
                <a:lnTo>
                  <a:pt x="26593" y="1384300"/>
                </a:lnTo>
                <a:lnTo>
                  <a:pt x="29184" y="1333500"/>
                </a:lnTo>
                <a:lnTo>
                  <a:pt x="35928" y="1295400"/>
                </a:lnTo>
                <a:lnTo>
                  <a:pt x="38696" y="1282700"/>
                </a:lnTo>
                <a:lnTo>
                  <a:pt x="34188" y="1295400"/>
                </a:lnTo>
                <a:lnTo>
                  <a:pt x="33439" y="1282700"/>
                </a:lnTo>
                <a:lnTo>
                  <a:pt x="34290" y="1270000"/>
                </a:lnTo>
                <a:lnTo>
                  <a:pt x="35153" y="1257300"/>
                </a:lnTo>
                <a:lnTo>
                  <a:pt x="38049" y="1231900"/>
                </a:lnTo>
                <a:lnTo>
                  <a:pt x="33108" y="1257300"/>
                </a:lnTo>
                <a:lnTo>
                  <a:pt x="31089" y="1257300"/>
                </a:lnTo>
                <a:lnTo>
                  <a:pt x="29489" y="1270000"/>
                </a:lnTo>
                <a:lnTo>
                  <a:pt x="31686" y="1244600"/>
                </a:lnTo>
                <a:lnTo>
                  <a:pt x="34010" y="1231900"/>
                </a:lnTo>
                <a:lnTo>
                  <a:pt x="36626" y="1219200"/>
                </a:lnTo>
                <a:lnTo>
                  <a:pt x="39700" y="1206500"/>
                </a:lnTo>
                <a:lnTo>
                  <a:pt x="42037" y="1193800"/>
                </a:lnTo>
                <a:lnTo>
                  <a:pt x="41935" y="1206500"/>
                </a:lnTo>
                <a:lnTo>
                  <a:pt x="42430" y="1206500"/>
                </a:lnTo>
                <a:lnTo>
                  <a:pt x="42900" y="1193800"/>
                </a:lnTo>
                <a:lnTo>
                  <a:pt x="48323" y="1193800"/>
                </a:lnTo>
                <a:lnTo>
                  <a:pt x="47536" y="1206500"/>
                </a:lnTo>
                <a:lnTo>
                  <a:pt x="40093" y="1231900"/>
                </a:lnTo>
                <a:lnTo>
                  <a:pt x="39941" y="1244600"/>
                </a:lnTo>
                <a:lnTo>
                  <a:pt x="40170" y="1244600"/>
                </a:lnTo>
                <a:lnTo>
                  <a:pt x="40995" y="1257300"/>
                </a:lnTo>
                <a:lnTo>
                  <a:pt x="42926" y="1257300"/>
                </a:lnTo>
                <a:lnTo>
                  <a:pt x="43345" y="1251902"/>
                </a:lnTo>
                <a:lnTo>
                  <a:pt x="45110" y="1244523"/>
                </a:lnTo>
                <a:lnTo>
                  <a:pt x="44043" y="1247584"/>
                </a:lnTo>
                <a:lnTo>
                  <a:pt x="43637" y="1248029"/>
                </a:lnTo>
                <a:lnTo>
                  <a:pt x="43916" y="1244600"/>
                </a:lnTo>
                <a:lnTo>
                  <a:pt x="45199" y="1231900"/>
                </a:lnTo>
                <a:lnTo>
                  <a:pt x="45135" y="1244600"/>
                </a:lnTo>
                <a:lnTo>
                  <a:pt x="45974" y="1244600"/>
                </a:lnTo>
                <a:lnTo>
                  <a:pt x="46875" y="1231900"/>
                </a:lnTo>
                <a:lnTo>
                  <a:pt x="46736" y="1231900"/>
                </a:lnTo>
                <a:lnTo>
                  <a:pt x="48221" y="1219200"/>
                </a:lnTo>
                <a:lnTo>
                  <a:pt x="55714" y="1206500"/>
                </a:lnTo>
                <a:lnTo>
                  <a:pt x="54775" y="1206500"/>
                </a:lnTo>
                <a:lnTo>
                  <a:pt x="59969" y="1181100"/>
                </a:lnTo>
                <a:lnTo>
                  <a:pt x="65328" y="1168400"/>
                </a:lnTo>
                <a:lnTo>
                  <a:pt x="71031" y="1143000"/>
                </a:lnTo>
                <a:lnTo>
                  <a:pt x="77304" y="1130300"/>
                </a:lnTo>
                <a:lnTo>
                  <a:pt x="85636" y="1079500"/>
                </a:lnTo>
                <a:lnTo>
                  <a:pt x="96443" y="1041400"/>
                </a:lnTo>
                <a:lnTo>
                  <a:pt x="102704" y="1016000"/>
                </a:lnTo>
                <a:lnTo>
                  <a:pt x="104559" y="1016000"/>
                </a:lnTo>
                <a:lnTo>
                  <a:pt x="106603" y="1003300"/>
                </a:lnTo>
                <a:lnTo>
                  <a:pt x="110959" y="990600"/>
                </a:lnTo>
                <a:lnTo>
                  <a:pt x="120611" y="965200"/>
                </a:lnTo>
                <a:lnTo>
                  <a:pt x="126123" y="952500"/>
                </a:lnTo>
                <a:lnTo>
                  <a:pt x="132537" y="927100"/>
                </a:lnTo>
                <a:lnTo>
                  <a:pt x="130263" y="939800"/>
                </a:lnTo>
                <a:lnTo>
                  <a:pt x="138366" y="939800"/>
                </a:lnTo>
                <a:lnTo>
                  <a:pt x="133248" y="952500"/>
                </a:lnTo>
                <a:lnTo>
                  <a:pt x="123736" y="977480"/>
                </a:lnTo>
                <a:lnTo>
                  <a:pt x="130479" y="965200"/>
                </a:lnTo>
                <a:lnTo>
                  <a:pt x="132892" y="965200"/>
                </a:lnTo>
                <a:lnTo>
                  <a:pt x="136944" y="952500"/>
                </a:lnTo>
                <a:lnTo>
                  <a:pt x="142608" y="939800"/>
                </a:lnTo>
                <a:lnTo>
                  <a:pt x="149860" y="927100"/>
                </a:lnTo>
                <a:lnTo>
                  <a:pt x="147218" y="927100"/>
                </a:lnTo>
                <a:lnTo>
                  <a:pt x="148234" y="914400"/>
                </a:lnTo>
                <a:lnTo>
                  <a:pt x="152082" y="914400"/>
                </a:lnTo>
                <a:lnTo>
                  <a:pt x="157949" y="901700"/>
                </a:lnTo>
                <a:lnTo>
                  <a:pt x="165023" y="876300"/>
                </a:lnTo>
                <a:lnTo>
                  <a:pt x="173240" y="863600"/>
                </a:lnTo>
                <a:lnTo>
                  <a:pt x="177215" y="850900"/>
                </a:lnTo>
                <a:lnTo>
                  <a:pt x="180086" y="850900"/>
                </a:lnTo>
                <a:lnTo>
                  <a:pt x="181978" y="847039"/>
                </a:lnTo>
                <a:lnTo>
                  <a:pt x="184340" y="838200"/>
                </a:lnTo>
                <a:lnTo>
                  <a:pt x="186309" y="838200"/>
                </a:lnTo>
                <a:lnTo>
                  <a:pt x="181978" y="847039"/>
                </a:lnTo>
                <a:lnTo>
                  <a:pt x="184175" y="847039"/>
                </a:lnTo>
                <a:lnTo>
                  <a:pt x="187198" y="838200"/>
                </a:lnTo>
                <a:lnTo>
                  <a:pt x="191554" y="825500"/>
                </a:lnTo>
                <a:lnTo>
                  <a:pt x="200482" y="812800"/>
                </a:lnTo>
                <a:lnTo>
                  <a:pt x="208038" y="800100"/>
                </a:lnTo>
                <a:lnTo>
                  <a:pt x="215607" y="787400"/>
                </a:lnTo>
                <a:lnTo>
                  <a:pt x="211048" y="787400"/>
                </a:lnTo>
                <a:lnTo>
                  <a:pt x="217068" y="774700"/>
                </a:lnTo>
                <a:lnTo>
                  <a:pt x="223659" y="774700"/>
                </a:lnTo>
                <a:lnTo>
                  <a:pt x="230187" y="762000"/>
                </a:lnTo>
                <a:lnTo>
                  <a:pt x="236143" y="749300"/>
                </a:lnTo>
                <a:lnTo>
                  <a:pt x="240792" y="736600"/>
                </a:lnTo>
                <a:lnTo>
                  <a:pt x="242735" y="736600"/>
                </a:lnTo>
                <a:lnTo>
                  <a:pt x="237185" y="749300"/>
                </a:lnTo>
                <a:lnTo>
                  <a:pt x="245579" y="736600"/>
                </a:lnTo>
                <a:lnTo>
                  <a:pt x="270802" y="698500"/>
                </a:lnTo>
                <a:lnTo>
                  <a:pt x="280606" y="685800"/>
                </a:lnTo>
                <a:lnTo>
                  <a:pt x="300799" y="660400"/>
                </a:lnTo>
                <a:lnTo>
                  <a:pt x="310553" y="635000"/>
                </a:lnTo>
                <a:lnTo>
                  <a:pt x="329463" y="609600"/>
                </a:lnTo>
                <a:lnTo>
                  <a:pt x="345211" y="596900"/>
                </a:lnTo>
                <a:lnTo>
                  <a:pt x="356247" y="571500"/>
                </a:lnTo>
                <a:lnTo>
                  <a:pt x="361975" y="571500"/>
                </a:lnTo>
                <a:lnTo>
                  <a:pt x="360476" y="580898"/>
                </a:lnTo>
                <a:lnTo>
                  <a:pt x="374789" y="558800"/>
                </a:lnTo>
                <a:lnTo>
                  <a:pt x="391617" y="533400"/>
                </a:lnTo>
                <a:lnTo>
                  <a:pt x="395909" y="527138"/>
                </a:lnTo>
                <a:lnTo>
                  <a:pt x="385318" y="549097"/>
                </a:lnTo>
                <a:lnTo>
                  <a:pt x="394436" y="535762"/>
                </a:lnTo>
                <a:lnTo>
                  <a:pt x="402742" y="524941"/>
                </a:lnTo>
                <a:lnTo>
                  <a:pt x="411060" y="515543"/>
                </a:lnTo>
                <a:lnTo>
                  <a:pt x="420217" y="506526"/>
                </a:lnTo>
                <a:lnTo>
                  <a:pt x="414147" y="509244"/>
                </a:lnTo>
                <a:lnTo>
                  <a:pt x="407835" y="511810"/>
                </a:lnTo>
                <a:lnTo>
                  <a:pt x="405676" y="512876"/>
                </a:lnTo>
                <a:lnTo>
                  <a:pt x="409016" y="508000"/>
                </a:lnTo>
                <a:lnTo>
                  <a:pt x="418084" y="495300"/>
                </a:lnTo>
                <a:lnTo>
                  <a:pt x="427164" y="482600"/>
                </a:lnTo>
                <a:lnTo>
                  <a:pt x="437007" y="482600"/>
                </a:lnTo>
                <a:lnTo>
                  <a:pt x="437921" y="495300"/>
                </a:lnTo>
                <a:lnTo>
                  <a:pt x="442239" y="495300"/>
                </a:lnTo>
                <a:lnTo>
                  <a:pt x="448437" y="482600"/>
                </a:lnTo>
                <a:lnTo>
                  <a:pt x="455231" y="482600"/>
                </a:lnTo>
                <a:lnTo>
                  <a:pt x="462800" y="469900"/>
                </a:lnTo>
                <a:lnTo>
                  <a:pt x="457339" y="469900"/>
                </a:lnTo>
                <a:lnTo>
                  <a:pt x="475907" y="444500"/>
                </a:lnTo>
                <a:lnTo>
                  <a:pt x="486587" y="444500"/>
                </a:lnTo>
                <a:lnTo>
                  <a:pt x="498576" y="431800"/>
                </a:lnTo>
                <a:lnTo>
                  <a:pt x="521081" y="419100"/>
                </a:lnTo>
                <a:lnTo>
                  <a:pt x="515150" y="419100"/>
                </a:lnTo>
                <a:lnTo>
                  <a:pt x="516623" y="406400"/>
                </a:lnTo>
                <a:lnTo>
                  <a:pt x="524383" y="406400"/>
                </a:lnTo>
                <a:lnTo>
                  <a:pt x="537349" y="393700"/>
                </a:lnTo>
                <a:lnTo>
                  <a:pt x="536752" y="393700"/>
                </a:lnTo>
                <a:lnTo>
                  <a:pt x="559409" y="381000"/>
                </a:lnTo>
                <a:lnTo>
                  <a:pt x="565188" y="368300"/>
                </a:lnTo>
                <a:lnTo>
                  <a:pt x="571093" y="368300"/>
                </a:lnTo>
                <a:lnTo>
                  <a:pt x="577062" y="355600"/>
                </a:lnTo>
                <a:lnTo>
                  <a:pt x="597369" y="355600"/>
                </a:lnTo>
                <a:lnTo>
                  <a:pt x="601789" y="342900"/>
                </a:lnTo>
                <a:lnTo>
                  <a:pt x="609346" y="342900"/>
                </a:lnTo>
                <a:lnTo>
                  <a:pt x="618947" y="330200"/>
                </a:lnTo>
                <a:lnTo>
                  <a:pt x="629716" y="330200"/>
                </a:lnTo>
                <a:lnTo>
                  <a:pt x="649732" y="317500"/>
                </a:lnTo>
                <a:lnTo>
                  <a:pt x="656577" y="304800"/>
                </a:lnTo>
                <a:lnTo>
                  <a:pt x="632891" y="317500"/>
                </a:lnTo>
                <a:lnTo>
                  <a:pt x="652919" y="304800"/>
                </a:lnTo>
                <a:lnTo>
                  <a:pt x="668108" y="292100"/>
                </a:lnTo>
                <a:lnTo>
                  <a:pt x="680224" y="279400"/>
                </a:lnTo>
                <a:lnTo>
                  <a:pt x="691032" y="279400"/>
                </a:lnTo>
                <a:lnTo>
                  <a:pt x="696328" y="266700"/>
                </a:lnTo>
                <a:lnTo>
                  <a:pt x="707072" y="266700"/>
                </a:lnTo>
                <a:lnTo>
                  <a:pt x="699338" y="272186"/>
                </a:lnTo>
                <a:lnTo>
                  <a:pt x="696150" y="275526"/>
                </a:lnTo>
                <a:lnTo>
                  <a:pt x="701535" y="274789"/>
                </a:lnTo>
                <a:lnTo>
                  <a:pt x="720852" y="262496"/>
                </a:lnTo>
                <a:lnTo>
                  <a:pt x="729767" y="254012"/>
                </a:lnTo>
                <a:lnTo>
                  <a:pt x="747102" y="243459"/>
                </a:lnTo>
                <a:lnTo>
                  <a:pt x="746099" y="242976"/>
                </a:lnTo>
                <a:lnTo>
                  <a:pt x="725944" y="254279"/>
                </a:lnTo>
                <a:lnTo>
                  <a:pt x="725182" y="253898"/>
                </a:lnTo>
                <a:lnTo>
                  <a:pt x="708101" y="265976"/>
                </a:lnTo>
                <a:lnTo>
                  <a:pt x="714248" y="254000"/>
                </a:lnTo>
                <a:lnTo>
                  <a:pt x="721563" y="254000"/>
                </a:lnTo>
                <a:lnTo>
                  <a:pt x="729907" y="241300"/>
                </a:lnTo>
                <a:lnTo>
                  <a:pt x="739571" y="241300"/>
                </a:lnTo>
                <a:lnTo>
                  <a:pt x="750887" y="228600"/>
                </a:lnTo>
                <a:lnTo>
                  <a:pt x="746125" y="241300"/>
                </a:lnTo>
                <a:lnTo>
                  <a:pt x="751471" y="241300"/>
                </a:lnTo>
                <a:lnTo>
                  <a:pt x="769239" y="228600"/>
                </a:lnTo>
                <a:lnTo>
                  <a:pt x="784618" y="215900"/>
                </a:lnTo>
                <a:lnTo>
                  <a:pt x="810399" y="203200"/>
                </a:lnTo>
                <a:lnTo>
                  <a:pt x="844905" y="177800"/>
                </a:lnTo>
                <a:lnTo>
                  <a:pt x="886447" y="152400"/>
                </a:lnTo>
                <a:lnTo>
                  <a:pt x="897699" y="152400"/>
                </a:lnTo>
                <a:lnTo>
                  <a:pt x="895096" y="154051"/>
                </a:lnTo>
                <a:lnTo>
                  <a:pt x="895096" y="165100"/>
                </a:lnTo>
                <a:lnTo>
                  <a:pt x="883119" y="171577"/>
                </a:lnTo>
                <a:lnTo>
                  <a:pt x="888390" y="165100"/>
                </a:lnTo>
                <a:lnTo>
                  <a:pt x="895096" y="165100"/>
                </a:lnTo>
                <a:lnTo>
                  <a:pt x="895096" y="154051"/>
                </a:lnTo>
                <a:lnTo>
                  <a:pt x="877658" y="165100"/>
                </a:lnTo>
                <a:lnTo>
                  <a:pt x="867333" y="177800"/>
                </a:lnTo>
                <a:lnTo>
                  <a:pt x="857148" y="177800"/>
                </a:lnTo>
                <a:lnTo>
                  <a:pt x="847128" y="190500"/>
                </a:lnTo>
                <a:lnTo>
                  <a:pt x="849820" y="190500"/>
                </a:lnTo>
                <a:lnTo>
                  <a:pt x="843038" y="200863"/>
                </a:lnTo>
                <a:lnTo>
                  <a:pt x="882535" y="177800"/>
                </a:lnTo>
                <a:lnTo>
                  <a:pt x="904684" y="177800"/>
                </a:lnTo>
                <a:lnTo>
                  <a:pt x="905865" y="165100"/>
                </a:lnTo>
                <a:lnTo>
                  <a:pt x="902614" y="165100"/>
                </a:lnTo>
                <a:lnTo>
                  <a:pt x="910996" y="152400"/>
                </a:lnTo>
                <a:lnTo>
                  <a:pt x="920076" y="152400"/>
                </a:lnTo>
                <a:lnTo>
                  <a:pt x="929868" y="139700"/>
                </a:lnTo>
                <a:lnTo>
                  <a:pt x="951382" y="139700"/>
                </a:lnTo>
                <a:lnTo>
                  <a:pt x="962825" y="127000"/>
                </a:lnTo>
                <a:lnTo>
                  <a:pt x="981697" y="127000"/>
                </a:lnTo>
                <a:lnTo>
                  <a:pt x="978916" y="139700"/>
                </a:lnTo>
                <a:lnTo>
                  <a:pt x="983716" y="127000"/>
                </a:lnTo>
                <a:lnTo>
                  <a:pt x="1001547" y="127000"/>
                </a:lnTo>
                <a:lnTo>
                  <a:pt x="1012621" y="114300"/>
                </a:lnTo>
                <a:lnTo>
                  <a:pt x="1043851" y="114300"/>
                </a:lnTo>
                <a:lnTo>
                  <a:pt x="1055344" y="101600"/>
                </a:lnTo>
                <a:lnTo>
                  <a:pt x="1078649" y="101600"/>
                </a:lnTo>
                <a:lnTo>
                  <a:pt x="1091488" y="88900"/>
                </a:lnTo>
                <a:lnTo>
                  <a:pt x="1135418" y="88900"/>
                </a:lnTo>
                <a:lnTo>
                  <a:pt x="1151128" y="76200"/>
                </a:lnTo>
                <a:lnTo>
                  <a:pt x="1145476" y="76200"/>
                </a:lnTo>
                <a:lnTo>
                  <a:pt x="1144384" y="63500"/>
                </a:lnTo>
                <a:lnTo>
                  <a:pt x="1151966" y="63500"/>
                </a:lnTo>
                <a:lnTo>
                  <a:pt x="1206360" y="50800"/>
                </a:lnTo>
                <a:lnTo>
                  <a:pt x="1230782" y="50800"/>
                </a:lnTo>
                <a:lnTo>
                  <a:pt x="1240777" y="38100"/>
                </a:lnTo>
                <a:lnTo>
                  <a:pt x="1253693" y="38100"/>
                </a:lnTo>
                <a:lnTo>
                  <a:pt x="1258849" y="49568"/>
                </a:lnTo>
                <a:lnTo>
                  <a:pt x="1249133" y="50901"/>
                </a:lnTo>
                <a:lnTo>
                  <a:pt x="1243126" y="51422"/>
                </a:lnTo>
                <a:lnTo>
                  <a:pt x="1239761" y="51549"/>
                </a:lnTo>
                <a:lnTo>
                  <a:pt x="1239812" y="50800"/>
                </a:lnTo>
                <a:lnTo>
                  <a:pt x="1235557" y="50800"/>
                </a:lnTo>
                <a:lnTo>
                  <a:pt x="1239088" y="63500"/>
                </a:lnTo>
                <a:lnTo>
                  <a:pt x="1239723" y="52336"/>
                </a:lnTo>
                <a:lnTo>
                  <a:pt x="1243571" y="52133"/>
                </a:lnTo>
                <a:lnTo>
                  <a:pt x="1258862" y="49593"/>
                </a:lnTo>
                <a:lnTo>
                  <a:pt x="1259408" y="50800"/>
                </a:lnTo>
                <a:lnTo>
                  <a:pt x="1301851" y="50800"/>
                </a:lnTo>
                <a:lnTo>
                  <a:pt x="1327632" y="38100"/>
                </a:lnTo>
                <a:lnTo>
                  <a:pt x="1385074" y="38100"/>
                </a:lnTo>
                <a:lnTo>
                  <a:pt x="1392008" y="25400"/>
                </a:lnTo>
                <a:lnTo>
                  <a:pt x="1655508" y="25400"/>
                </a:lnTo>
                <a:lnTo>
                  <a:pt x="1666989" y="38100"/>
                </a:lnTo>
                <a:lnTo>
                  <a:pt x="1726996" y="38100"/>
                </a:lnTo>
                <a:lnTo>
                  <a:pt x="1753743" y="50800"/>
                </a:lnTo>
                <a:lnTo>
                  <a:pt x="1773504" y="50800"/>
                </a:lnTo>
                <a:lnTo>
                  <a:pt x="1764284" y="38100"/>
                </a:lnTo>
                <a:lnTo>
                  <a:pt x="1787639" y="38100"/>
                </a:lnTo>
                <a:lnTo>
                  <a:pt x="1790014" y="38493"/>
                </a:lnTo>
                <a:lnTo>
                  <a:pt x="1805470" y="40259"/>
                </a:lnTo>
                <a:lnTo>
                  <a:pt x="1809978" y="40525"/>
                </a:lnTo>
                <a:lnTo>
                  <a:pt x="1809013" y="39674"/>
                </a:lnTo>
                <a:lnTo>
                  <a:pt x="1798955" y="38100"/>
                </a:lnTo>
                <a:lnTo>
                  <a:pt x="1807718" y="38100"/>
                </a:lnTo>
                <a:lnTo>
                  <a:pt x="1780095" y="25400"/>
                </a:lnTo>
                <a:lnTo>
                  <a:pt x="1723351" y="25400"/>
                </a:lnTo>
                <a:lnTo>
                  <a:pt x="1694205" y="12700"/>
                </a:lnTo>
                <a:lnTo>
                  <a:pt x="1544789" y="12700"/>
                </a:lnTo>
                <a:lnTo>
                  <a:pt x="1536941" y="0"/>
                </a:lnTo>
                <a:lnTo>
                  <a:pt x="1391678" y="0"/>
                </a:lnTo>
                <a:lnTo>
                  <a:pt x="1364894" y="12700"/>
                </a:lnTo>
                <a:lnTo>
                  <a:pt x="1290396" y="12700"/>
                </a:lnTo>
                <a:lnTo>
                  <a:pt x="1275918" y="25400"/>
                </a:lnTo>
                <a:lnTo>
                  <a:pt x="1226185" y="25400"/>
                </a:lnTo>
                <a:lnTo>
                  <a:pt x="1224749" y="38100"/>
                </a:lnTo>
                <a:lnTo>
                  <a:pt x="1183462" y="38100"/>
                </a:lnTo>
                <a:lnTo>
                  <a:pt x="1169416" y="50800"/>
                </a:lnTo>
                <a:lnTo>
                  <a:pt x="1132319" y="50800"/>
                </a:lnTo>
                <a:lnTo>
                  <a:pt x="1124508" y="63500"/>
                </a:lnTo>
                <a:lnTo>
                  <a:pt x="1096467" y="63500"/>
                </a:lnTo>
                <a:lnTo>
                  <a:pt x="1060399" y="76200"/>
                </a:lnTo>
                <a:lnTo>
                  <a:pt x="997534" y="101600"/>
                </a:lnTo>
                <a:lnTo>
                  <a:pt x="982954" y="101600"/>
                </a:lnTo>
                <a:lnTo>
                  <a:pt x="973023" y="104457"/>
                </a:lnTo>
                <a:lnTo>
                  <a:pt x="969416" y="108610"/>
                </a:lnTo>
                <a:lnTo>
                  <a:pt x="972108" y="104724"/>
                </a:lnTo>
                <a:lnTo>
                  <a:pt x="938949" y="114300"/>
                </a:lnTo>
                <a:lnTo>
                  <a:pt x="916127" y="127762"/>
                </a:lnTo>
                <a:lnTo>
                  <a:pt x="916127" y="139700"/>
                </a:lnTo>
                <a:lnTo>
                  <a:pt x="900633" y="150380"/>
                </a:lnTo>
                <a:lnTo>
                  <a:pt x="910145" y="139700"/>
                </a:lnTo>
                <a:lnTo>
                  <a:pt x="916127" y="139700"/>
                </a:lnTo>
                <a:lnTo>
                  <a:pt x="916127" y="127762"/>
                </a:lnTo>
                <a:lnTo>
                  <a:pt x="895883" y="139700"/>
                </a:lnTo>
                <a:lnTo>
                  <a:pt x="854075" y="165100"/>
                </a:lnTo>
                <a:lnTo>
                  <a:pt x="813854" y="177800"/>
                </a:lnTo>
                <a:lnTo>
                  <a:pt x="775550" y="203200"/>
                </a:lnTo>
                <a:lnTo>
                  <a:pt x="765365" y="203200"/>
                </a:lnTo>
                <a:lnTo>
                  <a:pt x="756158" y="215900"/>
                </a:lnTo>
                <a:lnTo>
                  <a:pt x="743077" y="215900"/>
                </a:lnTo>
                <a:lnTo>
                  <a:pt x="736968" y="228600"/>
                </a:lnTo>
                <a:lnTo>
                  <a:pt x="724255" y="228600"/>
                </a:lnTo>
                <a:lnTo>
                  <a:pt x="713422" y="241300"/>
                </a:lnTo>
                <a:lnTo>
                  <a:pt x="701675" y="241300"/>
                </a:lnTo>
                <a:lnTo>
                  <a:pt x="689546" y="254000"/>
                </a:lnTo>
                <a:lnTo>
                  <a:pt x="677062" y="254000"/>
                </a:lnTo>
                <a:lnTo>
                  <a:pt x="668172" y="266700"/>
                </a:lnTo>
                <a:lnTo>
                  <a:pt x="663448" y="266700"/>
                </a:lnTo>
                <a:lnTo>
                  <a:pt x="658609" y="279400"/>
                </a:lnTo>
                <a:lnTo>
                  <a:pt x="648055" y="279400"/>
                </a:lnTo>
                <a:lnTo>
                  <a:pt x="641032" y="292100"/>
                </a:lnTo>
                <a:lnTo>
                  <a:pt x="633425" y="292100"/>
                </a:lnTo>
                <a:lnTo>
                  <a:pt x="614413" y="304800"/>
                </a:lnTo>
                <a:lnTo>
                  <a:pt x="608901" y="304800"/>
                </a:lnTo>
                <a:lnTo>
                  <a:pt x="603516" y="317500"/>
                </a:lnTo>
                <a:lnTo>
                  <a:pt x="593305" y="317500"/>
                </a:lnTo>
                <a:lnTo>
                  <a:pt x="587451" y="330200"/>
                </a:lnTo>
                <a:lnTo>
                  <a:pt x="577519" y="330200"/>
                </a:lnTo>
                <a:lnTo>
                  <a:pt x="564934" y="342900"/>
                </a:lnTo>
                <a:lnTo>
                  <a:pt x="551129" y="355600"/>
                </a:lnTo>
                <a:lnTo>
                  <a:pt x="538035" y="368300"/>
                </a:lnTo>
                <a:lnTo>
                  <a:pt x="526516" y="381000"/>
                </a:lnTo>
                <a:lnTo>
                  <a:pt x="517956" y="393700"/>
                </a:lnTo>
                <a:lnTo>
                  <a:pt x="516115" y="393700"/>
                </a:lnTo>
                <a:lnTo>
                  <a:pt x="503466" y="406400"/>
                </a:lnTo>
                <a:lnTo>
                  <a:pt x="491426" y="419100"/>
                </a:lnTo>
                <a:lnTo>
                  <a:pt x="480136" y="419100"/>
                </a:lnTo>
                <a:lnTo>
                  <a:pt x="469773" y="431800"/>
                </a:lnTo>
                <a:lnTo>
                  <a:pt x="460425" y="444500"/>
                </a:lnTo>
                <a:lnTo>
                  <a:pt x="444931" y="457200"/>
                </a:lnTo>
                <a:lnTo>
                  <a:pt x="430288" y="469900"/>
                </a:lnTo>
                <a:lnTo>
                  <a:pt x="416585" y="482600"/>
                </a:lnTo>
                <a:lnTo>
                  <a:pt x="415798" y="483895"/>
                </a:lnTo>
                <a:lnTo>
                  <a:pt x="411708" y="488010"/>
                </a:lnTo>
                <a:lnTo>
                  <a:pt x="411708" y="490651"/>
                </a:lnTo>
                <a:lnTo>
                  <a:pt x="408901" y="495300"/>
                </a:lnTo>
                <a:lnTo>
                  <a:pt x="408609" y="495300"/>
                </a:lnTo>
                <a:lnTo>
                  <a:pt x="411708" y="490651"/>
                </a:lnTo>
                <a:lnTo>
                  <a:pt x="411708" y="488010"/>
                </a:lnTo>
                <a:lnTo>
                  <a:pt x="391795" y="508000"/>
                </a:lnTo>
                <a:lnTo>
                  <a:pt x="371563" y="533400"/>
                </a:lnTo>
                <a:lnTo>
                  <a:pt x="364731" y="546100"/>
                </a:lnTo>
                <a:lnTo>
                  <a:pt x="356158" y="558800"/>
                </a:lnTo>
                <a:lnTo>
                  <a:pt x="344906" y="571500"/>
                </a:lnTo>
                <a:lnTo>
                  <a:pt x="344779" y="571500"/>
                </a:lnTo>
                <a:lnTo>
                  <a:pt x="334264" y="584200"/>
                </a:lnTo>
                <a:lnTo>
                  <a:pt x="323100" y="596900"/>
                </a:lnTo>
                <a:lnTo>
                  <a:pt x="312585" y="609600"/>
                </a:lnTo>
                <a:lnTo>
                  <a:pt x="304063" y="622300"/>
                </a:lnTo>
                <a:lnTo>
                  <a:pt x="297268" y="622300"/>
                </a:lnTo>
                <a:lnTo>
                  <a:pt x="289001" y="635000"/>
                </a:lnTo>
                <a:lnTo>
                  <a:pt x="279336" y="647700"/>
                </a:lnTo>
                <a:lnTo>
                  <a:pt x="262432" y="673100"/>
                </a:lnTo>
                <a:lnTo>
                  <a:pt x="256451" y="685800"/>
                </a:lnTo>
                <a:lnTo>
                  <a:pt x="250393" y="698500"/>
                </a:lnTo>
                <a:lnTo>
                  <a:pt x="217881" y="749300"/>
                </a:lnTo>
                <a:lnTo>
                  <a:pt x="209435" y="761631"/>
                </a:lnTo>
                <a:lnTo>
                  <a:pt x="209435" y="791692"/>
                </a:lnTo>
                <a:lnTo>
                  <a:pt x="207416" y="800100"/>
                </a:lnTo>
                <a:lnTo>
                  <a:pt x="206286" y="800100"/>
                </a:lnTo>
                <a:lnTo>
                  <a:pt x="209435" y="791692"/>
                </a:lnTo>
                <a:lnTo>
                  <a:pt x="209435" y="761631"/>
                </a:lnTo>
                <a:lnTo>
                  <a:pt x="191782" y="787400"/>
                </a:lnTo>
                <a:lnTo>
                  <a:pt x="166306" y="838200"/>
                </a:lnTo>
                <a:lnTo>
                  <a:pt x="142506" y="876300"/>
                </a:lnTo>
                <a:lnTo>
                  <a:pt x="121462" y="927100"/>
                </a:lnTo>
                <a:lnTo>
                  <a:pt x="120510" y="927100"/>
                </a:lnTo>
                <a:lnTo>
                  <a:pt x="115074" y="939800"/>
                </a:lnTo>
                <a:lnTo>
                  <a:pt x="109410" y="952500"/>
                </a:lnTo>
                <a:lnTo>
                  <a:pt x="104343" y="965200"/>
                </a:lnTo>
                <a:lnTo>
                  <a:pt x="100977" y="977900"/>
                </a:lnTo>
                <a:lnTo>
                  <a:pt x="100469" y="977900"/>
                </a:lnTo>
                <a:lnTo>
                  <a:pt x="97028" y="990600"/>
                </a:lnTo>
                <a:lnTo>
                  <a:pt x="94996" y="990600"/>
                </a:lnTo>
                <a:lnTo>
                  <a:pt x="87337" y="1003300"/>
                </a:lnTo>
                <a:lnTo>
                  <a:pt x="80860" y="1028700"/>
                </a:lnTo>
                <a:lnTo>
                  <a:pt x="75095" y="1041400"/>
                </a:lnTo>
                <a:lnTo>
                  <a:pt x="69608" y="1054100"/>
                </a:lnTo>
                <a:lnTo>
                  <a:pt x="64541" y="1066800"/>
                </a:lnTo>
                <a:lnTo>
                  <a:pt x="61556" y="1075791"/>
                </a:lnTo>
                <a:lnTo>
                  <a:pt x="61556" y="1155700"/>
                </a:lnTo>
                <a:lnTo>
                  <a:pt x="59601" y="1168400"/>
                </a:lnTo>
                <a:lnTo>
                  <a:pt x="57048" y="1181100"/>
                </a:lnTo>
                <a:lnTo>
                  <a:pt x="55702" y="1181100"/>
                </a:lnTo>
                <a:lnTo>
                  <a:pt x="57708" y="1168400"/>
                </a:lnTo>
                <a:lnTo>
                  <a:pt x="60058" y="1155700"/>
                </a:lnTo>
                <a:lnTo>
                  <a:pt x="61556" y="1155700"/>
                </a:lnTo>
                <a:lnTo>
                  <a:pt x="61556" y="1075791"/>
                </a:lnTo>
                <a:lnTo>
                  <a:pt x="60325" y="1079500"/>
                </a:lnTo>
                <a:lnTo>
                  <a:pt x="56819" y="1104900"/>
                </a:lnTo>
                <a:lnTo>
                  <a:pt x="53911" y="1117600"/>
                </a:lnTo>
                <a:lnTo>
                  <a:pt x="52539" y="1117600"/>
                </a:lnTo>
                <a:lnTo>
                  <a:pt x="52832" y="1104900"/>
                </a:lnTo>
                <a:lnTo>
                  <a:pt x="52438" y="1104900"/>
                </a:lnTo>
                <a:lnTo>
                  <a:pt x="51333" y="1117600"/>
                </a:lnTo>
                <a:lnTo>
                  <a:pt x="49720" y="1117600"/>
                </a:lnTo>
                <a:lnTo>
                  <a:pt x="47777" y="1130300"/>
                </a:lnTo>
                <a:lnTo>
                  <a:pt x="45821" y="1130300"/>
                </a:lnTo>
                <a:lnTo>
                  <a:pt x="48793" y="1117600"/>
                </a:lnTo>
                <a:lnTo>
                  <a:pt x="45491" y="1130300"/>
                </a:lnTo>
                <a:lnTo>
                  <a:pt x="43294" y="1130300"/>
                </a:lnTo>
                <a:lnTo>
                  <a:pt x="41198" y="1143000"/>
                </a:lnTo>
                <a:lnTo>
                  <a:pt x="39509" y="1155700"/>
                </a:lnTo>
                <a:lnTo>
                  <a:pt x="37934" y="1155700"/>
                </a:lnTo>
                <a:lnTo>
                  <a:pt x="37185" y="1168400"/>
                </a:lnTo>
                <a:lnTo>
                  <a:pt x="37020" y="1168400"/>
                </a:lnTo>
                <a:lnTo>
                  <a:pt x="36639" y="1181100"/>
                </a:lnTo>
                <a:lnTo>
                  <a:pt x="38519" y="1181100"/>
                </a:lnTo>
                <a:lnTo>
                  <a:pt x="40398" y="1193800"/>
                </a:lnTo>
                <a:lnTo>
                  <a:pt x="37122" y="1193800"/>
                </a:lnTo>
                <a:lnTo>
                  <a:pt x="34366" y="1206500"/>
                </a:lnTo>
                <a:lnTo>
                  <a:pt x="32092" y="1219200"/>
                </a:lnTo>
                <a:lnTo>
                  <a:pt x="30238" y="1231900"/>
                </a:lnTo>
                <a:lnTo>
                  <a:pt x="29095" y="1231900"/>
                </a:lnTo>
                <a:lnTo>
                  <a:pt x="28232" y="1244600"/>
                </a:lnTo>
                <a:lnTo>
                  <a:pt x="27622" y="1244600"/>
                </a:lnTo>
                <a:lnTo>
                  <a:pt x="27216" y="1257300"/>
                </a:lnTo>
                <a:lnTo>
                  <a:pt x="24485" y="1270000"/>
                </a:lnTo>
                <a:lnTo>
                  <a:pt x="22225" y="1270000"/>
                </a:lnTo>
                <a:lnTo>
                  <a:pt x="25069" y="1244600"/>
                </a:lnTo>
                <a:lnTo>
                  <a:pt x="18034" y="1282700"/>
                </a:lnTo>
                <a:lnTo>
                  <a:pt x="15189" y="1295400"/>
                </a:lnTo>
                <a:lnTo>
                  <a:pt x="12065" y="1320800"/>
                </a:lnTo>
                <a:lnTo>
                  <a:pt x="9271" y="1346200"/>
                </a:lnTo>
                <a:lnTo>
                  <a:pt x="7188" y="1358900"/>
                </a:lnTo>
                <a:lnTo>
                  <a:pt x="6299" y="1384300"/>
                </a:lnTo>
                <a:lnTo>
                  <a:pt x="7086" y="1384300"/>
                </a:lnTo>
                <a:lnTo>
                  <a:pt x="6019" y="1397000"/>
                </a:lnTo>
                <a:lnTo>
                  <a:pt x="5194" y="1397000"/>
                </a:lnTo>
                <a:lnTo>
                  <a:pt x="4648" y="1409700"/>
                </a:lnTo>
                <a:lnTo>
                  <a:pt x="4470" y="1422400"/>
                </a:lnTo>
                <a:lnTo>
                  <a:pt x="3060" y="1435100"/>
                </a:lnTo>
                <a:lnTo>
                  <a:pt x="2057" y="1447800"/>
                </a:lnTo>
                <a:lnTo>
                  <a:pt x="1422" y="1460500"/>
                </a:lnTo>
                <a:lnTo>
                  <a:pt x="0" y="1524000"/>
                </a:lnTo>
                <a:lnTo>
                  <a:pt x="977" y="1511300"/>
                </a:lnTo>
                <a:lnTo>
                  <a:pt x="2768" y="1524000"/>
                </a:lnTo>
                <a:lnTo>
                  <a:pt x="3098" y="1536700"/>
                </a:lnTo>
                <a:lnTo>
                  <a:pt x="3009" y="1562100"/>
                </a:lnTo>
                <a:lnTo>
                  <a:pt x="3517" y="1587500"/>
                </a:lnTo>
                <a:lnTo>
                  <a:pt x="2997" y="1587500"/>
                </a:lnTo>
                <a:lnTo>
                  <a:pt x="2819" y="1600200"/>
                </a:lnTo>
                <a:lnTo>
                  <a:pt x="3098" y="1612900"/>
                </a:lnTo>
                <a:lnTo>
                  <a:pt x="4102" y="1638300"/>
                </a:lnTo>
                <a:lnTo>
                  <a:pt x="4737" y="1638300"/>
                </a:lnTo>
                <a:lnTo>
                  <a:pt x="6883" y="1663700"/>
                </a:lnTo>
                <a:lnTo>
                  <a:pt x="7454" y="1676400"/>
                </a:lnTo>
                <a:lnTo>
                  <a:pt x="8407" y="1689100"/>
                </a:lnTo>
                <a:lnTo>
                  <a:pt x="10756" y="1714500"/>
                </a:lnTo>
                <a:lnTo>
                  <a:pt x="15494" y="1714500"/>
                </a:lnTo>
                <a:lnTo>
                  <a:pt x="17310" y="1727200"/>
                </a:lnTo>
                <a:lnTo>
                  <a:pt x="18757" y="1739900"/>
                </a:lnTo>
                <a:lnTo>
                  <a:pt x="20066" y="1752600"/>
                </a:lnTo>
                <a:lnTo>
                  <a:pt x="22237" y="1778000"/>
                </a:lnTo>
                <a:lnTo>
                  <a:pt x="24892" y="1803400"/>
                </a:lnTo>
                <a:lnTo>
                  <a:pt x="28143" y="1816100"/>
                </a:lnTo>
                <a:lnTo>
                  <a:pt x="32105" y="1841500"/>
                </a:lnTo>
                <a:lnTo>
                  <a:pt x="30429" y="1816100"/>
                </a:lnTo>
                <a:lnTo>
                  <a:pt x="32677" y="1828800"/>
                </a:lnTo>
                <a:lnTo>
                  <a:pt x="34696" y="1841500"/>
                </a:lnTo>
                <a:lnTo>
                  <a:pt x="36487" y="1854200"/>
                </a:lnTo>
                <a:lnTo>
                  <a:pt x="38061" y="1879600"/>
                </a:lnTo>
                <a:lnTo>
                  <a:pt x="40906" y="1905000"/>
                </a:lnTo>
                <a:lnTo>
                  <a:pt x="42659" y="1917700"/>
                </a:lnTo>
                <a:lnTo>
                  <a:pt x="41719" y="1917700"/>
                </a:lnTo>
                <a:lnTo>
                  <a:pt x="47129" y="1943100"/>
                </a:lnTo>
                <a:lnTo>
                  <a:pt x="53327" y="1943100"/>
                </a:lnTo>
                <a:lnTo>
                  <a:pt x="61214" y="1968500"/>
                </a:lnTo>
                <a:lnTo>
                  <a:pt x="58331" y="1968500"/>
                </a:lnTo>
                <a:lnTo>
                  <a:pt x="58140" y="1981200"/>
                </a:lnTo>
                <a:lnTo>
                  <a:pt x="62801" y="1993900"/>
                </a:lnTo>
                <a:lnTo>
                  <a:pt x="65849" y="2006600"/>
                </a:lnTo>
                <a:lnTo>
                  <a:pt x="71247" y="2019300"/>
                </a:lnTo>
                <a:lnTo>
                  <a:pt x="78397" y="2032000"/>
                </a:lnTo>
                <a:lnTo>
                  <a:pt x="86677" y="2057400"/>
                </a:lnTo>
                <a:lnTo>
                  <a:pt x="96304" y="2082800"/>
                </a:lnTo>
                <a:lnTo>
                  <a:pt x="101066" y="2095500"/>
                </a:lnTo>
                <a:lnTo>
                  <a:pt x="105676" y="2108200"/>
                </a:lnTo>
                <a:lnTo>
                  <a:pt x="108673" y="2108200"/>
                </a:lnTo>
                <a:lnTo>
                  <a:pt x="111518" y="2120900"/>
                </a:lnTo>
                <a:lnTo>
                  <a:pt x="114071" y="2120900"/>
                </a:lnTo>
                <a:lnTo>
                  <a:pt x="119507" y="2133600"/>
                </a:lnTo>
                <a:lnTo>
                  <a:pt x="121640" y="2146300"/>
                </a:lnTo>
                <a:lnTo>
                  <a:pt x="119519" y="2133600"/>
                </a:lnTo>
                <a:lnTo>
                  <a:pt x="120878" y="2133600"/>
                </a:lnTo>
                <a:lnTo>
                  <a:pt x="127101" y="2146300"/>
                </a:lnTo>
                <a:lnTo>
                  <a:pt x="140411" y="2171700"/>
                </a:lnTo>
                <a:lnTo>
                  <a:pt x="155867" y="2209800"/>
                </a:lnTo>
                <a:lnTo>
                  <a:pt x="172478" y="2247900"/>
                </a:lnTo>
                <a:lnTo>
                  <a:pt x="189331" y="2273300"/>
                </a:lnTo>
                <a:lnTo>
                  <a:pt x="191770" y="2273300"/>
                </a:lnTo>
                <a:lnTo>
                  <a:pt x="198628" y="2286000"/>
                </a:lnTo>
                <a:lnTo>
                  <a:pt x="206616" y="2298700"/>
                </a:lnTo>
                <a:lnTo>
                  <a:pt x="215506" y="2311400"/>
                </a:lnTo>
                <a:lnTo>
                  <a:pt x="225082" y="2336800"/>
                </a:lnTo>
                <a:lnTo>
                  <a:pt x="234607" y="2349500"/>
                </a:lnTo>
                <a:lnTo>
                  <a:pt x="243344" y="2362200"/>
                </a:lnTo>
                <a:lnTo>
                  <a:pt x="250799" y="2362200"/>
                </a:lnTo>
                <a:lnTo>
                  <a:pt x="256413" y="2374900"/>
                </a:lnTo>
                <a:lnTo>
                  <a:pt x="258660" y="2374900"/>
                </a:lnTo>
                <a:lnTo>
                  <a:pt x="263105" y="2387600"/>
                </a:lnTo>
                <a:lnTo>
                  <a:pt x="285305" y="2425700"/>
                </a:lnTo>
                <a:lnTo>
                  <a:pt x="315048" y="2463800"/>
                </a:lnTo>
                <a:lnTo>
                  <a:pt x="358495" y="2514600"/>
                </a:lnTo>
                <a:lnTo>
                  <a:pt x="363232" y="2514600"/>
                </a:lnTo>
                <a:lnTo>
                  <a:pt x="365747" y="2527300"/>
                </a:lnTo>
                <a:lnTo>
                  <a:pt x="373341" y="2540000"/>
                </a:lnTo>
                <a:lnTo>
                  <a:pt x="380923" y="2540000"/>
                </a:lnTo>
                <a:lnTo>
                  <a:pt x="388581" y="2552700"/>
                </a:lnTo>
                <a:lnTo>
                  <a:pt x="396417" y="2565400"/>
                </a:lnTo>
                <a:lnTo>
                  <a:pt x="428510" y="2590800"/>
                </a:lnTo>
                <a:lnTo>
                  <a:pt x="426148" y="2590800"/>
                </a:lnTo>
                <a:lnTo>
                  <a:pt x="440220" y="2603500"/>
                </a:lnTo>
                <a:lnTo>
                  <a:pt x="452716" y="2616200"/>
                </a:lnTo>
                <a:lnTo>
                  <a:pt x="463600" y="2628900"/>
                </a:lnTo>
                <a:lnTo>
                  <a:pt x="472897" y="2641600"/>
                </a:lnTo>
                <a:lnTo>
                  <a:pt x="480999" y="2641600"/>
                </a:lnTo>
                <a:lnTo>
                  <a:pt x="488162" y="2654300"/>
                </a:lnTo>
                <a:lnTo>
                  <a:pt x="501180" y="2654300"/>
                </a:lnTo>
                <a:lnTo>
                  <a:pt x="511048" y="2667000"/>
                </a:lnTo>
                <a:lnTo>
                  <a:pt x="501738" y="2667000"/>
                </a:lnTo>
                <a:lnTo>
                  <a:pt x="523265" y="2679700"/>
                </a:lnTo>
                <a:lnTo>
                  <a:pt x="540715" y="2692400"/>
                </a:lnTo>
                <a:lnTo>
                  <a:pt x="555510" y="2705100"/>
                </a:lnTo>
                <a:lnTo>
                  <a:pt x="569087" y="2717800"/>
                </a:lnTo>
                <a:lnTo>
                  <a:pt x="582345" y="2730500"/>
                </a:lnTo>
                <a:lnTo>
                  <a:pt x="596519" y="2743200"/>
                </a:lnTo>
                <a:lnTo>
                  <a:pt x="613206" y="2755900"/>
                </a:lnTo>
                <a:lnTo>
                  <a:pt x="633996" y="2768600"/>
                </a:lnTo>
                <a:lnTo>
                  <a:pt x="638340" y="2768600"/>
                </a:lnTo>
                <a:lnTo>
                  <a:pt x="662063" y="2794000"/>
                </a:lnTo>
                <a:lnTo>
                  <a:pt x="704316" y="2819400"/>
                </a:lnTo>
                <a:lnTo>
                  <a:pt x="758063" y="2844800"/>
                </a:lnTo>
                <a:lnTo>
                  <a:pt x="816216" y="2882900"/>
                </a:lnTo>
                <a:lnTo>
                  <a:pt x="807275" y="2882900"/>
                </a:lnTo>
                <a:lnTo>
                  <a:pt x="840765" y="2895600"/>
                </a:lnTo>
                <a:lnTo>
                  <a:pt x="875944" y="2908300"/>
                </a:lnTo>
                <a:lnTo>
                  <a:pt x="911618" y="2933700"/>
                </a:lnTo>
                <a:lnTo>
                  <a:pt x="946632" y="2946400"/>
                </a:lnTo>
                <a:lnTo>
                  <a:pt x="979436" y="2959100"/>
                </a:lnTo>
                <a:lnTo>
                  <a:pt x="1008722" y="2971800"/>
                </a:lnTo>
                <a:lnTo>
                  <a:pt x="1032916" y="2971800"/>
                </a:lnTo>
                <a:lnTo>
                  <a:pt x="1050442" y="2984500"/>
                </a:lnTo>
                <a:lnTo>
                  <a:pt x="1080109" y="2984500"/>
                </a:lnTo>
                <a:lnTo>
                  <a:pt x="1111402" y="2997200"/>
                </a:lnTo>
                <a:lnTo>
                  <a:pt x="1096124" y="2984500"/>
                </a:lnTo>
                <a:lnTo>
                  <a:pt x="1117384" y="2984500"/>
                </a:lnTo>
                <a:lnTo>
                  <a:pt x="1129042" y="2997200"/>
                </a:lnTo>
                <a:lnTo>
                  <a:pt x="1136065" y="2997200"/>
                </a:lnTo>
                <a:lnTo>
                  <a:pt x="1170012" y="3009900"/>
                </a:lnTo>
                <a:lnTo>
                  <a:pt x="1206385" y="3022600"/>
                </a:lnTo>
                <a:lnTo>
                  <a:pt x="1222248" y="3022600"/>
                </a:lnTo>
                <a:lnTo>
                  <a:pt x="1269352" y="3035300"/>
                </a:lnTo>
                <a:lnTo>
                  <a:pt x="1316456" y="3035300"/>
                </a:lnTo>
                <a:lnTo>
                  <a:pt x="1363472" y="3048000"/>
                </a:lnTo>
                <a:lnTo>
                  <a:pt x="1681619" y="3048000"/>
                </a:lnTo>
                <a:lnTo>
                  <a:pt x="1694586" y="3035300"/>
                </a:lnTo>
                <a:lnTo>
                  <a:pt x="1722628" y="3035300"/>
                </a:lnTo>
                <a:lnTo>
                  <a:pt x="1702193" y="3048000"/>
                </a:lnTo>
                <a:lnTo>
                  <a:pt x="1720240" y="3048000"/>
                </a:lnTo>
                <a:lnTo>
                  <a:pt x="1740662" y="3035300"/>
                </a:lnTo>
                <a:lnTo>
                  <a:pt x="1764804" y="3035300"/>
                </a:lnTo>
                <a:lnTo>
                  <a:pt x="1791360" y="3022600"/>
                </a:lnTo>
                <a:lnTo>
                  <a:pt x="1781022" y="3035300"/>
                </a:lnTo>
                <a:lnTo>
                  <a:pt x="1782724" y="3035300"/>
                </a:lnTo>
                <a:lnTo>
                  <a:pt x="1810131" y="3022600"/>
                </a:lnTo>
                <a:lnTo>
                  <a:pt x="1852396" y="3009900"/>
                </a:lnTo>
                <a:lnTo>
                  <a:pt x="1910867" y="3009900"/>
                </a:lnTo>
                <a:lnTo>
                  <a:pt x="1926780" y="2997200"/>
                </a:lnTo>
                <a:lnTo>
                  <a:pt x="1932216" y="2997200"/>
                </a:lnTo>
                <a:lnTo>
                  <a:pt x="1952713" y="2984500"/>
                </a:lnTo>
                <a:lnTo>
                  <a:pt x="1961451" y="2984500"/>
                </a:lnTo>
                <a:lnTo>
                  <a:pt x="1984273" y="2971800"/>
                </a:lnTo>
                <a:lnTo>
                  <a:pt x="2017039" y="2971800"/>
                </a:lnTo>
                <a:lnTo>
                  <a:pt x="2055914" y="2959100"/>
                </a:lnTo>
                <a:lnTo>
                  <a:pt x="2097125" y="2933700"/>
                </a:lnTo>
                <a:lnTo>
                  <a:pt x="2117458" y="2933700"/>
                </a:lnTo>
                <a:lnTo>
                  <a:pt x="2136952" y="2921000"/>
                </a:lnTo>
                <a:lnTo>
                  <a:pt x="2155291" y="2908300"/>
                </a:lnTo>
                <a:lnTo>
                  <a:pt x="2172208" y="2908300"/>
                </a:lnTo>
                <a:lnTo>
                  <a:pt x="2186940" y="2895600"/>
                </a:lnTo>
                <a:lnTo>
                  <a:pt x="2199259" y="2895600"/>
                </a:lnTo>
                <a:lnTo>
                  <a:pt x="2208822" y="2882900"/>
                </a:lnTo>
                <a:lnTo>
                  <a:pt x="2221890" y="2882900"/>
                </a:lnTo>
                <a:lnTo>
                  <a:pt x="2228532" y="2870200"/>
                </a:lnTo>
                <a:lnTo>
                  <a:pt x="2241931" y="2870200"/>
                </a:lnTo>
                <a:lnTo>
                  <a:pt x="2268880" y="2857500"/>
                </a:lnTo>
                <a:lnTo>
                  <a:pt x="2282939" y="2844800"/>
                </a:lnTo>
                <a:lnTo>
                  <a:pt x="2297519" y="2832100"/>
                </a:lnTo>
                <a:lnTo>
                  <a:pt x="2312555" y="2832100"/>
                </a:lnTo>
                <a:lnTo>
                  <a:pt x="2328011" y="2819400"/>
                </a:lnTo>
                <a:lnTo>
                  <a:pt x="2325649" y="2819400"/>
                </a:lnTo>
                <a:lnTo>
                  <a:pt x="2345232" y="2806700"/>
                </a:lnTo>
                <a:lnTo>
                  <a:pt x="2352764" y="2806700"/>
                </a:lnTo>
                <a:lnTo>
                  <a:pt x="2364727" y="2794000"/>
                </a:lnTo>
                <a:lnTo>
                  <a:pt x="2379878" y="2781300"/>
                </a:lnTo>
                <a:lnTo>
                  <a:pt x="2396744" y="2768600"/>
                </a:lnTo>
                <a:lnTo>
                  <a:pt x="2414092" y="2755900"/>
                </a:lnTo>
                <a:lnTo>
                  <a:pt x="2430284" y="2755900"/>
                </a:lnTo>
                <a:lnTo>
                  <a:pt x="2443632" y="2743200"/>
                </a:lnTo>
                <a:lnTo>
                  <a:pt x="2446591" y="2743200"/>
                </a:lnTo>
                <a:lnTo>
                  <a:pt x="2459926" y="2730500"/>
                </a:lnTo>
                <a:lnTo>
                  <a:pt x="2476233" y="2717800"/>
                </a:lnTo>
                <a:lnTo>
                  <a:pt x="2491587" y="2705100"/>
                </a:lnTo>
                <a:lnTo>
                  <a:pt x="2502395" y="2692400"/>
                </a:lnTo>
                <a:lnTo>
                  <a:pt x="2496959" y="2692400"/>
                </a:lnTo>
                <a:lnTo>
                  <a:pt x="2509507" y="2679700"/>
                </a:lnTo>
                <a:lnTo>
                  <a:pt x="2522550" y="2679700"/>
                </a:lnTo>
                <a:lnTo>
                  <a:pt x="2554694" y="2641600"/>
                </a:lnTo>
                <a:lnTo>
                  <a:pt x="2588450" y="2616200"/>
                </a:lnTo>
                <a:lnTo>
                  <a:pt x="2657856" y="2540000"/>
                </a:lnTo>
                <a:lnTo>
                  <a:pt x="2692057" y="2501900"/>
                </a:lnTo>
                <a:lnTo>
                  <a:pt x="2724975" y="2463800"/>
                </a:lnTo>
                <a:lnTo>
                  <a:pt x="2720149" y="2463800"/>
                </a:lnTo>
                <a:lnTo>
                  <a:pt x="2725610" y="2451100"/>
                </a:lnTo>
                <a:lnTo>
                  <a:pt x="2735313" y="2438400"/>
                </a:lnTo>
                <a:lnTo>
                  <a:pt x="2744647" y="2438400"/>
                </a:lnTo>
                <a:lnTo>
                  <a:pt x="2753842" y="2425700"/>
                </a:lnTo>
                <a:lnTo>
                  <a:pt x="2763075" y="2413000"/>
                </a:lnTo>
                <a:lnTo>
                  <a:pt x="2768930" y="2400300"/>
                </a:lnTo>
                <a:lnTo>
                  <a:pt x="2770428" y="2400300"/>
                </a:lnTo>
                <a:lnTo>
                  <a:pt x="2773629" y="2387600"/>
                </a:lnTo>
                <a:lnTo>
                  <a:pt x="2780360" y="2387600"/>
                </a:lnTo>
                <a:lnTo>
                  <a:pt x="2785846" y="2374900"/>
                </a:lnTo>
                <a:lnTo>
                  <a:pt x="2793441" y="2362200"/>
                </a:lnTo>
                <a:lnTo>
                  <a:pt x="2791536" y="2362200"/>
                </a:lnTo>
                <a:lnTo>
                  <a:pt x="2820085" y="2324100"/>
                </a:lnTo>
                <a:lnTo>
                  <a:pt x="2846870" y="2273300"/>
                </a:lnTo>
                <a:lnTo>
                  <a:pt x="2871876" y="2222500"/>
                </a:lnTo>
                <a:lnTo>
                  <a:pt x="2895142" y="2184400"/>
                </a:lnTo>
                <a:lnTo>
                  <a:pt x="2916682" y="2133600"/>
                </a:lnTo>
                <a:lnTo>
                  <a:pt x="2936519" y="2082800"/>
                </a:lnTo>
                <a:lnTo>
                  <a:pt x="2954731" y="2032000"/>
                </a:lnTo>
                <a:lnTo>
                  <a:pt x="2971393" y="1981200"/>
                </a:lnTo>
                <a:lnTo>
                  <a:pt x="2986570" y="1930400"/>
                </a:lnTo>
                <a:lnTo>
                  <a:pt x="3000400" y="1879600"/>
                </a:lnTo>
                <a:lnTo>
                  <a:pt x="3012960" y="1828800"/>
                </a:lnTo>
                <a:lnTo>
                  <a:pt x="3021507" y="1790700"/>
                </a:lnTo>
                <a:lnTo>
                  <a:pt x="3024365" y="1778000"/>
                </a:lnTo>
                <a:lnTo>
                  <a:pt x="3020796" y="1790700"/>
                </a:lnTo>
                <a:lnTo>
                  <a:pt x="3020187" y="1790700"/>
                </a:lnTo>
                <a:lnTo>
                  <a:pt x="3021596" y="1778000"/>
                </a:lnTo>
                <a:lnTo>
                  <a:pt x="3024136" y="1765300"/>
                </a:lnTo>
                <a:lnTo>
                  <a:pt x="3019602" y="1765300"/>
                </a:lnTo>
                <a:lnTo>
                  <a:pt x="3027324" y="1727200"/>
                </a:lnTo>
                <a:lnTo>
                  <a:pt x="3031045" y="1701800"/>
                </a:lnTo>
                <a:lnTo>
                  <a:pt x="3034411" y="1676400"/>
                </a:lnTo>
                <a:lnTo>
                  <a:pt x="3033877" y="1663700"/>
                </a:lnTo>
                <a:lnTo>
                  <a:pt x="3034233" y="1651000"/>
                </a:lnTo>
                <a:lnTo>
                  <a:pt x="3035173" y="1638300"/>
                </a:lnTo>
                <a:lnTo>
                  <a:pt x="3036392" y="1625600"/>
                </a:lnTo>
                <a:lnTo>
                  <a:pt x="3037382" y="1612900"/>
                </a:lnTo>
                <a:lnTo>
                  <a:pt x="3037624" y="1587500"/>
                </a:lnTo>
                <a:close/>
              </a:path>
              <a:path w="3044825" h="3048000">
                <a:moveTo>
                  <a:pt x="3043656" y="1544345"/>
                </a:moveTo>
                <a:lnTo>
                  <a:pt x="3040494" y="1525270"/>
                </a:lnTo>
                <a:lnTo>
                  <a:pt x="3040481" y="1531670"/>
                </a:lnTo>
                <a:lnTo>
                  <a:pt x="3040367" y="1539163"/>
                </a:lnTo>
                <a:lnTo>
                  <a:pt x="3040062" y="1546326"/>
                </a:lnTo>
                <a:lnTo>
                  <a:pt x="3039453" y="1551749"/>
                </a:lnTo>
                <a:lnTo>
                  <a:pt x="3043656" y="1544345"/>
                </a:lnTo>
                <a:close/>
              </a:path>
              <a:path w="3044825" h="3048000">
                <a:moveTo>
                  <a:pt x="3044698" y="1581086"/>
                </a:moveTo>
                <a:lnTo>
                  <a:pt x="3042056" y="1601508"/>
                </a:lnTo>
                <a:lnTo>
                  <a:pt x="3042272" y="1605267"/>
                </a:lnTo>
                <a:lnTo>
                  <a:pt x="3042094" y="1609026"/>
                </a:lnTo>
                <a:lnTo>
                  <a:pt x="3042132" y="1612785"/>
                </a:lnTo>
                <a:lnTo>
                  <a:pt x="3043047" y="1604886"/>
                </a:lnTo>
                <a:lnTo>
                  <a:pt x="3043669" y="1596961"/>
                </a:lnTo>
                <a:lnTo>
                  <a:pt x="3044698" y="1581086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" name="object 1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532" y="9041651"/>
            <a:ext cx="117097" cy="119434"/>
          </a:xfrm>
          <a:prstGeom prst="rect">
            <a:avLst/>
          </a:prstGeom>
        </p:spPr>
      </p:pic>
      <p:sp>
        <p:nvSpPr>
          <p:cNvPr id="105" name="object 105"/>
          <p:cNvSpPr txBox="1"/>
          <p:nvPr/>
        </p:nvSpPr>
        <p:spPr>
          <a:xfrm>
            <a:off x="4463219" y="8703402"/>
            <a:ext cx="2814320" cy="8966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7145" algn="r">
              <a:lnSpc>
                <a:spcPts val="2995"/>
              </a:lnSpc>
              <a:spcBef>
                <a:spcPts val="125"/>
              </a:spcBef>
            </a:pPr>
            <a:r>
              <a:rPr sz="2600" spc="-55" dirty="0">
                <a:solidFill>
                  <a:srgbClr val="FFFFFF"/>
                </a:solidFill>
                <a:latin typeface="Arial MT"/>
                <a:cs typeface="Arial MT"/>
              </a:rPr>
              <a:t>Primer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Arial MT"/>
                <a:cs typeface="Arial MT"/>
              </a:rPr>
              <a:t>piso</a:t>
            </a:r>
            <a:r>
              <a:rPr sz="2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endParaRPr sz="2600">
              <a:latin typeface="Arial MT"/>
              <a:cs typeface="Arial MT"/>
            </a:endParaRPr>
          </a:p>
          <a:p>
            <a:pPr marR="5080" algn="r">
              <a:lnSpc>
                <a:spcPts val="3835"/>
              </a:lnSpc>
            </a:pPr>
            <a:r>
              <a:rPr sz="3300" spc="25" dirty="0">
                <a:solidFill>
                  <a:srgbClr val="FFFFFF"/>
                </a:solidFill>
                <a:latin typeface="Arial MT"/>
                <a:cs typeface="Arial MT"/>
              </a:rPr>
              <a:t>areas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comunes</a:t>
            </a:r>
            <a:endParaRPr sz="3300">
              <a:latin typeface="Arial MT"/>
              <a:cs typeface="Arial MT"/>
            </a:endParaRPr>
          </a:p>
        </p:txBody>
      </p:sp>
      <p:grpSp>
        <p:nvGrpSpPr>
          <p:cNvPr id="106" name="object 106"/>
          <p:cNvGrpSpPr/>
          <p:nvPr/>
        </p:nvGrpSpPr>
        <p:grpSpPr>
          <a:xfrm>
            <a:off x="1032789" y="269341"/>
            <a:ext cx="5851525" cy="2943860"/>
            <a:chOff x="1032789" y="269341"/>
            <a:chExt cx="5851525" cy="2943860"/>
          </a:xfrm>
        </p:grpSpPr>
        <p:pic>
          <p:nvPicPr>
            <p:cNvPr id="107" name="object 10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2789" y="269341"/>
              <a:ext cx="2472842" cy="247285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058947" y="724204"/>
              <a:ext cx="3825240" cy="2465070"/>
            </a:xfrm>
            <a:custGeom>
              <a:avLst/>
              <a:gdLst/>
              <a:ahLst/>
              <a:cxnLst/>
              <a:rect l="l" t="t" r="r" b="b"/>
              <a:pathLst>
                <a:path w="3825240" h="2465070">
                  <a:moveTo>
                    <a:pt x="13081" y="765073"/>
                  </a:moveTo>
                  <a:lnTo>
                    <a:pt x="5422" y="768197"/>
                  </a:lnTo>
                  <a:lnTo>
                    <a:pt x="6159" y="768451"/>
                  </a:lnTo>
                  <a:lnTo>
                    <a:pt x="0" y="773988"/>
                  </a:lnTo>
                  <a:lnTo>
                    <a:pt x="4025" y="773823"/>
                  </a:lnTo>
                  <a:lnTo>
                    <a:pt x="3467" y="775030"/>
                  </a:lnTo>
                  <a:lnTo>
                    <a:pt x="13081" y="765073"/>
                  </a:lnTo>
                  <a:close/>
                </a:path>
                <a:path w="3825240" h="2465070">
                  <a:moveTo>
                    <a:pt x="114325" y="657860"/>
                  </a:moveTo>
                  <a:lnTo>
                    <a:pt x="101955" y="670699"/>
                  </a:lnTo>
                  <a:lnTo>
                    <a:pt x="100850" y="673100"/>
                  </a:lnTo>
                  <a:lnTo>
                    <a:pt x="114325" y="657860"/>
                  </a:lnTo>
                  <a:close/>
                </a:path>
                <a:path w="3825240" h="2465070">
                  <a:moveTo>
                    <a:pt x="199720" y="588060"/>
                  </a:moveTo>
                  <a:lnTo>
                    <a:pt x="167398" y="612482"/>
                  </a:lnTo>
                  <a:lnTo>
                    <a:pt x="160070" y="619290"/>
                  </a:lnTo>
                  <a:lnTo>
                    <a:pt x="152857" y="625805"/>
                  </a:lnTo>
                  <a:lnTo>
                    <a:pt x="145821" y="631469"/>
                  </a:lnTo>
                  <a:lnTo>
                    <a:pt x="142303" y="633158"/>
                  </a:lnTo>
                  <a:lnTo>
                    <a:pt x="136918" y="642670"/>
                  </a:lnTo>
                  <a:lnTo>
                    <a:pt x="169646" y="612165"/>
                  </a:lnTo>
                  <a:lnTo>
                    <a:pt x="178003" y="605104"/>
                  </a:lnTo>
                  <a:lnTo>
                    <a:pt x="185915" y="598576"/>
                  </a:lnTo>
                  <a:lnTo>
                    <a:pt x="193230" y="592823"/>
                  </a:lnTo>
                  <a:lnTo>
                    <a:pt x="199720" y="588060"/>
                  </a:lnTo>
                  <a:close/>
                </a:path>
                <a:path w="3825240" h="2465070">
                  <a:moveTo>
                    <a:pt x="201904" y="580339"/>
                  </a:moveTo>
                  <a:lnTo>
                    <a:pt x="190614" y="587603"/>
                  </a:lnTo>
                  <a:lnTo>
                    <a:pt x="182549" y="595960"/>
                  </a:lnTo>
                  <a:lnTo>
                    <a:pt x="187490" y="591845"/>
                  </a:lnTo>
                  <a:lnTo>
                    <a:pt x="194310" y="586803"/>
                  </a:lnTo>
                  <a:lnTo>
                    <a:pt x="200101" y="582447"/>
                  </a:lnTo>
                  <a:lnTo>
                    <a:pt x="201904" y="580339"/>
                  </a:lnTo>
                  <a:close/>
                </a:path>
                <a:path w="3825240" h="2465070">
                  <a:moveTo>
                    <a:pt x="250710" y="560768"/>
                  </a:moveTo>
                  <a:lnTo>
                    <a:pt x="248894" y="561390"/>
                  </a:lnTo>
                  <a:lnTo>
                    <a:pt x="245592" y="564349"/>
                  </a:lnTo>
                  <a:lnTo>
                    <a:pt x="247904" y="562952"/>
                  </a:lnTo>
                  <a:lnTo>
                    <a:pt x="250710" y="560768"/>
                  </a:lnTo>
                  <a:close/>
                </a:path>
                <a:path w="3825240" h="2465070">
                  <a:moveTo>
                    <a:pt x="259880" y="551141"/>
                  </a:moveTo>
                  <a:lnTo>
                    <a:pt x="257606" y="553173"/>
                  </a:lnTo>
                  <a:lnTo>
                    <a:pt x="246380" y="562825"/>
                  </a:lnTo>
                  <a:lnTo>
                    <a:pt x="248894" y="561390"/>
                  </a:lnTo>
                  <a:lnTo>
                    <a:pt x="259143" y="553402"/>
                  </a:lnTo>
                  <a:lnTo>
                    <a:pt x="258584" y="552602"/>
                  </a:lnTo>
                  <a:lnTo>
                    <a:pt x="259880" y="551141"/>
                  </a:lnTo>
                  <a:close/>
                </a:path>
                <a:path w="3825240" h="2465070">
                  <a:moveTo>
                    <a:pt x="278295" y="535279"/>
                  </a:moveTo>
                  <a:lnTo>
                    <a:pt x="271830" y="539102"/>
                  </a:lnTo>
                  <a:lnTo>
                    <a:pt x="267030" y="541743"/>
                  </a:lnTo>
                  <a:lnTo>
                    <a:pt x="266369" y="541248"/>
                  </a:lnTo>
                  <a:lnTo>
                    <a:pt x="272338" y="535673"/>
                  </a:lnTo>
                  <a:lnTo>
                    <a:pt x="263715" y="542353"/>
                  </a:lnTo>
                  <a:lnTo>
                    <a:pt x="258178" y="547268"/>
                  </a:lnTo>
                  <a:lnTo>
                    <a:pt x="255460" y="550252"/>
                  </a:lnTo>
                  <a:lnTo>
                    <a:pt x="255295" y="551141"/>
                  </a:lnTo>
                  <a:lnTo>
                    <a:pt x="257581" y="549998"/>
                  </a:lnTo>
                  <a:lnTo>
                    <a:pt x="262229" y="546912"/>
                  </a:lnTo>
                  <a:lnTo>
                    <a:pt x="269151" y="541972"/>
                  </a:lnTo>
                  <a:lnTo>
                    <a:pt x="278295" y="535279"/>
                  </a:lnTo>
                  <a:close/>
                </a:path>
                <a:path w="3825240" h="2465070">
                  <a:moveTo>
                    <a:pt x="302564" y="516813"/>
                  </a:moveTo>
                  <a:lnTo>
                    <a:pt x="300062" y="517715"/>
                  </a:lnTo>
                  <a:lnTo>
                    <a:pt x="298970" y="516699"/>
                  </a:lnTo>
                  <a:lnTo>
                    <a:pt x="295630" y="522465"/>
                  </a:lnTo>
                  <a:lnTo>
                    <a:pt x="296125" y="520446"/>
                  </a:lnTo>
                  <a:lnTo>
                    <a:pt x="293763" y="523748"/>
                  </a:lnTo>
                  <a:lnTo>
                    <a:pt x="287629" y="529361"/>
                  </a:lnTo>
                  <a:lnTo>
                    <a:pt x="302564" y="516813"/>
                  </a:lnTo>
                  <a:close/>
                </a:path>
                <a:path w="3825240" h="2465070">
                  <a:moveTo>
                    <a:pt x="306197" y="520052"/>
                  </a:moveTo>
                  <a:lnTo>
                    <a:pt x="303720" y="520661"/>
                  </a:lnTo>
                  <a:lnTo>
                    <a:pt x="297967" y="523405"/>
                  </a:lnTo>
                  <a:lnTo>
                    <a:pt x="284568" y="535051"/>
                  </a:lnTo>
                  <a:lnTo>
                    <a:pt x="288175" y="533717"/>
                  </a:lnTo>
                  <a:lnTo>
                    <a:pt x="301066" y="524675"/>
                  </a:lnTo>
                  <a:lnTo>
                    <a:pt x="296786" y="528713"/>
                  </a:lnTo>
                  <a:lnTo>
                    <a:pt x="304253" y="522439"/>
                  </a:lnTo>
                  <a:lnTo>
                    <a:pt x="306197" y="520052"/>
                  </a:lnTo>
                  <a:close/>
                </a:path>
                <a:path w="3825240" h="2465070">
                  <a:moveTo>
                    <a:pt x="309613" y="510882"/>
                  </a:moveTo>
                  <a:lnTo>
                    <a:pt x="302564" y="516813"/>
                  </a:lnTo>
                  <a:lnTo>
                    <a:pt x="304126" y="516216"/>
                  </a:lnTo>
                  <a:lnTo>
                    <a:pt x="306171" y="514908"/>
                  </a:lnTo>
                  <a:lnTo>
                    <a:pt x="309613" y="510882"/>
                  </a:lnTo>
                  <a:close/>
                </a:path>
                <a:path w="3825240" h="2465070">
                  <a:moveTo>
                    <a:pt x="314223" y="501256"/>
                  </a:moveTo>
                  <a:lnTo>
                    <a:pt x="309219" y="504939"/>
                  </a:lnTo>
                  <a:lnTo>
                    <a:pt x="285178" y="526656"/>
                  </a:lnTo>
                  <a:lnTo>
                    <a:pt x="314223" y="501256"/>
                  </a:lnTo>
                  <a:close/>
                </a:path>
                <a:path w="3825240" h="2465070">
                  <a:moveTo>
                    <a:pt x="368236" y="461479"/>
                  </a:moveTo>
                  <a:lnTo>
                    <a:pt x="359384" y="465391"/>
                  </a:lnTo>
                  <a:lnTo>
                    <a:pt x="357644" y="468122"/>
                  </a:lnTo>
                  <a:lnTo>
                    <a:pt x="358521" y="469011"/>
                  </a:lnTo>
                  <a:lnTo>
                    <a:pt x="358051" y="470941"/>
                  </a:lnTo>
                  <a:lnTo>
                    <a:pt x="352272" y="476770"/>
                  </a:lnTo>
                  <a:lnTo>
                    <a:pt x="359930" y="470166"/>
                  </a:lnTo>
                  <a:lnTo>
                    <a:pt x="366839" y="464070"/>
                  </a:lnTo>
                  <a:lnTo>
                    <a:pt x="368236" y="461479"/>
                  </a:lnTo>
                  <a:close/>
                </a:path>
                <a:path w="3825240" h="2465070">
                  <a:moveTo>
                    <a:pt x="378129" y="446036"/>
                  </a:moveTo>
                  <a:lnTo>
                    <a:pt x="374002" y="448678"/>
                  </a:lnTo>
                  <a:lnTo>
                    <a:pt x="375196" y="448183"/>
                  </a:lnTo>
                  <a:lnTo>
                    <a:pt x="375259" y="448386"/>
                  </a:lnTo>
                  <a:lnTo>
                    <a:pt x="375437" y="448500"/>
                  </a:lnTo>
                  <a:lnTo>
                    <a:pt x="377431" y="446786"/>
                  </a:lnTo>
                  <a:lnTo>
                    <a:pt x="378129" y="446036"/>
                  </a:lnTo>
                  <a:close/>
                </a:path>
                <a:path w="3825240" h="2465070">
                  <a:moveTo>
                    <a:pt x="389839" y="460514"/>
                  </a:moveTo>
                  <a:lnTo>
                    <a:pt x="387946" y="461225"/>
                  </a:lnTo>
                  <a:lnTo>
                    <a:pt x="389458" y="461924"/>
                  </a:lnTo>
                  <a:lnTo>
                    <a:pt x="389839" y="460514"/>
                  </a:lnTo>
                  <a:close/>
                </a:path>
                <a:path w="3825240" h="2465070">
                  <a:moveTo>
                    <a:pt x="396684" y="450621"/>
                  </a:moveTo>
                  <a:lnTo>
                    <a:pt x="381977" y="460095"/>
                  </a:lnTo>
                  <a:lnTo>
                    <a:pt x="379742" y="462521"/>
                  </a:lnTo>
                  <a:lnTo>
                    <a:pt x="381228" y="462788"/>
                  </a:lnTo>
                  <a:lnTo>
                    <a:pt x="370967" y="470903"/>
                  </a:lnTo>
                  <a:lnTo>
                    <a:pt x="376961" y="467741"/>
                  </a:lnTo>
                  <a:lnTo>
                    <a:pt x="384822" y="463067"/>
                  </a:lnTo>
                  <a:lnTo>
                    <a:pt x="387870" y="461264"/>
                  </a:lnTo>
                  <a:lnTo>
                    <a:pt x="383057" y="463067"/>
                  </a:lnTo>
                  <a:lnTo>
                    <a:pt x="381266" y="462788"/>
                  </a:lnTo>
                  <a:lnTo>
                    <a:pt x="396684" y="450621"/>
                  </a:lnTo>
                  <a:close/>
                </a:path>
                <a:path w="3825240" h="2465070">
                  <a:moveTo>
                    <a:pt x="408863" y="435597"/>
                  </a:moveTo>
                  <a:lnTo>
                    <a:pt x="385114" y="445096"/>
                  </a:lnTo>
                  <a:lnTo>
                    <a:pt x="376999" y="450113"/>
                  </a:lnTo>
                  <a:lnTo>
                    <a:pt x="369646" y="453974"/>
                  </a:lnTo>
                  <a:lnTo>
                    <a:pt x="376313" y="448995"/>
                  </a:lnTo>
                  <a:lnTo>
                    <a:pt x="375437" y="448500"/>
                  </a:lnTo>
                  <a:lnTo>
                    <a:pt x="371386" y="451929"/>
                  </a:lnTo>
                  <a:lnTo>
                    <a:pt x="367931" y="455155"/>
                  </a:lnTo>
                  <a:lnTo>
                    <a:pt x="368249" y="456018"/>
                  </a:lnTo>
                  <a:lnTo>
                    <a:pt x="375539" y="452374"/>
                  </a:lnTo>
                  <a:lnTo>
                    <a:pt x="377710" y="450494"/>
                  </a:lnTo>
                  <a:lnTo>
                    <a:pt x="388810" y="444461"/>
                  </a:lnTo>
                  <a:lnTo>
                    <a:pt x="399364" y="439280"/>
                  </a:lnTo>
                  <a:lnTo>
                    <a:pt x="406882" y="435991"/>
                  </a:lnTo>
                  <a:lnTo>
                    <a:pt x="408863" y="435597"/>
                  </a:lnTo>
                  <a:close/>
                </a:path>
                <a:path w="3825240" h="2465070">
                  <a:moveTo>
                    <a:pt x="413334" y="436130"/>
                  </a:moveTo>
                  <a:lnTo>
                    <a:pt x="395605" y="447078"/>
                  </a:lnTo>
                  <a:lnTo>
                    <a:pt x="396341" y="447459"/>
                  </a:lnTo>
                  <a:lnTo>
                    <a:pt x="400050" y="446265"/>
                  </a:lnTo>
                  <a:lnTo>
                    <a:pt x="395706" y="450024"/>
                  </a:lnTo>
                  <a:lnTo>
                    <a:pt x="413334" y="436130"/>
                  </a:lnTo>
                  <a:close/>
                </a:path>
                <a:path w="3825240" h="2465070">
                  <a:moveTo>
                    <a:pt x="421373" y="429793"/>
                  </a:moveTo>
                  <a:lnTo>
                    <a:pt x="413334" y="436143"/>
                  </a:lnTo>
                  <a:lnTo>
                    <a:pt x="419900" y="432066"/>
                  </a:lnTo>
                  <a:lnTo>
                    <a:pt x="421373" y="429793"/>
                  </a:lnTo>
                  <a:close/>
                </a:path>
                <a:path w="3825240" h="2465070">
                  <a:moveTo>
                    <a:pt x="424789" y="432650"/>
                  </a:moveTo>
                  <a:lnTo>
                    <a:pt x="424014" y="432828"/>
                  </a:lnTo>
                  <a:lnTo>
                    <a:pt x="423595" y="432993"/>
                  </a:lnTo>
                  <a:lnTo>
                    <a:pt x="423164" y="433705"/>
                  </a:lnTo>
                  <a:lnTo>
                    <a:pt x="423760" y="433311"/>
                  </a:lnTo>
                  <a:lnTo>
                    <a:pt x="424192" y="433031"/>
                  </a:lnTo>
                  <a:lnTo>
                    <a:pt x="424789" y="432650"/>
                  </a:lnTo>
                  <a:close/>
                </a:path>
                <a:path w="3825240" h="2465070">
                  <a:moveTo>
                    <a:pt x="445211" y="419392"/>
                  </a:moveTo>
                  <a:lnTo>
                    <a:pt x="430974" y="428510"/>
                  </a:lnTo>
                  <a:lnTo>
                    <a:pt x="431228" y="428447"/>
                  </a:lnTo>
                  <a:lnTo>
                    <a:pt x="424789" y="432638"/>
                  </a:lnTo>
                  <a:lnTo>
                    <a:pt x="426364" y="432295"/>
                  </a:lnTo>
                  <a:lnTo>
                    <a:pt x="429628" y="431965"/>
                  </a:lnTo>
                  <a:lnTo>
                    <a:pt x="439127" y="426466"/>
                  </a:lnTo>
                  <a:lnTo>
                    <a:pt x="431253" y="428421"/>
                  </a:lnTo>
                  <a:lnTo>
                    <a:pt x="445211" y="419392"/>
                  </a:lnTo>
                  <a:close/>
                </a:path>
                <a:path w="3825240" h="2465070">
                  <a:moveTo>
                    <a:pt x="458571" y="415366"/>
                  </a:moveTo>
                  <a:lnTo>
                    <a:pt x="456298" y="417169"/>
                  </a:lnTo>
                  <a:lnTo>
                    <a:pt x="453999" y="418947"/>
                  </a:lnTo>
                  <a:lnTo>
                    <a:pt x="451827" y="420903"/>
                  </a:lnTo>
                  <a:lnTo>
                    <a:pt x="443776" y="428891"/>
                  </a:lnTo>
                  <a:lnTo>
                    <a:pt x="448703" y="424383"/>
                  </a:lnTo>
                  <a:lnTo>
                    <a:pt x="453440" y="419582"/>
                  </a:lnTo>
                  <a:lnTo>
                    <a:pt x="458571" y="415366"/>
                  </a:lnTo>
                  <a:close/>
                </a:path>
                <a:path w="3825240" h="2465070">
                  <a:moveTo>
                    <a:pt x="472313" y="402640"/>
                  </a:moveTo>
                  <a:lnTo>
                    <a:pt x="471131" y="403072"/>
                  </a:lnTo>
                  <a:lnTo>
                    <a:pt x="470255" y="403517"/>
                  </a:lnTo>
                  <a:lnTo>
                    <a:pt x="470674" y="403796"/>
                  </a:lnTo>
                  <a:lnTo>
                    <a:pt x="472313" y="402640"/>
                  </a:lnTo>
                  <a:close/>
                </a:path>
                <a:path w="3825240" h="2465070">
                  <a:moveTo>
                    <a:pt x="477037" y="401510"/>
                  </a:moveTo>
                  <a:lnTo>
                    <a:pt x="476567" y="401459"/>
                  </a:lnTo>
                  <a:lnTo>
                    <a:pt x="475297" y="401726"/>
                  </a:lnTo>
                  <a:lnTo>
                    <a:pt x="474599" y="402234"/>
                  </a:lnTo>
                  <a:lnTo>
                    <a:pt x="474205" y="402513"/>
                  </a:lnTo>
                  <a:lnTo>
                    <a:pt x="477037" y="401510"/>
                  </a:lnTo>
                  <a:close/>
                </a:path>
                <a:path w="3825240" h="2465070">
                  <a:moveTo>
                    <a:pt x="484593" y="394220"/>
                  </a:moveTo>
                  <a:lnTo>
                    <a:pt x="480034" y="397205"/>
                  </a:lnTo>
                  <a:lnTo>
                    <a:pt x="475856" y="400050"/>
                  </a:lnTo>
                  <a:lnTo>
                    <a:pt x="472325" y="402640"/>
                  </a:lnTo>
                  <a:lnTo>
                    <a:pt x="473367" y="402234"/>
                  </a:lnTo>
                  <a:lnTo>
                    <a:pt x="474472" y="401916"/>
                  </a:lnTo>
                  <a:lnTo>
                    <a:pt x="475297" y="401726"/>
                  </a:lnTo>
                  <a:lnTo>
                    <a:pt x="479031" y="399034"/>
                  </a:lnTo>
                  <a:lnTo>
                    <a:pt x="481799" y="396608"/>
                  </a:lnTo>
                  <a:lnTo>
                    <a:pt x="484593" y="394220"/>
                  </a:lnTo>
                  <a:close/>
                </a:path>
                <a:path w="3825240" h="2465070">
                  <a:moveTo>
                    <a:pt x="498741" y="376262"/>
                  </a:moveTo>
                  <a:lnTo>
                    <a:pt x="482866" y="383006"/>
                  </a:lnTo>
                  <a:lnTo>
                    <a:pt x="484339" y="383794"/>
                  </a:lnTo>
                  <a:lnTo>
                    <a:pt x="475386" y="389115"/>
                  </a:lnTo>
                  <a:lnTo>
                    <a:pt x="471817" y="391896"/>
                  </a:lnTo>
                  <a:lnTo>
                    <a:pt x="471093" y="393344"/>
                  </a:lnTo>
                  <a:lnTo>
                    <a:pt x="470674" y="394639"/>
                  </a:lnTo>
                  <a:lnTo>
                    <a:pt x="498741" y="376262"/>
                  </a:lnTo>
                  <a:close/>
                </a:path>
                <a:path w="3825240" h="2465070">
                  <a:moveTo>
                    <a:pt x="503135" y="382117"/>
                  </a:moveTo>
                  <a:lnTo>
                    <a:pt x="503123" y="381825"/>
                  </a:lnTo>
                  <a:lnTo>
                    <a:pt x="500735" y="383425"/>
                  </a:lnTo>
                  <a:lnTo>
                    <a:pt x="492785" y="387578"/>
                  </a:lnTo>
                  <a:lnTo>
                    <a:pt x="488530" y="390893"/>
                  </a:lnTo>
                  <a:lnTo>
                    <a:pt x="484593" y="394233"/>
                  </a:lnTo>
                  <a:lnTo>
                    <a:pt x="490194" y="390563"/>
                  </a:lnTo>
                  <a:lnTo>
                    <a:pt x="496189" y="386765"/>
                  </a:lnTo>
                  <a:lnTo>
                    <a:pt x="502704" y="382828"/>
                  </a:lnTo>
                  <a:lnTo>
                    <a:pt x="503135" y="382117"/>
                  </a:lnTo>
                  <a:close/>
                </a:path>
                <a:path w="3825240" h="2465070">
                  <a:moveTo>
                    <a:pt x="526961" y="376339"/>
                  </a:moveTo>
                  <a:lnTo>
                    <a:pt x="519950" y="381012"/>
                  </a:lnTo>
                  <a:lnTo>
                    <a:pt x="512267" y="385610"/>
                  </a:lnTo>
                  <a:lnTo>
                    <a:pt x="503707" y="390232"/>
                  </a:lnTo>
                  <a:lnTo>
                    <a:pt x="494017" y="395008"/>
                  </a:lnTo>
                  <a:lnTo>
                    <a:pt x="493115" y="397052"/>
                  </a:lnTo>
                  <a:lnTo>
                    <a:pt x="496519" y="396303"/>
                  </a:lnTo>
                  <a:lnTo>
                    <a:pt x="499783" y="395490"/>
                  </a:lnTo>
                  <a:lnTo>
                    <a:pt x="498436" y="397332"/>
                  </a:lnTo>
                  <a:lnTo>
                    <a:pt x="506539" y="391934"/>
                  </a:lnTo>
                  <a:lnTo>
                    <a:pt x="513892" y="386600"/>
                  </a:lnTo>
                  <a:lnTo>
                    <a:pt x="520661" y="381368"/>
                  </a:lnTo>
                  <a:lnTo>
                    <a:pt x="526961" y="376339"/>
                  </a:lnTo>
                  <a:close/>
                </a:path>
                <a:path w="3825240" h="2465070">
                  <a:moveTo>
                    <a:pt x="533908" y="365074"/>
                  </a:moveTo>
                  <a:lnTo>
                    <a:pt x="501726" y="384403"/>
                  </a:lnTo>
                  <a:lnTo>
                    <a:pt x="498106" y="388353"/>
                  </a:lnTo>
                  <a:lnTo>
                    <a:pt x="508990" y="381723"/>
                  </a:lnTo>
                  <a:lnTo>
                    <a:pt x="514553" y="377571"/>
                  </a:lnTo>
                  <a:lnTo>
                    <a:pt x="520573" y="373481"/>
                  </a:lnTo>
                  <a:lnTo>
                    <a:pt x="527037" y="369354"/>
                  </a:lnTo>
                  <a:lnTo>
                    <a:pt x="533908" y="365074"/>
                  </a:lnTo>
                  <a:close/>
                </a:path>
                <a:path w="3825240" h="2465070">
                  <a:moveTo>
                    <a:pt x="540804" y="365607"/>
                  </a:moveTo>
                  <a:lnTo>
                    <a:pt x="536321" y="368808"/>
                  </a:lnTo>
                  <a:lnTo>
                    <a:pt x="526961" y="376339"/>
                  </a:lnTo>
                  <a:lnTo>
                    <a:pt x="531749" y="372960"/>
                  </a:lnTo>
                  <a:lnTo>
                    <a:pt x="536359" y="369481"/>
                  </a:lnTo>
                  <a:lnTo>
                    <a:pt x="540804" y="365607"/>
                  </a:lnTo>
                  <a:close/>
                </a:path>
                <a:path w="3825240" h="2465070">
                  <a:moveTo>
                    <a:pt x="566394" y="340537"/>
                  </a:moveTo>
                  <a:lnTo>
                    <a:pt x="561987" y="340715"/>
                  </a:lnTo>
                  <a:lnTo>
                    <a:pt x="550379" y="347522"/>
                  </a:lnTo>
                  <a:lnTo>
                    <a:pt x="545185" y="351434"/>
                  </a:lnTo>
                  <a:lnTo>
                    <a:pt x="541794" y="354711"/>
                  </a:lnTo>
                  <a:lnTo>
                    <a:pt x="535597" y="359625"/>
                  </a:lnTo>
                  <a:lnTo>
                    <a:pt x="548995" y="351663"/>
                  </a:lnTo>
                  <a:lnTo>
                    <a:pt x="547027" y="353606"/>
                  </a:lnTo>
                  <a:lnTo>
                    <a:pt x="543509" y="357022"/>
                  </a:lnTo>
                  <a:lnTo>
                    <a:pt x="552196" y="353466"/>
                  </a:lnTo>
                  <a:lnTo>
                    <a:pt x="533908" y="365074"/>
                  </a:lnTo>
                  <a:lnTo>
                    <a:pt x="540283" y="361708"/>
                  </a:lnTo>
                  <a:lnTo>
                    <a:pt x="546354" y="358305"/>
                  </a:lnTo>
                  <a:lnTo>
                    <a:pt x="550252" y="356565"/>
                  </a:lnTo>
                  <a:lnTo>
                    <a:pt x="551497" y="356006"/>
                  </a:lnTo>
                  <a:lnTo>
                    <a:pt x="552348" y="355625"/>
                  </a:lnTo>
                  <a:lnTo>
                    <a:pt x="551459" y="355917"/>
                  </a:lnTo>
                  <a:lnTo>
                    <a:pt x="551294" y="356006"/>
                  </a:lnTo>
                  <a:lnTo>
                    <a:pt x="549630" y="356489"/>
                  </a:lnTo>
                  <a:lnTo>
                    <a:pt x="549033" y="356565"/>
                  </a:lnTo>
                  <a:lnTo>
                    <a:pt x="550837" y="355815"/>
                  </a:lnTo>
                  <a:lnTo>
                    <a:pt x="551548" y="355371"/>
                  </a:lnTo>
                  <a:lnTo>
                    <a:pt x="551599" y="354914"/>
                  </a:lnTo>
                  <a:lnTo>
                    <a:pt x="552081" y="354266"/>
                  </a:lnTo>
                  <a:lnTo>
                    <a:pt x="552627" y="353606"/>
                  </a:lnTo>
                  <a:lnTo>
                    <a:pt x="552754" y="353466"/>
                  </a:lnTo>
                  <a:lnTo>
                    <a:pt x="554659" y="351663"/>
                  </a:lnTo>
                  <a:lnTo>
                    <a:pt x="557707" y="348780"/>
                  </a:lnTo>
                  <a:lnTo>
                    <a:pt x="563638" y="343827"/>
                  </a:lnTo>
                  <a:lnTo>
                    <a:pt x="566394" y="340537"/>
                  </a:lnTo>
                  <a:close/>
                </a:path>
                <a:path w="3825240" h="2465070">
                  <a:moveTo>
                    <a:pt x="566712" y="349554"/>
                  </a:moveTo>
                  <a:lnTo>
                    <a:pt x="562343" y="351282"/>
                  </a:lnTo>
                  <a:lnTo>
                    <a:pt x="557453" y="353377"/>
                  </a:lnTo>
                  <a:lnTo>
                    <a:pt x="552361" y="355638"/>
                  </a:lnTo>
                  <a:lnTo>
                    <a:pt x="556793" y="354203"/>
                  </a:lnTo>
                  <a:lnTo>
                    <a:pt x="565607" y="350951"/>
                  </a:lnTo>
                  <a:lnTo>
                    <a:pt x="566712" y="349554"/>
                  </a:lnTo>
                  <a:close/>
                </a:path>
                <a:path w="3825240" h="2465070">
                  <a:moveTo>
                    <a:pt x="586016" y="335483"/>
                  </a:moveTo>
                  <a:lnTo>
                    <a:pt x="579882" y="338582"/>
                  </a:lnTo>
                  <a:lnTo>
                    <a:pt x="572617" y="342468"/>
                  </a:lnTo>
                  <a:lnTo>
                    <a:pt x="552615" y="353593"/>
                  </a:lnTo>
                  <a:lnTo>
                    <a:pt x="563105" y="348564"/>
                  </a:lnTo>
                  <a:lnTo>
                    <a:pt x="554570" y="353352"/>
                  </a:lnTo>
                  <a:lnTo>
                    <a:pt x="551548" y="355371"/>
                  </a:lnTo>
                  <a:lnTo>
                    <a:pt x="551446" y="355625"/>
                  </a:lnTo>
                  <a:lnTo>
                    <a:pt x="551281" y="355815"/>
                  </a:lnTo>
                  <a:lnTo>
                    <a:pt x="551307" y="355955"/>
                  </a:lnTo>
                  <a:lnTo>
                    <a:pt x="551459" y="355917"/>
                  </a:lnTo>
                  <a:lnTo>
                    <a:pt x="563905" y="348564"/>
                  </a:lnTo>
                  <a:lnTo>
                    <a:pt x="586016" y="335483"/>
                  </a:lnTo>
                  <a:close/>
                </a:path>
                <a:path w="3825240" h="2465070">
                  <a:moveTo>
                    <a:pt x="586752" y="318731"/>
                  </a:moveTo>
                  <a:lnTo>
                    <a:pt x="581304" y="321081"/>
                  </a:lnTo>
                  <a:lnTo>
                    <a:pt x="578904" y="322808"/>
                  </a:lnTo>
                  <a:lnTo>
                    <a:pt x="575843" y="324078"/>
                  </a:lnTo>
                  <a:lnTo>
                    <a:pt x="573493" y="325793"/>
                  </a:lnTo>
                  <a:lnTo>
                    <a:pt x="574878" y="326656"/>
                  </a:lnTo>
                  <a:lnTo>
                    <a:pt x="582129" y="322453"/>
                  </a:lnTo>
                  <a:lnTo>
                    <a:pt x="586562" y="319506"/>
                  </a:lnTo>
                  <a:lnTo>
                    <a:pt x="586752" y="318731"/>
                  </a:lnTo>
                  <a:close/>
                </a:path>
                <a:path w="3825240" h="2465070">
                  <a:moveTo>
                    <a:pt x="627748" y="313347"/>
                  </a:moveTo>
                  <a:lnTo>
                    <a:pt x="590943" y="332892"/>
                  </a:lnTo>
                  <a:lnTo>
                    <a:pt x="593318" y="331177"/>
                  </a:lnTo>
                  <a:lnTo>
                    <a:pt x="586028" y="335483"/>
                  </a:lnTo>
                  <a:lnTo>
                    <a:pt x="592251" y="332613"/>
                  </a:lnTo>
                  <a:lnTo>
                    <a:pt x="598411" y="330060"/>
                  </a:lnTo>
                  <a:lnTo>
                    <a:pt x="605205" y="327494"/>
                  </a:lnTo>
                  <a:lnTo>
                    <a:pt x="613359" y="324561"/>
                  </a:lnTo>
                  <a:lnTo>
                    <a:pt x="625144" y="316763"/>
                  </a:lnTo>
                  <a:lnTo>
                    <a:pt x="627291" y="314540"/>
                  </a:lnTo>
                  <a:lnTo>
                    <a:pt x="627748" y="313347"/>
                  </a:lnTo>
                  <a:close/>
                </a:path>
                <a:path w="3825240" h="2465070">
                  <a:moveTo>
                    <a:pt x="629653" y="312343"/>
                  </a:moveTo>
                  <a:lnTo>
                    <a:pt x="628497" y="312610"/>
                  </a:lnTo>
                  <a:lnTo>
                    <a:pt x="627875" y="312737"/>
                  </a:lnTo>
                  <a:lnTo>
                    <a:pt x="627748" y="313347"/>
                  </a:lnTo>
                  <a:lnTo>
                    <a:pt x="629653" y="312343"/>
                  </a:lnTo>
                  <a:close/>
                </a:path>
                <a:path w="3825240" h="2465070">
                  <a:moveTo>
                    <a:pt x="646163" y="303593"/>
                  </a:moveTo>
                  <a:lnTo>
                    <a:pt x="633641" y="311734"/>
                  </a:lnTo>
                  <a:lnTo>
                    <a:pt x="631088" y="316407"/>
                  </a:lnTo>
                  <a:lnTo>
                    <a:pt x="646163" y="303593"/>
                  </a:lnTo>
                  <a:close/>
                </a:path>
                <a:path w="3825240" h="2465070">
                  <a:moveTo>
                    <a:pt x="671690" y="272465"/>
                  </a:moveTo>
                  <a:lnTo>
                    <a:pt x="650836" y="284429"/>
                  </a:lnTo>
                  <a:lnTo>
                    <a:pt x="650100" y="283984"/>
                  </a:lnTo>
                  <a:lnTo>
                    <a:pt x="657415" y="279146"/>
                  </a:lnTo>
                  <a:lnTo>
                    <a:pt x="651116" y="281495"/>
                  </a:lnTo>
                  <a:lnTo>
                    <a:pt x="647471" y="285203"/>
                  </a:lnTo>
                  <a:lnTo>
                    <a:pt x="638416" y="291287"/>
                  </a:lnTo>
                  <a:lnTo>
                    <a:pt x="625856" y="298284"/>
                  </a:lnTo>
                  <a:lnTo>
                    <a:pt x="611695" y="304698"/>
                  </a:lnTo>
                  <a:lnTo>
                    <a:pt x="604685" y="311289"/>
                  </a:lnTo>
                  <a:lnTo>
                    <a:pt x="606945" y="314515"/>
                  </a:lnTo>
                  <a:lnTo>
                    <a:pt x="615619" y="314845"/>
                  </a:lnTo>
                  <a:lnTo>
                    <a:pt x="627875" y="312737"/>
                  </a:lnTo>
                  <a:lnTo>
                    <a:pt x="627913" y="311467"/>
                  </a:lnTo>
                  <a:lnTo>
                    <a:pt x="627443" y="310578"/>
                  </a:lnTo>
                  <a:lnTo>
                    <a:pt x="644855" y="299453"/>
                  </a:lnTo>
                  <a:lnTo>
                    <a:pt x="635635" y="303187"/>
                  </a:lnTo>
                  <a:lnTo>
                    <a:pt x="623189" y="308457"/>
                  </a:lnTo>
                  <a:lnTo>
                    <a:pt x="614718" y="311404"/>
                  </a:lnTo>
                  <a:lnTo>
                    <a:pt x="617397" y="308089"/>
                  </a:lnTo>
                  <a:lnTo>
                    <a:pt x="630618" y="300507"/>
                  </a:lnTo>
                  <a:lnTo>
                    <a:pt x="637755" y="297180"/>
                  </a:lnTo>
                  <a:lnTo>
                    <a:pt x="649884" y="293281"/>
                  </a:lnTo>
                  <a:lnTo>
                    <a:pt x="649452" y="291160"/>
                  </a:lnTo>
                  <a:lnTo>
                    <a:pt x="669785" y="276669"/>
                  </a:lnTo>
                  <a:lnTo>
                    <a:pt x="671690" y="272465"/>
                  </a:lnTo>
                  <a:close/>
                </a:path>
                <a:path w="3825240" h="2465070">
                  <a:moveTo>
                    <a:pt x="681469" y="288315"/>
                  </a:moveTo>
                  <a:lnTo>
                    <a:pt x="672172" y="291744"/>
                  </a:lnTo>
                  <a:lnTo>
                    <a:pt x="671868" y="294690"/>
                  </a:lnTo>
                  <a:lnTo>
                    <a:pt x="681469" y="288315"/>
                  </a:lnTo>
                  <a:close/>
                </a:path>
                <a:path w="3825240" h="2465070">
                  <a:moveTo>
                    <a:pt x="694944" y="270941"/>
                  </a:moveTo>
                  <a:lnTo>
                    <a:pt x="691108" y="272948"/>
                  </a:lnTo>
                  <a:lnTo>
                    <a:pt x="687184" y="274929"/>
                  </a:lnTo>
                  <a:lnTo>
                    <a:pt x="683323" y="276682"/>
                  </a:lnTo>
                  <a:lnTo>
                    <a:pt x="682485" y="278688"/>
                  </a:lnTo>
                  <a:lnTo>
                    <a:pt x="688174" y="274650"/>
                  </a:lnTo>
                  <a:lnTo>
                    <a:pt x="694944" y="270941"/>
                  </a:lnTo>
                  <a:close/>
                </a:path>
                <a:path w="3825240" h="2465070">
                  <a:moveTo>
                    <a:pt x="706818" y="280454"/>
                  </a:moveTo>
                  <a:lnTo>
                    <a:pt x="695807" y="280454"/>
                  </a:lnTo>
                  <a:lnTo>
                    <a:pt x="689571" y="293154"/>
                  </a:lnTo>
                  <a:lnTo>
                    <a:pt x="706818" y="280454"/>
                  </a:lnTo>
                  <a:close/>
                </a:path>
                <a:path w="3825240" h="2465070">
                  <a:moveTo>
                    <a:pt x="721690" y="250405"/>
                  </a:moveTo>
                  <a:lnTo>
                    <a:pt x="709803" y="255511"/>
                  </a:lnTo>
                  <a:lnTo>
                    <a:pt x="715708" y="256171"/>
                  </a:lnTo>
                  <a:lnTo>
                    <a:pt x="721690" y="250405"/>
                  </a:lnTo>
                  <a:close/>
                </a:path>
                <a:path w="3825240" h="2465070">
                  <a:moveTo>
                    <a:pt x="723671" y="258203"/>
                  </a:moveTo>
                  <a:lnTo>
                    <a:pt x="720305" y="258343"/>
                  </a:lnTo>
                  <a:lnTo>
                    <a:pt x="714451" y="260743"/>
                  </a:lnTo>
                  <a:lnTo>
                    <a:pt x="706742" y="264680"/>
                  </a:lnTo>
                  <a:lnTo>
                    <a:pt x="697826" y="269430"/>
                  </a:lnTo>
                  <a:lnTo>
                    <a:pt x="700062" y="268351"/>
                  </a:lnTo>
                  <a:lnTo>
                    <a:pt x="701040" y="269963"/>
                  </a:lnTo>
                  <a:lnTo>
                    <a:pt x="706234" y="268020"/>
                  </a:lnTo>
                  <a:lnTo>
                    <a:pt x="714260" y="263702"/>
                  </a:lnTo>
                  <a:lnTo>
                    <a:pt x="723671" y="258203"/>
                  </a:lnTo>
                  <a:close/>
                </a:path>
                <a:path w="3825240" h="2465070">
                  <a:moveTo>
                    <a:pt x="750189" y="256540"/>
                  </a:moveTo>
                  <a:lnTo>
                    <a:pt x="749223" y="256730"/>
                  </a:lnTo>
                  <a:lnTo>
                    <a:pt x="744613" y="259321"/>
                  </a:lnTo>
                  <a:lnTo>
                    <a:pt x="750189" y="256540"/>
                  </a:lnTo>
                  <a:close/>
                </a:path>
                <a:path w="3825240" h="2465070">
                  <a:moveTo>
                    <a:pt x="757923" y="232791"/>
                  </a:moveTo>
                  <a:lnTo>
                    <a:pt x="750963" y="235597"/>
                  </a:lnTo>
                  <a:lnTo>
                    <a:pt x="743826" y="238036"/>
                  </a:lnTo>
                  <a:lnTo>
                    <a:pt x="737019" y="241198"/>
                  </a:lnTo>
                  <a:lnTo>
                    <a:pt x="743280" y="238912"/>
                  </a:lnTo>
                  <a:lnTo>
                    <a:pt x="757923" y="232791"/>
                  </a:lnTo>
                  <a:close/>
                </a:path>
                <a:path w="3825240" h="2465070">
                  <a:moveTo>
                    <a:pt x="785660" y="242354"/>
                  </a:moveTo>
                  <a:lnTo>
                    <a:pt x="778852" y="242354"/>
                  </a:lnTo>
                  <a:lnTo>
                    <a:pt x="785622" y="229654"/>
                  </a:lnTo>
                  <a:lnTo>
                    <a:pt x="774369" y="242354"/>
                  </a:lnTo>
                  <a:lnTo>
                    <a:pt x="758926" y="242354"/>
                  </a:lnTo>
                  <a:lnTo>
                    <a:pt x="750189" y="249605"/>
                  </a:lnTo>
                  <a:lnTo>
                    <a:pt x="750189" y="255054"/>
                  </a:lnTo>
                  <a:lnTo>
                    <a:pt x="749693" y="255257"/>
                  </a:lnTo>
                  <a:lnTo>
                    <a:pt x="749947" y="255054"/>
                  </a:lnTo>
                  <a:lnTo>
                    <a:pt x="750189" y="255054"/>
                  </a:lnTo>
                  <a:lnTo>
                    <a:pt x="750189" y="249605"/>
                  </a:lnTo>
                  <a:lnTo>
                    <a:pt x="743610" y="255054"/>
                  </a:lnTo>
                  <a:lnTo>
                    <a:pt x="738225" y="255054"/>
                  </a:lnTo>
                  <a:lnTo>
                    <a:pt x="723049" y="267754"/>
                  </a:lnTo>
                  <a:lnTo>
                    <a:pt x="706818" y="280454"/>
                  </a:lnTo>
                  <a:lnTo>
                    <a:pt x="714883" y="280454"/>
                  </a:lnTo>
                  <a:lnTo>
                    <a:pt x="733234" y="267754"/>
                  </a:lnTo>
                  <a:lnTo>
                    <a:pt x="747242" y="257111"/>
                  </a:lnTo>
                  <a:lnTo>
                    <a:pt x="749223" y="256730"/>
                  </a:lnTo>
                  <a:lnTo>
                    <a:pt x="750417" y="256057"/>
                  </a:lnTo>
                  <a:lnTo>
                    <a:pt x="752602" y="255054"/>
                  </a:lnTo>
                  <a:lnTo>
                    <a:pt x="772464" y="255054"/>
                  </a:lnTo>
                  <a:lnTo>
                    <a:pt x="785660" y="242354"/>
                  </a:lnTo>
                  <a:close/>
                </a:path>
                <a:path w="3825240" h="2465070">
                  <a:moveTo>
                    <a:pt x="785876" y="223469"/>
                  </a:moveTo>
                  <a:lnTo>
                    <a:pt x="779246" y="226288"/>
                  </a:lnTo>
                  <a:lnTo>
                    <a:pt x="772972" y="229082"/>
                  </a:lnTo>
                  <a:lnTo>
                    <a:pt x="769518" y="231152"/>
                  </a:lnTo>
                  <a:lnTo>
                    <a:pt x="780732" y="226123"/>
                  </a:lnTo>
                  <a:lnTo>
                    <a:pt x="785876" y="223469"/>
                  </a:lnTo>
                  <a:close/>
                </a:path>
                <a:path w="3825240" h="2465070">
                  <a:moveTo>
                    <a:pt x="788720" y="225666"/>
                  </a:moveTo>
                  <a:lnTo>
                    <a:pt x="788682" y="224993"/>
                  </a:lnTo>
                  <a:lnTo>
                    <a:pt x="788238" y="225907"/>
                  </a:lnTo>
                  <a:lnTo>
                    <a:pt x="787222" y="226809"/>
                  </a:lnTo>
                  <a:lnTo>
                    <a:pt x="787501" y="226631"/>
                  </a:lnTo>
                  <a:lnTo>
                    <a:pt x="788720" y="225666"/>
                  </a:lnTo>
                  <a:close/>
                </a:path>
                <a:path w="3825240" h="2465070">
                  <a:moveTo>
                    <a:pt x="811898" y="211937"/>
                  </a:moveTo>
                  <a:lnTo>
                    <a:pt x="790956" y="220091"/>
                  </a:lnTo>
                  <a:lnTo>
                    <a:pt x="791489" y="220433"/>
                  </a:lnTo>
                  <a:lnTo>
                    <a:pt x="788987" y="221856"/>
                  </a:lnTo>
                  <a:lnTo>
                    <a:pt x="785876" y="223481"/>
                  </a:lnTo>
                  <a:lnTo>
                    <a:pt x="803973" y="215925"/>
                  </a:lnTo>
                  <a:lnTo>
                    <a:pt x="809980" y="213258"/>
                  </a:lnTo>
                  <a:lnTo>
                    <a:pt x="811898" y="211937"/>
                  </a:lnTo>
                  <a:close/>
                </a:path>
                <a:path w="3825240" h="2465070">
                  <a:moveTo>
                    <a:pt x="831253" y="219811"/>
                  </a:moveTo>
                  <a:lnTo>
                    <a:pt x="822896" y="223647"/>
                  </a:lnTo>
                  <a:lnTo>
                    <a:pt x="830033" y="220675"/>
                  </a:lnTo>
                  <a:lnTo>
                    <a:pt x="831253" y="219811"/>
                  </a:lnTo>
                  <a:close/>
                </a:path>
                <a:path w="3825240" h="2465070">
                  <a:moveTo>
                    <a:pt x="855662" y="210578"/>
                  </a:moveTo>
                  <a:lnTo>
                    <a:pt x="855408" y="210400"/>
                  </a:lnTo>
                  <a:lnTo>
                    <a:pt x="855052" y="210578"/>
                  </a:lnTo>
                  <a:lnTo>
                    <a:pt x="851789" y="211035"/>
                  </a:lnTo>
                  <a:lnTo>
                    <a:pt x="855662" y="210578"/>
                  </a:lnTo>
                  <a:close/>
                </a:path>
                <a:path w="3825240" h="2465070">
                  <a:moveTo>
                    <a:pt x="961745" y="153454"/>
                  </a:moveTo>
                  <a:lnTo>
                    <a:pt x="958392" y="153454"/>
                  </a:lnTo>
                  <a:lnTo>
                    <a:pt x="957618" y="154800"/>
                  </a:lnTo>
                  <a:lnTo>
                    <a:pt x="961745" y="153454"/>
                  </a:lnTo>
                  <a:close/>
                </a:path>
                <a:path w="3825240" h="2465070">
                  <a:moveTo>
                    <a:pt x="1063167" y="117932"/>
                  </a:moveTo>
                  <a:lnTo>
                    <a:pt x="1056500" y="118986"/>
                  </a:lnTo>
                  <a:lnTo>
                    <a:pt x="1048004" y="122428"/>
                  </a:lnTo>
                  <a:lnTo>
                    <a:pt x="1042670" y="125018"/>
                  </a:lnTo>
                  <a:lnTo>
                    <a:pt x="1034173" y="128308"/>
                  </a:lnTo>
                  <a:lnTo>
                    <a:pt x="1038059" y="128117"/>
                  </a:lnTo>
                  <a:lnTo>
                    <a:pt x="1045730" y="125310"/>
                  </a:lnTo>
                  <a:lnTo>
                    <a:pt x="1053299" y="122148"/>
                  </a:lnTo>
                  <a:lnTo>
                    <a:pt x="1061072" y="119646"/>
                  </a:lnTo>
                  <a:lnTo>
                    <a:pt x="1063167" y="117932"/>
                  </a:lnTo>
                  <a:close/>
                </a:path>
                <a:path w="3825240" h="2465070">
                  <a:moveTo>
                    <a:pt x="1092123" y="104317"/>
                  </a:moveTo>
                  <a:lnTo>
                    <a:pt x="1081557" y="115354"/>
                  </a:lnTo>
                  <a:lnTo>
                    <a:pt x="1084973" y="115354"/>
                  </a:lnTo>
                  <a:lnTo>
                    <a:pt x="1092123" y="104317"/>
                  </a:lnTo>
                  <a:close/>
                </a:path>
                <a:path w="3825240" h="2465070">
                  <a:moveTo>
                    <a:pt x="1093724" y="102654"/>
                  </a:moveTo>
                  <a:lnTo>
                    <a:pt x="1093203" y="102654"/>
                  </a:lnTo>
                  <a:lnTo>
                    <a:pt x="1092123" y="104317"/>
                  </a:lnTo>
                  <a:lnTo>
                    <a:pt x="1093724" y="102654"/>
                  </a:lnTo>
                  <a:close/>
                </a:path>
                <a:path w="3825240" h="2465070">
                  <a:moveTo>
                    <a:pt x="1234440" y="70586"/>
                  </a:moveTo>
                  <a:lnTo>
                    <a:pt x="1232128" y="70700"/>
                  </a:lnTo>
                  <a:lnTo>
                    <a:pt x="1233652" y="70764"/>
                  </a:lnTo>
                  <a:lnTo>
                    <a:pt x="1233919" y="70700"/>
                  </a:lnTo>
                  <a:lnTo>
                    <a:pt x="1234135" y="70662"/>
                  </a:lnTo>
                  <a:lnTo>
                    <a:pt x="1234440" y="70586"/>
                  </a:lnTo>
                  <a:close/>
                </a:path>
                <a:path w="3825240" h="2465070">
                  <a:moveTo>
                    <a:pt x="1366634" y="31775"/>
                  </a:moveTo>
                  <a:lnTo>
                    <a:pt x="1363637" y="31711"/>
                  </a:lnTo>
                  <a:lnTo>
                    <a:pt x="1353870" y="33401"/>
                  </a:lnTo>
                  <a:lnTo>
                    <a:pt x="1360309" y="32600"/>
                  </a:lnTo>
                  <a:lnTo>
                    <a:pt x="1363954" y="32461"/>
                  </a:lnTo>
                  <a:lnTo>
                    <a:pt x="1366418" y="32575"/>
                  </a:lnTo>
                  <a:lnTo>
                    <a:pt x="1366634" y="31775"/>
                  </a:lnTo>
                  <a:close/>
                </a:path>
                <a:path w="3825240" h="2465070">
                  <a:moveTo>
                    <a:pt x="1644599" y="1054"/>
                  </a:moveTo>
                  <a:lnTo>
                    <a:pt x="1598371" y="1054"/>
                  </a:lnTo>
                  <a:lnTo>
                    <a:pt x="1593367" y="13754"/>
                  </a:lnTo>
                  <a:lnTo>
                    <a:pt x="1632966" y="13754"/>
                  </a:lnTo>
                  <a:lnTo>
                    <a:pt x="1644599" y="1054"/>
                  </a:lnTo>
                  <a:close/>
                </a:path>
                <a:path w="3825240" h="2465070">
                  <a:moveTo>
                    <a:pt x="1935873" y="1054"/>
                  </a:moveTo>
                  <a:lnTo>
                    <a:pt x="1898370" y="1054"/>
                  </a:lnTo>
                  <a:lnTo>
                    <a:pt x="1902675" y="13754"/>
                  </a:lnTo>
                  <a:lnTo>
                    <a:pt x="1886635" y="13754"/>
                  </a:lnTo>
                  <a:lnTo>
                    <a:pt x="1878482" y="1054"/>
                  </a:lnTo>
                  <a:lnTo>
                    <a:pt x="1853234" y="1054"/>
                  </a:lnTo>
                  <a:lnTo>
                    <a:pt x="1845703" y="13754"/>
                  </a:lnTo>
                  <a:lnTo>
                    <a:pt x="1837448" y="13754"/>
                  </a:lnTo>
                  <a:lnTo>
                    <a:pt x="1833791" y="1054"/>
                  </a:lnTo>
                  <a:lnTo>
                    <a:pt x="1809851" y="1054"/>
                  </a:lnTo>
                  <a:lnTo>
                    <a:pt x="1799958" y="13754"/>
                  </a:lnTo>
                  <a:lnTo>
                    <a:pt x="1804276" y="1054"/>
                  </a:lnTo>
                  <a:lnTo>
                    <a:pt x="1729016" y="1054"/>
                  </a:lnTo>
                  <a:lnTo>
                    <a:pt x="1720646" y="13754"/>
                  </a:lnTo>
                  <a:lnTo>
                    <a:pt x="1682457" y="13754"/>
                  </a:lnTo>
                  <a:lnTo>
                    <a:pt x="1678940" y="1054"/>
                  </a:lnTo>
                  <a:lnTo>
                    <a:pt x="1667167" y="1054"/>
                  </a:lnTo>
                  <a:lnTo>
                    <a:pt x="1655292" y="13754"/>
                  </a:lnTo>
                  <a:lnTo>
                    <a:pt x="1636217" y="13754"/>
                  </a:lnTo>
                  <a:lnTo>
                    <a:pt x="1611833" y="26454"/>
                  </a:lnTo>
                  <a:lnTo>
                    <a:pt x="1578152" y="26454"/>
                  </a:lnTo>
                  <a:lnTo>
                    <a:pt x="1591729" y="13754"/>
                  </a:lnTo>
                  <a:lnTo>
                    <a:pt x="1566989" y="13754"/>
                  </a:lnTo>
                  <a:lnTo>
                    <a:pt x="1582661" y="1054"/>
                  </a:lnTo>
                  <a:lnTo>
                    <a:pt x="1571561" y="1054"/>
                  </a:lnTo>
                  <a:lnTo>
                    <a:pt x="1556550" y="13754"/>
                  </a:lnTo>
                  <a:lnTo>
                    <a:pt x="1551559" y="13754"/>
                  </a:lnTo>
                  <a:lnTo>
                    <a:pt x="1521917" y="26454"/>
                  </a:lnTo>
                  <a:lnTo>
                    <a:pt x="1518513" y="26454"/>
                  </a:lnTo>
                  <a:lnTo>
                    <a:pt x="1521307" y="13754"/>
                  </a:lnTo>
                  <a:lnTo>
                    <a:pt x="1502473" y="13754"/>
                  </a:lnTo>
                  <a:lnTo>
                    <a:pt x="1492872" y="13754"/>
                  </a:lnTo>
                  <a:lnTo>
                    <a:pt x="1486547" y="13754"/>
                  </a:lnTo>
                  <a:lnTo>
                    <a:pt x="1472044" y="26454"/>
                  </a:lnTo>
                  <a:lnTo>
                    <a:pt x="1417789" y="26454"/>
                  </a:lnTo>
                  <a:lnTo>
                    <a:pt x="1423327" y="39154"/>
                  </a:lnTo>
                  <a:lnTo>
                    <a:pt x="1424025" y="39154"/>
                  </a:lnTo>
                  <a:lnTo>
                    <a:pt x="1419529" y="51854"/>
                  </a:lnTo>
                  <a:lnTo>
                    <a:pt x="1361605" y="51854"/>
                  </a:lnTo>
                  <a:lnTo>
                    <a:pt x="1368704" y="39154"/>
                  </a:lnTo>
                  <a:lnTo>
                    <a:pt x="1336484" y="39154"/>
                  </a:lnTo>
                  <a:lnTo>
                    <a:pt x="1329055" y="51854"/>
                  </a:lnTo>
                  <a:lnTo>
                    <a:pt x="1294993" y="51854"/>
                  </a:lnTo>
                  <a:lnTo>
                    <a:pt x="1280261" y="64554"/>
                  </a:lnTo>
                  <a:lnTo>
                    <a:pt x="1263840" y="64554"/>
                  </a:lnTo>
                  <a:lnTo>
                    <a:pt x="1256055" y="77254"/>
                  </a:lnTo>
                  <a:lnTo>
                    <a:pt x="1204950" y="77254"/>
                  </a:lnTo>
                  <a:lnTo>
                    <a:pt x="1180084" y="89954"/>
                  </a:lnTo>
                  <a:lnTo>
                    <a:pt x="1155865" y="89954"/>
                  </a:lnTo>
                  <a:lnTo>
                    <a:pt x="1129068" y="102654"/>
                  </a:lnTo>
                  <a:lnTo>
                    <a:pt x="1128814" y="102654"/>
                  </a:lnTo>
                  <a:lnTo>
                    <a:pt x="1128814" y="115354"/>
                  </a:lnTo>
                  <a:lnTo>
                    <a:pt x="1122045" y="117424"/>
                  </a:lnTo>
                  <a:lnTo>
                    <a:pt x="1121829" y="117487"/>
                  </a:lnTo>
                  <a:lnTo>
                    <a:pt x="1124686" y="115354"/>
                  </a:lnTo>
                  <a:lnTo>
                    <a:pt x="1128814" y="115354"/>
                  </a:lnTo>
                  <a:lnTo>
                    <a:pt x="1128814" y="102654"/>
                  </a:lnTo>
                  <a:lnTo>
                    <a:pt x="1108722" y="102654"/>
                  </a:lnTo>
                  <a:lnTo>
                    <a:pt x="1104595" y="115354"/>
                  </a:lnTo>
                  <a:lnTo>
                    <a:pt x="1093724" y="115354"/>
                  </a:lnTo>
                  <a:lnTo>
                    <a:pt x="1108722" y="102654"/>
                  </a:lnTo>
                  <a:lnTo>
                    <a:pt x="1103388" y="102654"/>
                  </a:lnTo>
                  <a:lnTo>
                    <a:pt x="1091374" y="115354"/>
                  </a:lnTo>
                  <a:lnTo>
                    <a:pt x="1090955" y="115354"/>
                  </a:lnTo>
                  <a:lnTo>
                    <a:pt x="1069632" y="128054"/>
                  </a:lnTo>
                  <a:lnTo>
                    <a:pt x="1042441" y="140754"/>
                  </a:lnTo>
                  <a:lnTo>
                    <a:pt x="1022286" y="140754"/>
                  </a:lnTo>
                  <a:lnTo>
                    <a:pt x="1002868" y="153454"/>
                  </a:lnTo>
                  <a:lnTo>
                    <a:pt x="978027" y="153454"/>
                  </a:lnTo>
                  <a:lnTo>
                    <a:pt x="969441" y="166154"/>
                  </a:lnTo>
                  <a:lnTo>
                    <a:pt x="960323" y="166154"/>
                  </a:lnTo>
                  <a:lnTo>
                    <a:pt x="973239" y="153454"/>
                  </a:lnTo>
                  <a:lnTo>
                    <a:pt x="951026" y="166154"/>
                  </a:lnTo>
                  <a:lnTo>
                    <a:pt x="952055" y="166154"/>
                  </a:lnTo>
                  <a:lnTo>
                    <a:pt x="940168" y="178854"/>
                  </a:lnTo>
                  <a:lnTo>
                    <a:pt x="933589" y="178854"/>
                  </a:lnTo>
                  <a:lnTo>
                    <a:pt x="915631" y="178854"/>
                  </a:lnTo>
                  <a:lnTo>
                    <a:pt x="932738" y="166154"/>
                  </a:lnTo>
                  <a:lnTo>
                    <a:pt x="951026" y="166154"/>
                  </a:lnTo>
                  <a:lnTo>
                    <a:pt x="957618" y="154800"/>
                  </a:lnTo>
                  <a:lnTo>
                    <a:pt x="922959" y="166154"/>
                  </a:lnTo>
                  <a:lnTo>
                    <a:pt x="878840" y="191554"/>
                  </a:lnTo>
                  <a:lnTo>
                    <a:pt x="863130" y="196545"/>
                  </a:lnTo>
                  <a:lnTo>
                    <a:pt x="863130" y="204254"/>
                  </a:lnTo>
                  <a:lnTo>
                    <a:pt x="858316" y="206070"/>
                  </a:lnTo>
                  <a:lnTo>
                    <a:pt x="853198" y="207492"/>
                  </a:lnTo>
                  <a:lnTo>
                    <a:pt x="856005" y="204254"/>
                  </a:lnTo>
                  <a:lnTo>
                    <a:pt x="863130" y="204254"/>
                  </a:lnTo>
                  <a:lnTo>
                    <a:pt x="863130" y="196545"/>
                  </a:lnTo>
                  <a:lnTo>
                    <a:pt x="838847" y="204254"/>
                  </a:lnTo>
                  <a:lnTo>
                    <a:pt x="834047" y="204254"/>
                  </a:lnTo>
                  <a:lnTo>
                    <a:pt x="829716" y="204254"/>
                  </a:lnTo>
                  <a:lnTo>
                    <a:pt x="829716" y="212750"/>
                  </a:lnTo>
                  <a:lnTo>
                    <a:pt x="827570" y="216954"/>
                  </a:lnTo>
                  <a:lnTo>
                    <a:pt x="825093" y="216954"/>
                  </a:lnTo>
                  <a:lnTo>
                    <a:pt x="829716" y="212750"/>
                  </a:lnTo>
                  <a:lnTo>
                    <a:pt x="829716" y="204254"/>
                  </a:lnTo>
                  <a:lnTo>
                    <a:pt x="826516" y="204254"/>
                  </a:lnTo>
                  <a:lnTo>
                    <a:pt x="823214" y="216954"/>
                  </a:lnTo>
                  <a:lnTo>
                    <a:pt x="818222" y="216954"/>
                  </a:lnTo>
                  <a:lnTo>
                    <a:pt x="802970" y="229654"/>
                  </a:lnTo>
                  <a:lnTo>
                    <a:pt x="786015" y="242354"/>
                  </a:lnTo>
                  <a:lnTo>
                    <a:pt x="802474" y="242354"/>
                  </a:lnTo>
                  <a:lnTo>
                    <a:pt x="812812" y="229654"/>
                  </a:lnTo>
                  <a:lnTo>
                    <a:pt x="815733" y="229654"/>
                  </a:lnTo>
                  <a:lnTo>
                    <a:pt x="824382" y="222072"/>
                  </a:lnTo>
                  <a:lnTo>
                    <a:pt x="825131" y="221805"/>
                  </a:lnTo>
                  <a:lnTo>
                    <a:pt x="829183" y="220243"/>
                  </a:lnTo>
                  <a:lnTo>
                    <a:pt x="827354" y="220802"/>
                  </a:lnTo>
                  <a:lnTo>
                    <a:pt x="824801" y="221703"/>
                  </a:lnTo>
                  <a:lnTo>
                    <a:pt x="830224" y="216954"/>
                  </a:lnTo>
                  <a:lnTo>
                    <a:pt x="837514" y="216954"/>
                  </a:lnTo>
                  <a:lnTo>
                    <a:pt x="833602" y="218541"/>
                  </a:lnTo>
                  <a:lnTo>
                    <a:pt x="829183" y="220243"/>
                  </a:lnTo>
                  <a:lnTo>
                    <a:pt x="830922" y="219697"/>
                  </a:lnTo>
                  <a:lnTo>
                    <a:pt x="831672" y="219544"/>
                  </a:lnTo>
                  <a:lnTo>
                    <a:pt x="831253" y="219824"/>
                  </a:lnTo>
                  <a:lnTo>
                    <a:pt x="837641" y="216954"/>
                  </a:lnTo>
                  <a:lnTo>
                    <a:pt x="845019" y="216954"/>
                  </a:lnTo>
                  <a:lnTo>
                    <a:pt x="852487" y="208318"/>
                  </a:lnTo>
                  <a:lnTo>
                    <a:pt x="855408" y="210400"/>
                  </a:lnTo>
                  <a:lnTo>
                    <a:pt x="865365" y="205181"/>
                  </a:lnTo>
                  <a:lnTo>
                    <a:pt x="866648" y="204254"/>
                  </a:lnTo>
                  <a:lnTo>
                    <a:pt x="879906" y="204254"/>
                  </a:lnTo>
                  <a:lnTo>
                    <a:pt x="893267" y="197561"/>
                  </a:lnTo>
                  <a:lnTo>
                    <a:pt x="891819" y="204254"/>
                  </a:lnTo>
                  <a:lnTo>
                    <a:pt x="893559" y="204254"/>
                  </a:lnTo>
                  <a:lnTo>
                    <a:pt x="894575" y="196900"/>
                  </a:lnTo>
                  <a:lnTo>
                    <a:pt x="905256" y="191554"/>
                  </a:lnTo>
                  <a:lnTo>
                    <a:pt x="924153" y="191554"/>
                  </a:lnTo>
                  <a:lnTo>
                    <a:pt x="924763" y="191554"/>
                  </a:lnTo>
                  <a:lnTo>
                    <a:pt x="930656" y="191554"/>
                  </a:lnTo>
                  <a:lnTo>
                    <a:pt x="943089" y="178854"/>
                  </a:lnTo>
                  <a:lnTo>
                    <a:pt x="963244" y="178854"/>
                  </a:lnTo>
                  <a:lnTo>
                    <a:pt x="971740" y="166154"/>
                  </a:lnTo>
                  <a:lnTo>
                    <a:pt x="973328" y="166154"/>
                  </a:lnTo>
                  <a:lnTo>
                    <a:pt x="1013053" y="153454"/>
                  </a:lnTo>
                  <a:lnTo>
                    <a:pt x="1028661" y="153454"/>
                  </a:lnTo>
                  <a:lnTo>
                    <a:pt x="1043774" y="140754"/>
                  </a:lnTo>
                  <a:lnTo>
                    <a:pt x="1074940" y="140754"/>
                  </a:lnTo>
                  <a:lnTo>
                    <a:pt x="1091095" y="128054"/>
                  </a:lnTo>
                  <a:lnTo>
                    <a:pt x="1107668" y="128054"/>
                  </a:lnTo>
                  <a:lnTo>
                    <a:pt x="1120609" y="118402"/>
                  </a:lnTo>
                  <a:lnTo>
                    <a:pt x="1122794" y="117970"/>
                  </a:lnTo>
                  <a:lnTo>
                    <a:pt x="1131455" y="115887"/>
                  </a:lnTo>
                  <a:lnTo>
                    <a:pt x="1133170" y="115354"/>
                  </a:lnTo>
                  <a:lnTo>
                    <a:pt x="1163713" y="115354"/>
                  </a:lnTo>
                  <a:lnTo>
                    <a:pt x="1176820" y="102654"/>
                  </a:lnTo>
                  <a:lnTo>
                    <a:pt x="1231836" y="102654"/>
                  </a:lnTo>
                  <a:lnTo>
                    <a:pt x="1248194" y="89954"/>
                  </a:lnTo>
                  <a:lnTo>
                    <a:pt x="1280706" y="89954"/>
                  </a:lnTo>
                  <a:lnTo>
                    <a:pt x="1312900" y="77254"/>
                  </a:lnTo>
                  <a:lnTo>
                    <a:pt x="1347190" y="77254"/>
                  </a:lnTo>
                  <a:lnTo>
                    <a:pt x="1376019" y="64554"/>
                  </a:lnTo>
                  <a:lnTo>
                    <a:pt x="1409293" y="64554"/>
                  </a:lnTo>
                  <a:lnTo>
                    <a:pt x="1426718" y="51854"/>
                  </a:lnTo>
                  <a:lnTo>
                    <a:pt x="1463344" y="51854"/>
                  </a:lnTo>
                  <a:lnTo>
                    <a:pt x="1474736" y="39154"/>
                  </a:lnTo>
                  <a:lnTo>
                    <a:pt x="1546987" y="39154"/>
                  </a:lnTo>
                  <a:lnTo>
                    <a:pt x="1555140" y="26454"/>
                  </a:lnTo>
                  <a:lnTo>
                    <a:pt x="1576451" y="26454"/>
                  </a:lnTo>
                  <a:lnTo>
                    <a:pt x="1546987" y="39154"/>
                  </a:lnTo>
                  <a:lnTo>
                    <a:pt x="1607426" y="39154"/>
                  </a:lnTo>
                  <a:lnTo>
                    <a:pt x="1624050" y="26454"/>
                  </a:lnTo>
                  <a:lnTo>
                    <a:pt x="1710080" y="26454"/>
                  </a:lnTo>
                  <a:lnTo>
                    <a:pt x="1716011" y="27381"/>
                  </a:lnTo>
                  <a:lnTo>
                    <a:pt x="1722564" y="28028"/>
                  </a:lnTo>
                  <a:lnTo>
                    <a:pt x="1724253" y="26962"/>
                  </a:lnTo>
                  <a:lnTo>
                    <a:pt x="1723402" y="26454"/>
                  </a:lnTo>
                  <a:lnTo>
                    <a:pt x="1918944" y="26454"/>
                  </a:lnTo>
                  <a:lnTo>
                    <a:pt x="1919617" y="13754"/>
                  </a:lnTo>
                  <a:lnTo>
                    <a:pt x="1935873" y="1054"/>
                  </a:lnTo>
                  <a:close/>
                </a:path>
                <a:path w="3825240" h="2465070">
                  <a:moveTo>
                    <a:pt x="1937219" y="254"/>
                  </a:moveTo>
                  <a:lnTo>
                    <a:pt x="1936927" y="0"/>
                  </a:lnTo>
                  <a:lnTo>
                    <a:pt x="1936508" y="12"/>
                  </a:lnTo>
                  <a:lnTo>
                    <a:pt x="1936254" y="25"/>
                  </a:lnTo>
                  <a:lnTo>
                    <a:pt x="1935861" y="38"/>
                  </a:lnTo>
                  <a:lnTo>
                    <a:pt x="1936292" y="114"/>
                  </a:lnTo>
                  <a:lnTo>
                    <a:pt x="1936838" y="203"/>
                  </a:lnTo>
                  <a:lnTo>
                    <a:pt x="1937219" y="254"/>
                  </a:lnTo>
                  <a:close/>
                </a:path>
                <a:path w="3825240" h="2465070">
                  <a:moveTo>
                    <a:pt x="1970455" y="812"/>
                  </a:moveTo>
                  <a:lnTo>
                    <a:pt x="1960651" y="1879"/>
                  </a:lnTo>
                  <a:lnTo>
                    <a:pt x="1952421" y="1981"/>
                  </a:lnTo>
                  <a:lnTo>
                    <a:pt x="1944903" y="1346"/>
                  </a:lnTo>
                  <a:lnTo>
                    <a:pt x="1937232" y="266"/>
                  </a:lnTo>
                  <a:lnTo>
                    <a:pt x="1947672" y="9131"/>
                  </a:lnTo>
                  <a:lnTo>
                    <a:pt x="1970455" y="812"/>
                  </a:lnTo>
                  <a:close/>
                </a:path>
                <a:path w="3825240" h="2465070">
                  <a:moveTo>
                    <a:pt x="2256663" y="52082"/>
                  </a:moveTo>
                  <a:lnTo>
                    <a:pt x="2256358" y="51854"/>
                  </a:lnTo>
                  <a:lnTo>
                    <a:pt x="2255748" y="51854"/>
                  </a:lnTo>
                  <a:lnTo>
                    <a:pt x="2256663" y="52082"/>
                  </a:lnTo>
                  <a:close/>
                </a:path>
                <a:path w="3825240" h="2465070">
                  <a:moveTo>
                    <a:pt x="2361628" y="115354"/>
                  </a:moveTo>
                  <a:lnTo>
                    <a:pt x="2358517" y="109385"/>
                  </a:lnTo>
                  <a:lnTo>
                    <a:pt x="2356815" y="108369"/>
                  </a:lnTo>
                  <a:lnTo>
                    <a:pt x="2361628" y="115354"/>
                  </a:lnTo>
                  <a:close/>
                </a:path>
                <a:path w="3825240" h="2465070">
                  <a:moveTo>
                    <a:pt x="2436977" y="97802"/>
                  </a:moveTo>
                  <a:lnTo>
                    <a:pt x="2431732" y="95681"/>
                  </a:lnTo>
                  <a:lnTo>
                    <a:pt x="2433421" y="96723"/>
                  </a:lnTo>
                  <a:lnTo>
                    <a:pt x="2433751" y="97409"/>
                  </a:lnTo>
                  <a:lnTo>
                    <a:pt x="2434018" y="98094"/>
                  </a:lnTo>
                  <a:lnTo>
                    <a:pt x="2436736" y="98361"/>
                  </a:lnTo>
                  <a:lnTo>
                    <a:pt x="2436977" y="97802"/>
                  </a:lnTo>
                  <a:close/>
                </a:path>
                <a:path w="3825240" h="2465070">
                  <a:moveTo>
                    <a:pt x="2451036" y="102425"/>
                  </a:moveTo>
                  <a:lnTo>
                    <a:pt x="2447188" y="100393"/>
                  </a:lnTo>
                  <a:lnTo>
                    <a:pt x="2441638" y="97675"/>
                  </a:lnTo>
                  <a:lnTo>
                    <a:pt x="2433459" y="94818"/>
                  </a:lnTo>
                  <a:lnTo>
                    <a:pt x="2439416" y="97078"/>
                  </a:lnTo>
                  <a:lnTo>
                    <a:pt x="2445258" y="99644"/>
                  </a:lnTo>
                  <a:lnTo>
                    <a:pt x="2451036" y="102425"/>
                  </a:lnTo>
                  <a:close/>
                </a:path>
                <a:path w="3825240" h="2465070">
                  <a:moveTo>
                    <a:pt x="2893288" y="305854"/>
                  </a:moveTo>
                  <a:lnTo>
                    <a:pt x="2873641" y="293966"/>
                  </a:lnTo>
                  <a:lnTo>
                    <a:pt x="2880766" y="301980"/>
                  </a:lnTo>
                  <a:lnTo>
                    <a:pt x="2884487" y="305854"/>
                  </a:lnTo>
                  <a:lnTo>
                    <a:pt x="2893288" y="305854"/>
                  </a:lnTo>
                  <a:close/>
                </a:path>
                <a:path w="3825240" h="2465070">
                  <a:moveTo>
                    <a:pt x="2955302" y="349173"/>
                  </a:moveTo>
                  <a:lnTo>
                    <a:pt x="2952940" y="347421"/>
                  </a:lnTo>
                  <a:lnTo>
                    <a:pt x="2950794" y="347421"/>
                  </a:lnTo>
                  <a:lnTo>
                    <a:pt x="2953893" y="348780"/>
                  </a:lnTo>
                  <a:lnTo>
                    <a:pt x="2955302" y="349173"/>
                  </a:lnTo>
                  <a:close/>
                </a:path>
                <a:path w="3825240" h="2465070">
                  <a:moveTo>
                    <a:pt x="2988297" y="382054"/>
                  </a:moveTo>
                  <a:lnTo>
                    <a:pt x="2981261" y="369354"/>
                  </a:lnTo>
                  <a:lnTo>
                    <a:pt x="2978632" y="369354"/>
                  </a:lnTo>
                  <a:lnTo>
                    <a:pt x="2984144" y="379272"/>
                  </a:lnTo>
                  <a:lnTo>
                    <a:pt x="2988297" y="382054"/>
                  </a:lnTo>
                  <a:close/>
                </a:path>
                <a:path w="3825240" h="2465070">
                  <a:moveTo>
                    <a:pt x="3019818" y="394944"/>
                  </a:moveTo>
                  <a:lnTo>
                    <a:pt x="3015996" y="392201"/>
                  </a:lnTo>
                  <a:lnTo>
                    <a:pt x="3013557" y="390410"/>
                  </a:lnTo>
                  <a:lnTo>
                    <a:pt x="3011551" y="389382"/>
                  </a:lnTo>
                  <a:lnTo>
                    <a:pt x="3014434" y="391083"/>
                  </a:lnTo>
                  <a:lnTo>
                    <a:pt x="3017062" y="393103"/>
                  </a:lnTo>
                  <a:lnTo>
                    <a:pt x="3019818" y="394944"/>
                  </a:lnTo>
                  <a:close/>
                </a:path>
                <a:path w="3825240" h="2465070">
                  <a:moveTo>
                    <a:pt x="3070034" y="440042"/>
                  </a:moveTo>
                  <a:lnTo>
                    <a:pt x="3068129" y="432854"/>
                  </a:lnTo>
                  <a:lnTo>
                    <a:pt x="3063837" y="432854"/>
                  </a:lnTo>
                  <a:lnTo>
                    <a:pt x="3070034" y="440042"/>
                  </a:lnTo>
                  <a:close/>
                </a:path>
                <a:path w="3825240" h="2465070">
                  <a:moveTo>
                    <a:pt x="3144456" y="509054"/>
                  </a:moveTo>
                  <a:lnTo>
                    <a:pt x="3139224" y="496354"/>
                  </a:lnTo>
                  <a:lnTo>
                    <a:pt x="3144418" y="496354"/>
                  </a:lnTo>
                  <a:lnTo>
                    <a:pt x="3128607" y="483654"/>
                  </a:lnTo>
                  <a:lnTo>
                    <a:pt x="3132391" y="489737"/>
                  </a:lnTo>
                  <a:lnTo>
                    <a:pt x="3138373" y="496354"/>
                  </a:lnTo>
                  <a:lnTo>
                    <a:pt x="3136531" y="496354"/>
                  </a:lnTo>
                  <a:lnTo>
                    <a:pt x="3144456" y="509054"/>
                  </a:lnTo>
                  <a:close/>
                </a:path>
                <a:path w="3825240" h="2465070">
                  <a:moveTo>
                    <a:pt x="3158286" y="509054"/>
                  </a:moveTo>
                  <a:lnTo>
                    <a:pt x="3152737" y="496354"/>
                  </a:lnTo>
                  <a:lnTo>
                    <a:pt x="3144418" y="496354"/>
                  </a:lnTo>
                  <a:lnTo>
                    <a:pt x="3154908" y="509054"/>
                  </a:lnTo>
                  <a:lnTo>
                    <a:pt x="3158286" y="509054"/>
                  </a:lnTo>
                  <a:close/>
                </a:path>
                <a:path w="3825240" h="2465070">
                  <a:moveTo>
                    <a:pt x="3301098" y="655383"/>
                  </a:moveTo>
                  <a:lnTo>
                    <a:pt x="3299295" y="654126"/>
                  </a:lnTo>
                  <a:lnTo>
                    <a:pt x="3299980" y="654951"/>
                  </a:lnTo>
                  <a:lnTo>
                    <a:pt x="3300514" y="655269"/>
                  </a:lnTo>
                  <a:lnTo>
                    <a:pt x="3300857" y="655383"/>
                  </a:lnTo>
                  <a:lnTo>
                    <a:pt x="3301098" y="655383"/>
                  </a:lnTo>
                  <a:close/>
                </a:path>
                <a:path w="3825240" h="2465070">
                  <a:moveTo>
                    <a:pt x="3310953" y="662228"/>
                  </a:moveTo>
                  <a:lnTo>
                    <a:pt x="3304578" y="655447"/>
                  </a:lnTo>
                  <a:lnTo>
                    <a:pt x="3302228" y="653770"/>
                  </a:lnTo>
                  <a:lnTo>
                    <a:pt x="3301784" y="654608"/>
                  </a:lnTo>
                  <a:lnTo>
                    <a:pt x="3301098" y="655383"/>
                  </a:lnTo>
                  <a:lnTo>
                    <a:pt x="3310953" y="662228"/>
                  </a:lnTo>
                  <a:close/>
                </a:path>
                <a:path w="3825240" h="2465070">
                  <a:moveTo>
                    <a:pt x="3391001" y="773569"/>
                  </a:moveTo>
                  <a:lnTo>
                    <a:pt x="3387013" y="763054"/>
                  </a:lnTo>
                  <a:lnTo>
                    <a:pt x="3384867" y="763054"/>
                  </a:lnTo>
                  <a:lnTo>
                    <a:pt x="3391001" y="773569"/>
                  </a:lnTo>
                  <a:close/>
                </a:path>
                <a:path w="3825240" h="2465070">
                  <a:moveTo>
                    <a:pt x="3392271" y="775754"/>
                  </a:moveTo>
                  <a:lnTo>
                    <a:pt x="3391001" y="773569"/>
                  </a:lnTo>
                  <a:lnTo>
                    <a:pt x="3391827" y="775754"/>
                  </a:lnTo>
                  <a:lnTo>
                    <a:pt x="3392106" y="775754"/>
                  </a:lnTo>
                  <a:lnTo>
                    <a:pt x="3392271" y="775754"/>
                  </a:lnTo>
                  <a:close/>
                </a:path>
                <a:path w="3825240" h="2465070">
                  <a:moveTo>
                    <a:pt x="3400348" y="788454"/>
                  </a:moveTo>
                  <a:lnTo>
                    <a:pt x="3392106" y="775754"/>
                  </a:lnTo>
                  <a:lnTo>
                    <a:pt x="3393275" y="780173"/>
                  </a:lnTo>
                  <a:lnTo>
                    <a:pt x="3396069" y="788454"/>
                  </a:lnTo>
                  <a:lnTo>
                    <a:pt x="3400348" y="788454"/>
                  </a:lnTo>
                  <a:close/>
                </a:path>
                <a:path w="3825240" h="2465070">
                  <a:moveTo>
                    <a:pt x="3426206" y="826554"/>
                  </a:moveTo>
                  <a:lnTo>
                    <a:pt x="3424948" y="813854"/>
                  </a:lnTo>
                  <a:lnTo>
                    <a:pt x="3419398" y="813854"/>
                  </a:lnTo>
                  <a:lnTo>
                    <a:pt x="3425583" y="825779"/>
                  </a:lnTo>
                  <a:lnTo>
                    <a:pt x="3426206" y="826554"/>
                  </a:lnTo>
                  <a:close/>
                </a:path>
                <a:path w="3825240" h="2465070">
                  <a:moveTo>
                    <a:pt x="3623157" y="1239697"/>
                  </a:moveTo>
                  <a:lnTo>
                    <a:pt x="3621748" y="1232954"/>
                  </a:lnTo>
                  <a:lnTo>
                    <a:pt x="3616833" y="1220254"/>
                  </a:lnTo>
                  <a:lnTo>
                    <a:pt x="3620198" y="1232954"/>
                  </a:lnTo>
                  <a:lnTo>
                    <a:pt x="3623157" y="1239697"/>
                  </a:lnTo>
                  <a:close/>
                </a:path>
                <a:path w="3825240" h="2465070">
                  <a:moveTo>
                    <a:pt x="3625138" y="1245654"/>
                  </a:moveTo>
                  <a:lnTo>
                    <a:pt x="3625011" y="1243926"/>
                  </a:lnTo>
                  <a:lnTo>
                    <a:pt x="3623157" y="1239697"/>
                  </a:lnTo>
                  <a:lnTo>
                    <a:pt x="3624402" y="1245654"/>
                  </a:lnTo>
                  <a:lnTo>
                    <a:pt x="3625138" y="1245654"/>
                  </a:lnTo>
                  <a:close/>
                </a:path>
                <a:path w="3825240" h="2465070">
                  <a:moveTo>
                    <a:pt x="3631450" y="1209294"/>
                  </a:moveTo>
                  <a:lnTo>
                    <a:pt x="3630688" y="1207554"/>
                  </a:lnTo>
                  <a:lnTo>
                    <a:pt x="3630536" y="1207554"/>
                  </a:lnTo>
                  <a:lnTo>
                    <a:pt x="3631450" y="1209294"/>
                  </a:lnTo>
                  <a:close/>
                </a:path>
                <a:path w="3825240" h="2465070">
                  <a:moveTo>
                    <a:pt x="3633343" y="1268514"/>
                  </a:moveTo>
                  <a:lnTo>
                    <a:pt x="3628631" y="1258354"/>
                  </a:lnTo>
                  <a:lnTo>
                    <a:pt x="3627628" y="1258354"/>
                  </a:lnTo>
                  <a:lnTo>
                    <a:pt x="3633343" y="1268514"/>
                  </a:lnTo>
                  <a:close/>
                </a:path>
                <a:path w="3825240" h="2465070">
                  <a:moveTo>
                    <a:pt x="3639934" y="1232954"/>
                  </a:moveTo>
                  <a:lnTo>
                    <a:pt x="3637229" y="1220254"/>
                  </a:lnTo>
                  <a:lnTo>
                    <a:pt x="3631450" y="1209294"/>
                  </a:lnTo>
                  <a:lnTo>
                    <a:pt x="3636264" y="1220254"/>
                  </a:lnTo>
                  <a:lnTo>
                    <a:pt x="3639934" y="1232954"/>
                  </a:lnTo>
                  <a:close/>
                </a:path>
                <a:path w="3825240" h="2465070">
                  <a:moveTo>
                    <a:pt x="3641636" y="1220254"/>
                  </a:moveTo>
                  <a:lnTo>
                    <a:pt x="3640455" y="1218399"/>
                  </a:lnTo>
                  <a:lnTo>
                    <a:pt x="3640950" y="1220254"/>
                  </a:lnTo>
                  <a:lnTo>
                    <a:pt x="3641636" y="1220254"/>
                  </a:lnTo>
                  <a:close/>
                </a:path>
                <a:path w="3825240" h="2465070">
                  <a:moveTo>
                    <a:pt x="3645116" y="1230490"/>
                  </a:moveTo>
                  <a:lnTo>
                    <a:pt x="3643376" y="1226756"/>
                  </a:lnTo>
                  <a:lnTo>
                    <a:pt x="3639934" y="1220317"/>
                  </a:lnTo>
                  <a:lnTo>
                    <a:pt x="3640467" y="1222248"/>
                  </a:lnTo>
                  <a:lnTo>
                    <a:pt x="3645116" y="1230490"/>
                  </a:lnTo>
                  <a:close/>
                </a:path>
                <a:path w="3825240" h="2465070">
                  <a:moveTo>
                    <a:pt x="3660914" y="1258354"/>
                  </a:moveTo>
                  <a:lnTo>
                    <a:pt x="3656609" y="1245654"/>
                  </a:lnTo>
                  <a:lnTo>
                    <a:pt x="3650450" y="1232954"/>
                  </a:lnTo>
                  <a:lnTo>
                    <a:pt x="3649345" y="1232954"/>
                  </a:lnTo>
                  <a:lnTo>
                    <a:pt x="3644798" y="1220254"/>
                  </a:lnTo>
                  <a:lnTo>
                    <a:pt x="3641636" y="1220254"/>
                  </a:lnTo>
                  <a:lnTo>
                    <a:pt x="3651034" y="1245654"/>
                  </a:lnTo>
                  <a:lnTo>
                    <a:pt x="3647719" y="1245654"/>
                  </a:lnTo>
                  <a:lnTo>
                    <a:pt x="3651923" y="1258354"/>
                  </a:lnTo>
                  <a:lnTo>
                    <a:pt x="3654895" y="1258354"/>
                  </a:lnTo>
                  <a:lnTo>
                    <a:pt x="3651821" y="1246657"/>
                  </a:lnTo>
                  <a:lnTo>
                    <a:pt x="3660914" y="1258354"/>
                  </a:lnTo>
                  <a:close/>
                </a:path>
                <a:path w="3825240" h="2465070">
                  <a:moveTo>
                    <a:pt x="3792258" y="2353818"/>
                  </a:moveTo>
                  <a:lnTo>
                    <a:pt x="3791826" y="2356815"/>
                  </a:lnTo>
                  <a:lnTo>
                    <a:pt x="3791445" y="2361895"/>
                  </a:lnTo>
                  <a:lnTo>
                    <a:pt x="3791140" y="2370632"/>
                  </a:lnTo>
                  <a:lnTo>
                    <a:pt x="3792258" y="2353818"/>
                  </a:lnTo>
                  <a:close/>
                </a:path>
                <a:path w="3825240" h="2465070">
                  <a:moveTo>
                    <a:pt x="3819715" y="1961794"/>
                  </a:moveTo>
                  <a:lnTo>
                    <a:pt x="3819652" y="1960359"/>
                  </a:lnTo>
                  <a:lnTo>
                    <a:pt x="3819436" y="1958263"/>
                  </a:lnTo>
                  <a:lnTo>
                    <a:pt x="3819360" y="1960537"/>
                  </a:lnTo>
                  <a:lnTo>
                    <a:pt x="3819321" y="1961502"/>
                  </a:lnTo>
                  <a:lnTo>
                    <a:pt x="3819715" y="1961794"/>
                  </a:lnTo>
                  <a:close/>
                </a:path>
                <a:path w="3825240" h="2465070">
                  <a:moveTo>
                    <a:pt x="3824960" y="2121954"/>
                  </a:moveTo>
                  <a:lnTo>
                    <a:pt x="3822255" y="2121954"/>
                  </a:lnTo>
                  <a:lnTo>
                    <a:pt x="3822662" y="2109254"/>
                  </a:lnTo>
                  <a:lnTo>
                    <a:pt x="3823652" y="2096554"/>
                  </a:lnTo>
                  <a:lnTo>
                    <a:pt x="3821582" y="2096554"/>
                  </a:lnTo>
                  <a:lnTo>
                    <a:pt x="3821430" y="2109254"/>
                  </a:lnTo>
                  <a:lnTo>
                    <a:pt x="3821201" y="2121954"/>
                  </a:lnTo>
                  <a:lnTo>
                    <a:pt x="3818902" y="2121954"/>
                  </a:lnTo>
                  <a:lnTo>
                    <a:pt x="3821087" y="2096554"/>
                  </a:lnTo>
                  <a:lnTo>
                    <a:pt x="3820299" y="2058454"/>
                  </a:lnTo>
                  <a:lnTo>
                    <a:pt x="3819347" y="2020354"/>
                  </a:lnTo>
                  <a:lnTo>
                    <a:pt x="3821061" y="2007654"/>
                  </a:lnTo>
                  <a:lnTo>
                    <a:pt x="3819906" y="1994954"/>
                  </a:lnTo>
                  <a:lnTo>
                    <a:pt x="3817658" y="1994954"/>
                  </a:lnTo>
                  <a:lnTo>
                    <a:pt x="3816515" y="1982254"/>
                  </a:lnTo>
                  <a:lnTo>
                    <a:pt x="3817963" y="1982254"/>
                  </a:lnTo>
                  <a:lnTo>
                    <a:pt x="3815143" y="1969554"/>
                  </a:lnTo>
                  <a:lnTo>
                    <a:pt x="3814597" y="1956854"/>
                  </a:lnTo>
                  <a:lnTo>
                    <a:pt x="3816108" y="1944154"/>
                  </a:lnTo>
                  <a:lnTo>
                    <a:pt x="3817645" y="1944154"/>
                  </a:lnTo>
                  <a:lnTo>
                    <a:pt x="3817823" y="1956854"/>
                  </a:lnTo>
                  <a:lnTo>
                    <a:pt x="3819093" y="1956854"/>
                  </a:lnTo>
                  <a:lnTo>
                    <a:pt x="3819436" y="1969554"/>
                  </a:lnTo>
                  <a:lnTo>
                    <a:pt x="3818788" y="1944154"/>
                  </a:lnTo>
                  <a:lnTo>
                    <a:pt x="3816731" y="1931454"/>
                  </a:lnTo>
                  <a:lnTo>
                    <a:pt x="3815651" y="1918754"/>
                  </a:lnTo>
                  <a:lnTo>
                    <a:pt x="3814572" y="1906054"/>
                  </a:lnTo>
                  <a:lnTo>
                    <a:pt x="3813645" y="1906054"/>
                  </a:lnTo>
                  <a:lnTo>
                    <a:pt x="3814610" y="1918754"/>
                  </a:lnTo>
                  <a:lnTo>
                    <a:pt x="3811816" y="1893354"/>
                  </a:lnTo>
                  <a:lnTo>
                    <a:pt x="3802303" y="1817154"/>
                  </a:lnTo>
                  <a:lnTo>
                    <a:pt x="3794112" y="1766354"/>
                  </a:lnTo>
                  <a:lnTo>
                    <a:pt x="3784130" y="1715554"/>
                  </a:lnTo>
                  <a:lnTo>
                    <a:pt x="3783571" y="1728254"/>
                  </a:lnTo>
                  <a:lnTo>
                    <a:pt x="3781679" y="1715554"/>
                  </a:lnTo>
                  <a:lnTo>
                    <a:pt x="3777894" y="1690154"/>
                  </a:lnTo>
                  <a:lnTo>
                    <a:pt x="3775506" y="1677454"/>
                  </a:lnTo>
                  <a:lnTo>
                    <a:pt x="3772928" y="1664754"/>
                  </a:lnTo>
                  <a:lnTo>
                    <a:pt x="3768775" y="1639354"/>
                  </a:lnTo>
                  <a:lnTo>
                    <a:pt x="3766693" y="1626654"/>
                  </a:lnTo>
                  <a:lnTo>
                    <a:pt x="3767417" y="1639354"/>
                  </a:lnTo>
                  <a:lnTo>
                    <a:pt x="3764737" y="1626654"/>
                  </a:lnTo>
                  <a:lnTo>
                    <a:pt x="3762121" y="1613954"/>
                  </a:lnTo>
                  <a:lnTo>
                    <a:pt x="3759631" y="1601254"/>
                  </a:lnTo>
                  <a:lnTo>
                    <a:pt x="3759022" y="1601254"/>
                  </a:lnTo>
                  <a:lnTo>
                    <a:pt x="3758615" y="1588554"/>
                  </a:lnTo>
                  <a:lnTo>
                    <a:pt x="3760711" y="1588554"/>
                  </a:lnTo>
                  <a:lnTo>
                    <a:pt x="3752748" y="1563154"/>
                  </a:lnTo>
                  <a:lnTo>
                    <a:pt x="3749129" y="1550454"/>
                  </a:lnTo>
                  <a:lnTo>
                    <a:pt x="3745865" y="1550454"/>
                  </a:lnTo>
                  <a:lnTo>
                    <a:pt x="3738981" y="1525054"/>
                  </a:lnTo>
                  <a:lnTo>
                    <a:pt x="3739350" y="1525054"/>
                  </a:lnTo>
                  <a:lnTo>
                    <a:pt x="3736238" y="1512354"/>
                  </a:lnTo>
                  <a:lnTo>
                    <a:pt x="3733482" y="1512354"/>
                  </a:lnTo>
                  <a:lnTo>
                    <a:pt x="3730167" y="1499654"/>
                  </a:lnTo>
                  <a:lnTo>
                    <a:pt x="3725354" y="1486954"/>
                  </a:lnTo>
                  <a:lnTo>
                    <a:pt x="3733419" y="1486954"/>
                  </a:lnTo>
                  <a:lnTo>
                    <a:pt x="3729291" y="1474254"/>
                  </a:lnTo>
                  <a:lnTo>
                    <a:pt x="3724795" y="1461554"/>
                  </a:lnTo>
                  <a:lnTo>
                    <a:pt x="3720211" y="1436154"/>
                  </a:lnTo>
                  <a:lnTo>
                    <a:pt x="3715829" y="1423454"/>
                  </a:lnTo>
                  <a:lnTo>
                    <a:pt x="3711524" y="1423454"/>
                  </a:lnTo>
                  <a:lnTo>
                    <a:pt x="3708044" y="1410754"/>
                  </a:lnTo>
                  <a:lnTo>
                    <a:pt x="3705644" y="1398054"/>
                  </a:lnTo>
                  <a:lnTo>
                    <a:pt x="3704615" y="1385354"/>
                  </a:lnTo>
                  <a:lnTo>
                    <a:pt x="3700373" y="1385354"/>
                  </a:lnTo>
                  <a:lnTo>
                    <a:pt x="3704310" y="1398054"/>
                  </a:lnTo>
                  <a:lnTo>
                    <a:pt x="3709809" y="1423454"/>
                  </a:lnTo>
                  <a:lnTo>
                    <a:pt x="3709124" y="1423454"/>
                  </a:lnTo>
                  <a:lnTo>
                    <a:pt x="3704704" y="1410754"/>
                  </a:lnTo>
                  <a:lnTo>
                    <a:pt x="3699091" y="1398054"/>
                  </a:lnTo>
                  <a:lnTo>
                    <a:pt x="3694392" y="1385354"/>
                  </a:lnTo>
                  <a:lnTo>
                    <a:pt x="3691712" y="1372654"/>
                  </a:lnTo>
                  <a:lnTo>
                    <a:pt x="3689972" y="1359954"/>
                  </a:lnTo>
                  <a:lnTo>
                    <a:pt x="3686289" y="1334554"/>
                  </a:lnTo>
                  <a:lnTo>
                    <a:pt x="3677767" y="1309154"/>
                  </a:lnTo>
                  <a:lnTo>
                    <a:pt x="3677996" y="1311109"/>
                  </a:lnTo>
                  <a:lnTo>
                    <a:pt x="3677386" y="1309154"/>
                  </a:lnTo>
                  <a:lnTo>
                    <a:pt x="3672471" y="1296454"/>
                  </a:lnTo>
                  <a:lnTo>
                    <a:pt x="3667506" y="1283754"/>
                  </a:lnTo>
                  <a:lnTo>
                    <a:pt x="3663365" y="1271054"/>
                  </a:lnTo>
                  <a:lnTo>
                    <a:pt x="3658552" y="1258354"/>
                  </a:lnTo>
                  <a:lnTo>
                    <a:pt x="3656038" y="1258354"/>
                  </a:lnTo>
                  <a:lnTo>
                    <a:pt x="3660000" y="1271054"/>
                  </a:lnTo>
                  <a:lnTo>
                    <a:pt x="3663785" y="1283754"/>
                  </a:lnTo>
                  <a:lnTo>
                    <a:pt x="3660724" y="1278623"/>
                  </a:lnTo>
                  <a:lnTo>
                    <a:pt x="3660724" y="1334554"/>
                  </a:lnTo>
                  <a:lnTo>
                    <a:pt x="3658654" y="1334554"/>
                  </a:lnTo>
                  <a:lnTo>
                    <a:pt x="3657346" y="1326832"/>
                  </a:lnTo>
                  <a:lnTo>
                    <a:pt x="3660724" y="1334554"/>
                  </a:lnTo>
                  <a:lnTo>
                    <a:pt x="3660724" y="1278623"/>
                  </a:lnTo>
                  <a:lnTo>
                    <a:pt x="3656215" y="1271054"/>
                  </a:lnTo>
                  <a:lnTo>
                    <a:pt x="3647275" y="1245654"/>
                  </a:lnTo>
                  <a:lnTo>
                    <a:pt x="3637800" y="1232954"/>
                  </a:lnTo>
                  <a:lnTo>
                    <a:pt x="3628618" y="1207554"/>
                  </a:lnTo>
                  <a:lnTo>
                    <a:pt x="3630536" y="1207554"/>
                  </a:lnTo>
                  <a:lnTo>
                    <a:pt x="3627755" y="1194854"/>
                  </a:lnTo>
                  <a:lnTo>
                    <a:pt x="3633584" y="1207554"/>
                  </a:lnTo>
                  <a:lnTo>
                    <a:pt x="3640455" y="1218399"/>
                  </a:lnTo>
                  <a:lnTo>
                    <a:pt x="3637534" y="1207554"/>
                  </a:lnTo>
                  <a:lnTo>
                    <a:pt x="3634257" y="1207554"/>
                  </a:lnTo>
                  <a:lnTo>
                    <a:pt x="3630866" y="1194854"/>
                  </a:lnTo>
                  <a:lnTo>
                    <a:pt x="3626904" y="1182154"/>
                  </a:lnTo>
                  <a:lnTo>
                    <a:pt x="3622052" y="1169454"/>
                  </a:lnTo>
                  <a:lnTo>
                    <a:pt x="3619601" y="1169454"/>
                  </a:lnTo>
                  <a:lnTo>
                    <a:pt x="3617137" y="1156754"/>
                  </a:lnTo>
                  <a:lnTo>
                    <a:pt x="3611664" y="1156754"/>
                  </a:lnTo>
                  <a:lnTo>
                    <a:pt x="3608019" y="1144054"/>
                  </a:lnTo>
                  <a:lnTo>
                    <a:pt x="3618306" y="1156754"/>
                  </a:lnTo>
                  <a:lnTo>
                    <a:pt x="3609759" y="1144054"/>
                  </a:lnTo>
                  <a:lnTo>
                    <a:pt x="3603193" y="1118654"/>
                  </a:lnTo>
                  <a:lnTo>
                    <a:pt x="3596906" y="1105954"/>
                  </a:lnTo>
                  <a:lnTo>
                    <a:pt x="3589159" y="1093254"/>
                  </a:lnTo>
                  <a:lnTo>
                    <a:pt x="3598507" y="1118654"/>
                  </a:lnTo>
                  <a:lnTo>
                    <a:pt x="3597592" y="1118654"/>
                  </a:lnTo>
                  <a:lnTo>
                    <a:pt x="3588816" y="1105954"/>
                  </a:lnTo>
                  <a:lnTo>
                    <a:pt x="3583368" y="1093254"/>
                  </a:lnTo>
                  <a:lnTo>
                    <a:pt x="3580168" y="1080554"/>
                  </a:lnTo>
                  <a:lnTo>
                    <a:pt x="3578174" y="1080554"/>
                  </a:lnTo>
                  <a:lnTo>
                    <a:pt x="3576129" y="1067854"/>
                  </a:lnTo>
                  <a:lnTo>
                    <a:pt x="3572738" y="1055154"/>
                  </a:lnTo>
                  <a:lnTo>
                    <a:pt x="3566731" y="1042454"/>
                  </a:lnTo>
                  <a:lnTo>
                    <a:pt x="3566287" y="1041895"/>
                  </a:lnTo>
                  <a:lnTo>
                    <a:pt x="3566287" y="1055154"/>
                  </a:lnTo>
                  <a:lnTo>
                    <a:pt x="3563328" y="1042454"/>
                  </a:lnTo>
                  <a:lnTo>
                    <a:pt x="3564775" y="1042454"/>
                  </a:lnTo>
                  <a:lnTo>
                    <a:pt x="3566287" y="1055154"/>
                  </a:lnTo>
                  <a:lnTo>
                    <a:pt x="3566287" y="1041895"/>
                  </a:lnTo>
                  <a:lnTo>
                    <a:pt x="3556825" y="1029754"/>
                  </a:lnTo>
                  <a:lnTo>
                    <a:pt x="3560915" y="1042454"/>
                  </a:lnTo>
                  <a:lnTo>
                    <a:pt x="3559073" y="1042454"/>
                  </a:lnTo>
                  <a:lnTo>
                    <a:pt x="3554844" y="1029754"/>
                  </a:lnTo>
                  <a:lnTo>
                    <a:pt x="3551199" y="1017054"/>
                  </a:lnTo>
                  <a:lnTo>
                    <a:pt x="3548672" y="1017054"/>
                  </a:lnTo>
                  <a:lnTo>
                    <a:pt x="3543744" y="1004354"/>
                  </a:lnTo>
                  <a:lnTo>
                    <a:pt x="3538817" y="991654"/>
                  </a:lnTo>
                  <a:lnTo>
                    <a:pt x="3538944" y="1004354"/>
                  </a:lnTo>
                  <a:lnTo>
                    <a:pt x="3538182" y="1004354"/>
                  </a:lnTo>
                  <a:lnTo>
                    <a:pt x="3534168" y="991654"/>
                  </a:lnTo>
                  <a:lnTo>
                    <a:pt x="3528911" y="991654"/>
                  </a:lnTo>
                  <a:lnTo>
                    <a:pt x="3522459" y="978954"/>
                  </a:lnTo>
                  <a:lnTo>
                    <a:pt x="3514852" y="966254"/>
                  </a:lnTo>
                  <a:lnTo>
                    <a:pt x="3517430" y="966254"/>
                  </a:lnTo>
                  <a:lnTo>
                    <a:pt x="3509937" y="953554"/>
                  </a:lnTo>
                  <a:lnTo>
                    <a:pt x="3504996" y="953554"/>
                  </a:lnTo>
                  <a:lnTo>
                    <a:pt x="3501821" y="940854"/>
                  </a:lnTo>
                  <a:lnTo>
                    <a:pt x="3494722" y="940854"/>
                  </a:lnTo>
                  <a:lnTo>
                    <a:pt x="3490239" y="928154"/>
                  </a:lnTo>
                  <a:lnTo>
                    <a:pt x="3483152" y="915454"/>
                  </a:lnTo>
                  <a:lnTo>
                    <a:pt x="3497351" y="928154"/>
                  </a:lnTo>
                  <a:lnTo>
                    <a:pt x="3483330" y="915454"/>
                  </a:lnTo>
                  <a:lnTo>
                    <a:pt x="3488994" y="915454"/>
                  </a:lnTo>
                  <a:lnTo>
                    <a:pt x="3478682" y="902754"/>
                  </a:lnTo>
                  <a:lnTo>
                    <a:pt x="3471037" y="890054"/>
                  </a:lnTo>
                  <a:lnTo>
                    <a:pt x="3464001" y="877354"/>
                  </a:lnTo>
                  <a:lnTo>
                    <a:pt x="3455543" y="864654"/>
                  </a:lnTo>
                  <a:lnTo>
                    <a:pt x="3445052" y="864654"/>
                  </a:lnTo>
                  <a:lnTo>
                    <a:pt x="3436328" y="851954"/>
                  </a:lnTo>
                  <a:lnTo>
                    <a:pt x="3434016" y="839254"/>
                  </a:lnTo>
                  <a:lnTo>
                    <a:pt x="3438436" y="839254"/>
                  </a:lnTo>
                  <a:lnTo>
                    <a:pt x="3442957" y="851954"/>
                  </a:lnTo>
                  <a:lnTo>
                    <a:pt x="3450196" y="851954"/>
                  </a:lnTo>
                  <a:lnTo>
                    <a:pt x="3443109" y="839254"/>
                  </a:lnTo>
                  <a:lnTo>
                    <a:pt x="3434461" y="826554"/>
                  </a:lnTo>
                  <a:lnTo>
                    <a:pt x="3429114" y="826554"/>
                  </a:lnTo>
                  <a:lnTo>
                    <a:pt x="3433762" y="839254"/>
                  </a:lnTo>
                  <a:lnTo>
                    <a:pt x="3433483" y="839254"/>
                  </a:lnTo>
                  <a:lnTo>
                    <a:pt x="3424631" y="826554"/>
                  </a:lnTo>
                  <a:lnTo>
                    <a:pt x="3425977" y="826554"/>
                  </a:lnTo>
                  <a:lnTo>
                    <a:pt x="3425583" y="825779"/>
                  </a:lnTo>
                  <a:lnTo>
                    <a:pt x="3395472" y="788454"/>
                  </a:lnTo>
                  <a:lnTo>
                    <a:pt x="3393275" y="780173"/>
                  </a:lnTo>
                  <a:lnTo>
                    <a:pt x="3391789" y="775754"/>
                  </a:lnTo>
                  <a:lnTo>
                    <a:pt x="3380905" y="763054"/>
                  </a:lnTo>
                  <a:lnTo>
                    <a:pt x="3384867" y="763054"/>
                  </a:lnTo>
                  <a:lnTo>
                    <a:pt x="3377336" y="750354"/>
                  </a:lnTo>
                  <a:lnTo>
                    <a:pt x="3369843" y="750354"/>
                  </a:lnTo>
                  <a:lnTo>
                    <a:pt x="3367621" y="737654"/>
                  </a:lnTo>
                  <a:lnTo>
                    <a:pt x="3361423" y="737654"/>
                  </a:lnTo>
                  <a:lnTo>
                    <a:pt x="3362210" y="724954"/>
                  </a:lnTo>
                  <a:lnTo>
                    <a:pt x="3356267" y="724954"/>
                  </a:lnTo>
                  <a:lnTo>
                    <a:pt x="3349345" y="712254"/>
                  </a:lnTo>
                  <a:lnTo>
                    <a:pt x="3341713" y="712254"/>
                  </a:lnTo>
                  <a:lnTo>
                    <a:pt x="3333623" y="699554"/>
                  </a:lnTo>
                  <a:lnTo>
                    <a:pt x="3325177" y="686854"/>
                  </a:lnTo>
                  <a:lnTo>
                    <a:pt x="3316465" y="674154"/>
                  </a:lnTo>
                  <a:lnTo>
                    <a:pt x="3307918" y="674154"/>
                  </a:lnTo>
                  <a:lnTo>
                    <a:pt x="3299980" y="661454"/>
                  </a:lnTo>
                  <a:lnTo>
                    <a:pt x="3295878" y="661454"/>
                  </a:lnTo>
                  <a:lnTo>
                    <a:pt x="3290976" y="648754"/>
                  </a:lnTo>
                  <a:lnTo>
                    <a:pt x="3262147" y="623354"/>
                  </a:lnTo>
                  <a:lnTo>
                    <a:pt x="3254362" y="610654"/>
                  </a:lnTo>
                  <a:lnTo>
                    <a:pt x="3245878" y="597954"/>
                  </a:lnTo>
                  <a:lnTo>
                    <a:pt x="3236658" y="597954"/>
                  </a:lnTo>
                  <a:lnTo>
                    <a:pt x="3226625" y="585254"/>
                  </a:lnTo>
                  <a:lnTo>
                    <a:pt x="3220923" y="572554"/>
                  </a:lnTo>
                  <a:lnTo>
                    <a:pt x="3215221" y="559854"/>
                  </a:lnTo>
                  <a:lnTo>
                    <a:pt x="3208350" y="559854"/>
                  </a:lnTo>
                  <a:lnTo>
                    <a:pt x="3210941" y="572541"/>
                  </a:lnTo>
                  <a:lnTo>
                    <a:pt x="3196336" y="559854"/>
                  </a:lnTo>
                  <a:lnTo>
                    <a:pt x="3184842" y="547154"/>
                  </a:lnTo>
                  <a:lnTo>
                    <a:pt x="3183064" y="547154"/>
                  </a:lnTo>
                  <a:lnTo>
                    <a:pt x="3184487" y="534454"/>
                  </a:lnTo>
                  <a:lnTo>
                    <a:pt x="3170351" y="534454"/>
                  </a:lnTo>
                  <a:lnTo>
                    <a:pt x="3155480" y="521754"/>
                  </a:lnTo>
                  <a:lnTo>
                    <a:pt x="3139389" y="509054"/>
                  </a:lnTo>
                  <a:lnTo>
                    <a:pt x="3131426" y="496354"/>
                  </a:lnTo>
                  <a:lnTo>
                    <a:pt x="3136531" y="496354"/>
                  </a:lnTo>
                  <a:lnTo>
                    <a:pt x="3132391" y="489737"/>
                  </a:lnTo>
                  <a:lnTo>
                    <a:pt x="3126917" y="483654"/>
                  </a:lnTo>
                  <a:lnTo>
                    <a:pt x="3101568" y="458254"/>
                  </a:lnTo>
                  <a:lnTo>
                    <a:pt x="3093212" y="458254"/>
                  </a:lnTo>
                  <a:lnTo>
                    <a:pt x="3082315" y="445554"/>
                  </a:lnTo>
                  <a:lnTo>
                    <a:pt x="3074797" y="445554"/>
                  </a:lnTo>
                  <a:lnTo>
                    <a:pt x="3070034" y="440042"/>
                  </a:lnTo>
                  <a:lnTo>
                    <a:pt x="3071507" y="445554"/>
                  </a:lnTo>
                  <a:lnTo>
                    <a:pt x="3058845" y="432854"/>
                  </a:lnTo>
                  <a:lnTo>
                    <a:pt x="3049232" y="420154"/>
                  </a:lnTo>
                  <a:lnTo>
                    <a:pt x="3038030" y="420154"/>
                  </a:lnTo>
                  <a:lnTo>
                    <a:pt x="3020580" y="407454"/>
                  </a:lnTo>
                  <a:lnTo>
                    <a:pt x="3013786" y="394754"/>
                  </a:lnTo>
                  <a:lnTo>
                    <a:pt x="3011551" y="394754"/>
                  </a:lnTo>
                  <a:lnTo>
                    <a:pt x="2985693" y="382054"/>
                  </a:lnTo>
                  <a:lnTo>
                    <a:pt x="2984144" y="379272"/>
                  </a:lnTo>
                  <a:lnTo>
                    <a:pt x="2950362" y="356654"/>
                  </a:lnTo>
                  <a:lnTo>
                    <a:pt x="2945079" y="356654"/>
                  </a:lnTo>
                  <a:lnTo>
                    <a:pt x="2937980" y="343954"/>
                  </a:lnTo>
                  <a:lnTo>
                    <a:pt x="2931858" y="343954"/>
                  </a:lnTo>
                  <a:lnTo>
                    <a:pt x="2928416" y="343954"/>
                  </a:lnTo>
                  <a:lnTo>
                    <a:pt x="2925038" y="336143"/>
                  </a:lnTo>
                  <a:lnTo>
                    <a:pt x="2931858" y="343954"/>
                  </a:lnTo>
                  <a:lnTo>
                    <a:pt x="2924048" y="333857"/>
                  </a:lnTo>
                  <a:lnTo>
                    <a:pt x="2922930" y="331254"/>
                  </a:lnTo>
                  <a:lnTo>
                    <a:pt x="2922041" y="331254"/>
                  </a:lnTo>
                  <a:lnTo>
                    <a:pt x="2911792" y="318554"/>
                  </a:lnTo>
                  <a:lnTo>
                    <a:pt x="2896679" y="318554"/>
                  </a:lnTo>
                  <a:lnTo>
                    <a:pt x="2884487" y="305854"/>
                  </a:lnTo>
                  <a:lnTo>
                    <a:pt x="2884208" y="305854"/>
                  </a:lnTo>
                  <a:lnTo>
                    <a:pt x="2880766" y="301980"/>
                  </a:lnTo>
                  <a:lnTo>
                    <a:pt x="2872295" y="293154"/>
                  </a:lnTo>
                  <a:lnTo>
                    <a:pt x="2873641" y="293966"/>
                  </a:lnTo>
                  <a:lnTo>
                    <a:pt x="2872917" y="293154"/>
                  </a:lnTo>
                  <a:lnTo>
                    <a:pt x="2859544" y="280454"/>
                  </a:lnTo>
                  <a:lnTo>
                    <a:pt x="2844266" y="267754"/>
                  </a:lnTo>
                  <a:lnTo>
                    <a:pt x="2852483" y="280454"/>
                  </a:lnTo>
                  <a:lnTo>
                    <a:pt x="2864104" y="293154"/>
                  </a:lnTo>
                  <a:lnTo>
                    <a:pt x="2868587" y="293154"/>
                  </a:lnTo>
                  <a:lnTo>
                    <a:pt x="2881147" y="305854"/>
                  </a:lnTo>
                  <a:lnTo>
                    <a:pt x="2871787" y="305854"/>
                  </a:lnTo>
                  <a:lnTo>
                    <a:pt x="2862491" y="293154"/>
                  </a:lnTo>
                  <a:lnTo>
                    <a:pt x="2850489" y="293154"/>
                  </a:lnTo>
                  <a:lnTo>
                    <a:pt x="2842857" y="280454"/>
                  </a:lnTo>
                  <a:lnTo>
                    <a:pt x="2832176" y="280454"/>
                  </a:lnTo>
                  <a:lnTo>
                    <a:pt x="2826334" y="267754"/>
                  </a:lnTo>
                  <a:lnTo>
                    <a:pt x="2817203" y="267754"/>
                  </a:lnTo>
                  <a:lnTo>
                    <a:pt x="2805887" y="255054"/>
                  </a:lnTo>
                  <a:lnTo>
                    <a:pt x="2787040" y="255054"/>
                  </a:lnTo>
                  <a:lnTo>
                    <a:pt x="2780436" y="242354"/>
                  </a:lnTo>
                  <a:lnTo>
                    <a:pt x="2768968" y="242354"/>
                  </a:lnTo>
                  <a:lnTo>
                    <a:pt x="2762085" y="229654"/>
                  </a:lnTo>
                  <a:lnTo>
                    <a:pt x="2755569" y="229654"/>
                  </a:lnTo>
                  <a:lnTo>
                    <a:pt x="2745041" y="216954"/>
                  </a:lnTo>
                  <a:lnTo>
                    <a:pt x="2748965" y="229654"/>
                  </a:lnTo>
                  <a:lnTo>
                    <a:pt x="2737624" y="229654"/>
                  </a:lnTo>
                  <a:lnTo>
                    <a:pt x="2719260" y="216954"/>
                  </a:lnTo>
                  <a:lnTo>
                    <a:pt x="2701442" y="204254"/>
                  </a:lnTo>
                  <a:lnTo>
                    <a:pt x="2682341" y="204254"/>
                  </a:lnTo>
                  <a:lnTo>
                    <a:pt x="2660116" y="191554"/>
                  </a:lnTo>
                  <a:lnTo>
                    <a:pt x="2658529" y="188658"/>
                  </a:lnTo>
                  <a:lnTo>
                    <a:pt x="2658237" y="178854"/>
                  </a:lnTo>
                  <a:lnTo>
                    <a:pt x="2654782" y="178854"/>
                  </a:lnTo>
                  <a:lnTo>
                    <a:pt x="2656776" y="185458"/>
                  </a:lnTo>
                  <a:lnTo>
                    <a:pt x="2653157" y="178854"/>
                  </a:lnTo>
                  <a:lnTo>
                    <a:pt x="2625090" y="178854"/>
                  </a:lnTo>
                  <a:lnTo>
                    <a:pt x="2613647" y="166154"/>
                  </a:lnTo>
                  <a:lnTo>
                    <a:pt x="2603220" y="166154"/>
                  </a:lnTo>
                  <a:lnTo>
                    <a:pt x="2585593" y="153454"/>
                  </a:lnTo>
                  <a:lnTo>
                    <a:pt x="2563888" y="153454"/>
                  </a:lnTo>
                  <a:lnTo>
                    <a:pt x="2541257" y="140754"/>
                  </a:lnTo>
                  <a:lnTo>
                    <a:pt x="2543937" y="140754"/>
                  </a:lnTo>
                  <a:lnTo>
                    <a:pt x="2521394" y="128054"/>
                  </a:lnTo>
                  <a:lnTo>
                    <a:pt x="2495842" y="128054"/>
                  </a:lnTo>
                  <a:lnTo>
                    <a:pt x="2477046" y="115354"/>
                  </a:lnTo>
                  <a:lnTo>
                    <a:pt x="2451036" y="102654"/>
                  </a:lnTo>
                  <a:lnTo>
                    <a:pt x="2457399" y="115354"/>
                  </a:lnTo>
                  <a:lnTo>
                    <a:pt x="2436444" y="115354"/>
                  </a:lnTo>
                  <a:lnTo>
                    <a:pt x="2400147" y="102654"/>
                  </a:lnTo>
                  <a:lnTo>
                    <a:pt x="2413889" y="102654"/>
                  </a:lnTo>
                  <a:lnTo>
                    <a:pt x="2413355" y="101688"/>
                  </a:lnTo>
                  <a:lnTo>
                    <a:pt x="2420251" y="102793"/>
                  </a:lnTo>
                  <a:lnTo>
                    <a:pt x="2416467" y="100799"/>
                  </a:lnTo>
                  <a:lnTo>
                    <a:pt x="2412835" y="100723"/>
                  </a:lnTo>
                  <a:lnTo>
                    <a:pt x="2407056" y="89954"/>
                  </a:lnTo>
                  <a:lnTo>
                    <a:pt x="2404554" y="89954"/>
                  </a:lnTo>
                  <a:lnTo>
                    <a:pt x="2358352" y="77254"/>
                  </a:lnTo>
                  <a:lnTo>
                    <a:pt x="2305316" y="77254"/>
                  </a:lnTo>
                  <a:lnTo>
                    <a:pt x="2290584" y="64554"/>
                  </a:lnTo>
                  <a:lnTo>
                    <a:pt x="2306624" y="64554"/>
                  </a:lnTo>
                  <a:lnTo>
                    <a:pt x="2256663" y="52082"/>
                  </a:lnTo>
                  <a:lnTo>
                    <a:pt x="2273274" y="64554"/>
                  </a:lnTo>
                  <a:lnTo>
                    <a:pt x="2244496" y="64554"/>
                  </a:lnTo>
                  <a:lnTo>
                    <a:pt x="2245398" y="51854"/>
                  </a:lnTo>
                  <a:lnTo>
                    <a:pt x="2214194" y="51854"/>
                  </a:lnTo>
                  <a:lnTo>
                    <a:pt x="2192731" y="39154"/>
                  </a:lnTo>
                  <a:lnTo>
                    <a:pt x="2137613" y="39154"/>
                  </a:lnTo>
                  <a:lnTo>
                    <a:pt x="2122208" y="26454"/>
                  </a:lnTo>
                  <a:lnTo>
                    <a:pt x="2058771" y="26454"/>
                  </a:lnTo>
                  <a:lnTo>
                    <a:pt x="2038032" y="13754"/>
                  </a:lnTo>
                  <a:lnTo>
                    <a:pt x="1993620" y="13754"/>
                  </a:lnTo>
                  <a:lnTo>
                    <a:pt x="1918944" y="26454"/>
                  </a:lnTo>
                  <a:lnTo>
                    <a:pt x="1990775" y="26454"/>
                  </a:lnTo>
                  <a:lnTo>
                    <a:pt x="1988845" y="39154"/>
                  </a:lnTo>
                  <a:lnTo>
                    <a:pt x="2062365" y="39154"/>
                  </a:lnTo>
                  <a:lnTo>
                    <a:pt x="2087232" y="51854"/>
                  </a:lnTo>
                  <a:lnTo>
                    <a:pt x="2145715" y="51854"/>
                  </a:lnTo>
                  <a:lnTo>
                    <a:pt x="2176411" y="64554"/>
                  </a:lnTo>
                  <a:lnTo>
                    <a:pt x="2206218" y="64554"/>
                  </a:lnTo>
                  <a:lnTo>
                    <a:pt x="2233726" y="77254"/>
                  </a:lnTo>
                  <a:lnTo>
                    <a:pt x="2275636" y="77254"/>
                  </a:lnTo>
                  <a:lnTo>
                    <a:pt x="2275840" y="89954"/>
                  </a:lnTo>
                  <a:lnTo>
                    <a:pt x="2313457" y="89954"/>
                  </a:lnTo>
                  <a:lnTo>
                    <a:pt x="2322144" y="102654"/>
                  </a:lnTo>
                  <a:lnTo>
                    <a:pt x="2347176" y="102654"/>
                  </a:lnTo>
                  <a:lnTo>
                    <a:pt x="2356815" y="108369"/>
                  </a:lnTo>
                  <a:lnTo>
                    <a:pt x="2352878" y="102654"/>
                  </a:lnTo>
                  <a:lnTo>
                    <a:pt x="2355024" y="102654"/>
                  </a:lnTo>
                  <a:lnTo>
                    <a:pt x="2358517" y="109385"/>
                  </a:lnTo>
                  <a:lnTo>
                    <a:pt x="2368588" y="115354"/>
                  </a:lnTo>
                  <a:lnTo>
                    <a:pt x="2432481" y="115354"/>
                  </a:lnTo>
                  <a:lnTo>
                    <a:pt x="2437003" y="128054"/>
                  </a:lnTo>
                  <a:lnTo>
                    <a:pt x="2442781" y="128054"/>
                  </a:lnTo>
                  <a:lnTo>
                    <a:pt x="2467940" y="140754"/>
                  </a:lnTo>
                  <a:lnTo>
                    <a:pt x="2502649" y="140754"/>
                  </a:lnTo>
                  <a:lnTo>
                    <a:pt x="2506129" y="153454"/>
                  </a:lnTo>
                  <a:lnTo>
                    <a:pt x="2523058" y="153454"/>
                  </a:lnTo>
                  <a:lnTo>
                    <a:pt x="2539581" y="166154"/>
                  </a:lnTo>
                  <a:lnTo>
                    <a:pt x="2562822" y="166154"/>
                  </a:lnTo>
                  <a:lnTo>
                    <a:pt x="2578963" y="178854"/>
                  </a:lnTo>
                  <a:lnTo>
                    <a:pt x="2601633" y="178854"/>
                  </a:lnTo>
                  <a:lnTo>
                    <a:pt x="2615882" y="191554"/>
                  </a:lnTo>
                  <a:lnTo>
                    <a:pt x="2629725" y="191554"/>
                  </a:lnTo>
                  <a:lnTo>
                    <a:pt x="2639085" y="204254"/>
                  </a:lnTo>
                  <a:lnTo>
                    <a:pt x="2659151" y="204254"/>
                  </a:lnTo>
                  <a:lnTo>
                    <a:pt x="2668206" y="216954"/>
                  </a:lnTo>
                  <a:lnTo>
                    <a:pt x="2682189" y="229654"/>
                  </a:lnTo>
                  <a:lnTo>
                    <a:pt x="2680957" y="216954"/>
                  </a:lnTo>
                  <a:lnTo>
                    <a:pt x="2690723" y="216954"/>
                  </a:lnTo>
                  <a:lnTo>
                    <a:pt x="2698331" y="229654"/>
                  </a:lnTo>
                  <a:lnTo>
                    <a:pt x="2713583" y="229654"/>
                  </a:lnTo>
                  <a:lnTo>
                    <a:pt x="2720568" y="242354"/>
                  </a:lnTo>
                  <a:lnTo>
                    <a:pt x="2734741" y="242354"/>
                  </a:lnTo>
                  <a:lnTo>
                    <a:pt x="2741853" y="255054"/>
                  </a:lnTo>
                  <a:lnTo>
                    <a:pt x="2748788" y="255054"/>
                  </a:lnTo>
                  <a:lnTo>
                    <a:pt x="2740025" y="242354"/>
                  </a:lnTo>
                  <a:lnTo>
                    <a:pt x="2752496" y="255054"/>
                  </a:lnTo>
                  <a:lnTo>
                    <a:pt x="2765768" y="267754"/>
                  </a:lnTo>
                  <a:lnTo>
                    <a:pt x="2778747" y="280454"/>
                  </a:lnTo>
                  <a:lnTo>
                    <a:pt x="2790342" y="293154"/>
                  </a:lnTo>
                  <a:lnTo>
                    <a:pt x="2793212" y="293154"/>
                  </a:lnTo>
                  <a:lnTo>
                    <a:pt x="2789453" y="287413"/>
                  </a:lnTo>
                  <a:lnTo>
                    <a:pt x="2797010" y="293154"/>
                  </a:lnTo>
                  <a:lnTo>
                    <a:pt x="2815958" y="293154"/>
                  </a:lnTo>
                  <a:lnTo>
                    <a:pt x="2816491" y="305854"/>
                  </a:lnTo>
                  <a:lnTo>
                    <a:pt x="2824988" y="305854"/>
                  </a:lnTo>
                  <a:lnTo>
                    <a:pt x="2837713" y="318554"/>
                  </a:lnTo>
                  <a:lnTo>
                    <a:pt x="2859468" y="331254"/>
                  </a:lnTo>
                  <a:lnTo>
                    <a:pt x="2883966" y="343954"/>
                  </a:lnTo>
                  <a:lnTo>
                    <a:pt x="2904985" y="356654"/>
                  </a:lnTo>
                  <a:lnTo>
                    <a:pt x="2909201" y="356654"/>
                  </a:lnTo>
                  <a:lnTo>
                    <a:pt x="2925013" y="369354"/>
                  </a:lnTo>
                  <a:lnTo>
                    <a:pt x="2960154" y="394754"/>
                  </a:lnTo>
                  <a:lnTo>
                    <a:pt x="2976397" y="407454"/>
                  </a:lnTo>
                  <a:lnTo>
                    <a:pt x="2979013" y="407454"/>
                  </a:lnTo>
                  <a:lnTo>
                    <a:pt x="2993059" y="420154"/>
                  </a:lnTo>
                  <a:lnTo>
                    <a:pt x="3009481" y="432854"/>
                  </a:lnTo>
                  <a:lnTo>
                    <a:pt x="3024860" y="432854"/>
                  </a:lnTo>
                  <a:lnTo>
                    <a:pt x="3035833" y="445554"/>
                  </a:lnTo>
                  <a:lnTo>
                    <a:pt x="3041396" y="458254"/>
                  </a:lnTo>
                  <a:lnTo>
                    <a:pt x="3052165" y="458254"/>
                  </a:lnTo>
                  <a:lnTo>
                    <a:pt x="3066237" y="470954"/>
                  </a:lnTo>
                  <a:lnTo>
                    <a:pt x="3081680" y="483654"/>
                  </a:lnTo>
                  <a:lnTo>
                    <a:pt x="3095904" y="496354"/>
                  </a:lnTo>
                  <a:lnTo>
                    <a:pt x="3107677" y="509054"/>
                  </a:lnTo>
                  <a:lnTo>
                    <a:pt x="3115094" y="509054"/>
                  </a:lnTo>
                  <a:lnTo>
                    <a:pt x="3116313" y="521754"/>
                  </a:lnTo>
                  <a:lnTo>
                    <a:pt x="3156889" y="559854"/>
                  </a:lnTo>
                  <a:lnTo>
                    <a:pt x="3155150" y="559854"/>
                  </a:lnTo>
                  <a:lnTo>
                    <a:pt x="3171101" y="572554"/>
                  </a:lnTo>
                  <a:lnTo>
                    <a:pt x="3182899" y="585254"/>
                  </a:lnTo>
                  <a:lnTo>
                    <a:pt x="3192018" y="585254"/>
                  </a:lnTo>
                  <a:lnTo>
                    <a:pt x="3199942" y="597954"/>
                  </a:lnTo>
                  <a:lnTo>
                    <a:pt x="3199536" y="597954"/>
                  </a:lnTo>
                  <a:lnTo>
                    <a:pt x="3211068" y="610654"/>
                  </a:lnTo>
                  <a:lnTo>
                    <a:pt x="3220440" y="623354"/>
                  </a:lnTo>
                  <a:lnTo>
                    <a:pt x="3228378" y="623354"/>
                  </a:lnTo>
                  <a:lnTo>
                    <a:pt x="3235579" y="636054"/>
                  </a:lnTo>
                  <a:lnTo>
                    <a:pt x="3242424" y="636054"/>
                  </a:lnTo>
                  <a:lnTo>
                    <a:pt x="3249866" y="648754"/>
                  </a:lnTo>
                  <a:lnTo>
                    <a:pt x="3258616" y="648754"/>
                  </a:lnTo>
                  <a:lnTo>
                    <a:pt x="3269361" y="661454"/>
                  </a:lnTo>
                  <a:lnTo>
                    <a:pt x="3269958" y="674154"/>
                  </a:lnTo>
                  <a:lnTo>
                    <a:pt x="3274555" y="674154"/>
                  </a:lnTo>
                  <a:lnTo>
                    <a:pt x="3281349" y="686854"/>
                  </a:lnTo>
                  <a:lnTo>
                    <a:pt x="3300311" y="699554"/>
                  </a:lnTo>
                  <a:lnTo>
                    <a:pt x="3311321" y="724954"/>
                  </a:lnTo>
                  <a:lnTo>
                    <a:pt x="3323044" y="737654"/>
                  </a:lnTo>
                  <a:lnTo>
                    <a:pt x="3335299" y="750354"/>
                  </a:lnTo>
                  <a:lnTo>
                    <a:pt x="3347961" y="763054"/>
                  </a:lnTo>
                  <a:lnTo>
                    <a:pt x="3350514" y="763054"/>
                  </a:lnTo>
                  <a:lnTo>
                    <a:pt x="3357676" y="775754"/>
                  </a:lnTo>
                  <a:lnTo>
                    <a:pt x="3364687" y="788454"/>
                  </a:lnTo>
                  <a:lnTo>
                    <a:pt x="3371367" y="801154"/>
                  </a:lnTo>
                  <a:lnTo>
                    <a:pt x="3396450" y="839254"/>
                  </a:lnTo>
                  <a:lnTo>
                    <a:pt x="3402342" y="839254"/>
                  </a:lnTo>
                  <a:lnTo>
                    <a:pt x="3408045" y="851954"/>
                  </a:lnTo>
                  <a:lnTo>
                    <a:pt x="3413544" y="864654"/>
                  </a:lnTo>
                  <a:lnTo>
                    <a:pt x="3418814" y="864654"/>
                  </a:lnTo>
                  <a:lnTo>
                    <a:pt x="3425571" y="877354"/>
                  </a:lnTo>
                  <a:lnTo>
                    <a:pt x="3431197" y="877354"/>
                  </a:lnTo>
                  <a:lnTo>
                    <a:pt x="3436442" y="890054"/>
                  </a:lnTo>
                  <a:lnTo>
                    <a:pt x="3458870" y="915454"/>
                  </a:lnTo>
                  <a:lnTo>
                    <a:pt x="3449332" y="902754"/>
                  </a:lnTo>
                  <a:lnTo>
                    <a:pt x="3457816" y="902754"/>
                  </a:lnTo>
                  <a:lnTo>
                    <a:pt x="3465868" y="915454"/>
                  </a:lnTo>
                  <a:lnTo>
                    <a:pt x="3465360" y="915454"/>
                  </a:lnTo>
                  <a:lnTo>
                    <a:pt x="3467455" y="928154"/>
                  </a:lnTo>
                  <a:lnTo>
                    <a:pt x="3468319" y="928154"/>
                  </a:lnTo>
                  <a:lnTo>
                    <a:pt x="3467125" y="918032"/>
                  </a:lnTo>
                  <a:lnTo>
                    <a:pt x="3472040" y="928154"/>
                  </a:lnTo>
                  <a:lnTo>
                    <a:pt x="3477945" y="940854"/>
                  </a:lnTo>
                  <a:lnTo>
                    <a:pt x="3483737" y="953554"/>
                  </a:lnTo>
                  <a:lnTo>
                    <a:pt x="3488664" y="966254"/>
                  </a:lnTo>
                  <a:lnTo>
                    <a:pt x="3491966" y="966254"/>
                  </a:lnTo>
                  <a:lnTo>
                    <a:pt x="3520021" y="1017054"/>
                  </a:lnTo>
                  <a:lnTo>
                    <a:pt x="3545586" y="1067854"/>
                  </a:lnTo>
                  <a:lnTo>
                    <a:pt x="3569170" y="1118654"/>
                  </a:lnTo>
                  <a:lnTo>
                    <a:pt x="3591255" y="1169454"/>
                  </a:lnTo>
                  <a:lnTo>
                    <a:pt x="3612337" y="1220254"/>
                  </a:lnTo>
                  <a:lnTo>
                    <a:pt x="3612731" y="1207554"/>
                  </a:lnTo>
                  <a:lnTo>
                    <a:pt x="3624262" y="1232954"/>
                  </a:lnTo>
                  <a:lnTo>
                    <a:pt x="3625011" y="1243926"/>
                  </a:lnTo>
                  <a:lnTo>
                    <a:pt x="3625773" y="1245654"/>
                  </a:lnTo>
                  <a:lnTo>
                    <a:pt x="3631209" y="1258354"/>
                  </a:lnTo>
                  <a:lnTo>
                    <a:pt x="3634130" y="1258354"/>
                  </a:lnTo>
                  <a:lnTo>
                    <a:pt x="3638600" y="1271054"/>
                  </a:lnTo>
                  <a:lnTo>
                    <a:pt x="3634778" y="1271054"/>
                  </a:lnTo>
                  <a:lnTo>
                    <a:pt x="3633343" y="1268514"/>
                  </a:lnTo>
                  <a:lnTo>
                    <a:pt x="3634524" y="1271054"/>
                  </a:lnTo>
                  <a:lnTo>
                    <a:pt x="3633749" y="1271054"/>
                  </a:lnTo>
                  <a:lnTo>
                    <a:pt x="3638321" y="1283754"/>
                  </a:lnTo>
                  <a:lnTo>
                    <a:pt x="3642131" y="1283754"/>
                  </a:lnTo>
                  <a:lnTo>
                    <a:pt x="3646284" y="1296454"/>
                  </a:lnTo>
                  <a:lnTo>
                    <a:pt x="3651897" y="1309154"/>
                  </a:lnTo>
                  <a:lnTo>
                    <a:pt x="3654031" y="1321854"/>
                  </a:lnTo>
                  <a:lnTo>
                    <a:pt x="3654552" y="1321854"/>
                  </a:lnTo>
                  <a:lnTo>
                    <a:pt x="3657600" y="1334554"/>
                  </a:lnTo>
                  <a:lnTo>
                    <a:pt x="3660851" y="1347254"/>
                  </a:lnTo>
                  <a:lnTo>
                    <a:pt x="3664064" y="1347254"/>
                  </a:lnTo>
                  <a:lnTo>
                    <a:pt x="3667163" y="1359954"/>
                  </a:lnTo>
                  <a:lnTo>
                    <a:pt x="3670046" y="1372654"/>
                  </a:lnTo>
                  <a:lnTo>
                    <a:pt x="3668699" y="1347254"/>
                  </a:lnTo>
                  <a:lnTo>
                    <a:pt x="3673398" y="1359954"/>
                  </a:lnTo>
                  <a:lnTo>
                    <a:pt x="3676700" y="1372654"/>
                  </a:lnTo>
                  <a:lnTo>
                    <a:pt x="3678212" y="1372654"/>
                  </a:lnTo>
                  <a:lnTo>
                    <a:pt x="3680587" y="1385354"/>
                  </a:lnTo>
                  <a:lnTo>
                    <a:pt x="3685794" y="1398054"/>
                  </a:lnTo>
                  <a:lnTo>
                    <a:pt x="3692652" y="1423454"/>
                  </a:lnTo>
                  <a:lnTo>
                    <a:pt x="3699992" y="1448854"/>
                  </a:lnTo>
                  <a:lnTo>
                    <a:pt x="3706990" y="1474254"/>
                  </a:lnTo>
                  <a:lnTo>
                    <a:pt x="3713327" y="1499654"/>
                  </a:lnTo>
                  <a:lnTo>
                    <a:pt x="3718026" y="1512354"/>
                  </a:lnTo>
                  <a:lnTo>
                    <a:pt x="3720096" y="1525054"/>
                  </a:lnTo>
                  <a:lnTo>
                    <a:pt x="3725888" y="1537754"/>
                  </a:lnTo>
                  <a:lnTo>
                    <a:pt x="3731069" y="1563154"/>
                  </a:lnTo>
                  <a:lnTo>
                    <a:pt x="3735895" y="1575854"/>
                  </a:lnTo>
                  <a:lnTo>
                    <a:pt x="3740632" y="1601254"/>
                  </a:lnTo>
                  <a:lnTo>
                    <a:pt x="3740734" y="1588554"/>
                  </a:lnTo>
                  <a:lnTo>
                    <a:pt x="3742105" y="1588554"/>
                  </a:lnTo>
                  <a:lnTo>
                    <a:pt x="3744506" y="1601254"/>
                  </a:lnTo>
                  <a:lnTo>
                    <a:pt x="3747744" y="1613954"/>
                  </a:lnTo>
                  <a:lnTo>
                    <a:pt x="3744328" y="1613954"/>
                  </a:lnTo>
                  <a:lnTo>
                    <a:pt x="3746716" y="1639354"/>
                  </a:lnTo>
                  <a:lnTo>
                    <a:pt x="3750627" y="1664754"/>
                  </a:lnTo>
                  <a:lnTo>
                    <a:pt x="3751770" y="1677454"/>
                  </a:lnTo>
                  <a:lnTo>
                    <a:pt x="3754234" y="1677454"/>
                  </a:lnTo>
                  <a:lnTo>
                    <a:pt x="3758958" y="1702854"/>
                  </a:lnTo>
                  <a:lnTo>
                    <a:pt x="3763657" y="1728254"/>
                  </a:lnTo>
                  <a:lnTo>
                    <a:pt x="3766045" y="1715554"/>
                  </a:lnTo>
                  <a:lnTo>
                    <a:pt x="3766896" y="1728254"/>
                  </a:lnTo>
                  <a:lnTo>
                    <a:pt x="3764381" y="1728254"/>
                  </a:lnTo>
                  <a:lnTo>
                    <a:pt x="3763988" y="1740954"/>
                  </a:lnTo>
                  <a:lnTo>
                    <a:pt x="3767912" y="1753654"/>
                  </a:lnTo>
                  <a:lnTo>
                    <a:pt x="3771125" y="1779054"/>
                  </a:lnTo>
                  <a:lnTo>
                    <a:pt x="3773919" y="1804454"/>
                  </a:lnTo>
                  <a:lnTo>
                    <a:pt x="3776586" y="1817154"/>
                  </a:lnTo>
                  <a:lnTo>
                    <a:pt x="3778580" y="1842554"/>
                  </a:lnTo>
                  <a:lnTo>
                    <a:pt x="3780790" y="1867954"/>
                  </a:lnTo>
                  <a:lnTo>
                    <a:pt x="3783139" y="1893354"/>
                  </a:lnTo>
                  <a:lnTo>
                    <a:pt x="3785578" y="1906054"/>
                  </a:lnTo>
                  <a:lnTo>
                    <a:pt x="3787521" y="1906054"/>
                  </a:lnTo>
                  <a:lnTo>
                    <a:pt x="3790404" y="1918754"/>
                  </a:lnTo>
                  <a:lnTo>
                    <a:pt x="3787851" y="1944154"/>
                  </a:lnTo>
                  <a:lnTo>
                    <a:pt x="3789705" y="1956854"/>
                  </a:lnTo>
                  <a:lnTo>
                    <a:pt x="3791966" y="1956854"/>
                  </a:lnTo>
                  <a:lnTo>
                    <a:pt x="3793464" y="1969554"/>
                  </a:lnTo>
                  <a:lnTo>
                    <a:pt x="3793007" y="1982254"/>
                  </a:lnTo>
                  <a:lnTo>
                    <a:pt x="3794849" y="1969554"/>
                  </a:lnTo>
                  <a:lnTo>
                    <a:pt x="3795738" y="1982254"/>
                  </a:lnTo>
                  <a:lnTo>
                    <a:pt x="3797477" y="2033054"/>
                  </a:lnTo>
                  <a:lnTo>
                    <a:pt x="3799459" y="2083854"/>
                  </a:lnTo>
                  <a:lnTo>
                    <a:pt x="3801046" y="2134654"/>
                  </a:lnTo>
                  <a:lnTo>
                    <a:pt x="3801592" y="2198154"/>
                  </a:lnTo>
                  <a:lnTo>
                    <a:pt x="3800424" y="2248954"/>
                  </a:lnTo>
                  <a:lnTo>
                    <a:pt x="3796893" y="2299754"/>
                  </a:lnTo>
                  <a:lnTo>
                    <a:pt x="3790365" y="2350554"/>
                  </a:lnTo>
                  <a:lnTo>
                    <a:pt x="3792842" y="2350554"/>
                  </a:lnTo>
                  <a:lnTo>
                    <a:pt x="3792258" y="2363254"/>
                  </a:lnTo>
                  <a:lnTo>
                    <a:pt x="3793426" y="2350554"/>
                  </a:lnTo>
                  <a:lnTo>
                    <a:pt x="3794988" y="2363254"/>
                  </a:lnTo>
                  <a:lnTo>
                    <a:pt x="3796627" y="2363254"/>
                  </a:lnTo>
                  <a:lnTo>
                    <a:pt x="3794582" y="2375954"/>
                  </a:lnTo>
                  <a:lnTo>
                    <a:pt x="3792461" y="2388654"/>
                  </a:lnTo>
                  <a:lnTo>
                    <a:pt x="3790238" y="2401354"/>
                  </a:lnTo>
                  <a:lnTo>
                    <a:pt x="3787952" y="2414054"/>
                  </a:lnTo>
                  <a:lnTo>
                    <a:pt x="3788537" y="2426754"/>
                  </a:lnTo>
                  <a:lnTo>
                    <a:pt x="3786682" y="2439454"/>
                  </a:lnTo>
                  <a:lnTo>
                    <a:pt x="3784752" y="2464854"/>
                  </a:lnTo>
                  <a:lnTo>
                    <a:pt x="3785108" y="2464854"/>
                  </a:lnTo>
                  <a:lnTo>
                    <a:pt x="3786517" y="2452154"/>
                  </a:lnTo>
                  <a:lnTo>
                    <a:pt x="3789680" y="2464854"/>
                  </a:lnTo>
                  <a:lnTo>
                    <a:pt x="3795064" y="2452154"/>
                  </a:lnTo>
                  <a:lnTo>
                    <a:pt x="3801097" y="2439454"/>
                  </a:lnTo>
                  <a:lnTo>
                    <a:pt x="3806215" y="2426754"/>
                  </a:lnTo>
                  <a:lnTo>
                    <a:pt x="3807269" y="2414054"/>
                  </a:lnTo>
                  <a:lnTo>
                    <a:pt x="3811765" y="2388654"/>
                  </a:lnTo>
                  <a:lnTo>
                    <a:pt x="3815753" y="2350554"/>
                  </a:lnTo>
                  <a:lnTo>
                    <a:pt x="3815245" y="2325154"/>
                  </a:lnTo>
                  <a:lnTo>
                    <a:pt x="3817366" y="2325154"/>
                  </a:lnTo>
                  <a:lnTo>
                    <a:pt x="3817124" y="2312454"/>
                  </a:lnTo>
                  <a:lnTo>
                    <a:pt x="3817620" y="2299754"/>
                  </a:lnTo>
                  <a:lnTo>
                    <a:pt x="3818813" y="2287054"/>
                  </a:lnTo>
                  <a:lnTo>
                    <a:pt x="3819347" y="2287054"/>
                  </a:lnTo>
                  <a:lnTo>
                    <a:pt x="3820947" y="2236254"/>
                  </a:lnTo>
                  <a:lnTo>
                    <a:pt x="3822636" y="2210854"/>
                  </a:lnTo>
                  <a:lnTo>
                    <a:pt x="3824097" y="2172754"/>
                  </a:lnTo>
                  <a:lnTo>
                    <a:pt x="3824960" y="2121954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043009" y="715111"/>
              <a:ext cx="3797300" cy="2498090"/>
            </a:xfrm>
            <a:custGeom>
              <a:avLst/>
              <a:gdLst/>
              <a:ahLst/>
              <a:cxnLst/>
              <a:rect l="l" t="t" r="r" b="b"/>
              <a:pathLst>
                <a:path w="3797300" h="2498090">
                  <a:moveTo>
                    <a:pt x="59334" y="764959"/>
                  </a:moveTo>
                  <a:lnTo>
                    <a:pt x="58661" y="761517"/>
                  </a:lnTo>
                  <a:lnTo>
                    <a:pt x="56984" y="760399"/>
                  </a:lnTo>
                  <a:lnTo>
                    <a:pt x="7620" y="770204"/>
                  </a:lnTo>
                  <a:lnTo>
                    <a:pt x="19621" y="721321"/>
                  </a:lnTo>
                  <a:lnTo>
                    <a:pt x="18580" y="719594"/>
                  </a:lnTo>
                  <a:lnTo>
                    <a:pt x="16878" y="719175"/>
                  </a:lnTo>
                  <a:lnTo>
                    <a:pt x="15773" y="718908"/>
                  </a:lnTo>
                  <a:lnTo>
                    <a:pt x="14681" y="719251"/>
                  </a:lnTo>
                  <a:lnTo>
                    <a:pt x="13500" y="720369"/>
                  </a:lnTo>
                  <a:lnTo>
                    <a:pt x="13182" y="720902"/>
                  </a:lnTo>
                  <a:lnTo>
                    <a:pt x="0" y="774573"/>
                  </a:lnTo>
                  <a:lnTo>
                    <a:pt x="292" y="775690"/>
                  </a:lnTo>
                  <a:lnTo>
                    <a:pt x="1803" y="777252"/>
                  </a:lnTo>
                  <a:lnTo>
                    <a:pt x="2895" y="777608"/>
                  </a:lnTo>
                  <a:lnTo>
                    <a:pt x="58204" y="766635"/>
                  </a:lnTo>
                  <a:lnTo>
                    <a:pt x="59334" y="764959"/>
                  </a:lnTo>
                  <a:close/>
                </a:path>
                <a:path w="3797300" h="2498090">
                  <a:moveTo>
                    <a:pt x="991946" y="151384"/>
                  </a:moveTo>
                  <a:lnTo>
                    <a:pt x="991349" y="147421"/>
                  </a:lnTo>
                  <a:lnTo>
                    <a:pt x="980871" y="152552"/>
                  </a:lnTo>
                  <a:lnTo>
                    <a:pt x="987399" y="151066"/>
                  </a:lnTo>
                  <a:lnTo>
                    <a:pt x="988047" y="151587"/>
                  </a:lnTo>
                  <a:lnTo>
                    <a:pt x="991946" y="151384"/>
                  </a:lnTo>
                  <a:close/>
                </a:path>
                <a:path w="3797300" h="2498090">
                  <a:moveTo>
                    <a:pt x="1064145" y="120802"/>
                  </a:moveTo>
                  <a:lnTo>
                    <a:pt x="1051953" y="124688"/>
                  </a:lnTo>
                  <a:lnTo>
                    <a:pt x="1047508" y="127000"/>
                  </a:lnTo>
                  <a:lnTo>
                    <a:pt x="1041349" y="129844"/>
                  </a:lnTo>
                  <a:lnTo>
                    <a:pt x="1039634" y="131152"/>
                  </a:lnTo>
                  <a:lnTo>
                    <a:pt x="1048550" y="128879"/>
                  </a:lnTo>
                  <a:lnTo>
                    <a:pt x="1054061" y="126034"/>
                  </a:lnTo>
                  <a:lnTo>
                    <a:pt x="1062062" y="122288"/>
                  </a:lnTo>
                  <a:lnTo>
                    <a:pt x="1064145" y="120802"/>
                  </a:lnTo>
                  <a:close/>
                </a:path>
                <a:path w="3797300" h="2498090">
                  <a:moveTo>
                    <a:pt x="1079106" y="127025"/>
                  </a:moveTo>
                  <a:lnTo>
                    <a:pt x="1072438" y="128079"/>
                  </a:lnTo>
                  <a:lnTo>
                    <a:pt x="1063942" y="131521"/>
                  </a:lnTo>
                  <a:lnTo>
                    <a:pt x="1058608" y="134112"/>
                  </a:lnTo>
                  <a:lnTo>
                    <a:pt x="1050112" y="137401"/>
                  </a:lnTo>
                  <a:lnTo>
                    <a:pt x="1053998" y="137210"/>
                  </a:lnTo>
                  <a:lnTo>
                    <a:pt x="1061669" y="134404"/>
                  </a:lnTo>
                  <a:lnTo>
                    <a:pt x="1069238" y="131241"/>
                  </a:lnTo>
                  <a:lnTo>
                    <a:pt x="1077010" y="128739"/>
                  </a:lnTo>
                  <a:lnTo>
                    <a:pt x="1079106" y="127025"/>
                  </a:lnTo>
                  <a:close/>
                </a:path>
                <a:path w="3797300" h="2498090">
                  <a:moveTo>
                    <a:pt x="1409103" y="46583"/>
                  </a:moveTo>
                  <a:lnTo>
                    <a:pt x="1402930" y="47548"/>
                  </a:lnTo>
                  <a:lnTo>
                    <a:pt x="1404886" y="53797"/>
                  </a:lnTo>
                  <a:lnTo>
                    <a:pt x="1409103" y="46583"/>
                  </a:lnTo>
                  <a:close/>
                </a:path>
                <a:path w="3797300" h="2498090">
                  <a:moveTo>
                    <a:pt x="1714207" y="5308"/>
                  </a:moveTo>
                  <a:lnTo>
                    <a:pt x="1708454" y="6273"/>
                  </a:lnTo>
                  <a:lnTo>
                    <a:pt x="1705254" y="6794"/>
                  </a:lnTo>
                  <a:lnTo>
                    <a:pt x="1710334" y="6108"/>
                  </a:lnTo>
                  <a:lnTo>
                    <a:pt x="1712734" y="5664"/>
                  </a:lnTo>
                  <a:lnTo>
                    <a:pt x="1714207" y="5308"/>
                  </a:lnTo>
                  <a:close/>
                </a:path>
                <a:path w="3797300" h="2498090">
                  <a:moveTo>
                    <a:pt x="1735886" y="2324"/>
                  </a:moveTo>
                  <a:lnTo>
                    <a:pt x="1732864" y="0"/>
                  </a:lnTo>
                  <a:lnTo>
                    <a:pt x="1719008" y="114"/>
                  </a:lnTo>
                  <a:lnTo>
                    <a:pt x="1715135" y="1435"/>
                  </a:lnTo>
                  <a:lnTo>
                    <a:pt x="1711807" y="2844"/>
                  </a:lnTo>
                  <a:lnTo>
                    <a:pt x="1699564" y="3225"/>
                  </a:lnTo>
                  <a:lnTo>
                    <a:pt x="1699971" y="4114"/>
                  </a:lnTo>
                  <a:lnTo>
                    <a:pt x="1713903" y="4521"/>
                  </a:lnTo>
                  <a:lnTo>
                    <a:pt x="1714207" y="5295"/>
                  </a:lnTo>
                  <a:lnTo>
                    <a:pt x="1733207" y="3454"/>
                  </a:lnTo>
                  <a:lnTo>
                    <a:pt x="1735886" y="2324"/>
                  </a:lnTo>
                  <a:close/>
                </a:path>
                <a:path w="3797300" h="2498090">
                  <a:moveTo>
                    <a:pt x="2849588" y="273761"/>
                  </a:moveTo>
                  <a:lnTo>
                    <a:pt x="2837827" y="264604"/>
                  </a:lnTo>
                  <a:lnTo>
                    <a:pt x="2836062" y="264769"/>
                  </a:lnTo>
                  <a:lnTo>
                    <a:pt x="2838094" y="267106"/>
                  </a:lnTo>
                  <a:lnTo>
                    <a:pt x="2849588" y="273761"/>
                  </a:lnTo>
                  <a:close/>
                </a:path>
                <a:path w="3797300" h="2498090">
                  <a:moveTo>
                    <a:pt x="3049295" y="415315"/>
                  </a:moveTo>
                  <a:lnTo>
                    <a:pt x="3048546" y="410044"/>
                  </a:lnTo>
                  <a:lnTo>
                    <a:pt x="3045155" y="407225"/>
                  </a:lnTo>
                  <a:lnTo>
                    <a:pt x="3049295" y="415315"/>
                  </a:lnTo>
                  <a:close/>
                </a:path>
                <a:path w="3797300" h="2498090">
                  <a:moveTo>
                    <a:pt x="3214065" y="547344"/>
                  </a:moveTo>
                  <a:lnTo>
                    <a:pt x="3209252" y="542493"/>
                  </a:lnTo>
                  <a:lnTo>
                    <a:pt x="3204019" y="537654"/>
                  </a:lnTo>
                  <a:lnTo>
                    <a:pt x="3193542" y="528383"/>
                  </a:lnTo>
                  <a:lnTo>
                    <a:pt x="3202800" y="537197"/>
                  </a:lnTo>
                  <a:lnTo>
                    <a:pt x="3208731" y="544372"/>
                  </a:lnTo>
                  <a:lnTo>
                    <a:pt x="3212198" y="548297"/>
                  </a:lnTo>
                  <a:lnTo>
                    <a:pt x="3214065" y="547344"/>
                  </a:lnTo>
                  <a:close/>
                </a:path>
                <a:path w="3797300" h="2498090">
                  <a:moveTo>
                    <a:pt x="3796842" y="2447010"/>
                  </a:moveTo>
                  <a:lnTo>
                    <a:pt x="3793185" y="2465184"/>
                  </a:lnTo>
                  <a:lnTo>
                    <a:pt x="3796830" y="2453627"/>
                  </a:lnTo>
                  <a:lnTo>
                    <a:pt x="3796842" y="2447010"/>
                  </a:lnTo>
                  <a:close/>
                </a:path>
                <a:path w="3797300" h="2498090">
                  <a:moveTo>
                    <a:pt x="3796931" y="2482862"/>
                  </a:moveTo>
                  <a:lnTo>
                    <a:pt x="3792220" y="2486545"/>
                  </a:lnTo>
                  <a:lnTo>
                    <a:pt x="3794188" y="2497937"/>
                  </a:lnTo>
                  <a:lnTo>
                    <a:pt x="3794683" y="2493975"/>
                  </a:lnTo>
                  <a:lnTo>
                    <a:pt x="3795572" y="2485847"/>
                  </a:lnTo>
                  <a:lnTo>
                    <a:pt x="3796931" y="2482862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/>
          <p:nvPr/>
        </p:nvSpPr>
        <p:spPr>
          <a:xfrm>
            <a:off x="4028517" y="6783669"/>
            <a:ext cx="7620" cy="5080"/>
          </a:xfrm>
          <a:custGeom>
            <a:avLst/>
            <a:gdLst/>
            <a:ahLst/>
            <a:cxnLst/>
            <a:rect l="l" t="t" r="r" b="b"/>
            <a:pathLst>
              <a:path w="7620" h="5079">
                <a:moveTo>
                  <a:pt x="0" y="0"/>
                </a:moveTo>
                <a:lnTo>
                  <a:pt x="888" y="3022"/>
                </a:lnTo>
                <a:lnTo>
                  <a:pt x="152" y="3301"/>
                </a:lnTo>
                <a:lnTo>
                  <a:pt x="7277" y="4749"/>
                </a:lnTo>
                <a:lnTo>
                  <a:pt x="4140" y="711"/>
                </a:lnTo>
                <a:lnTo>
                  <a:pt x="4152" y="1435"/>
                </a:lnTo>
                <a:lnTo>
                  <a:pt x="0" y="0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1" name="object 111"/>
          <p:cNvGrpSpPr/>
          <p:nvPr/>
        </p:nvGrpSpPr>
        <p:grpSpPr>
          <a:xfrm>
            <a:off x="384073" y="6593700"/>
            <a:ext cx="4089400" cy="2870200"/>
            <a:chOff x="384073" y="6593700"/>
            <a:chExt cx="4089400" cy="2870200"/>
          </a:xfrm>
        </p:grpSpPr>
        <p:pic>
          <p:nvPicPr>
            <p:cNvPr id="112" name="object 1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073" y="6593700"/>
              <a:ext cx="2869869" cy="2869806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045231" y="6802018"/>
              <a:ext cx="1428115" cy="1838960"/>
            </a:xfrm>
            <a:custGeom>
              <a:avLst/>
              <a:gdLst/>
              <a:ahLst/>
              <a:cxnLst/>
              <a:rect l="l" t="t" r="r" b="b"/>
              <a:pathLst>
                <a:path w="1428114" h="1838959">
                  <a:moveTo>
                    <a:pt x="3594" y="1737321"/>
                  </a:moveTo>
                  <a:lnTo>
                    <a:pt x="965" y="1737321"/>
                  </a:lnTo>
                  <a:lnTo>
                    <a:pt x="2870" y="1739887"/>
                  </a:lnTo>
                  <a:lnTo>
                    <a:pt x="3594" y="1737321"/>
                  </a:lnTo>
                  <a:close/>
                </a:path>
                <a:path w="1428114" h="1838959">
                  <a:moveTo>
                    <a:pt x="53174" y="1750085"/>
                  </a:moveTo>
                  <a:lnTo>
                    <a:pt x="51663" y="1749437"/>
                  </a:lnTo>
                  <a:lnTo>
                    <a:pt x="49047" y="1748624"/>
                  </a:lnTo>
                  <a:lnTo>
                    <a:pt x="44462" y="1747469"/>
                  </a:lnTo>
                  <a:lnTo>
                    <a:pt x="53174" y="1750085"/>
                  </a:lnTo>
                  <a:close/>
                </a:path>
                <a:path w="1428114" h="1838959">
                  <a:moveTo>
                    <a:pt x="657999" y="1813521"/>
                  </a:moveTo>
                  <a:lnTo>
                    <a:pt x="650824" y="1826221"/>
                  </a:lnTo>
                  <a:lnTo>
                    <a:pt x="657275" y="1826221"/>
                  </a:lnTo>
                  <a:lnTo>
                    <a:pt x="657999" y="1813521"/>
                  </a:lnTo>
                  <a:close/>
                </a:path>
                <a:path w="1428114" h="1838959">
                  <a:moveTo>
                    <a:pt x="746760" y="1800821"/>
                  </a:moveTo>
                  <a:lnTo>
                    <a:pt x="734568" y="1813521"/>
                  </a:lnTo>
                  <a:lnTo>
                    <a:pt x="737539" y="1813521"/>
                  </a:lnTo>
                  <a:lnTo>
                    <a:pt x="746760" y="1800821"/>
                  </a:lnTo>
                  <a:close/>
                </a:path>
                <a:path w="1428114" h="1838959">
                  <a:moveTo>
                    <a:pt x="777189" y="1792516"/>
                  </a:moveTo>
                  <a:lnTo>
                    <a:pt x="771093" y="1796580"/>
                  </a:lnTo>
                  <a:lnTo>
                    <a:pt x="770496" y="1800821"/>
                  </a:lnTo>
                  <a:lnTo>
                    <a:pt x="773684" y="1800821"/>
                  </a:lnTo>
                  <a:lnTo>
                    <a:pt x="777189" y="1792516"/>
                  </a:lnTo>
                  <a:close/>
                </a:path>
                <a:path w="1428114" h="1838959">
                  <a:moveTo>
                    <a:pt x="1067650" y="2032"/>
                  </a:moveTo>
                  <a:lnTo>
                    <a:pt x="1058214" y="0"/>
                  </a:lnTo>
                  <a:lnTo>
                    <a:pt x="1056601" y="533"/>
                  </a:lnTo>
                  <a:lnTo>
                    <a:pt x="1067650" y="2032"/>
                  </a:lnTo>
                  <a:close/>
                </a:path>
                <a:path w="1428114" h="1838959">
                  <a:moveTo>
                    <a:pt x="1095108" y="1591856"/>
                  </a:moveTo>
                  <a:lnTo>
                    <a:pt x="1090676" y="1597621"/>
                  </a:lnTo>
                  <a:lnTo>
                    <a:pt x="1089850" y="1610321"/>
                  </a:lnTo>
                  <a:lnTo>
                    <a:pt x="1094727" y="1597621"/>
                  </a:lnTo>
                  <a:lnTo>
                    <a:pt x="1093482" y="1597621"/>
                  </a:lnTo>
                  <a:lnTo>
                    <a:pt x="1095108" y="1591856"/>
                  </a:lnTo>
                  <a:close/>
                </a:path>
                <a:path w="1428114" h="1838959">
                  <a:moveTo>
                    <a:pt x="1116901" y="22199"/>
                  </a:moveTo>
                  <a:lnTo>
                    <a:pt x="1116457" y="21755"/>
                  </a:lnTo>
                  <a:lnTo>
                    <a:pt x="1113142" y="21297"/>
                  </a:lnTo>
                  <a:lnTo>
                    <a:pt x="1115250" y="21767"/>
                  </a:lnTo>
                  <a:lnTo>
                    <a:pt x="1116901" y="22199"/>
                  </a:lnTo>
                  <a:close/>
                </a:path>
                <a:path w="1428114" h="1838959">
                  <a:moveTo>
                    <a:pt x="1119289" y="30213"/>
                  </a:moveTo>
                  <a:lnTo>
                    <a:pt x="1114450" y="25019"/>
                  </a:lnTo>
                  <a:lnTo>
                    <a:pt x="1105865" y="20840"/>
                  </a:lnTo>
                  <a:lnTo>
                    <a:pt x="1095959" y="16802"/>
                  </a:lnTo>
                  <a:lnTo>
                    <a:pt x="1087183" y="12039"/>
                  </a:lnTo>
                  <a:lnTo>
                    <a:pt x="1085850" y="10198"/>
                  </a:lnTo>
                  <a:lnTo>
                    <a:pt x="1079398" y="10972"/>
                  </a:lnTo>
                  <a:lnTo>
                    <a:pt x="1090053" y="15709"/>
                  </a:lnTo>
                  <a:lnTo>
                    <a:pt x="1101267" y="20396"/>
                  </a:lnTo>
                  <a:lnTo>
                    <a:pt x="1111529" y="25171"/>
                  </a:lnTo>
                  <a:lnTo>
                    <a:pt x="1119289" y="30213"/>
                  </a:lnTo>
                  <a:close/>
                </a:path>
                <a:path w="1428114" h="1838959">
                  <a:moveTo>
                    <a:pt x="1124635" y="28092"/>
                  </a:moveTo>
                  <a:lnTo>
                    <a:pt x="1119276" y="23063"/>
                  </a:lnTo>
                  <a:lnTo>
                    <a:pt x="1117320" y="22313"/>
                  </a:lnTo>
                  <a:lnTo>
                    <a:pt x="1116901" y="22199"/>
                  </a:lnTo>
                  <a:lnTo>
                    <a:pt x="1124204" y="29679"/>
                  </a:lnTo>
                  <a:lnTo>
                    <a:pt x="1124635" y="28092"/>
                  </a:lnTo>
                  <a:close/>
                </a:path>
                <a:path w="1428114" h="1838959">
                  <a:moveTo>
                    <a:pt x="1141501" y="57848"/>
                  </a:moveTo>
                  <a:lnTo>
                    <a:pt x="1138491" y="54140"/>
                  </a:lnTo>
                  <a:lnTo>
                    <a:pt x="1132509" y="50444"/>
                  </a:lnTo>
                  <a:lnTo>
                    <a:pt x="1141501" y="57848"/>
                  </a:lnTo>
                  <a:close/>
                </a:path>
                <a:path w="1428114" h="1838959">
                  <a:moveTo>
                    <a:pt x="1141526" y="1489532"/>
                  </a:moveTo>
                  <a:lnTo>
                    <a:pt x="1140637" y="1489697"/>
                  </a:lnTo>
                  <a:lnTo>
                    <a:pt x="1138504" y="1493888"/>
                  </a:lnTo>
                  <a:lnTo>
                    <a:pt x="1139088" y="1494243"/>
                  </a:lnTo>
                  <a:lnTo>
                    <a:pt x="1140968" y="1491500"/>
                  </a:lnTo>
                  <a:lnTo>
                    <a:pt x="1141526" y="1489532"/>
                  </a:lnTo>
                  <a:close/>
                </a:path>
                <a:path w="1428114" h="1838959">
                  <a:moveTo>
                    <a:pt x="1145768" y="57404"/>
                  </a:moveTo>
                  <a:lnTo>
                    <a:pt x="1144320" y="56680"/>
                  </a:lnTo>
                  <a:lnTo>
                    <a:pt x="1137488" y="52959"/>
                  </a:lnTo>
                  <a:lnTo>
                    <a:pt x="1138174" y="53771"/>
                  </a:lnTo>
                  <a:lnTo>
                    <a:pt x="1138491" y="54140"/>
                  </a:lnTo>
                  <a:lnTo>
                    <a:pt x="1139723" y="54902"/>
                  </a:lnTo>
                  <a:lnTo>
                    <a:pt x="1141387" y="55968"/>
                  </a:lnTo>
                  <a:lnTo>
                    <a:pt x="1144155" y="57899"/>
                  </a:lnTo>
                  <a:lnTo>
                    <a:pt x="1144727" y="57124"/>
                  </a:lnTo>
                  <a:lnTo>
                    <a:pt x="1145768" y="57404"/>
                  </a:lnTo>
                  <a:close/>
                </a:path>
                <a:path w="1428114" h="1838959">
                  <a:moveTo>
                    <a:pt x="1156779" y="63931"/>
                  </a:moveTo>
                  <a:lnTo>
                    <a:pt x="1153287" y="59905"/>
                  </a:lnTo>
                  <a:lnTo>
                    <a:pt x="1148308" y="55168"/>
                  </a:lnTo>
                  <a:lnTo>
                    <a:pt x="1156627" y="59766"/>
                  </a:lnTo>
                  <a:lnTo>
                    <a:pt x="1149464" y="54343"/>
                  </a:lnTo>
                  <a:lnTo>
                    <a:pt x="1145781" y="52946"/>
                  </a:lnTo>
                  <a:lnTo>
                    <a:pt x="1145819" y="54038"/>
                  </a:lnTo>
                  <a:lnTo>
                    <a:pt x="1146022" y="54889"/>
                  </a:lnTo>
                  <a:lnTo>
                    <a:pt x="1149591" y="58661"/>
                  </a:lnTo>
                  <a:lnTo>
                    <a:pt x="1156779" y="63931"/>
                  </a:lnTo>
                  <a:close/>
                </a:path>
                <a:path w="1428114" h="1838959">
                  <a:moveTo>
                    <a:pt x="1168996" y="79578"/>
                  </a:moveTo>
                  <a:lnTo>
                    <a:pt x="1168171" y="77597"/>
                  </a:lnTo>
                  <a:lnTo>
                    <a:pt x="1164996" y="72910"/>
                  </a:lnTo>
                  <a:lnTo>
                    <a:pt x="1156766" y="68402"/>
                  </a:lnTo>
                  <a:lnTo>
                    <a:pt x="1157643" y="70421"/>
                  </a:lnTo>
                  <a:lnTo>
                    <a:pt x="1163916" y="75692"/>
                  </a:lnTo>
                  <a:lnTo>
                    <a:pt x="1161059" y="74396"/>
                  </a:lnTo>
                  <a:lnTo>
                    <a:pt x="1168996" y="79578"/>
                  </a:lnTo>
                  <a:close/>
                </a:path>
                <a:path w="1428114" h="1838959">
                  <a:moveTo>
                    <a:pt x="1170012" y="70713"/>
                  </a:moveTo>
                  <a:lnTo>
                    <a:pt x="1165796" y="70815"/>
                  </a:lnTo>
                  <a:lnTo>
                    <a:pt x="1167295" y="70294"/>
                  </a:lnTo>
                  <a:lnTo>
                    <a:pt x="1164882" y="70040"/>
                  </a:lnTo>
                  <a:lnTo>
                    <a:pt x="1160894" y="68084"/>
                  </a:lnTo>
                  <a:lnTo>
                    <a:pt x="1169809" y="73342"/>
                  </a:lnTo>
                  <a:lnTo>
                    <a:pt x="1169212" y="71945"/>
                  </a:lnTo>
                  <a:lnTo>
                    <a:pt x="1170012" y="70713"/>
                  </a:lnTo>
                  <a:close/>
                </a:path>
                <a:path w="1428114" h="1838959">
                  <a:moveTo>
                    <a:pt x="1174026" y="75831"/>
                  </a:moveTo>
                  <a:lnTo>
                    <a:pt x="1169809" y="73342"/>
                  </a:lnTo>
                  <a:lnTo>
                    <a:pt x="1170190" y="74206"/>
                  </a:lnTo>
                  <a:lnTo>
                    <a:pt x="1171092" y="75107"/>
                  </a:lnTo>
                  <a:lnTo>
                    <a:pt x="1174026" y="75831"/>
                  </a:lnTo>
                  <a:close/>
                </a:path>
                <a:path w="1428114" h="1838959">
                  <a:moveTo>
                    <a:pt x="1181201" y="75044"/>
                  </a:moveTo>
                  <a:lnTo>
                    <a:pt x="1178572" y="73025"/>
                  </a:lnTo>
                  <a:lnTo>
                    <a:pt x="1162964" y="65112"/>
                  </a:lnTo>
                  <a:lnTo>
                    <a:pt x="1181201" y="75044"/>
                  </a:lnTo>
                  <a:close/>
                </a:path>
                <a:path w="1428114" h="1838959">
                  <a:moveTo>
                    <a:pt x="1206881" y="111975"/>
                  </a:moveTo>
                  <a:lnTo>
                    <a:pt x="1205801" y="109372"/>
                  </a:lnTo>
                  <a:lnTo>
                    <a:pt x="1206169" y="108026"/>
                  </a:lnTo>
                  <a:lnTo>
                    <a:pt x="1200404" y="104051"/>
                  </a:lnTo>
                  <a:lnTo>
                    <a:pt x="1202499" y="106959"/>
                  </a:lnTo>
                  <a:lnTo>
                    <a:pt x="1206881" y="111975"/>
                  </a:lnTo>
                  <a:close/>
                </a:path>
                <a:path w="1428114" h="1838959">
                  <a:moveTo>
                    <a:pt x="1207312" y="113042"/>
                  </a:moveTo>
                  <a:lnTo>
                    <a:pt x="1206893" y="112014"/>
                  </a:lnTo>
                  <a:lnTo>
                    <a:pt x="1206195" y="113309"/>
                  </a:lnTo>
                  <a:lnTo>
                    <a:pt x="1207312" y="113042"/>
                  </a:lnTo>
                  <a:close/>
                </a:path>
                <a:path w="1428114" h="1838959">
                  <a:moveTo>
                    <a:pt x="1208201" y="98526"/>
                  </a:moveTo>
                  <a:lnTo>
                    <a:pt x="1205649" y="93865"/>
                  </a:lnTo>
                  <a:lnTo>
                    <a:pt x="1201166" y="92151"/>
                  </a:lnTo>
                  <a:lnTo>
                    <a:pt x="1205357" y="97980"/>
                  </a:lnTo>
                  <a:lnTo>
                    <a:pt x="1197127" y="93256"/>
                  </a:lnTo>
                  <a:lnTo>
                    <a:pt x="1201801" y="96100"/>
                  </a:lnTo>
                  <a:lnTo>
                    <a:pt x="1206195" y="98564"/>
                  </a:lnTo>
                  <a:lnTo>
                    <a:pt x="1208201" y="98526"/>
                  </a:lnTo>
                  <a:close/>
                </a:path>
                <a:path w="1428114" h="1838959">
                  <a:moveTo>
                    <a:pt x="1208608" y="1394421"/>
                  </a:moveTo>
                  <a:lnTo>
                    <a:pt x="1207490" y="1394421"/>
                  </a:lnTo>
                  <a:lnTo>
                    <a:pt x="1206830" y="1397838"/>
                  </a:lnTo>
                  <a:lnTo>
                    <a:pt x="1208608" y="1394421"/>
                  </a:lnTo>
                  <a:close/>
                </a:path>
                <a:path w="1428114" h="1838959">
                  <a:moveTo>
                    <a:pt x="1214513" y="114325"/>
                  </a:moveTo>
                  <a:lnTo>
                    <a:pt x="1208608" y="107175"/>
                  </a:lnTo>
                  <a:lnTo>
                    <a:pt x="1206373" y="107022"/>
                  </a:lnTo>
                  <a:lnTo>
                    <a:pt x="1206169" y="108026"/>
                  </a:lnTo>
                  <a:lnTo>
                    <a:pt x="1209103" y="109956"/>
                  </a:lnTo>
                  <a:lnTo>
                    <a:pt x="1211922" y="112026"/>
                  </a:lnTo>
                  <a:lnTo>
                    <a:pt x="1214513" y="114325"/>
                  </a:lnTo>
                  <a:close/>
                </a:path>
                <a:path w="1428114" h="1838959">
                  <a:moveTo>
                    <a:pt x="1220050" y="99593"/>
                  </a:moveTo>
                  <a:lnTo>
                    <a:pt x="1218196" y="97713"/>
                  </a:lnTo>
                  <a:lnTo>
                    <a:pt x="1218501" y="98348"/>
                  </a:lnTo>
                  <a:lnTo>
                    <a:pt x="1218349" y="98463"/>
                  </a:lnTo>
                  <a:lnTo>
                    <a:pt x="1218247" y="98640"/>
                  </a:lnTo>
                  <a:lnTo>
                    <a:pt x="1219504" y="99377"/>
                  </a:lnTo>
                  <a:lnTo>
                    <a:pt x="1220050" y="99593"/>
                  </a:lnTo>
                  <a:close/>
                </a:path>
                <a:path w="1428114" h="1838959">
                  <a:moveTo>
                    <a:pt x="1224305" y="121094"/>
                  </a:moveTo>
                  <a:lnTo>
                    <a:pt x="1217472" y="112331"/>
                  </a:lnTo>
                  <a:lnTo>
                    <a:pt x="1217104" y="112979"/>
                  </a:lnTo>
                  <a:lnTo>
                    <a:pt x="1217650" y="115201"/>
                  </a:lnTo>
                  <a:lnTo>
                    <a:pt x="1215097" y="113423"/>
                  </a:lnTo>
                  <a:lnTo>
                    <a:pt x="1224305" y="121094"/>
                  </a:lnTo>
                  <a:close/>
                </a:path>
                <a:path w="1428114" h="1838959">
                  <a:moveTo>
                    <a:pt x="1225435" y="114236"/>
                  </a:moveTo>
                  <a:lnTo>
                    <a:pt x="1225257" y="111379"/>
                  </a:lnTo>
                  <a:lnTo>
                    <a:pt x="1223187" y="105333"/>
                  </a:lnTo>
                  <a:lnTo>
                    <a:pt x="1221803" y="104470"/>
                  </a:lnTo>
                  <a:lnTo>
                    <a:pt x="1220381" y="104000"/>
                  </a:lnTo>
                  <a:lnTo>
                    <a:pt x="1216799" y="100330"/>
                  </a:lnTo>
                  <a:lnTo>
                    <a:pt x="1214170" y="96672"/>
                  </a:lnTo>
                  <a:lnTo>
                    <a:pt x="1217752" y="99428"/>
                  </a:lnTo>
                  <a:lnTo>
                    <a:pt x="1218234" y="98640"/>
                  </a:lnTo>
                  <a:lnTo>
                    <a:pt x="1215466" y="96989"/>
                  </a:lnTo>
                  <a:lnTo>
                    <a:pt x="1215009" y="96672"/>
                  </a:lnTo>
                  <a:lnTo>
                    <a:pt x="1209014" y="92532"/>
                  </a:lnTo>
                  <a:lnTo>
                    <a:pt x="1215059" y="100164"/>
                  </a:lnTo>
                  <a:lnTo>
                    <a:pt x="1216444" y="100965"/>
                  </a:lnTo>
                  <a:lnTo>
                    <a:pt x="1221968" y="107784"/>
                  </a:lnTo>
                  <a:lnTo>
                    <a:pt x="1225346" y="116065"/>
                  </a:lnTo>
                  <a:lnTo>
                    <a:pt x="1225435" y="114236"/>
                  </a:lnTo>
                  <a:close/>
                </a:path>
                <a:path w="1428114" h="1838959">
                  <a:moveTo>
                    <a:pt x="1225765" y="127939"/>
                  </a:moveTo>
                  <a:lnTo>
                    <a:pt x="1225715" y="127457"/>
                  </a:lnTo>
                  <a:lnTo>
                    <a:pt x="1225626" y="127228"/>
                  </a:lnTo>
                  <a:lnTo>
                    <a:pt x="1225105" y="127152"/>
                  </a:lnTo>
                  <a:lnTo>
                    <a:pt x="1225359" y="127431"/>
                  </a:lnTo>
                  <a:lnTo>
                    <a:pt x="1225524" y="127647"/>
                  </a:lnTo>
                  <a:lnTo>
                    <a:pt x="1225765" y="127939"/>
                  </a:lnTo>
                  <a:close/>
                </a:path>
                <a:path w="1428114" h="1838959">
                  <a:moveTo>
                    <a:pt x="1226451" y="118783"/>
                  </a:moveTo>
                  <a:lnTo>
                    <a:pt x="1225346" y="116065"/>
                  </a:lnTo>
                  <a:lnTo>
                    <a:pt x="1225257" y="117779"/>
                  </a:lnTo>
                  <a:lnTo>
                    <a:pt x="1226451" y="118783"/>
                  </a:lnTo>
                  <a:close/>
                </a:path>
                <a:path w="1428114" h="1838959">
                  <a:moveTo>
                    <a:pt x="1228521" y="124612"/>
                  </a:moveTo>
                  <a:lnTo>
                    <a:pt x="1224305" y="121094"/>
                  </a:lnTo>
                  <a:lnTo>
                    <a:pt x="1226832" y="124333"/>
                  </a:lnTo>
                  <a:lnTo>
                    <a:pt x="1228521" y="124612"/>
                  </a:lnTo>
                  <a:close/>
                </a:path>
                <a:path w="1428114" h="1838959">
                  <a:moveTo>
                    <a:pt x="1229017" y="135839"/>
                  </a:moveTo>
                  <a:lnTo>
                    <a:pt x="1228407" y="131038"/>
                  </a:lnTo>
                  <a:lnTo>
                    <a:pt x="1227607" y="130086"/>
                  </a:lnTo>
                  <a:lnTo>
                    <a:pt x="1226680" y="129019"/>
                  </a:lnTo>
                  <a:lnTo>
                    <a:pt x="1225765" y="127939"/>
                  </a:lnTo>
                  <a:lnTo>
                    <a:pt x="1225854" y="128930"/>
                  </a:lnTo>
                  <a:lnTo>
                    <a:pt x="1225715" y="131089"/>
                  </a:lnTo>
                  <a:lnTo>
                    <a:pt x="1229017" y="135839"/>
                  </a:lnTo>
                  <a:close/>
                </a:path>
                <a:path w="1428114" h="1838959">
                  <a:moveTo>
                    <a:pt x="1233246" y="136740"/>
                  </a:moveTo>
                  <a:lnTo>
                    <a:pt x="1228382" y="130860"/>
                  </a:lnTo>
                  <a:lnTo>
                    <a:pt x="1228407" y="131025"/>
                  </a:lnTo>
                  <a:lnTo>
                    <a:pt x="1233246" y="136740"/>
                  </a:lnTo>
                  <a:close/>
                </a:path>
                <a:path w="1428114" h="1838959">
                  <a:moveTo>
                    <a:pt x="1235837" y="145453"/>
                  </a:moveTo>
                  <a:lnTo>
                    <a:pt x="1231950" y="142748"/>
                  </a:lnTo>
                  <a:lnTo>
                    <a:pt x="1226413" y="139814"/>
                  </a:lnTo>
                  <a:lnTo>
                    <a:pt x="1235837" y="145453"/>
                  </a:lnTo>
                  <a:close/>
                </a:path>
                <a:path w="1428114" h="1838959">
                  <a:moveTo>
                    <a:pt x="1244612" y="150901"/>
                  </a:moveTo>
                  <a:lnTo>
                    <a:pt x="1244396" y="150228"/>
                  </a:lnTo>
                  <a:lnTo>
                    <a:pt x="1244142" y="149758"/>
                  </a:lnTo>
                  <a:lnTo>
                    <a:pt x="1243850" y="150139"/>
                  </a:lnTo>
                  <a:lnTo>
                    <a:pt x="1244612" y="150901"/>
                  </a:lnTo>
                  <a:close/>
                </a:path>
                <a:path w="1428114" h="1838959">
                  <a:moveTo>
                    <a:pt x="1245006" y="153428"/>
                  </a:moveTo>
                  <a:lnTo>
                    <a:pt x="1244955" y="152641"/>
                  </a:lnTo>
                  <a:lnTo>
                    <a:pt x="1244434" y="152146"/>
                  </a:lnTo>
                  <a:lnTo>
                    <a:pt x="1244892" y="153746"/>
                  </a:lnTo>
                  <a:lnTo>
                    <a:pt x="1245006" y="153428"/>
                  </a:lnTo>
                  <a:close/>
                </a:path>
                <a:path w="1428114" h="1838959">
                  <a:moveTo>
                    <a:pt x="1249984" y="156705"/>
                  </a:moveTo>
                  <a:lnTo>
                    <a:pt x="1248105" y="154495"/>
                  </a:lnTo>
                  <a:lnTo>
                    <a:pt x="1246289" y="152527"/>
                  </a:lnTo>
                  <a:lnTo>
                    <a:pt x="1244612" y="150901"/>
                  </a:lnTo>
                  <a:lnTo>
                    <a:pt x="1244790" y="151485"/>
                  </a:lnTo>
                  <a:lnTo>
                    <a:pt x="1244917" y="152133"/>
                  </a:lnTo>
                  <a:lnTo>
                    <a:pt x="1244955" y="152641"/>
                  </a:lnTo>
                  <a:lnTo>
                    <a:pt x="1246708" y="154368"/>
                  </a:lnTo>
                  <a:lnTo>
                    <a:pt x="1248384" y="155511"/>
                  </a:lnTo>
                  <a:lnTo>
                    <a:pt x="1249984" y="156705"/>
                  </a:lnTo>
                  <a:close/>
                </a:path>
                <a:path w="1428114" h="1838959">
                  <a:moveTo>
                    <a:pt x="1257122" y="1381721"/>
                  </a:moveTo>
                  <a:lnTo>
                    <a:pt x="1254099" y="1394421"/>
                  </a:lnTo>
                  <a:lnTo>
                    <a:pt x="1254467" y="1394421"/>
                  </a:lnTo>
                  <a:lnTo>
                    <a:pt x="1257122" y="1381721"/>
                  </a:lnTo>
                  <a:close/>
                </a:path>
                <a:path w="1428114" h="1838959">
                  <a:moveTo>
                    <a:pt x="1257896" y="165569"/>
                  </a:moveTo>
                  <a:lnTo>
                    <a:pt x="1256880" y="164414"/>
                  </a:lnTo>
                  <a:lnTo>
                    <a:pt x="1254493" y="160274"/>
                  </a:lnTo>
                  <a:lnTo>
                    <a:pt x="1252270" y="158369"/>
                  </a:lnTo>
                  <a:lnTo>
                    <a:pt x="1249997" y="156705"/>
                  </a:lnTo>
                  <a:lnTo>
                    <a:pt x="1252321" y="159397"/>
                  </a:lnTo>
                  <a:lnTo>
                    <a:pt x="1254683" y="162318"/>
                  </a:lnTo>
                  <a:lnTo>
                    <a:pt x="1257096" y="165557"/>
                  </a:lnTo>
                  <a:lnTo>
                    <a:pt x="1257655" y="165658"/>
                  </a:lnTo>
                  <a:lnTo>
                    <a:pt x="1257896" y="165569"/>
                  </a:lnTo>
                  <a:close/>
                </a:path>
                <a:path w="1428114" h="1838959">
                  <a:moveTo>
                    <a:pt x="1259001" y="179793"/>
                  </a:moveTo>
                  <a:lnTo>
                    <a:pt x="1254912" y="175590"/>
                  </a:lnTo>
                  <a:lnTo>
                    <a:pt x="1251445" y="170561"/>
                  </a:lnTo>
                  <a:lnTo>
                    <a:pt x="1247952" y="163245"/>
                  </a:lnTo>
                  <a:lnTo>
                    <a:pt x="1243926" y="160870"/>
                  </a:lnTo>
                  <a:lnTo>
                    <a:pt x="1248918" y="169837"/>
                  </a:lnTo>
                  <a:lnTo>
                    <a:pt x="1245311" y="166852"/>
                  </a:lnTo>
                  <a:lnTo>
                    <a:pt x="1249743" y="172300"/>
                  </a:lnTo>
                  <a:lnTo>
                    <a:pt x="1259001" y="179793"/>
                  </a:lnTo>
                  <a:close/>
                </a:path>
                <a:path w="1428114" h="1838959">
                  <a:moveTo>
                    <a:pt x="1263332" y="161099"/>
                  </a:moveTo>
                  <a:lnTo>
                    <a:pt x="1259801" y="152298"/>
                  </a:lnTo>
                  <a:lnTo>
                    <a:pt x="1258925" y="153517"/>
                  </a:lnTo>
                  <a:lnTo>
                    <a:pt x="1253299" y="144932"/>
                  </a:lnTo>
                  <a:lnTo>
                    <a:pt x="1253223" y="147764"/>
                  </a:lnTo>
                  <a:lnTo>
                    <a:pt x="1251597" y="147408"/>
                  </a:lnTo>
                  <a:lnTo>
                    <a:pt x="1263332" y="161099"/>
                  </a:lnTo>
                  <a:close/>
                </a:path>
                <a:path w="1428114" h="1838959">
                  <a:moveTo>
                    <a:pt x="1265631" y="186372"/>
                  </a:moveTo>
                  <a:lnTo>
                    <a:pt x="1263700" y="184175"/>
                  </a:lnTo>
                  <a:lnTo>
                    <a:pt x="1261541" y="181991"/>
                  </a:lnTo>
                  <a:lnTo>
                    <a:pt x="1259014" y="179781"/>
                  </a:lnTo>
                  <a:lnTo>
                    <a:pt x="1261110" y="182067"/>
                  </a:lnTo>
                  <a:lnTo>
                    <a:pt x="1263116" y="184365"/>
                  </a:lnTo>
                  <a:lnTo>
                    <a:pt x="1265631" y="186372"/>
                  </a:lnTo>
                  <a:close/>
                </a:path>
                <a:path w="1428114" h="1838959">
                  <a:moveTo>
                    <a:pt x="1267371" y="181597"/>
                  </a:moveTo>
                  <a:lnTo>
                    <a:pt x="1264691" y="175780"/>
                  </a:lnTo>
                  <a:lnTo>
                    <a:pt x="1260665" y="170637"/>
                  </a:lnTo>
                  <a:lnTo>
                    <a:pt x="1257096" y="165557"/>
                  </a:lnTo>
                  <a:lnTo>
                    <a:pt x="1255877" y="165354"/>
                  </a:lnTo>
                  <a:lnTo>
                    <a:pt x="1253032" y="164058"/>
                  </a:lnTo>
                  <a:lnTo>
                    <a:pt x="1257109" y="169430"/>
                  </a:lnTo>
                  <a:lnTo>
                    <a:pt x="1260817" y="172618"/>
                  </a:lnTo>
                  <a:lnTo>
                    <a:pt x="1264272" y="176568"/>
                  </a:lnTo>
                  <a:lnTo>
                    <a:pt x="1267371" y="181597"/>
                  </a:lnTo>
                  <a:close/>
                </a:path>
                <a:path w="1428114" h="1838959">
                  <a:moveTo>
                    <a:pt x="1275194" y="199377"/>
                  </a:moveTo>
                  <a:lnTo>
                    <a:pt x="1274381" y="196989"/>
                  </a:lnTo>
                  <a:lnTo>
                    <a:pt x="1273314" y="194360"/>
                  </a:lnTo>
                  <a:lnTo>
                    <a:pt x="1272133" y="191617"/>
                  </a:lnTo>
                  <a:lnTo>
                    <a:pt x="1272679" y="194132"/>
                  </a:lnTo>
                  <a:lnTo>
                    <a:pt x="1274127" y="199009"/>
                  </a:lnTo>
                  <a:lnTo>
                    <a:pt x="1275194" y="199377"/>
                  </a:lnTo>
                  <a:close/>
                </a:path>
                <a:path w="1428114" h="1838959">
                  <a:moveTo>
                    <a:pt x="1284770" y="201447"/>
                  </a:moveTo>
                  <a:lnTo>
                    <a:pt x="1283766" y="194233"/>
                  </a:lnTo>
                  <a:lnTo>
                    <a:pt x="1281887" y="191287"/>
                  </a:lnTo>
                  <a:lnTo>
                    <a:pt x="1281684" y="190982"/>
                  </a:lnTo>
                  <a:lnTo>
                    <a:pt x="1280071" y="188455"/>
                  </a:lnTo>
                  <a:lnTo>
                    <a:pt x="1279461" y="187502"/>
                  </a:lnTo>
                  <a:lnTo>
                    <a:pt x="1276565" y="182994"/>
                  </a:lnTo>
                  <a:lnTo>
                    <a:pt x="1276908" y="187502"/>
                  </a:lnTo>
                  <a:lnTo>
                    <a:pt x="1271727" y="181406"/>
                  </a:lnTo>
                  <a:lnTo>
                    <a:pt x="1276134" y="188455"/>
                  </a:lnTo>
                  <a:lnTo>
                    <a:pt x="1274775" y="187642"/>
                  </a:lnTo>
                  <a:lnTo>
                    <a:pt x="1272476" y="186105"/>
                  </a:lnTo>
                  <a:lnTo>
                    <a:pt x="1274038" y="190957"/>
                  </a:lnTo>
                  <a:lnTo>
                    <a:pt x="1273048" y="189699"/>
                  </a:lnTo>
                  <a:lnTo>
                    <a:pt x="1271447" y="187667"/>
                  </a:lnTo>
                  <a:lnTo>
                    <a:pt x="1267371" y="181597"/>
                  </a:lnTo>
                  <a:lnTo>
                    <a:pt x="1269123" y="185039"/>
                  </a:lnTo>
                  <a:lnTo>
                    <a:pt x="1270749" y="188455"/>
                  </a:lnTo>
                  <a:lnTo>
                    <a:pt x="1272120" y="191617"/>
                  </a:lnTo>
                  <a:lnTo>
                    <a:pt x="1272019" y="191122"/>
                  </a:lnTo>
                  <a:lnTo>
                    <a:pt x="1284541" y="208432"/>
                  </a:lnTo>
                  <a:lnTo>
                    <a:pt x="1282484" y="204406"/>
                  </a:lnTo>
                  <a:lnTo>
                    <a:pt x="1279423" y="199631"/>
                  </a:lnTo>
                  <a:lnTo>
                    <a:pt x="1277569" y="196837"/>
                  </a:lnTo>
                  <a:lnTo>
                    <a:pt x="1276629" y="195427"/>
                  </a:lnTo>
                  <a:lnTo>
                    <a:pt x="1276629" y="196837"/>
                  </a:lnTo>
                  <a:lnTo>
                    <a:pt x="1273759" y="192493"/>
                  </a:lnTo>
                  <a:lnTo>
                    <a:pt x="1272489" y="191046"/>
                  </a:lnTo>
                  <a:lnTo>
                    <a:pt x="1272324" y="191046"/>
                  </a:lnTo>
                  <a:lnTo>
                    <a:pt x="1272133" y="190969"/>
                  </a:lnTo>
                  <a:lnTo>
                    <a:pt x="1272019" y="191109"/>
                  </a:lnTo>
                  <a:lnTo>
                    <a:pt x="1271943" y="190690"/>
                  </a:lnTo>
                  <a:lnTo>
                    <a:pt x="1271816" y="189699"/>
                  </a:lnTo>
                  <a:lnTo>
                    <a:pt x="1272197" y="190690"/>
                  </a:lnTo>
                  <a:lnTo>
                    <a:pt x="1272476" y="191033"/>
                  </a:lnTo>
                  <a:lnTo>
                    <a:pt x="1272870" y="190957"/>
                  </a:lnTo>
                  <a:lnTo>
                    <a:pt x="1273403" y="191122"/>
                  </a:lnTo>
                  <a:lnTo>
                    <a:pt x="1273860" y="191300"/>
                  </a:lnTo>
                  <a:lnTo>
                    <a:pt x="1276629" y="196837"/>
                  </a:lnTo>
                  <a:lnTo>
                    <a:pt x="1276629" y="195427"/>
                  </a:lnTo>
                  <a:lnTo>
                    <a:pt x="1273873" y="191287"/>
                  </a:lnTo>
                  <a:lnTo>
                    <a:pt x="1278026" y="192798"/>
                  </a:lnTo>
                  <a:lnTo>
                    <a:pt x="1284770" y="201447"/>
                  </a:lnTo>
                  <a:close/>
                </a:path>
                <a:path w="1428114" h="1838959">
                  <a:moveTo>
                    <a:pt x="1296263" y="230670"/>
                  </a:moveTo>
                  <a:lnTo>
                    <a:pt x="1292821" y="224129"/>
                  </a:lnTo>
                  <a:lnTo>
                    <a:pt x="1289799" y="217335"/>
                  </a:lnTo>
                  <a:lnTo>
                    <a:pt x="1286052" y="210985"/>
                  </a:lnTo>
                  <a:lnTo>
                    <a:pt x="1287183" y="212102"/>
                  </a:lnTo>
                  <a:lnTo>
                    <a:pt x="1284541" y="208432"/>
                  </a:lnTo>
                  <a:lnTo>
                    <a:pt x="1286967" y="212940"/>
                  </a:lnTo>
                  <a:lnTo>
                    <a:pt x="1287830" y="216700"/>
                  </a:lnTo>
                  <a:lnTo>
                    <a:pt x="1289189" y="223647"/>
                  </a:lnTo>
                  <a:lnTo>
                    <a:pt x="1293736" y="229666"/>
                  </a:lnTo>
                  <a:lnTo>
                    <a:pt x="1295285" y="230619"/>
                  </a:lnTo>
                  <a:lnTo>
                    <a:pt x="1296263" y="230670"/>
                  </a:lnTo>
                  <a:close/>
                </a:path>
                <a:path w="1428114" h="1838959">
                  <a:moveTo>
                    <a:pt x="1296771" y="230644"/>
                  </a:moveTo>
                  <a:lnTo>
                    <a:pt x="1296263" y="230670"/>
                  </a:lnTo>
                  <a:lnTo>
                    <a:pt x="1296771" y="231698"/>
                  </a:lnTo>
                  <a:lnTo>
                    <a:pt x="1296771" y="230644"/>
                  </a:lnTo>
                  <a:close/>
                </a:path>
                <a:path w="1428114" h="1838959">
                  <a:moveTo>
                    <a:pt x="1301254" y="240588"/>
                  </a:moveTo>
                  <a:lnTo>
                    <a:pt x="1296517" y="234137"/>
                  </a:lnTo>
                  <a:lnTo>
                    <a:pt x="1292872" y="233400"/>
                  </a:lnTo>
                  <a:lnTo>
                    <a:pt x="1301254" y="240588"/>
                  </a:lnTo>
                  <a:close/>
                </a:path>
                <a:path w="1428114" h="1838959">
                  <a:moveTo>
                    <a:pt x="1301394" y="208445"/>
                  </a:moveTo>
                  <a:lnTo>
                    <a:pt x="1298219" y="202184"/>
                  </a:lnTo>
                  <a:lnTo>
                    <a:pt x="1297051" y="201028"/>
                  </a:lnTo>
                  <a:lnTo>
                    <a:pt x="1296390" y="199339"/>
                  </a:lnTo>
                  <a:lnTo>
                    <a:pt x="1295247" y="198208"/>
                  </a:lnTo>
                  <a:lnTo>
                    <a:pt x="1294257" y="199288"/>
                  </a:lnTo>
                  <a:lnTo>
                    <a:pt x="1297901" y="204978"/>
                  </a:lnTo>
                  <a:lnTo>
                    <a:pt x="1301394" y="208445"/>
                  </a:lnTo>
                  <a:close/>
                </a:path>
                <a:path w="1428114" h="1838959">
                  <a:moveTo>
                    <a:pt x="1308722" y="259689"/>
                  </a:moveTo>
                  <a:lnTo>
                    <a:pt x="1307503" y="254457"/>
                  </a:lnTo>
                  <a:lnTo>
                    <a:pt x="1304886" y="254762"/>
                  </a:lnTo>
                  <a:lnTo>
                    <a:pt x="1308722" y="259689"/>
                  </a:lnTo>
                  <a:close/>
                </a:path>
                <a:path w="1428114" h="1838959">
                  <a:moveTo>
                    <a:pt x="1318641" y="1165821"/>
                  </a:moveTo>
                  <a:lnTo>
                    <a:pt x="1318323" y="1165821"/>
                  </a:lnTo>
                  <a:lnTo>
                    <a:pt x="1318094" y="1168146"/>
                  </a:lnTo>
                  <a:lnTo>
                    <a:pt x="1318641" y="1165821"/>
                  </a:lnTo>
                  <a:close/>
                </a:path>
                <a:path w="1428114" h="1838959">
                  <a:moveTo>
                    <a:pt x="1321828" y="265277"/>
                  </a:moveTo>
                  <a:lnTo>
                    <a:pt x="1320787" y="263194"/>
                  </a:lnTo>
                  <a:lnTo>
                    <a:pt x="1319758" y="261061"/>
                  </a:lnTo>
                  <a:lnTo>
                    <a:pt x="1318945" y="258927"/>
                  </a:lnTo>
                  <a:lnTo>
                    <a:pt x="1317294" y="258724"/>
                  </a:lnTo>
                  <a:lnTo>
                    <a:pt x="1319822" y="261632"/>
                  </a:lnTo>
                  <a:lnTo>
                    <a:pt x="1321828" y="265277"/>
                  </a:lnTo>
                  <a:close/>
                </a:path>
                <a:path w="1428114" h="1838959">
                  <a:moveTo>
                    <a:pt x="1323581" y="296773"/>
                  </a:moveTo>
                  <a:lnTo>
                    <a:pt x="1322235" y="294119"/>
                  </a:lnTo>
                  <a:lnTo>
                    <a:pt x="1323555" y="297154"/>
                  </a:lnTo>
                  <a:lnTo>
                    <a:pt x="1323581" y="296773"/>
                  </a:lnTo>
                  <a:close/>
                </a:path>
                <a:path w="1428114" h="1838959">
                  <a:moveTo>
                    <a:pt x="1325105" y="250939"/>
                  </a:moveTo>
                  <a:lnTo>
                    <a:pt x="1322971" y="247142"/>
                  </a:lnTo>
                  <a:lnTo>
                    <a:pt x="1317942" y="239941"/>
                  </a:lnTo>
                  <a:lnTo>
                    <a:pt x="1318463" y="239407"/>
                  </a:lnTo>
                  <a:lnTo>
                    <a:pt x="1321689" y="243090"/>
                  </a:lnTo>
                  <a:lnTo>
                    <a:pt x="1320596" y="239585"/>
                  </a:lnTo>
                  <a:lnTo>
                    <a:pt x="1317752" y="238010"/>
                  </a:lnTo>
                  <a:lnTo>
                    <a:pt x="1313903" y="233375"/>
                  </a:lnTo>
                  <a:lnTo>
                    <a:pt x="1310043" y="226606"/>
                  </a:lnTo>
                  <a:lnTo>
                    <a:pt x="1307160" y="218617"/>
                  </a:lnTo>
                  <a:lnTo>
                    <a:pt x="1302677" y="215353"/>
                  </a:lnTo>
                  <a:lnTo>
                    <a:pt x="1299362" y="217462"/>
                  </a:lnTo>
                  <a:lnTo>
                    <a:pt x="1297355" y="223164"/>
                  </a:lnTo>
                  <a:lnTo>
                    <a:pt x="1296771" y="230632"/>
                  </a:lnTo>
                  <a:lnTo>
                    <a:pt x="1297901" y="230428"/>
                  </a:lnTo>
                  <a:lnTo>
                    <a:pt x="1298778" y="229933"/>
                  </a:lnTo>
                  <a:lnTo>
                    <a:pt x="1305229" y="239001"/>
                  </a:lnTo>
                  <a:lnTo>
                    <a:pt x="1303756" y="233794"/>
                  </a:lnTo>
                  <a:lnTo>
                    <a:pt x="1301534" y="226796"/>
                  </a:lnTo>
                  <a:lnTo>
                    <a:pt x="1300607" y="221881"/>
                  </a:lnTo>
                  <a:lnTo>
                    <a:pt x="1303007" y="222973"/>
                  </a:lnTo>
                  <a:lnTo>
                    <a:pt x="1311008" y="235407"/>
                  </a:lnTo>
                  <a:lnTo>
                    <a:pt x="1307833" y="234073"/>
                  </a:lnTo>
                  <a:lnTo>
                    <a:pt x="1309966" y="240995"/>
                  </a:lnTo>
                  <a:lnTo>
                    <a:pt x="1312024" y="240309"/>
                  </a:lnTo>
                  <a:lnTo>
                    <a:pt x="1321701" y="250405"/>
                  </a:lnTo>
                  <a:lnTo>
                    <a:pt x="1325105" y="250939"/>
                  </a:lnTo>
                  <a:close/>
                </a:path>
                <a:path w="1428114" h="1838959">
                  <a:moveTo>
                    <a:pt x="1326730" y="303758"/>
                  </a:moveTo>
                  <a:lnTo>
                    <a:pt x="1324800" y="298996"/>
                  </a:lnTo>
                  <a:lnTo>
                    <a:pt x="1324749" y="296773"/>
                  </a:lnTo>
                  <a:lnTo>
                    <a:pt x="1324330" y="294398"/>
                  </a:lnTo>
                  <a:lnTo>
                    <a:pt x="1323733" y="294906"/>
                  </a:lnTo>
                  <a:lnTo>
                    <a:pt x="1323581" y="296773"/>
                  </a:lnTo>
                  <a:lnTo>
                    <a:pt x="1323848" y="297281"/>
                  </a:lnTo>
                  <a:lnTo>
                    <a:pt x="1325219" y="300545"/>
                  </a:lnTo>
                  <a:lnTo>
                    <a:pt x="1326730" y="303758"/>
                  </a:lnTo>
                  <a:close/>
                </a:path>
                <a:path w="1428114" h="1838959">
                  <a:moveTo>
                    <a:pt x="1329651" y="279387"/>
                  </a:moveTo>
                  <a:lnTo>
                    <a:pt x="1326108" y="273545"/>
                  </a:lnTo>
                  <a:lnTo>
                    <a:pt x="1322616" y="266839"/>
                  </a:lnTo>
                  <a:lnTo>
                    <a:pt x="1323149" y="268058"/>
                  </a:lnTo>
                  <a:lnTo>
                    <a:pt x="1318971" y="267512"/>
                  </a:lnTo>
                  <a:lnTo>
                    <a:pt x="1327632" y="281178"/>
                  </a:lnTo>
                  <a:lnTo>
                    <a:pt x="1329651" y="279387"/>
                  </a:lnTo>
                  <a:close/>
                </a:path>
                <a:path w="1428114" h="1838959">
                  <a:moveTo>
                    <a:pt x="1332941" y="291858"/>
                  </a:moveTo>
                  <a:lnTo>
                    <a:pt x="1332852" y="289521"/>
                  </a:lnTo>
                  <a:lnTo>
                    <a:pt x="1332128" y="289521"/>
                  </a:lnTo>
                  <a:lnTo>
                    <a:pt x="1332941" y="291858"/>
                  </a:lnTo>
                  <a:close/>
                </a:path>
                <a:path w="1428114" h="1838959">
                  <a:moveTo>
                    <a:pt x="1335214" y="278853"/>
                  </a:moveTo>
                  <a:lnTo>
                    <a:pt x="1332953" y="272211"/>
                  </a:lnTo>
                  <a:lnTo>
                    <a:pt x="1331125" y="275971"/>
                  </a:lnTo>
                  <a:lnTo>
                    <a:pt x="1335214" y="278853"/>
                  </a:lnTo>
                  <a:close/>
                </a:path>
                <a:path w="1428114" h="1838959">
                  <a:moveTo>
                    <a:pt x="1341043" y="341312"/>
                  </a:moveTo>
                  <a:lnTo>
                    <a:pt x="1339418" y="336664"/>
                  </a:lnTo>
                  <a:lnTo>
                    <a:pt x="1340523" y="340664"/>
                  </a:lnTo>
                  <a:lnTo>
                    <a:pt x="1341043" y="341312"/>
                  </a:lnTo>
                  <a:close/>
                </a:path>
                <a:path w="1428114" h="1838959">
                  <a:moveTo>
                    <a:pt x="1341132" y="340106"/>
                  </a:moveTo>
                  <a:lnTo>
                    <a:pt x="1341031" y="339077"/>
                  </a:lnTo>
                  <a:lnTo>
                    <a:pt x="1340789" y="337134"/>
                  </a:lnTo>
                  <a:lnTo>
                    <a:pt x="1339888" y="333895"/>
                  </a:lnTo>
                  <a:lnTo>
                    <a:pt x="1340269" y="335775"/>
                  </a:lnTo>
                  <a:lnTo>
                    <a:pt x="1340675" y="337858"/>
                  </a:lnTo>
                  <a:lnTo>
                    <a:pt x="1341132" y="340106"/>
                  </a:lnTo>
                  <a:close/>
                </a:path>
                <a:path w="1428114" h="1838959">
                  <a:moveTo>
                    <a:pt x="1343202" y="347814"/>
                  </a:moveTo>
                  <a:lnTo>
                    <a:pt x="1342339" y="345135"/>
                  </a:lnTo>
                  <a:lnTo>
                    <a:pt x="1341678" y="342582"/>
                  </a:lnTo>
                  <a:lnTo>
                    <a:pt x="1341132" y="340106"/>
                  </a:lnTo>
                  <a:lnTo>
                    <a:pt x="1341234" y="341083"/>
                  </a:lnTo>
                  <a:lnTo>
                    <a:pt x="1341208" y="341528"/>
                  </a:lnTo>
                  <a:lnTo>
                    <a:pt x="1341043" y="341312"/>
                  </a:lnTo>
                  <a:lnTo>
                    <a:pt x="1343202" y="347814"/>
                  </a:lnTo>
                  <a:close/>
                </a:path>
                <a:path w="1428114" h="1838959">
                  <a:moveTo>
                    <a:pt x="1344028" y="298843"/>
                  </a:moveTo>
                  <a:lnTo>
                    <a:pt x="1340561" y="287083"/>
                  </a:lnTo>
                  <a:lnTo>
                    <a:pt x="1340866" y="288251"/>
                  </a:lnTo>
                  <a:lnTo>
                    <a:pt x="1341018" y="289496"/>
                  </a:lnTo>
                  <a:lnTo>
                    <a:pt x="1341259" y="290690"/>
                  </a:lnTo>
                  <a:lnTo>
                    <a:pt x="1344028" y="298843"/>
                  </a:lnTo>
                  <a:close/>
                </a:path>
                <a:path w="1428114" h="1838959">
                  <a:moveTo>
                    <a:pt x="1344434" y="352767"/>
                  </a:moveTo>
                  <a:lnTo>
                    <a:pt x="1344028" y="355003"/>
                  </a:lnTo>
                  <a:lnTo>
                    <a:pt x="1344282" y="354812"/>
                  </a:lnTo>
                  <a:lnTo>
                    <a:pt x="1344180" y="354647"/>
                  </a:lnTo>
                  <a:lnTo>
                    <a:pt x="1344434" y="352767"/>
                  </a:lnTo>
                  <a:close/>
                </a:path>
                <a:path w="1428114" h="1838959">
                  <a:moveTo>
                    <a:pt x="1345120" y="316484"/>
                  </a:moveTo>
                  <a:lnTo>
                    <a:pt x="1344371" y="316318"/>
                  </a:lnTo>
                  <a:lnTo>
                    <a:pt x="1343748" y="315849"/>
                  </a:lnTo>
                  <a:lnTo>
                    <a:pt x="1344498" y="316585"/>
                  </a:lnTo>
                  <a:lnTo>
                    <a:pt x="1345120" y="316484"/>
                  </a:lnTo>
                  <a:close/>
                </a:path>
                <a:path w="1428114" h="1838959">
                  <a:moveTo>
                    <a:pt x="1347127" y="314629"/>
                  </a:moveTo>
                  <a:lnTo>
                    <a:pt x="1345819" y="310959"/>
                  </a:lnTo>
                  <a:lnTo>
                    <a:pt x="1344472" y="307505"/>
                  </a:lnTo>
                  <a:lnTo>
                    <a:pt x="1343228" y="305650"/>
                  </a:lnTo>
                  <a:lnTo>
                    <a:pt x="1345679" y="311835"/>
                  </a:lnTo>
                  <a:lnTo>
                    <a:pt x="1347127" y="314629"/>
                  </a:lnTo>
                  <a:close/>
                </a:path>
                <a:path w="1428114" h="1838959">
                  <a:moveTo>
                    <a:pt x="1349794" y="362839"/>
                  </a:moveTo>
                  <a:lnTo>
                    <a:pt x="1347825" y="356146"/>
                  </a:lnTo>
                  <a:lnTo>
                    <a:pt x="1347419" y="352552"/>
                  </a:lnTo>
                  <a:lnTo>
                    <a:pt x="1344282" y="354812"/>
                  </a:lnTo>
                  <a:lnTo>
                    <a:pt x="1347279" y="360172"/>
                  </a:lnTo>
                  <a:lnTo>
                    <a:pt x="1349794" y="362839"/>
                  </a:lnTo>
                  <a:close/>
                </a:path>
                <a:path w="1428114" h="1838959">
                  <a:moveTo>
                    <a:pt x="1352677" y="328993"/>
                  </a:moveTo>
                  <a:lnTo>
                    <a:pt x="1349273" y="317309"/>
                  </a:lnTo>
                  <a:lnTo>
                    <a:pt x="1348828" y="317665"/>
                  </a:lnTo>
                  <a:lnTo>
                    <a:pt x="1348003" y="316318"/>
                  </a:lnTo>
                  <a:lnTo>
                    <a:pt x="1347127" y="314629"/>
                  </a:lnTo>
                  <a:lnTo>
                    <a:pt x="1349629" y="321678"/>
                  </a:lnTo>
                  <a:lnTo>
                    <a:pt x="1351889" y="329565"/>
                  </a:lnTo>
                  <a:lnTo>
                    <a:pt x="1352677" y="328993"/>
                  </a:lnTo>
                  <a:close/>
                </a:path>
                <a:path w="1428114" h="1838959">
                  <a:moveTo>
                    <a:pt x="1374508" y="1082052"/>
                  </a:moveTo>
                  <a:lnTo>
                    <a:pt x="1374343" y="1076921"/>
                  </a:lnTo>
                  <a:lnTo>
                    <a:pt x="1373809" y="1076921"/>
                  </a:lnTo>
                  <a:lnTo>
                    <a:pt x="1374508" y="1082052"/>
                  </a:lnTo>
                  <a:close/>
                </a:path>
                <a:path w="1428114" h="1838959">
                  <a:moveTo>
                    <a:pt x="1375549" y="1089621"/>
                  </a:moveTo>
                  <a:lnTo>
                    <a:pt x="1374508" y="1082052"/>
                  </a:lnTo>
                  <a:lnTo>
                    <a:pt x="1374749" y="1089621"/>
                  </a:lnTo>
                  <a:lnTo>
                    <a:pt x="1371358" y="1102321"/>
                  </a:lnTo>
                  <a:lnTo>
                    <a:pt x="1375549" y="1089621"/>
                  </a:lnTo>
                  <a:close/>
                </a:path>
                <a:path w="1428114" h="1838959">
                  <a:moveTo>
                    <a:pt x="1388465" y="419900"/>
                  </a:moveTo>
                  <a:lnTo>
                    <a:pt x="1385430" y="414121"/>
                  </a:lnTo>
                  <a:lnTo>
                    <a:pt x="1385684" y="417779"/>
                  </a:lnTo>
                  <a:lnTo>
                    <a:pt x="1385049" y="418172"/>
                  </a:lnTo>
                  <a:lnTo>
                    <a:pt x="1384528" y="420382"/>
                  </a:lnTo>
                  <a:lnTo>
                    <a:pt x="1388465" y="419900"/>
                  </a:lnTo>
                  <a:close/>
                </a:path>
                <a:path w="1428114" h="1838959">
                  <a:moveTo>
                    <a:pt x="1389303" y="835621"/>
                  </a:moveTo>
                  <a:lnTo>
                    <a:pt x="1388287" y="835621"/>
                  </a:lnTo>
                  <a:lnTo>
                    <a:pt x="1386636" y="848321"/>
                  </a:lnTo>
                  <a:lnTo>
                    <a:pt x="1389303" y="835621"/>
                  </a:lnTo>
                  <a:close/>
                </a:path>
                <a:path w="1428114" h="1838959">
                  <a:moveTo>
                    <a:pt x="1389900" y="815352"/>
                  </a:moveTo>
                  <a:lnTo>
                    <a:pt x="1386878" y="822871"/>
                  </a:lnTo>
                  <a:lnTo>
                    <a:pt x="1382483" y="831113"/>
                  </a:lnTo>
                  <a:lnTo>
                    <a:pt x="1385379" y="830427"/>
                  </a:lnTo>
                  <a:lnTo>
                    <a:pt x="1388338" y="828306"/>
                  </a:lnTo>
                  <a:lnTo>
                    <a:pt x="1388325" y="822896"/>
                  </a:lnTo>
                  <a:lnTo>
                    <a:pt x="1388999" y="818807"/>
                  </a:lnTo>
                  <a:lnTo>
                    <a:pt x="1389900" y="815352"/>
                  </a:lnTo>
                  <a:close/>
                </a:path>
                <a:path w="1428114" h="1838959">
                  <a:moveTo>
                    <a:pt x="1390116" y="469290"/>
                  </a:moveTo>
                  <a:lnTo>
                    <a:pt x="1390053" y="465620"/>
                  </a:lnTo>
                  <a:lnTo>
                    <a:pt x="1388643" y="460844"/>
                  </a:lnTo>
                  <a:lnTo>
                    <a:pt x="1387259" y="457860"/>
                  </a:lnTo>
                  <a:lnTo>
                    <a:pt x="1385874" y="453123"/>
                  </a:lnTo>
                  <a:lnTo>
                    <a:pt x="1385239" y="455320"/>
                  </a:lnTo>
                  <a:lnTo>
                    <a:pt x="1388757" y="468147"/>
                  </a:lnTo>
                  <a:lnTo>
                    <a:pt x="1390116" y="469290"/>
                  </a:lnTo>
                  <a:close/>
                </a:path>
                <a:path w="1428114" h="1838959">
                  <a:moveTo>
                    <a:pt x="1401953" y="492721"/>
                  </a:moveTo>
                  <a:lnTo>
                    <a:pt x="1399667" y="480021"/>
                  </a:lnTo>
                  <a:lnTo>
                    <a:pt x="1397215" y="480021"/>
                  </a:lnTo>
                  <a:lnTo>
                    <a:pt x="1394612" y="467321"/>
                  </a:lnTo>
                  <a:lnTo>
                    <a:pt x="1393875" y="480021"/>
                  </a:lnTo>
                  <a:lnTo>
                    <a:pt x="1395374" y="480021"/>
                  </a:lnTo>
                  <a:lnTo>
                    <a:pt x="1397990" y="492721"/>
                  </a:lnTo>
                  <a:lnTo>
                    <a:pt x="1400670" y="505421"/>
                  </a:lnTo>
                  <a:lnTo>
                    <a:pt x="1401330" y="505421"/>
                  </a:lnTo>
                  <a:lnTo>
                    <a:pt x="1399425" y="492721"/>
                  </a:lnTo>
                  <a:lnTo>
                    <a:pt x="1401953" y="492721"/>
                  </a:lnTo>
                  <a:close/>
                </a:path>
                <a:path w="1428114" h="1838959">
                  <a:moveTo>
                    <a:pt x="1404772" y="563257"/>
                  </a:moveTo>
                  <a:lnTo>
                    <a:pt x="1404442" y="564095"/>
                  </a:lnTo>
                  <a:lnTo>
                    <a:pt x="1404454" y="564248"/>
                  </a:lnTo>
                  <a:lnTo>
                    <a:pt x="1404480" y="564527"/>
                  </a:lnTo>
                  <a:lnTo>
                    <a:pt x="1404772" y="563257"/>
                  </a:lnTo>
                  <a:close/>
                </a:path>
                <a:path w="1428114" h="1838959">
                  <a:moveTo>
                    <a:pt x="1421180" y="636524"/>
                  </a:moveTo>
                  <a:lnTo>
                    <a:pt x="1421155" y="631126"/>
                  </a:lnTo>
                  <a:lnTo>
                    <a:pt x="1420863" y="634669"/>
                  </a:lnTo>
                  <a:lnTo>
                    <a:pt x="1420368" y="636663"/>
                  </a:lnTo>
                  <a:lnTo>
                    <a:pt x="1419847" y="637997"/>
                  </a:lnTo>
                  <a:lnTo>
                    <a:pt x="1420609" y="638149"/>
                  </a:lnTo>
                  <a:lnTo>
                    <a:pt x="1421180" y="636524"/>
                  </a:lnTo>
                  <a:close/>
                </a:path>
                <a:path w="1428114" h="1838959">
                  <a:moveTo>
                    <a:pt x="1428102" y="759421"/>
                  </a:moveTo>
                  <a:lnTo>
                    <a:pt x="1425663" y="759421"/>
                  </a:lnTo>
                  <a:lnTo>
                    <a:pt x="1424228" y="746721"/>
                  </a:lnTo>
                  <a:lnTo>
                    <a:pt x="1422933" y="746721"/>
                  </a:lnTo>
                  <a:lnTo>
                    <a:pt x="1420901" y="734021"/>
                  </a:lnTo>
                  <a:lnTo>
                    <a:pt x="1424330" y="772121"/>
                  </a:lnTo>
                  <a:lnTo>
                    <a:pt x="1420787" y="772121"/>
                  </a:lnTo>
                  <a:lnTo>
                    <a:pt x="1417167" y="759421"/>
                  </a:lnTo>
                  <a:lnTo>
                    <a:pt x="1414589" y="746721"/>
                  </a:lnTo>
                  <a:lnTo>
                    <a:pt x="1414170" y="734021"/>
                  </a:lnTo>
                  <a:lnTo>
                    <a:pt x="1416024" y="721321"/>
                  </a:lnTo>
                  <a:lnTo>
                    <a:pt x="1421650" y="734021"/>
                  </a:lnTo>
                  <a:lnTo>
                    <a:pt x="1421841" y="734021"/>
                  </a:lnTo>
                  <a:lnTo>
                    <a:pt x="1421282" y="721321"/>
                  </a:lnTo>
                  <a:lnTo>
                    <a:pt x="1420736" y="708621"/>
                  </a:lnTo>
                  <a:lnTo>
                    <a:pt x="1421599" y="708621"/>
                  </a:lnTo>
                  <a:lnTo>
                    <a:pt x="1423949" y="721321"/>
                  </a:lnTo>
                  <a:lnTo>
                    <a:pt x="1423758" y="708621"/>
                  </a:lnTo>
                  <a:lnTo>
                    <a:pt x="1422133" y="708621"/>
                  </a:lnTo>
                  <a:lnTo>
                    <a:pt x="1420964" y="695921"/>
                  </a:lnTo>
                  <a:lnTo>
                    <a:pt x="1422158" y="683221"/>
                  </a:lnTo>
                  <a:lnTo>
                    <a:pt x="1422412" y="683221"/>
                  </a:lnTo>
                  <a:lnTo>
                    <a:pt x="1427594" y="670521"/>
                  </a:lnTo>
                  <a:lnTo>
                    <a:pt x="1401470" y="670521"/>
                  </a:lnTo>
                  <a:lnTo>
                    <a:pt x="1403667" y="657821"/>
                  </a:lnTo>
                  <a:lnTo>
                    <a:pt x="1405483" y="645121"/>
                  </a:lnTo>
                  <a:lnTo>
                    <a:pt x="1407274" y="645121"/>
                  </a:lnTo>
                  <a:lnTo>
                    <a:pt x="1410284" y="632421"/>
                  </a:lnTo>
                  <a:lnTo>
                    <a:pt x="1413738" y="645121"/>
                  </a:lnTo>
                  <a:lnTo>
                    <a:pt x="1417053" y="645121"/>
                  </a:lnTo>
                  <a:lnTo>
                    <a:pt x="1416507" y="632421"/>
                  </a:lnTo>
                  <a:lnTo>
                    <a:pt x="1417294" y="632421"/>
                  </a:lnTo>
                  <a:lnTo>
                    <a:pt x="1420215" y="645121"/>
                  </a:lnTo>
                  <a:lnTo>
                    <a:pt x="1419212" y="632421"/>
                  </a:lnTo>
                  <a:lnTo>
                    <a:pt x="1417205" y="619721"/>
                  </a:lnTo>
                  <a:lnTo>
                    <a:pt x="1414449" y="619721"/>
                  </a:lnTo>
                  <a:lnTo>
                    <a:pt x="1414526" y="607021"/>
                  </a:lnTo>
                  <a:lnTo>
                    <a:pt x="1414119" y="594321"/>
                  </a:lnTo>
                  <a:lnTo>
                    <a:pt x="1407706" y="594321"/>
                  </a:lnTo>
                  <a:lnTo>
                    <a:pt x="1404086" y="581621"/>
                  </a:lnTo>
                  <a:lnTo>
                    <a:pt x="1401597" y="568921"/>
                  </a:lnTo>
                  <a:lnTo>
                    <a:pt x="1404442" y="568921"/>
                  </a:lnTo>
                  <a:lnTo>
                    <a:pt x="1403121" y="556221"/>
                  </a:lnTo>
                  <a:lnTo>
                    <a:pt x="1402410" y="543521"/>
                  </a:lnTo>
                  <a:lnTo>
                    <a:pt x="1401533" y="530821"/>
                  </a:lnTo>
                  <a:lnTo>
                    <a:pt x="1399705" y="518121"/>
                  </a:lnTo>
                  <a:lnTo>
                    <a:pt x="1400429" y="505421"/>
                  </a:lnTo>
                  <a:lnTo>
                    <a:pt x="1400670" y="505421"/>
                  </a:lnTo>
                  <a:lnTo>
                    <a:pt x="1396199" y="492721"/>
                  </a:lnTo>
                  <a:lnTo>
                    <a:pt x="1391272" y="492721"/>
                  </a:lnTo>
                  <a:lnTo>
                    <a:pt x="1386039" y="480021"/>
                  </a:lnTo>
                  <a:lnTo>
                    <a:pt x="1380680" y="467321"/>
                  </a:lnTo>
                  <a:lnTo>
                    <a:pt x="1378877" y="454621"/>
                  </a:lnTo>
                  <a:lnTo>
                    <a:pt x="1381150" y="454621"/>
                  </a:lnTo>
                  <a:lnTo>
                    <a:pt x="1376299" y="429221"/>
                  </a:lnTo>
                  <a:lnTo>
                    <a:pt x="1366139" y="416521"/>
                  </a:lnTo>
                  <a:lnTo>
                    <a:pt x="1362875" y="403821"/>
                  </a:lnTo>
                  <a:lnTo>
                    <a:pt x="1364145" y="391121"/>
                  </a:lnTo>
                  <a:lnTo>
                    <a:pt x="1371092" y="391121"/>
                  </a:lnTo>
                  <a:lnTo>
                    <a:pt x="1373733" y="403821"/>
                  </a:lnTo>
                  <a:lnTo>
                    <a:pt x="1374978" y="416521"/>
                  </a:lnTo>
                  <a:lnTo>
                    <a:pt x="1375689" y="416521"/>
                  </a:lnTo>
                  <a:lnTo>
                    <a:pt x="1377149" y="429221"/>
                  </a:lnTo>
                  <a:lnTo>
                    <a:pt x="1375791" y="416521"/>
                  </a:lnTo>
                  <a:lnTo>
                    <a:pt x="1377886" y="416521"/>
                  </a:lnTo>
                  <a:lnTo>
                    <a:pt x="1381366" y="429221"/>
                  </a:lnTo>
                  <a:lnTo>
                    <a:pt x="1379689" y="416521"/>
                  </a:lnTo>
                  <a:lnTo>
                    <a:pt x="1374533" y="391121"/>
                  </a:lnTo>
                  <a:lnTo>
                    <a:pt x="1368107" y="378421"/>
                  </a:lnTo>
                  <a:lnTo>
                    <a:pt x="1362532" y="353021"/>
                  </a:lnTo>
                  <a:lnTo>
                    <a:pt x="1360055" y="340321"/>
                  </a:lnTo>
                  <a:lnTo>
                    <a:pt x="1356372" y="340321"/>
                  </a:lnTo>
                  <a:lnTo>
                    <a:pt x="1359281" y="353021"/>
                  </a:lnTo>
                  <a:lnTo>
                    <a:pt x="1355267" y="353021"/>
                  </a:lnTo>
                  <a:lnTo>
                    <a:pt x="1353070" y="340321"/>
                  </a:lnTo>
                  <a:lnTo>
                    <a:pt x="1352931" y="353021"/>
                  </a:lnTo>
                  <a:lnTo>
                    <a:pt x="1348816" y="340321"/>
                  </a:lnTo>
                  <a:lnTo>
                    <a:pt x="1344269" y="327621"/>
                  </a:lnTo>
                  <a:lnTo>
                    <a:pt x="1343113" y="327621"/>
                  </a:lnTo>
                  <a:lnTo>
                    <a:pt x="1339938" y="327621"/>
                  </a:lnTo>
                  <a:lnTo>
                    <a:pt x="1336459" y="314921"/>
                  </a:lnTo>
                  <a:lnTo>
                    <a:pt x="1338567" y="304634"/>
                  </a:lnTo>
                  <a:lnTo>
                    <a:pt x="1340472" y="314921"/>
                  </a:lnTo>
                  <a:lnTo>
                    <a:pt x="1343113" y="327621"/>
                  </a:lnTo>
                  <a:lnTo>
                    <a:pt x="1340802" y="314921"/>
                  </a:lnTo>
                  <a:lnTo>
                    <a:pt x="1339049" y="302285"/>
                  </a:lnTo>
                  <a:lnTo>
                    <a:pt x="1338122" y="302221"/>
                  </a:lnTo>
                  <a:lnTo>
                    <a:pt x="1336573" y="302221"/>
                  </a:lnTo>
                  <a:lnTo>
                    <a:pt x="1332941" y="291858"/>
                  </a:lnTo>
                  <a:lnTo>
                    <a:pt x="1333296" y="301091"/>
                  </a:lnTo>
                  <a:lnTo>
                    <a:pt x="1328851" y="289521"/>
                  </a:lnTo>
                  <a:lnTo>
                    <a:pt x="1323327" y="289521"/>
                  </a:lnTo>
                  <a:lnTo>
                    <a:pt x="1318069" y="276821"/>
                  </a:lnTo>
                  <a:lnTo>
                    <a:pt x="1313980" y="264121"/>
                  </a:lnTo>
                  <a:lnTo>
                    <a:pt x="1313002" y="276821"/>
                  </a:lnTo>
                  <a:lnTo>
                    <a:pt x="1315669" y="276821"/>
                  </a:lnTo>
                  <a:lnTo>
                    <a:pt x="1315491" y="289521"/>
                  </a:lnTo>
                  <a:lnTo>
                    <a:pt x="1323047" y="289521"/>
                  </a:lnTo>
                  <a:lnTo>
                    <a:pt x="1327353" y="302221"/>
                  </a:lnTo>
                  <a:lnTo>
                    <a:pt x="1329347" y="302221"/>
                  </a:lnTo>
                  <a:lnTo>
                    <a:pt x="1330820" y="314921"/>
                  </a:lnTo>
                  <a:lnTo>
                    <a:pt x="1332623" y="327621"/>
                  </a:lnTo>
                  <a:lnTo>
                    <a:pt x="1334350" y="327621"/>
                  </a:lnTo>
                  <a:lnTo>
                    <a:pt x="1337767" y="340321"/>
                  </a:lnTo>
                  <a:lnTo>
                    <a:pt x="1339215" y="340321"/>
                  </a:lnTo>
                  <a:lnTo>
                    <a:pt x="1339570" y="327621"/>
                  </a:lnTo>
                  <a:lnTo>
                    <a:pt x="1343393" y="340321"/>
                  </a:lnTo>
                  <a:lnTo>
                    <a:pt x="1347076" y="340321"/>
                  </a:lnTo>
                  <a:lnTo>
                    <a:pt x="1350416" y="353021"/>
                  </a:lnTo>
                  <a:lnTo>
                    <a:pt x="1350924" y="355295"/>
                  </a:lnTo>
                  <a:lnTo>
                    <a:pt x="1350759" y="365721"/>
                  </a:lnTo>
                  <a:lnTo>
                    <a:pt x="1353223" y="365721"/>
                  </a:lnTo>
                  <a:lnTo>
                    <a:pt x="1354670" y="365721"/>
                  </a:lnTo>
                  <a:lnTo>
                    <a:pt x="1355699" y="365721"/>
                  </a:lnTo>
                  <a:lnTo>
                    <a:pt x="1354696" y="378421"/>
                  </a:lnTo>
                  <a:lnTo>
                    <a:pt x="1350162" y="378421"/>
                  </a:lnTo>
                  <a:lnTo>
                    <a:pt x="1354277" y="391121"/>
                  </a:lnTo>
                  <a:lnTo>
                    <a:pt x="1354988" y="391121"/>
                  </a:lnTo>
                  <a:lnTo>
                    <a:pt x="1356245" y="403821"/>
                  </a:lnTo>
                  <a:lnTo>
                    <a:pt x="1357947" y="403821"/>
                  </a:lnTo>
                  <a:lnTo>
                    <a:pt x="1360017" y="416521"/>
                  </a:lnTo>
                  <a:lnTo>
                    <a:pt x="1361084" y="416521"/>
                  </a:lnTo>
                  <a:lnTo>
                    <a:pt x="1367320" y="429221"/>
                  </a:lnTo>
                  <a:lnTo>
                    <a:pt x="1366291" y="429221"/>
                  </a:lnTo>
                  <a:lnTo>
                    <a:pt x="1368107" y="441921"/>
                  </a:lnTo>
                  <a:lnTo>
                    <a:pt x="1370253" y="441921"/>
                  </a:lnTo>
                  <a:lnTo>
                    <a:pt x="1369606" y="454621"/>
                  </a:lnTo>
                  <a:lnTo>
                    <a:pt x="1371358" y="454621"/>
                  </a:lnTo>
                  <a:lnTo>
                    <a:pt x="1373505" y="467321"/>
                  </a:lnTo>
                  <a:lnTo>
                    <a:pt x="1375778" y="467321"/>
                  </a:lnTo>
                  <a:lnTo>
                    <a:pt x="1377911" y="480021"/>
                  </a:lnTo>
                  <a:lnTo>
                    <a:pt x="1378102" y="481469"/>
                  </a:lnTo>
                  <a:lnTo>
                    <a:pt x="1377708" y="481203"/>
                  </a:lnTo>
                  <a:lnTo>
                    <a:pt x="1377683" y="487946"/>
                  </a:lnTo>
                  <a:lnTo>
                    <a:pt x="1378038" y="493229"/>
                  </a:lnTo>
                  <a:lnTo>
                    <a:pt x="1378635" y="497827"/>
                  </a:lnTo>
                  <a:lnTo>
                    <a:pt x="1378966" y="489699"/>
                  </a:lnTo>
                  <a:lnTo>
                    <a:pt x="1379093" y="489000"/>
                  </a:lnTo>
                  <a:lnTo>
                    <a:pt x="1379601" y="492721"/>
                  </a:lnTo>
                  <a:lnTo>
                    <a:pt x="1380921" y="505421"/>
                  </a:lnTo>
                  <a:lnTo>
                    <a:pt x="1381683" y="505421"/>
                  </a:lnTo>
                  <a:lnTo>
                    <a:pt x="1381696" y="513156"/>
                  </a:lnTo>
                  <a:lnTo>
                    <a:pt x="1380502" y="508469"/>
                  </a:lnTo>
                  <a:lnTo>
                    <a:pt x="1379372" y="503707"/>
                  </a:lnTo>
                  <a:lnTo>
                    <a:pt x="1378648" y="497827"/>
                  </a:lnTo>
                  <a:lnTo>
                    <a:pt x="1378381" y="503834"/>
                  </a:lnTo>
                  <a:lnTo>
                    <a:pt x="1378699" y="510603"/>
                  </a:lnTo>
                  <a:lnTo>
                    <a:pt x="1381607" y="516750"/>
                  </a:lnTo>
                  <a:lnTo>
                    <a:pt x="1381696" y="513524"/>
                  </a:lnTo>
                  <a:lnTo>
                    <a:pt x="1381709" y="518121"/>
                  </a:lnTo>
                  <a:lnTo>
                    <a:pt x="1383131" y="530821"/>
                  </a:lnTo>
                  <a:lnTo>
                    <a:pt x="1384350" y="530821"/>
                  </a:lnTo>
                  <a:lnTo>
                    <a:pt x="1385303" y="543521"/>
                  </a:lnTo>
                  <a:lnTo>
                    <a:pt x="1385989" y="543521"/>
                  </a:lnTo>
                  <a:lnTo>
                    <a:pt x="1383817" y="556221"/>
                  </a:lnTo>
                  <a:lnTo>
                    <a:pt x="1384833" y="556221"/>
                  </a:lnTo>
                  <a:lnTo>
                    <a:pt x="1385366" y="568921"/>
                  </a:lnTo>
                  <a:lnTo>
                    <a:pt x="1386001" y="581621"/>
                  </a:lnTo>
                  <a:lnTo>
                    <a:pt x="1387398" y="581621"/>
                  </a:lnTo>
                  <a:lnTo>
                    <a:pt x="1385303" y="594321"/>
                  </a:lnTo>
                  <a:lnTo>
                    <a:pt x="1386268" y="607021"/>
                  </a:lnTo>
                  <a:lnTo>
                    <a:pt x="1388135" y="632421"/>
                  </a:lnTo>
                  <a:lnTo>
                    <a:pt x="1388770" y="645121"/>
                  </a:lnTo>
                  <a:lnTo>
                    <a:pt x="1392008" y="645121"/>
                  </a:lnTo>
                  <a:lnTo>
                    <a:pt x="1392428" y="657821"/>
                  </a:lnTo>
                  <a:lnTo>
                    <a:pt x="1393177" y="670521"/>
                  </a:lnTo>
                  <a:lnTo>
                    <a:pt x="1394104" y="670521"/>
                  </a:lnTo>
                  <a:lnTo>
                    <a:pt x="1395044" y="683221"/>
                  </a:lnTo>
                  <a:lnTo>
                    <a:pt x="1397876" y="683221"/>
                  </a:lnTo>
                  <a:lnTo>
                    <a:pt x="1398600" y="695921"/>
                  </a:lnTo>
                  <a:lnTo>
                    <a:pt x="1397927" y="708621"/>
                  </a:lnTo>
                  <a:lnTo>
                    <a:pt x="1396720" y="721321"/>
                  </a:lnTo>
                  <a:lnTo>
                    <a:pt x="1395857" y="734021"/>
                  </a:lnTo>
                  <a:lnTo>
                    <a:pt x="1394079" y="734021"/>
                  </a:lnTo>
                  <a:lnTo>
                    <a:pt x="1393431" y="746721"/>
                  </a:lnTo>
                  <a:lnTo>
                    <a:pt x="1393647" y="759421"/>
                  </a:lnTo>
                  <a:lnTo>
                    <a:pt x="1394333" y="759421"/>
                  </a:lnTo>
                  <a:lnTo>
                    <a:pt x="1394917" y="772121"/>
                  </a:lnTo>
                  <a:lnTo>
                    <a:pt x="1395107" y="784821"/>
                  </a:lnTo>
                  <a:lnTo>
                    <a:pt x="1394587" y="797521"/>
                  </a:lnTo>
                  <a:lnTo>
                    <a:pt x="1393024" y="797521"/>
                  </a:lnTo>
                  <a:lnTo>
                    <a:pt x="1393748" y="810221"/>
                  </a:lnTo>
                  <a:lnTo>
                    <a:pt x="1391996" y="810221"/>
                  </a:lnTo>
                  <a:lnTo>
                    <a:pt x="1391932" y="810590"/>
                  </a:lnTo>
                  <a:lnTo>
                    <a:pt x="1391716" y="822921"/>
                  </a:lnTo>
                  <a:lnTo>
                    <a:pt x="1391932" y="810590"/>
                  </a:lnTo>
                  <a:lnTo>
                    <a:pt x="1389900" y="822921"/>
                  </a:lnTo>
                  <a:lnTo>
                    <a:pt x="1391437" y="822921"/>
                  </a:lnTo>
                  <a:lnTo>
                    <a:pt x="1391615" y="835621"/>
                  </a:lnTo>
                  <a:lnTo>
                    <a:pt x="1392110" y="835621"/>
                  </a:lnTo>
                  <a:lnTo>
                    <a:pt x="1392453" y="848321"/>
                  </a:lnTo>
                  <a:lnTo>
                    <a:pt x="1390662" y="848321"/>
                  </a:lnTo>
                  <a:lnTo>
                    <a:pt x="1390357" y="861021"/>
                  </a:lnTo>
                  <a:lnTo>
                    <a:pt x="1389926" y="861021"/>
                  </a:lnTo>
                  <a:lnTo>
                    <a:pt x="1387208" y="873721"/>
                  </a:lnTo>
                  <a:lnTo>
                    <a:pt x="1387881" y="873721"/>
                  </a:lnTo>
                  <a:lnTo>
                    <a:pt x="1387716" y="886421"/>
                  </a:lnTo>
                  <a:lnTo>
                    <a:pt x="1388084" y="899121"/>
                  </a:lnTo>
                  <a:lnTo>
                    <a:pt x="1389481" y="899121"/>
                  </a:lnTo>
                  <a:lnTo>
                    <a:pt x="1389672" y="899121"/>
                  </a:lnTo>
                  <a:lnTo>
                    <a:pt x="1389126" y="911821"/>
                  </a:lnTo>
                  <a:lnTo>
                    <a:pt x="1389481" y="899121"/>
                  </a:lnTo>
                  <a:lnTo>
                    <a:pt x="1388122" y="911821"/>
                  </a:lnTo>
                  <a:lnTo>
                    <a:pt x="1386509" y="911821"/>
                  </a:lnTo>
                  <a:lnTo>
                    <a:pt x="1387055" y="924521"/>
                  </a:lnTo>
                  <a:lnTo>
                    <a:pt x="1382776" y="924521"/>
                  </a:lnTo>
                  <a:lnTo>
                    <a:pt x="1385697" y="937221"/>
                  </a:lnTo>
                  <a:lnTo>
                    <a:pt x="1381988" y="949921"/>
                  </a:lnTo>
                  <a:lnTo>
                    <a:pt x="1378458" y="949921"/>
                  </a:lnTo>
                  <a:lnTo>
                    <a:pt x="1378851" y="962621"/>
                  </a:lnTo>
                  <a:lnTo>
                    <a:pt x="1378521" y="962621"/>
                  </a:lnTo>
                  <a:lnTo>
                    <a:pt x="1378165" y="975321"/>
                  </a:lnTo>
                  <a:lnTo>
                    <a:pt x="1376235" y="975321"/>
                  </a:lnTo>
                  <a:lnTo>
                    <a:pt x="1375143" y="988021"/>
                  </a:lnTo>
                  <a:lnTo>
                    <a:pt x="1376553" y="1000721"/>
                  </a:lnTo>
                  <a:lnTo>
                    <a:pt x="1373784" y="1000721"/>
                  </a:lnTo>
                  <a:lnTo>
                    <a:pt x="1370850" y="1013421"/>
                  </a:lnTo>
                  <a:lnTo>
                    <a:pt x="1367828" y="1013421"/>
                  </a:lnTo>
                  <a:lnTo>
                    <a:pt x="1364653" y="1026121"/>
                  </a:lnTo>
                  <a:lnTo>
                    <a:pt x="1361249" y="1051521"/>
                  </a:lnTo>
                  <a:lnTo>
                    <a:pt x="1357236" y="1064221"/>
                  </a:lnTo>
                  <a:lnTo>
                    <a:pt x="1352854" y="1076921"/>
                  </a:lnTo>
                  <a:lnTo>
                    <a:pt x="1348028" y="1089621"/>
                  </a:lnTo>
                  <a:lnTo>
                    <a:pt x="1342644" y="1115021"/>
                  </a:lnTo>
                  <a:lnTo>
                    <a:pt x="1339316" y="1127721"/>
                  </a:lnTo>
                  <a:lnTo>
                    <a:pt x="1337246" y="1127721"/>
                  </a:lnTo>
                  <a:lnTo>
                    <a:pt x="1334681" y="1140421"/>
                  </a:lnTo>
                  <a:lnTo>
                    <a:pt x="1335100" y="1127721"/>
                  </a:lnTo>
                  <a:lnTo>
                    <a:pt x="1331480" y="1140421"/>
                  </a:lnTo>
                  <a:lnTo>
                    <a:pt x="1329334" y="1147876"/>
                  </a:lnTo>
                  <a:lnTo>
                    <a:pt x="1329334" y="1203921"/>
                  </a:lnTo>
                  <a:lnTo>
                    <a:pt x="1324483" y="1203921"/>
                  </a:lnTo>
                  <a:lnTo>
                    <a:pt x="1328293" y="1191221"/>
                  </a:lnTo>
                  <a:lnTo>
                    <a:pt x="1329334" y="1203921"/>
                  </a:lnTo>
                  <a:lnTo>
                    <a:pt x="1329334" y="1147876"/>
                  </a:lnTo>
                  <a:lnTo>
                    <a:pt x="1327823" y="1153121"/>
                  </a:lnTo>
                  <a:lnTo>
                    <a:pt x="1324965" y="1165821"/>
                  </a:lnTo>
                  <a:lnTo>
                    <a:pt x="1321066" y="1165821"/>
                  </a:lnTo>
                  <a:lnTo>
                    <a:pt x="1320419" y="1178521"/>
                  </a:lnTo>
                  <a:lnTo>
                    <a:pt x="1317091" y="1178521"/>
                  </a:lnTo>
                  <a:lnTo>
                    <a:pt x="1318094" y="1168146"/>
                  </a:lnTo>
                  <a:lnTo>
                    <a:pt x="1315669" y="1178521"/>
                  </a:lnTo>
                  <a:lnTo>
                    <a:pt x="1315720" y="1191221"/>
                  </a:lnTo>
                  <a:lnTo>
                    <a:pt x="1320812" y="1191221"/>
                  </a:lnTo>
                  <a:lnTo>
                    <a:pt x="1314996" y="1203921"/>
                  </a:lnTo>
                  <a:lnTo>
                    <a:pt x="1313218" y="1203921"/>
                  </a:lnTo>
                  <a:lnTo>
                    <a:pt x="1313573" y="1216621"/>
                  </a:lnTo>
                  <a:lnTo>
                    <a:pt x="1311021" y="1216621"/>
                  </a:lnTo>
                  <a:lnTo>
                    <a:pt x="1310703" y="1216621"/>
                  </a:lnTo>
                  <a:lnTo>
                    <a:pt x="1309458" y="1216621"/>
                  </a:lnTo>
                  <a:lnTo>
                    <a:pt x="1305293" y="1229321"/>
                  </a:lnTo>
                  <a:lnTo>
                    <a:pt x="1300924" y="1229321"/>
                  </a:lnTo>
                  <a:lnTo>
                    <a:pt x="1296619" y="1242021"/>
                  </a:lnTo>
                  <a:lnTo>
                    <a:pt x="1293126" y="1254721"/>
                  </a:lnTo>
                  <a:lnTo>
                    <a:pt x="1290345" y="1254721"/>
                  </a:lnTo>
                  <a:lnTo>
                    <a:pt x="1289977" y="1267421"/>
                  </a:lnTo>
                  <a:lnTo>
                    <a:pt x="1282636" y="1280121"/>
                  </a:lnTo>
                  <a:lnTo>
                    <a:pt x="1279702" y="1280121"/>
                  </a:lnTo>
                  <a:lnTo>
                    <a:pt x="1275829" y="1292821"/>
                  </a:lnTo>
                  <a:lnTo>
                    <a:pt x="1276057" y="1292821"/>
                  </a:lnTo>
                  <a:lnTo>
                    <a:pt x="1272616" y="1305521"/>
                  </a:lnTo>
                  <a:lnTo>
                    <a:pt x="1268653" y="1318221"/>
                  </a:lnTo>
                  <a:lnTo>
                    <a:pt x="1268374" y="1305521"/>
                  </a:lnTo>
                  <a:lnTo>
                    <a:pt x="1260221" y="1318221"/>
                  </a:lnTo>
                  <a:lnTo>
                    <a:pt x="1257579" y="1330921"/>
                  </a:lnTo>
                  <a:lnTo>
                    <a:pt x="1254899" y="1330921"/>
                  </a:lnTo>
                  <a:lnTo>
                    <a:pt x="1246632" y="1343621"/>
                  </a:lnTo>
                  <a:lnTo>
                    <a:pt x="1250035" y="1343621"/>
                  </a:lnTo>
                  <a:lnTo>
                    <a:pt x="1249375" y="1356321"/>
                  </a:lnTo>
                  <a:lnTo>
                    <a:pt x="1243228" y="1356321"/>
                  </a:lnTo>
                  <a:lnTo>
                    <a:pt x="1235125" y="1369021"/>
                  </a:lnTo>
                  <a:lnTo>
                    <a:pt x="1228572" y="1381721"/>
                  </a:lnTo>
                  <a:lnTo>
                    <a:pt x="1220901" y="1394421"/>
                  </a:lnTo>
                  <a:lnTo>
                    <a:pt x="1212659" y="1394421"/>
                  </a:lnTo>
                  <a:lnTo>
                    <a:pt x="1208100" y="1403985"/>
                  </a:lnTo>
                  <a:lnTo>
                    <a:pt x="1208100" y="1454746"/>
                  </a:lnTo>
                  <a:lnTo>
                    <a:pt x="1207528" y="1457921"/>
                  </a:lnTo>
                  <a:lnTo>
                    <a:pt x="1207033" y="1457921"/>
                  </a:lnTo>
                  <a:lnTo>
                    <a:pt x="1208100" y="1454746"/>
                  </a:lnTo>
                  <a:lnTo>
                    <a:pt x="1208100" y="1403985"/>
                  </a:lnTo>
                  <a:lnTo>
                    <a:pt x="1206601" y="1407121"/>
                  </a:lnTo>
                  <a:lnTo>
                    <a:pt x="1205064" y="1407121"/>
                  </a:lnTo>
                  <a:lnTo>
                    <a:pt x="1206830" y="1397838"/>
                  </a:lnTo>
                  <a:lnTo>
                    <a:pt x="1202016" y="1407121"/>
                  </a:lnTo>
                  <a:lnTo>
                    <a:pt x="1204150" y="1407121"/>
                  </a:lnTo>
                  <a:lnTo>
                    <a:pt x="1201635" y="1419821"/>
                  </a:lnTo>
                  <a:lnTo>
                    <a:pt x="1198092" y="1419821"/>
                  </a:lnTo>
                  <a:lnTo>
                    <a:pt x="1199311" y="1407121"/>
                  </a:lnTo>
                  <a:lnTo>
                    <a:pt x="1192618" y="1419821"/>
                  </a:lnTo>
                  <a:lnTo>
                    <a:pt x="1190320" y="1419821"/>
                  </a:lnTo>
                  <a:lnTo>
                    <a:pt x="1187170" y="1432521"/>
                  </a:lnTo>
                  <a:lnTo>
                    <a:pt x="1183055" y="1432521"/>
                  </a:lnTo>
                  <a:lnTo>
                    <a:pt x="1179461" y="1445221"/>
                  </a:lnTo>
                  <a:lnTo>
                    <a:pt x="1175423" y="1445221"/>
                  </a:lnTo>
                  <a:lnTo>
                    <a:pt x="1171003" y="1457921"/>
                  </a:lnTo>
                  <a:lnTo>
                    <a:pt x="1173213" y="1457921"/>
                  </a:lnTo>
                  <a:lnTo>
                    <a:pt x="1169339" y="1470621"/>
                  </a:lnTo>
                  <a:lnTo>
                    <a:pt x="1162405" y="1470621"/>
                  </a:lnTo>
                  <a:lnTo>
                    <a:pt x="1153807" y="1483321"/>
                  </a:lnTo>
                  <a:lnTo>
                    <a:pt x="1146048" y="1496021"/>
                  </a:lnTo>
                  <a:lnTo>
                    <a:pt x="1139088" y="1496021"/>
                  </a:lnTo>
                  <a:lnTo>
                    <a:pt x="1133970" y="1508721"/>
                  </a:lnTo>
                  <a:lnTo>
                    <a:pt x="1127658" y="1521421"/>
                  </a:lnTo>
                  <a:lnTo>
                    <a:pt x="1122019" y="1521421"/>
                  </a:lnTo>
                  <a:lnTo>
                    <a:pt x="1118895" y="1534121"/>
                  </a:lnTo>
                  <a:lnTo>
                    <a:pt x="1107567" y="1534121"/>
                  </a:lnTo>
                  <a:lnTo>
                    <a:pt x="1101445" y="1546821"/>
                  </a:lnTo>
                  <a:lnTo>
                    <a:pt x="1095248" y="1559521"/>
                  </a:lnTo>
                  <a:lnTo>
                    <a:pt x="1088936" y="1559521"/>
                  </a:lnTo>
                  <a:lnTo>
                    <a:pt x="1083271" y="1572221"/>
                  </a:lnTo>
                  <a:lnTo>
                    <a:pt x="1075321" y="1572221"/>
                  </a:lnTo>
                  <a:lnTo>
                    <a:pt x="1054925" y="1597621"/>
                  </a:lnTo>
                  <a:lnTo>
                    <a:pt x="1054798" y="1584921"/>
                  </a:lnTo>
                  <a:lnTo>
                    <a:pt x="1046200" y="1597621"/>
                  </a:lnTo>
                  <a:lnTo>
                    <a:pt x="1040345" y="1610321"/>
                  </a:lnTo>
                  <a:lnTo>
                    <a:pt x="1033703" y="1610321"/>
                  </a:lnTo>
                  <a:lnTo>
                    <a:pt x="1029995" y="1623021"/>
                  </a:lnTo>
                  <a:lnTo>
                    <a:pt x="1031798" y="1610321"/>
                  </a:lnTo>
                  <a:lnTo>
                    <a:pt x="1024356" y="1623021"/>
                  </a:lnTo>
                  <a:lnTo>
                    <a:pt x="1013764" y="1623021"/>
                  </a:lnTo>
                  <a:lnTo>
                    <a:pt x="1009777" y="1635721"/>
                  </a:lnTo>
                  <a:lnTo>
                    <a:pt x="1000861" y="1635721"/>
                  </a:lnTo>
                  <a:lnTo>
                    <a:pt x="992911" y="1648421"/>
                  </a:lnTo>
                  <a:lnTo>
                    <a:pt x="987132" y="1648421"/>
                  </a:lnTo>
                  <a:lnTo>
                    <a:pt x="978395" y="1661121"/>
                  </a:lnTo>
                  <a:lnTo>
                    <a:pt x="962482" y="1661121"/>
                  </a:lnTo>
                  <a:lnTo>
                    <a:pt x="956716" y="1673821"/>
                  </a:lnTo>
                  <a:lnTo>
                    <a:pt x="945235" y="1673821"/>
                  </a:lnTo>
                  <a:lnTo>
                    <a:pt x="939266" y="1686521"/>
                  </a:lnTo>
                  <a:lnTo>
                    <a:pt x="926249" y="1686521"/>
                  </a:lnTo>
                  <a:lnTo>
                    <a:pt x="915631" y="1699221"/>
                  </a:lnTo>
                  <a:lnTo>
                    <a:pt x="904570" y="1699221"/>
                  </a:lnTo>
                  <a:lnTo>
                    <a:pt x="893686" y="1711921"/>
                  </a:lnTo>
                  <a:lnTo>
                    <a:pt x="874979" y="1711921"/>
                  </a:lnTo>
                  <a:lnTo>
                    <a:pt x="868705" y="1724621"/>
                  </a:lnTo>
                  <a:lnTo>
                    <a:pt x="865339" y="1724621"/>
                  </a:lnTo>
                  <a:lnTo>
                    <a:pt x="848944" y="1737321"/>
                  </a:lnTo>
                  <a:lnTo>
                    <a:pt x="857973" y="1737321"/>
                  </a:lnTo>
                  <a:lnTo>
                    <a:pt x="850468" y="1750021"/>
                  </a:lnTo>
                  <a:lnTo>
                    <a:pt x="839952" y="1750021"/>
                  </a:lnTo>
                  <a:lnTo>
                    <a:pt x="843724" y="1737321"/>
                  </a:lnTo>
                  <a:lnTo>
                    <a:pt x="841717" y="1737321"/>
                  </a:lnTo>
                  <a:lnTo>
                    <a:pt x="831126" y="1750021"/>
                  </a:lnTo>
                  <a:lnTo>
                    <a:pt x="814514" y="1750021"/>
                  </a:lnTo>
                  <a:lnTo>
                    <a:pt x="797179" y="1762721"/>
                  </a:lnTo>
                  <a:lnTo>
                    <a:pt x="779424" y="1762721"/>
                  </a:lnTo>
                  <a:lnTo>
                    <a:pt x="708787" y="1788121"/>
                  </a:lnTo>
                  <a:lnTo>
                    <a:pt x="673976" y="1788121"/>
                  </a:lnTo>
                  <a:lnTo>
                    <a:pt x="680377" y="1800821"/>
                  </a:lnTo>
                  <a:lnTo>
                    <a:pt x="669226" y="1800821"/>
                  </a:lnTo>
                  <a:lnTo>
                    <a:pt x="662635" y="1788121"/>
                  </a:lnTo>
                  <a:lnTo>
                    <a:pt x="650443" y="1800821"/>
                  </a:lnTo>
                  <a:lnTo>
                    <a:pt x="615569" y="1800821"/>
                  </a:lnTo>
                  <a:lnTo>
                    <a:pt x="611022" y="1808911"/>
                  </a:lnTo>
                  <a:lnTo>
                    <a:pt x="612216" y="1800821"/>
                  </a:lnTo>
                  <a:lnTo>
                    <a:pt x="608520" y="1800821"/>
                  </a:lnTo>
                  <a:lnTo>
                    <a:pt x="587971" y="1813521"/>
                  </a:lnTo>
                  <a:lnTo>
                    <a:pt x="500697" y="1813521"/>
                  </a:lnTo>
                  <a:lnTo>
                    <a:pt x="491045" y="1826221"/>
                  </a:lnTo>
                  <a:lnTo>
                    <a:pt x="426720" y="1826221"/>
                  </a:lnTo>
                  <a:lnTo>
                    <a:pt x="415798" y="1813521"/>
                  </a:lnTo>
                  <a:lnTo>
                    <a:pt x="401942" y="1813521"/>
                  </a:lnTo>
                  <a:lnTo>
                    <a:pt x="390829" y="1826221"/>
                  </a:lnTo>
                  <a:lnTo>
                    <a:pt x="386575" y="1826221"/>
                  </a:lnTo>
                  <a:lnTo>
                    <a:pt x="386524" y="1813521"/>
                  </a:lnTo>
                  <a:lnTo>
                    <a:pt x="287667" y="1813521"/>
                  </a:lnTo>
                  <a:lnTo>
                    <a:pt x="270878" y="1800821"/>
                  </a:lnTo>
                  <a:lnTo>
                    <a:pt x="264274" y="1800821"/>
                  </a:lnTo>
                  <a:lnTo>
                    <a:pt x="263880" y="1813521"/>
                  </a:lnTo>
                  <a:lnTo>
                    <a:pt x="252488" y="1800821"/>
                  </a:lnTo>
                  <a:lnTo>
                    <a:pt x="256349" y="1813521"/>
                  </a:lnTo>
                  <a:lnTo>
                    <a:pt x="251879" y="1800821"/>
                  </a:lnTo>
                  <a:lnTo>
                    <a:pt x="203161" y="1800821"/>
                  </a:lnTo>
                  <a:lnTo>
                    <a:pt x="104635" y="1775421"/>
                  </a:lnTo>
                  <a:lnTo>
                    <a:pt x="57632" y="1750021"/>
                  </a:lnTo>
                  <a:lnTo>
                    <a:pt x="65595" y="1762721"/>
                  </a:lnTo>
                  <a:lnTo>
                    <a:pt x="52616" y="1762721"/>
                  </a:lnTo>
                  <a:lnTo>
                    <a:pt x="27393" y="1750021"/>
                  </a:lnTo>
                  <a:lnTo>
                    <a:pt x="10426" y="1750021"/>
                  </a:lnTo>
                  <a:lnTo>
                    <a:pt x="2870" y="1739887"/>
                  </a:lnTo>
                  <a:lnTo>
                    <a:pt x="0" y="1750021"/>
                  </a:lnTo>
                  <a:lnTo>
                    <a:pt x="4292" y="1750021"/>
                  </a:lnTo>
                  <a:lnTo>
                    <a:pt x="10312" y="1762721"/>
                  </a:lnTo>
                  <a:lnTo>
                    <a:pt x="23114" y="1762721"/>
                  </a:lnTo>
                  <a:lnTo>
                    <a:pt x="35648" y="1775421"/>
                  </a:lnTo>
                  <a:lnTo>
                    <a:pt x="49885" y="1775421"/>
                  </a:lnTo>
                  <a:lnTo>
                    <a:pt x="66230" y="1788121"/>
                  </a:lnTo>
                  <a:lnTo>
                    <a:pt x="86575" y="1788121"/>
                  </a:lnTo>
                  <a:lnTo>
                    <a:pt x="108940" y="1800821"/>
                  </a:lnTo>
                  <a:lnTo>
                    <a:pt x="127952" y="1800821"/>
                  </a:lnTo>
                  <a:lnTo>
                    <a:pt x="147764" y="1813521"/>
                  </a:lnTo>
                  <a:lnTo>
                    <a:pt x="203873" y="1813521"/>
                  </a:lnTo>
                  <a:lnTo>
                    <a:pt x="214261" y="1826221"/>
                  </a:lnTo>
                  <a:lnTo>
                    <a:pt x="255333" y="1826221"/>
                  </a:lnTo>
                  <a:lnTo>
                    <a:pt x="255625" y="1826247"/>
                  </a:lnTo>
                  <a:lnTo>
                    <a:pt x="263677" y="1826221"/>
                  </a:lnTo>
                  <a:lnTo>
                    <a:pt x="263766" y="1838921"/>
                  </a:lnTo>
                  <a:lnTo>
                    <a:pt x="556564" y="1838921"/>
                  </a:lnTo>
                  <a:lnTo>
                    <a:pt x="561619" y="1826221"/>
                  </a:lnTo>
                  <a:lnTo>
                    <a:pt x="645426" y="1826221"/>
                  </a:lnTo>
                  <a:lnTo>
                    <a:pt x="654850" y="1813521"/>
                  </a:lnTo>
                  <a:lnTo>
                    <a:pt x="657999" y="1813521"/>
                  </a:lnTo>
                  <a:lnTo>
                    <a:pt x="671474" y="1813521"/>
                  </a:lnTo>
                  <a:lnTo>
                    <a:pt x="658914" y="1826221"/>
                  </a:lnTo>
                  <a:lnTo>
                    <a:pt x="666508" y="1826221"/>
                  </a:lnTo>
                  <a:lnTo>
                    <a:pt x="673836" y="1813521"/>
                  </a:lnTo>
                  <a:lnTo>
                    <a:pt x="734568" y="1813521"/>
                  </a:lnTo>
                  <a:lnTo>
                    <a:pt x="732155" y="1800821"/>
                  </a:lnTo>
                  <a:lnTo>
                    <a:pt x="746760" y="1800821"/>
                  </a:lnTo>
                  <a:lnTo>
                    <a:pt x="764730" y="1800821"/>
                  </a:lnTo>
                  <a:lnTo>
                    <a:pt x="771093" y="1796580"/>
                  </a:lnTo>
                  <a:lnTo>
                    <a:pt x="772287" y="1788121"/>
                  </a:lnTo>
                  <a:lnTo>
                    <a:pt x="779043" y="1788121"/>
                  </a:lnTo>
                  <a:lnTo>
                    <a:pt x="777189" y="1792516"/>
                  </a:lnTo>
                  <a:lnTo>
                    <a:pt x="783767" y="1788121"/>
                  </a:lnTo>
                  <a:lnTo>
                    <a:pt x="806856" y="1788121"/>
                  </a:lnTo>
                  <a:lnTo>
                    <a:pt x="808304" y="1775421"/>
                  </a:lnTo>
                  <a:lnTo>
                    <a:pt x="818946" y="1775421"/>
                  </a:lnTo>
                  <a:lnTo>
                    <a:pt x="831164" y="1762721"/>
                  </a:lnTo>
                  <a:lnTo>
                    <a:pt x="857656" y="1762721"/>
                  </a:lnTo>
                  <a:lnTo>
                    <a:pt x="864044" y="1750021"/>
                  </a:lnTo>
                  <a:lnTo>
                    <a:pt x="875017" y="1750021"/>
                  </a:lnTo>
                  <a:lnTo>
                    <a:pt x="878001" y="1737321"/>
                  </a:lnTo>
                  <a:lnTo>
                    <a:pt x="887755" y="1737321"/>
                  </a:lnTo>
                  <a:lnTo>
                    <a:pt x="885405" y="1750021"/>
                  </a:lnTo>
                  <a:lnTo>
                    <a:pt x="892289" y="1750021"/>
                  </a:lnTo>
                  <a:lnTo>
                    <a:pt x="899566" y="1737321"/>
                  </a:lnTo>
                  <a:lnTo>
                    <a:pt x="910094" y="1737321"/>
                  </a:lnTo>
                  <a:lnTo>
                    <a:pt x="915098" y="1724621"/>
                  </a:lnTo>
                  <a:lnTo>
                    <a:pt x="924420" y="1724621"/>
                  </a:lnTo>
                  <a:lnTo>
                    <a:pt x="924877" y="1724621"/>
                  </a:lnTo>
                  <a:lnTo>
                    <a:pt x="928662" y="1724621"/>
                  </a:lnTo>
                  <a:lnTo>
                    <a:pt x="930986" y="1711921"/>
                  </a:lnTo>
                  <a:lnTo>
                    <a:pt x="938695" y="1711921"/>
                  </a:lnTo>
                  <a:lnTo>
                    <a:pt x="930084" y="1724621"/>
                  </a:lnTo>
                  <a:lnTo>
                    <a:pt x="949413" y="1711921"/>
                  </a:lnTo>
                  <a:lnTo>
                    <a:pt x="951369" y="1711921"/>
                  </a:lnTo>
                  <a:lnTo>
                    <a:pt x="961694" y="1699221"/>
                  </a:lnTo>
                  <a:lnTo>
                    <a:pt x="959497" y="1711921"/>
                  </a:lnTo>
                  <a:lnTo>
                    <a:pt x="968908" y="1699221"/>
                  </a:lnTo>
                  <a:lnTo>
                    <a:pt x="978446" y="1686521"/>
                  </a:lnTo>
                  <a:lnTo>
                    <a:pt x="988555" y="1686521"/>
                  </a:lnTo>
                  <a:lnTo>
                    <a:pt x="999718" y="1673821"/>
                  </a:lnTo>
                  <a:lnTo>
                    <a:pt x="1004290" y="1673821"/>
                  </a:lnTo>
                  <a:lnTo>
                    <a:pt x="1014742" y="1661121"/>
                  </a:lnTo>
                  <a:lnTo>
                    <a:pt x="1024851" y="1661121"/>
                  </a:lnTo>
                  <a:lnTo>
                    <a:pt x="1044587" y="1635721"/>
                  </a:lnTo>
                  <a:lnTo>
                    <a:pt x="1052652" y="1635721"/>
                  </a:lnTo>
                  <a:lnTo>
                    <a:pt x="1059472" y="1623021"/>
                  </a:lnTo>
                  <a:lnTo>
                    <a:pt x="1066203" y="1610321"/>
                  </a:lnTo>
                  <a:lnTo>
                    <a:pt x="1068857" y="1610321"/>
                  </a:lnTo>
                  <a:lnTo>
                    <a:pt x="1070140" y="1623021"/>
                  </a:lnTo>
                  <a:lnTo>
                    <a:pt x="1072781" y="1623021"/>
                  </a:lnTo>
                  <a:lnTo>
                    <a:pt x="1077175" y="1610321"/>
                  </a:lnTo>
                  <a:lnTo>
                    <a:pt x="1083030" y="1597621"/>
                  </a:lnTo>
                  <a:lnTo>
                    <a:pt x="1089990" y="1597621"/>
                  </a:lnTo>
                  <a:lnTo>
                    <a:pt x="1095197" y="1591576"/>
                  </a:lnTo>
                  <a:lnTo>
                    <a:pt x="1095108" y="1591856"/>
                  </a:lnTo>
                  <a:lnTo>
                    <a:pt x="1096492" y="1590065"/>
                  </a:lnTo>
                  <a:lnTo>
                    <a:pt x="1100912" y="1584921"/>
                  </a:lnTo>
                  <a:lnTo>
                    <a:pt x="1094917" y="1597621"/>
                  </a:lnTo>
                  <a:lnTo>
                    <a:pt x="1098169" y="1597621"/>
                  </a:lnTo>
                  <a:lnTo>
                    <a:pt x="1109916" y="1584921"/>
                  </a:lnTo>
                  <a:lnTo>
                    <a:pt x="1121422" y="1572221"/>
                  </a:lnTo>
                  <a:lnTo>
                    <a:pt x="1124191" y="1559521"/>
                  </a:lnTo>
                  <a:lnTo>
                    <a:pt x="1127937" y="1559521"/>
                  </a:lnTo>
                  <a:lnTo>
                    <a:pt x="1134592" y="1546821"/>
                  </a:lnTo>
                  <a:lnTo>
                    <a:pt x="1136726" y="1546821"/>
                  </a:lnTo>
                  <a:lnTo>
                    <a:pt x="1139037" y="1534121"/>
                  </a:lnTo>
                  <a:lnTo>
                    <a:pt x="1146175" y="1534121"/>
                  </a:lnTo>
                  <a:lnTo>
                    <a:pt x="1151521" y="1521421"/>
                  </a:lnTo>
                  <a:lnTo>
                    <a:pt x="1152296" y="1521421"/>
                  </a:lnTo>
                  <a:lnTo>
                    <a:pt x="1150327" y="1524393"/>
                  </a:lnTo>
                  <a:lnTo>
                    <a:pt x="1151851" y="1522310"/>
                  </a:lnTo>
                  <a:lnTo>
                    <a:pt x="1152410" y="1521421"/>
                  </a:lnTo>
                  <a:lnTo>
                    <a:pt x="1159649" y="1521421"/>
                  </a:lnTo>
                  <a:lnTo>
                    <a:pt x="1162354" y="1508721"/>
                  </a:lnTo>
                  <a:lnTo>
                    <a:pt x="1162824" y="1508721"/>
                  </a:lnTo>
                  <a:lnTo>
                    <a:pt x="1177378" y="1496021"/>
                  </a:lnTo>
                  <a:lnTo>
                    <a:pt x="1178547" y="1496021"/>
                  </a:lnTo>
                  <a:lnTo>
                    <a:pt x="1181747" y="1483321"/>
                  </a:lnTo>
                  <a:lnTo>
                    <a:pt x="1182217" y="1483321"/>
                  </a:lnTo>
                  <a:lnTo>
                    <a:pt x="1183398" y="1483321"/>
                  </a:lnTo>
                  <a:lnTo>
                    <a:pt x="1184046" y="1483321"/>
                  </a:lnTo>
                  <a:lnTo>
                    <a:pt x="1190701" y="1470621"/>
                  </a:lnTo>
                  <a:lnTo>
                    <a:pt x="1191920" y="1470621"/>
                  </a:lnTo>
                  <a:lnTo>
                    <a:pt x="1188923" y="1483321"/>
                  </a:lnTo>
                  <a:lnTo>
                    <a:pt x="1192047" y="1483321"/>
                  </a:lnTo>
                  <a:lnTo>
                    <a:pt x="1195463" y="1470621"/>
                  </a:lnTo>
                  <a:lnTo>
                    <a:pt x="1199959" y="1470621"/>
                  </a:lnTo>
                  <a:lnTo>
                    <a:pt x="1204874" y="1464729"/>
                  </a:lnTo>
                  <a:lnTo>
                    <a:pt x="1203807" y="1470621"/>
                  </a:lnTo>
                  <a:lnTo>
                    <a:pt x="1209179" y="1459560"/>
                  </a:lnTo>
                  <a:lnTo>
                    <a:pt x="1210551" y="1457921"/>
                  </a:lnTo>
                  <a:lnTo>
                    <a:pt x="1210919" y="1457921"/>
                  </a:lnTo>
                  <a:lnTo>
                    <a:pt x="1211580" y="1445221"/>
                  </a:lnTo>
                  <a:lnTo>
                    <a:pt x="1215999" y="1445221"/>
                  </a:lnTo>
                  <a:lnTo>
                    <a:pt x="1210919" y="1457921"/>
                  </a:lnTo>
                  <a:lnTo>
                    <a:pt x="1215250" y="1457921"/>
                  </a:lnTo>
                  <a:lnTo>
                    <a:pt x="1220762" y="1445221"/>
                  </a:lnTo>
                  <a:lnTo>
                    <a:pt x="1217739" y="1445221"/>
                  </a:lnTo>
                  <a:lnTo>
                    <a:pt x="1220698" y="1432521"/>
                  </a:lnTo>
                  <a:lnTo>
                    <a:pt x="1223289" y="1432521"/>
                  </a:lnTo>
                  <a:lnTo>
                    <a:pt x="1226985" y="1419821"/>
                  </a:lnTo>
                  <a:lnTo>
                    <a:pt x="1235290" y="1419821"/>
                  </a:lnTo>
                  <a:lnTo>
                    <a:pt x="1240155" y="1407121"/>
                  </a:lnTo>
                  <a:lnTo>
                    <a:pt x="1239812" y="1407121"/>
                  </a:lnTo>
                  <a:lnTo>
                    <a:pt x="1246632" y="1394421"/>
                  </a:lnTo>
                  <a:lnTo>
                    <a:pt x="1251153" y="1394421"/>
                  </a:lnTo>
                  <a:lnTo>
                    <a:pt x="1254074" y="1381721"/>
                  </a:lnTo>
                  <a:lnTo>
                    <a:pt x="1260043" y="1369021"/>
                  </a:lnTo>
                  <a:lnTo>
                    <a:pt x="1264894" y="1356321"/>
                  </a:lnTo>
                  <a:lnTo>
                    <a:pt x="1269365" y="1356321"/>
                  </a:lnTo>
                  <a:lnTo>
                    <a:pt x="1274229" y="1343621"/>
                  </a:lnTo>
                  <a:lnTo>
                    <a:pt x="1277251" y="1330921"/>
                  </a:lnTo>
                  <a:lnTo>
                    <a:pt x="1277696" y="1343621"/>
                  </a:lnTo>
                  <a:lnTo>
                    <a:pt x="1278432" y="1343621"/>
                  </a:lnTo>
                  <a:lnTo>
                    <a:pt x="1280350" y="1330921"/>
                  </a:lnTo>
                  <a:lnTo>
                    <a:pt x="1283157" y="1330921"/>
                  </a:lnTo>
                  <a:lnTo>
                    <a:pt x="1282496" y="1318221"/>
                  </a:lnTo>
                  <a:lnTo>
                    <a:pt x="1284414" y="1318221"/>
                  </a:lnTo>
                  <a:lnTo>
                    <a:pt x="1286078" y="1305521"/>
                  </a:lnTo>
                  <a:lnTo>
                    <a:pt x="1292402" y="1305521"/>
                  </a:lnTo>
                  <a:lnTo>
                    <a:pt x="1299641" y="1292821"/>
                  </a:lnTo>
                  <a:lnTo>
                    <a:pt x="1304061" y="1280121"/>
                  </a:lnTo>
                  <a:lnTo>
                    <a:pt x="1306791" y="1267421"/>
                  </a:lnTo>
                  <a:lnTo>
                    <a:pt x="1305483" y="1280121"/>
                  </a:lnTo>
                  <a:lnTo>
                    <a:pt x="1307414" y="1280121"/>
                  </a:lnTo>
                  <a:lnTo>
                    <a:pt x="1311135" y="1267421"/>
                  </a:lnTo>
                  <a:lnTo>
                    <a:pt x="1313268" y="1254721"/>
                  </a:lnTo>
                  <a:lnTo>
                    <a:pt x="1314894" y="1254721"/>
                  </a:lnTo>
                  <a:lnTo>
                    <a:pt x="1317028" y="1242021"/>
                  </a:lnTo>
                  <a:lnTo>
                    <a:pt x="1320126" y="1242021"/>
                  </a:lnTo>
                  <a:lnTo>
                    <a:pt x="1322997" y="1229321"/>
                  </a:lnTo>
                  <a:lnTo>
                    <a:pt x="1320825" y="1229321"/>
                  </a:lnTo>
                  <a:lnTo>
                    <a:pt x="1321409" y="1216621"/>
                  </a:lnTo>
                  <a:lnTo>
                    <a:pt x="1316012" y="1216621"/>
                  </a:lnTo>
                  <a:lnTo>
                    <a:pt x="1321574" y="1203921"/>
                  </a:lnTo>
                  <a:lnTo>
                    <a:pt x="1323111" y="1191221"/>
                  </a:lnTo>
                  <a:lnTo>
                    <a:pt x="1323505" y="1200188"/>
                  </a:lnTo>
                  <a:lnTo>
                    <a:pt x="1322819" y="1204734"/>
                  </a:lnTo>
                  <a:lnTo>
                    <a:pt x="1323670" y="1203794"/>
                  </a:lnTo>
                  <a:lnTo>
                    <a:pt x="1323682" y="1203921"/>
                  </a:lnTo>
                  <a:lnTo>
                    <a:pt x="1324457" y="1203921"/>
                  </a:lnTo>
                  <a:lnTo>
                    <a:pt x="1324864" y="1216621"/>
                  </a:lnTo>
                  <a:lnTo>
                    <a:pt x="1329740" y="1216621"/>
                  </a:lnTo>
                  <a:lnTo>
                    <a:pt x="1325714" y="1223111"/>
                  </a:lnTo>
                  <a:lnTo>
                    <a:pt x="1327162" y="1221193"/>
                  </a:lnTo>
                  <a:lnTo>
                    <a:pt x="1328966" y="1218311"/>
                  </a:lnTo>
                  <a:lnTo>
                    <a:pt x="1329905" y="1216621"/>
                  </a:lnTo>
                  <a:lnTo>
                    <a:pt x="1331315" y="1216621"/>
                  </a:lnTo>
                  <a:lnTo>
                    <a:pt x="1331620" y="1203921"/>
                  </a:lnTo>
                  <a:lnTo>
                    <a:pt x="1333639" y="1203921"/>
                  </a:lnTo>
                  <a:lnTo>
                    <a:pt x="1334579" y="1191221"/>
                  </a:lnTo>
                  <a:lnTo>
                    <a:pt x="1336357" y="1191221"/>
                  </a:lnTo>
                  <a:lnTo>
                    <a:pt x="1333639" y="1203921"/>
                  </a:lnTo>
                  <a:lnTo>
                    <a:pt x="1336344" y="1203921"/>
                  </a:lnTo>
                  <a:lnTo>
                    <a:pt x="1348079" y="1178521"/>
                  </a:lnTo>
                  <a:lnTo>
                    <a:pt x="1348803" y="1178521"/>
                  </a:lnTo>
                  <a:lnTo>
                    <a:pt x="1349248" y="1165821"/>
                  </a:lnTo>
                  <a:lnTo>
                    <a:pt x="1349603" y="1153121"/>
                  </a:lnTo>
                  <a:lnTo>
                    <a:pt x="1350035" y="1153121"/>
                  </a:lnTo>
                  <a:lnTo>
                    <a:pt x="1350746" y="1140421"/>
                  </a:lnTo>
                  <a:lnTo>
                    <a:pt x="1351864" y="1140421"/>
                  </a:lnTo>
                  <a:lnTo>
                    <a:pt x="1353400" y="1127721"/>
                  </a:lnTo>
                  <a:lnTo>
                    <a:pt x="1355394" y="1115021"/>
                  </a:lnTo>
                  <a:lnTo>
                    <a:pt x="1356575" y="1127721"/>
                  </a:lnTo>
                  <a:lnTo>
                    <a:pt x="1360182" y="1115021"/>
                  </a:lnTo>
                  <a:lnTo>
                    <a:pt x="1363853" y="1115021"/>
                  </a:lnTo>
                  <a:lnTo>
                    <a:pt x="1360449" y="1127721"/>
                  </a:lnTo>
                  <a:lnTo>
                    <a:pt x="1358417" y="1140421"/>
                  </a:lnTo>
                  <a:lnTo>
                    <a:pt x="1356474" y="1140421"/>
                  </a:lnTo>
                  <a:lnTo>
                    <a:pt x="1353312" y="1153121"/>
                  </a:lnTo>
                  <a:lnTo>
                    <a:pt x="1357452" y="1153121"/>
                  </a:lnTo>
                  <a:lnTo>
                    <a:pt x="1358646" y="1140421"/>
                  </a:lnTo>
                  <a:lnTo>
                    <a:pt x="1359890" y="1140421"/>
                  </a:lnTo>
                  <a:lnTo>
                    <a:pt x="1361071" y="1127721"/>
                  </a:lnTo>
                  <a:lnTo>
                    <a:pt x="1365021" y="1127721"/>
                  </a:lnTo>
                  <a:lnTo>
                    <a:pt x="1366012" y="1115021"/>
                  </a:lnTo>
                  <a:lnTo>
                    <a:pt x="1366291" y="1115021"/>
                  </a:lnTo>
                  <a:lnTo>
                    <a:pt x="1367345" y="1102321"/>
                  </a:lnTo>
                  <a:lnTo>
                    <a:pt x="1369961" y="1089621"/>
                  </a:lnTo>
                  <a:lnTo>
                    <a:pt x="1371650" y="1076921"/>
                  </a:lnTo>
                  <a:lnTo>
                    <a:pt x="1373720" y="1076921"/>
                  </a:lnTo>
                  <a:lnTo>
                    <a:pt x="1376514" y="1064221"/>
                  </a:lnTo>
                  <a:lnTo>
                    <a:pt x="1376730" y="1064221"/>
                  </a:lnTo>
                  <a:lnTo>
                    <a:pt x="1378877" y="1051521"/>
                  </a:lnTo>
                  <a:lnTo>
                    <a:pt x="1381798" y="1051521"/>
                  </a:lnTo>
                  <a:lnTo>
                    <a:pt x="1383995" y="1038821"/>
                  </a:lnTo>
                  <a:lnTo>
                    <a:pt x="1386268" y="1026121"/>
                  </a:lnTo>
                  <a:lnTo>
                    <a:pt x="1388452" y="1026121"/>
                  </a:lnTo>
                  <a:lnTo>
                    <a:pt x="1390383" y="1013421"/>
                  </a:lnTo>
                  <a:lnTo>
                    <a:pt x="1391615" y="1000721"/>
                  </a:lnTo>
                  <a:lnTo>
                    <a:pt x="1392161" y="988021"/>
                  </a:lnTo>
                  <a:lnTo>
                    <a:pt x="1391881" y="988021"/>
                  </a:lnTo>
                  <a:lnTo>
                    <a:pt x="1390650" y="975321"/>
                  </a:lnTo>
                  <a:lnTo>
                    <a:pt x="1391386" y="975321"/>
                  </a:lnTo>
                  <a:lnTo>
                    <a:pt x="1396542" y="988021"/>
                  </a:lnTo>
                  <a:lnTo>
                    <a:pt x="1397368" y="988021"/>
                  </a:lnTo>
                  <a:lnTo>
                    <a:pt x="1394675" y="975321"/>
                  </a:lnTo>
                  <a:lnTo>
                    <a:pt x="1391945" y="962621"/>
                  </a:lnTo>
                  <a:lnTo>
                    <a:pt x="1389087" y="949921"/>
                  </a:lnTo>
                  <a:lnTo>
                    <a:pt x="1386065" y="937221"/>
                  </a:lnTo>
                  <a:lnTo>
                    <a:pt x="1390434" y="949921"/>
                  </a:lnTo>
                  <a:lnTo>
                    <a:pt x="1396060" y="937221"/>
                  </a:lnTo>
                  <a:lnTo>
                    <a:pt x="1400733" y="949515"/>
                  </a:lnTo>
                  <a:lnTo>
                    <a:pt x="1393939" y="953135"/>
                  </a:lnTo>
                  <a:lnTo>
                    <a:pt x="1401902" y="966622"/>
                  </a:lnTo>
                  <a:lnTo>
                    <a:pt x="1399908" y="958418"/>
                  </a:lnTo>
                  <a:lnTo>
                    <a:pt x="1401140" y="954176"/>
                  </a:lnTo>
                  <a:lnTo>
                    <a:pt x="1402283" y="949921"/>
                  </a:lnTo>
                  <a:lnTo>
                    <a:pt x="1404327" y="949921"/>
                  </a:lnTo>
                  <a:lnTo>
                    <a:pt x="1406067" y="937221"/>
                  </a:lnTo>
                  <a:lnTo>
                    <a:pt x="1398447" y="937221"/>
                  </a:lnTo>
                  <a:lnTo>
                    <a:pt x="1402194" y="924521"/>
                  </a:lnTo>
                  <a:lnTo>
                    <a:pt x="1404061" y="924521"/>
                  </a:lnTo>
                  <a:lnTo>
                    <a:pt x="1405826" y="911821"/>
                  </a:lnTo>
                  <a:lnTo>
                    <a:pt x="1401152" y="911821"/>
                  </a:lnTo>
                  <a:lnTo>
                    <a:pt x="1402397" y="899121"/>
                  </a:lnTo>
                  <a:lnTo>
                    <a:pt x="1409979" y="899121"/>
                  </a:lnTo>
                  <a:lnTo>
                    <a:pt x="1407706" y="886421"/>
                  </a:lnTo>
                  <a:lnTo>
                    <a:pt x="1411338" y="886421"/>
                  </a:lnTo>
                  <a:lnTo>
                    <a:pt x="1413916" y="873721"/>
                  </a:lnTo>
                  <a:lnTo>
                    <a:pt x="1414411" y="873721"/>
                  </a:lnTo>
                  <a:lnTo>
                    <a:pt x="1415440" y="861021"/>
                  </a:lnTo>
                  <a:lnTo>
                    <a:pt x="1415796" y="848321"/>
                  </a:lnTo>
                  <a:lnTo>
                    <a:pt x="1413332" y="861021"/>
                  </a:lnTo>
                  <a:lnTo>
                    <a:pt x="1413497" y="848321"/>
                  </a:lnTo>
                  <a:lnTo>
                    <a:pt x="1410944" y="835621"/>
                  </a:lnTo>
                  <a:lnTo>
                    <a:pt x="1408201" y="822921"/>
                  </a:lnTo>
                  <a:lnTo>
                    <a:pt x="1407820" y="810221"/>
                  </a:lnTo>
                  <a:lnTo>
                    <a:pt x="1409115" y="810221"/>
                  </a:lnTo>
                  <a:lnTo>
                    <a:pt x="1416443" y="822921"/>
                  </a:lnTo>
                  <a:lnTo>
                    <a:pt x="1418056" y="810221"/>
                  </a:lnTo>
                  <a:lnTo>
                    <a:pt x="1414094" y="797521"/>
                  </a:lnTo>
                  <a:lnTo>
                    <a:pt x="1408569" y="784821"/>
                  </a:lnTo>
                  <a:lnTo>
                    <a:pt x="1403311" y="772121"/>
                  </a:lnTo>
                  <a:lnTo>
                    <a:pt x="1400136" y="759421"/>
                  </a:lnTo>
                  <a:lnTo>
                    <a:pt x="1402334" y="759421"/>
                  </a:lnTo>
                  <a:lnTo>
                    <a:pt x="1400390" y="746721"/>
                  </a:lnTo>
                  <a:lnTo>
                    <a:pt x="1405166" y="746721"/>
                  </a:lnTo>
                  <a:lnTo>
                    <a:pt x="1407972" y="759421"/>
                  </a:lnTo>
                  <a:lnTo>
                    <a:pt x="1410881" y="772121"/>
                  </a:lnTo>
                  <a:lnTo>
                    <a:pt x="1413548" y="772121"/>
                  </a:lnTo>
                  <a:lnTo>
                    <a:pt x="1415973" y="784821"/>
                  </a:lnTo>
                  <a:lnTo>
                    <a:pt x="1418031" y="784821"/>
                  </a:lnTo>
                  <a:lnTo>
                    <a:pt x="1419656" y="797521"/>
                  </a:lnTo>
                  <a:lnTo>
                    <a:pt x="1420990" y="797521"/>
                  </a:lnTo>
                  <a:lnTo>
                    <a:pt x="1421853" y="784821"/>
                  </a:lnTo>
                  <a:lnTo>
                    <a:pt x="1422882" y="784821"/>
                  </a:lnTo>
                  <a:lnTo>
                    <a:pt x="1425117" y="772121"/>
                  </a:lnTo>
                  <a:lnTo>
                    <a:pt x="1425409" y="784821"/>
                  </a:lnTo>
                  <a:lnTo>
                    <a:pt x="1425282" y="797521"/>
                  </a:lnTo>
                  <a:lnTo>
                    <a:pt x="1426845" y="772121"/>
                  </a:lnTo>
                  <a:lnTo>
                    <a:pt x="1427556" y="772121"/>
                  </a:lnTo>
                  <a:lnTo>
                    <a:pt x="1428102" y="759421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017393" y="7216140"/>
              <a:ext cx="1450340" cy="1367790"/>
            </a:xfrm>
            <a:custGeom>
              <a:avLst/>
              <a:gdLst/>
              <a:ahLst/>
              <a:cxnLst/>
              <a:rect l="l" t="t" r="r" b="b"/>
              <a:pathLst>
                <a:path w="1450339" h="1367790">
                  <a:moveTo>
                    <a:pt x="59309" y="1311402"/>
                  </a:moveTo>
                  <a:lnTo>
                    <a:pt x="58610" y="1307960"/>
                  </a:lnTo>
                  <a:lnTo>
                    <a:pt x="56921" y="1306855"/>
                  </a:lnTo>
                  <a:lnTo>
                    <a:pt x="18999" y="1314526"/>
                  </a:lnTo>
                  <a:lnTo>
                    <a:pt x="18516" y="1311122"/>
                  </a:lnTo>
                  <a:lnTo>
                    <a:pt x="11582" y="1312379"/>
                  </a:lnTo>
                  <a:lnTo>
                    <a:pt x="13741" y="1313053"/>
                  </a:lnTo>
                  <a:lnTo>
                    <a:pt x="17932" y="1314323"/>
                  </a:lnTo>
                  <a:lnTo>
                    <a:pt x="18224" y="1314691"/>
                  </a:lnTo>
                  <a:lnTo>
                    <a:pt x="1663" y="1318031"/>
                  </a:lnTo>
                  <a:lnTo>
                    <a:pt x="787" y="1318780"/>
                  </a:lnTo>
                  <a:lnTo>
                    <a:pt x="0" y="1320800"/>
                  </a:lnTo>
                  <a:lnTo>
                    <a:pt x="152" y="1321943"/>
                  </a:lnTo>
                  <a:lnTo>
                    <a:pt x="32994" y="1366405"/>
                  </a:lnTo>
                  <a:lnTo>
                    <a:pt x="33489" y="1366774"/>
                  </a:lnTo>
                  <a:lnTo>
                    <a:pt x="35013" y="1367358"/>
                  </a:lnTo>
                  <a:lnTo>
                    <a:pt x="36156" y="1367231"/>
                  </a:lnTo>
                  <a:lnTo>
                    <a:pt x="37058" y="1366570"/>
                  </a:lnTo>
                  <a:lnTo>
                    <a:pt x="38468" y="1365529"/>
                  </a:lnTo>
                  <a:lnTo>
                    <a:pt x="38773" y="1363535"/>
                  </a:lnTo>
                  <a:lnTo>
                    <a:pt x="8864" y="1323060"/>
                  </a:lnTo>
                  <a:lnTo>
                    <a:pt x="35483" y="1317675"/>
                  </a:lnTo>
                  <a:lnTo>
                    <a:pt x="38798" y="1318094"/>
                  </a:lnTo>
                  <a:lnTo>
                    <a:pt x="37312" y="1317307"/>
                  </a:lnTo>
                  <a:lnTo>
                    <a:pt x="58191" y="1313078"/>
                  </a:lnTo>
                  <a:lnTo>
                    <a:pt x="59309" y="1311402"/>
                  </a:lnTo>
                  <a:close/>
                </a:path>
                <a:path w="1450339" h="1367790">
                  <a:moveTo>
                    <a:pt x="1101725" y="1203096"/>
                  </a:moveTo>
                  <a:lnTo>
                    <a:pt x="1101344" y="1203540"/>
                  </a:lnTo>
                  <a:lnTo>
                    <a:pt x="1093406" y="1203909"/>
                  </a:lnTo>
                  <a:lnTo>
                    <a:pt x="1097483" y="1206461"/>
                  </a:lnTo>
                  <a:lnTo>
                    <a:pt x="1101407" y="1203579"/>
                  </a:lnTo>
                  <a:lnTo>
                    <a:pt x="1101725" y="1203096"/>
                  </a:lnTo>
                  <a:close/>
                </a:path>
                <a:path w="1450339" h="1367790">
                  <a:moveTo>
                    <a:pt x="1108252" y="1195501"/>
                  </a:moveTo>
                  <a:lnTo>
                    <a:pt x="1104620" y="1198714"/>
                  </a:lnTo>
                  <a:lnTo>
                    <a:pt x="1101725" y="1203096"/>
                  </a:lnTo>
                  <a:lnTo>
                    <a:pt x="1108252" y="1195501"/>
                  </a:lnTo>
                  <a:close/>
                </a:path>
                <a:path w="1450339" h="1367790">
                  <a:moveTo>
                    <a:pt x="1177391" y="1116342"/>
                  </a:moveTo>
                  <a:lnTo>
                    <a:pt x="1171600" y="1117320"/>
                  </a:lnTo>
                  <a:lnTo>
                    <a:pt x="1175740" y="1118108"/>
                  </a:lnTo>
                  <a:lnTo>
                    <a:pt x="1177391" y="1116342"/>
                  </a:lnTo>
                  <a:close/>
                </a:path>
                <a:path w="1450339" h="1367790">
                  <a:moveTo>
                    <a:pt x="1261605" y="1007541"/>
                  </a:moveTo>
                  <a:lnTo>
                    <a:pt x="1261198" y="1006348"/>
                  </a:lnTo>
                  <a:lnTo>
                    <a:pt x="1259420" y="1007097"/>
                  </a:lnTo>
                  <a:lnTo>
                    <a:pt x="1258049" y="1009091"/>
                  </a:lnTo>
                  <a:lnTo>
                    <a:pt x="1255293" y="1013053"/>
                  </a:lnTo>
                  <a:lnTo>
                    <a:pt x="1261605" y="1007541"/>
                  </a:lnTo>
                  <a:close/>
                </a:path>
                <a:path w="1450339" h="1367790">
                  <a:moveTo>
                    <a:pt x="1416304" y="5778"/>
                  </a:moveTo>
                  <a:lnTo>
                    <a:pt x="1413268" y="0"/>
                  </a:lnTo>
                  <a:lnTo>
                    <a:pt x="1413522" y="3657"/>
                  </a:lnTo>
                  <a:lnTo>
                    <a:pt x="1412887" y="4051"/>
                  </a:lnTo>
                  <a:lnTo>
                    <a:pt x="1412367" y="6261"/>
                  </a:lnTo>
                  <a:lnTo>
                    <a:pt x="1416304" y="5778"/>
                  </a:lnTo>
                  <a:close/>
                </a:path>
                <a:path w="1450339" h="1367790">
                  <a:moveTo>
                    <a:pt x="1426768" y="46685"/>
                  </a:moveTo>
                  <a:lnTo>
                    <a:pt x="1425587" y="39801"/>
                  </a:lnTo>
                  <a:lnTo>
                    <a:pt x="1424279" y="37325"/>
                  </a:lnTo>
                  <a:lnTo>
                    <a:pt x="1422831" y="33870"/>
                  </a:lnTo>
                  <a:lnTo>
                    <a:pt x="1421930" y="32918"/>
                  </a:lnTo>
                  <a:lnTo>
                    <a:pt x="1422260" y="37947"/>
                  </a:lnTo>
                  <a:lnTo>
                    <a:pt x="1423835" y="41033"/>
                  </a:lnTo>
                  <a:lnTo>
                    <a:pt x="1425765" y="45516"/>
                  </a:lnTo>
                  <a:lnTo>
                    <a:pt x="1426768" y="46685"/>
                  </a:lnTo>
                  <a:close/>
                </a:path>
                <a:path w="1450339" h="1367790">
                  <a:moveTo>
                    <a:pt x="1439011" y="238074"/>
                  </a:moveTo>
                  <a:lnTo>
                    <a:pt x="1438821" y="234696"/>
                  </a:lnTo>
                  <a:lnTo>
                    <a:pt x="1432394" y="235394"/>
                  </a:lnTo>
                  <a:lnTo>
                    <a:pt x="1439011" y="238074"/>
                  </a:lnTo>
                  <a:close/>
                </a:path>
                <a:path w="1450339" h="1367790">
                  <a:moveTo>
                    <a:pt x="1445501" y="405345"/>
                  </a:moveTo>
                  <a:lnTo>
                    <a:pt x="1445374" y="403796"/>
                  </a:lnTo>
                  <a:lnTo>
                    <a:pt x="1445221" y="402158"/>
                  </a:lnTo>
                  <a:lnTo>
                    <a:pt x="1444955" y="400392"/>
                  </a:lnTo>
                  <a:lnTo>
                    <a:pt x="1445107" y="403186"/>
                  </a:lnTo>
                  <a:lnTo>
                    <a:pt x="1445298" y="404520"/>
                  </a:lnTo>
                  <a:lnTo>
                    <a:pt x="1445501" y="405345"/>
                  </a:lnTo>
                  <a:close/>
                </a:path>
                <a:path w="1450339" h="1367790">
                  <a:moveTo>
                    <a:pt x="1450251" y="408432"/>
                  </a:moveTo>
                  <a:lnTo>
                    <a:pt x="1449209" y="406222"/>
                  </a:lnTo>
                  <a:lnTo>
                    <a:pt x="1448219" y="404304"/>
                  </a:lnTo>
                  <a:lnTo>
                    <a:pt x="1449057" y="397687"/>
                  </a:lnTo>
                  <a:lnTo>
                    <a:pt x="1447863" y="393865"/>
                  </a:lnTo>
                  <a:lnTo>
                    <a:pt x="1446491" y="409270"/>
                  </a:lnTo>
                  <a:lnTo>
                    <a:pt x="1445501" y="405358"/>
                  </a:lnTo>
                  <a:lnTo>
                    <a:pt x="1446250" y="415023"/>
                  </a:lnTo>
                  <a:lnTo>
                    <a:pt x="1444891" y="419963"/>
                  </a:lnTo>
                  <a:lnTo>
                    <a:pt x="1449527" y="415937"/>
                  </a:lnTo>
                  <a:lnTo>
                    <a:pt x="1450251" y="408432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 rot="17340000">
            <a:off x="3572986" y="1806822"/>
            <a:ext cx="17423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60" dirty="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6" name="object 116"/>
          <p:cNvSpPr txBox="1"/>
          <p:nvPr/>
        </p:nvSpPr>
        <p:spPr>
          <a:xfrm rot="17160000">
            <a:off x="3598634" y="1751851"/>
            <a:ext cx="1562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8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7" name="object 117"/>
          <p:cNvSpPr txBox="1"/>
          <p:nvPr/>
        </p:nvSpPr>
        <p:spPr>
          <a:xfrm rot="16980000">
            <a:off x="3598981" y="1680940"/>
            <a:ext cx="1905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8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8" name="object 118"/>
          <p:cNvSpPr txBox="1"/>
          <p:nvPr/>
        </p:nvSpPr>
        <p:spPr>
          <a:xfrm rot="16680000">
            <a:off x="3623829" y="1582429"/>
            <a:ext cx="17579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8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9" name="object 119"/>
          <p:cNvSpPr txBox="1"/>
          <p:nvPr/>
        </p:nvSpPr>
        <p:spPr>
          <a:xfrm rot="16560000">
            <a:off x="3640494" y="1522526"/>
            <a:ext cx="1563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8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 rot="16320000">
            <a:off x="3624556" y="1442313"/>
            <a:ext cx="198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3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1" name="object 121"/>
          <p:cNvSpPr txBox="1"/>
          <p:nvPr/>
        </p:nvSpPr>
        <p:spPr>
          <a:xfrm rot="16080000">
            <a:off x="3635040" y="1334257"/>
            <a:ext cx="1764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1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 rot="240000">
            <a:off x="6187722" y="7769993"/>
            <a:ext cx="18039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60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312992" y="7737572"/>
            <a:ext cx="108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9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4" name="object 124"/>
          <p:cNvSpPr txBox="1"/>
          <p:nvPr/>
        </p:nvSpPr>
        <p:spPr>
          <a:xfrm rot="21360000">
            <a:off x="6360838" y="7769996"/>
            <a:ext cx="170388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29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5" name="object 125"/>
          <p:cNvSpPr txBox="1"/>
          <p:nvPr/>
        </p:nvSpPr>
        <p:spPr>
          <a:xfrm rot="21000000">
            <a:off x="6444099" y="7757414"/>
            <a:ext cx="19164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6" name="object 126"/>
          <p:cNvSpPr txBox="1"/>
          <p:nvPr/>
        </p:nvSpPr>
        <p:spPr>
          <a:xfrm rot="20580000">
            <a:off x="6555051" y="7730928"/>
            <a:ext cx="18530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14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 rot="20220000">
            <a:off x="6650943" y="7697393"/>
            <a:ext cx="17611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14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8" name="object 128"/>
          <p:cNvSpPr txBox="1"/>
          <p:nvPr/>
        </p:nvSpPr>
        <p:spPr>
          <a:xfrm rot="19740000">
            <a:off x="6771442" y="7630549"/>
            <a:ext cx="19242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9" name="object 129"/>
          <p:cNvSpPr txBox="1"/>
          <p:nvPr/>
        </p:nvSpPr>
        <p:spPr>
          <a:xfrm rot="19320000">
            <a:off x="6866058" y="7566690"/>
            <a:ext cx="18602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434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 rot="19020000">
            <a:off x="6945039" y="7502940"/>
            <a:ext cx="17611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8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1" name="object 131"/>
          <p:cNvSpPr txBox="1"/>
          <p:nvPr/>
        </p:nvSpPr>
        <p:spPr>
          <a:xfrm rot="18780000">
            <a:off x="7005775" y="7442023"/>
            <a:ext cx="17423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29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2" name="object 132"/>
          <p:cNvSpPr txBox="1"/>
          <p:nvPr/>
        </p:nvSpPr>
        <p:spPr>
          <a:xfrm rot="18420000">
            <a:off x="7060020" y="7352288"/>
            <a:ext cx="21373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6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3" name="object 133"/>
          <p:cNvSpPr txBox="1"/>
          <p:nvPr/>
        </p:nvSpPr>
        <p:spPr>
          <a:xfrm rot="18000000">
            <a:off x="7141947" y="7227185"/>
            <a:ext cx="21329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6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4" name="object 134"/>
          <p:cNvSpPr txBox="1"/>
          <p:nvPr/>
        </p:nvSpPr>
        <p:spPr>
          <a:xfrm rot="17700000">
            <a:off x="7212103" y="7108961"/>
            <a:ext cx="1928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 rot="17340000">
            <a:off x="7253640" y="6995481"/>
            <a:ext cx="19878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3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 rot="17100000">
            <a:off x="7295636" y="6892239"/>
            <a:ext cx="17643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8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7" name="object 137"/>
          <p:cNvSpPr txBox="1"/>
          <p:nvPr/>
        </p:nvSpPr>
        <p:spPr>
          <a:xfrm rot="16860000">
            <a:off x="7309364" y="6793057"/>
            <a:ext cx="19242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8" name="object 138"/>
          <p:cNvSpPr txBox="1"/>
          <p:nvPr/>
        </p:nvSpPr>
        <p:spPr>
          <a:xfrm rot="19020000">
            <a:off x="2984421" y="9250832"/>
            <a:ext cx="19319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Q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9" name="object 139"/>
          <p:cNvSpPr txBox="1"/>
          <p:nvPr/>
        </p:nvSpPr>
        <p:spPr>
          <a:xfrm rot="18780000">
            <a:off x="3066437" y="9171465"/>
            <a:ext cx="18530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0" name="object 140"/>
          <p:cNvSpPr txBox="1"/>
          <p:nvPr/>
        </p:nvSpPr>
        <p:spPr>
          <a:xfrm rot="18660000">
            <a:off x="3126299" y="9120196"/>
            <a:ext cx="1563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8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1" name="object 141"/>
          <p:cNvSpPr txBox="1"/>
          <p:nvPr/>
        </p:nvSpPr>
        <p:spPr>
          <a:xfrm rot="18480000">
            <a:off x="3155300" y="9057558"/>
            <a:ext cx="1991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13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2" name="object 142"/>
          <p:cNvSpPr txBox="1"/>
          <p:nvPr/>
        </p:nvSpPr>
        <p:spPr>
          <a:xfrm rot="18240000">
            <a:off x="3229691" y="8970222"/>
            <a:ext cx="17579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8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3" name="object 143"/>
          <p:cNvSpPr txBox="1"/>
          <p:nvPr/>
        </p:nvSpPr>
        <p:spPr>
          <a:xfrm rot="18060000">
            <a:off x="3276242" y="8888260"/>
            <a:ext cx="186027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4" name="object 144"/>
          <p:cNvSpPr txBox="1"/>
          <p:nvPr/>
        </p:nvSpPr>
        <p:spPr>
          <a:xfrm rot="17880000">
            <a:off x="3327599" y="8806043"/>
            <a:ext cx="174236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290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5" name="object 145"/>
          <p:cNvSpPr txBox="1"/>
          <p:nvPr/>
        </p:nvSpPr>
        <p:spPr>
          <a:xfrm rot="17700000">
            <a:off x="3361714" y="8717937"/>
            <a:ext cx="190881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8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4630368" y="4795880"/>
            <a:ext cx="2513330" cy="3117850"/>
            <a:chOff x="4630368" y="4795880"/>
            <a:chExt cx="2513330" cy="3117850"/>
          </a:xfrm>
        </p:grpSpPr>
        <p:pic>
          <p:nvPicPr>
            <p:cNvPr id="147" name="object 1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9130" y="5957544"/>
              <a:ext cx="1654454" cy="1654467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630356" y="4816411"/>
              <a:ext cx="1765935" cy="1317625"/>
            </a:xfrm>
            <a:custGeom>
              <a:avLst/>
              <a:gdLst/>
              <a:ahLst/>
              <a:cxnLst/>
              <a:rect l="l" t="t" r="r" b="b"/>
              <a:pathLst>
                <a:path w="1765935" h="1317625">
                  <a:moveTo>
                    <a:pt x="8953" y="215011"/>
                  </a:moveTo>
                  <a:lnTo>
                    <a:pt x="8572" y="214922"/>
                  </a:lnTo>
                  <a:lnTo>
                    <a:pt x="8623" y="215569"/>
                  </a:lnTo>
                  <a:lnTo>
                    <a:pt x="8839" y="216484"/>
                  </a:lnTo>
                  <a:lnTo>
                    <a:pt x="8953" y="215011"/>
                  </a:lnTo>
                  <a:close/>
                </a:path>
                <a:path w="1765935" h="1317625">
                  <a:moveTo>
                    <a:pt x="13360" y="254000"/>
                  </a:moveTo>
                  <a:lnTo>
                    <a:pt x="12954" y="247904"/>
                  </a:lnTo>
                  <a:lnTo>
                    <a:pt x="13042" y="254000"/>
                  </a:lnTo>
                  <a:lnTo>
                    <a:pt x="13360" y="254000"/>
                  </a:lnTo>
                  <a:close/>
                </a:path>
                <a:path w="1765935" h="1317625">
                  <a:moveTo>
                    <a:pt x="23114" y="37757"/>
                  </a:moveTo>
                  <a:lnTo>
                    <a:pt x="23075" y="35509"/>
                  </a:lnTo>
                  <a:lnTo>
                    <a:pt x="22796" y="31661"/>
                  </a:lnTo>
                  <a:lnTo>
                    <a:pt x="22961" y="39090"/>
                  </a:lnTo>
                  <a:lnTo>
                    <a:pt x="23114" y="37757"/>
                  </a:lnTo>
                  <a:close/>
                </a:path>
                <a:path w="1765935" h="1317625">
                  <a:moveTo>
                    <a:pt x="104825" y="546100"/>
                  </a:moveTo>
                  <a:lnTo>
                    <a:pt x="103924" y="543991"/>
                  </a:lnTo>
                  <a:lnTo>
                    <a:pt x="104482" y="546100"/>
                  </a:lnTo>
                  <a:lnTo>
                    <a:pt x="104825" y="546100"/>
                  </a:lnTo>
                  <a:close/>
                </a:path>
                <a:path w="1765935" h="1317625">
                  <a:moveTo>
                    <a:pt x="146939" y="635000"/>
                  </a:moveTo>
                  <a:lnTo>
                    <a:pt x="142125" y="626275"/>
                  </a:lnTo>
                  <a:lnTo>
                    <a:pt x="144564" y="635000"/>
                  </a:lnTo>
                  <a:lnTo>
                    <a:pt x="146939" y="635000"/>
                  </a:lnTo>
                  <a:close/>
                </a:path>
                <a:path w="1765935" h="1317625">
                  <a:moveTo>
                    <a:pt x="208572" y="736600"/>
                  </a:moveTo>
                  <a:lnTo>
                    <a:pt x="206768" y="729805"/>
                  </a:lnTo>
                  <a:lnTo>
                    <a:pt x="207479" y="736600"/>
                  </a:lnTo>
                  <a:lnTo>
                    <a:pt x="208572" y="736600"/>
                  </a:lnTo>
                  <a:close/>
                </a:path>
                <a:path w="1765935" h="1317625">
                  <a:moveTo>
                    <a:pt x="332689" y="889000"/>
                  </a:moveTo>
                  <a:lnTo>
                    <a:pt x="327037" y="876300"/>
                  </a:lnTo>
                  <a:lnTo>
                    <a:pt x="325031" y="876300"/>
                  </a:lnTo>
                  <a:lnTo>
                    <a:pt x="332689" y="889000"/>
                  </a:lnTo>
                  <a:close/>
                </a:path>
                <a:path w="1765935" h="1317625">
                  <a:moveTo>
                    <a:pt x="411861" y="906741"/>
                  </a:moveTo>
                  <a:lnTo>
                    <a:pt x="409511" y="905370"/>
                  </a:lnTo>
                  <a:lnTo>
                    <a:pt x="408292" y="905040"/>
                  </a:lnTo>
                  <a:lnTo>
                    <a:pt x="407936" y="905548"/>
                  </a:lnTo>
                  <a:lnTo>
                    <a:pt x="410324" y="906995"/>
                  </a:lnTo>
                  <a:lnTo>
                    <a:pt x="411835" y="907618"/>
                  </a:lnTo>
                  <a:lnTo>
                    <a:pt x="411861" y="906741"/>
                  </a:lnTo>
                  <a:close/>
                </a:path>
                <a:path w="1765935" h="1317625">
                  <a:moveTo>
                    <a:pt x="422148" y="965200"/>
                  </a:moveTo>
                  <a:lnTo>
                    <a:pt x="416420" y="952500"/>
                  </a:lnTo>
                  <a:lnTo>
                    <a:pt x="419049" y="965200"/>
                  </a:lnTo>
                  <a:lnTo>
                    <a:pt x="422148" y="965200"/>
                  </a:lnTo>
                  <a:close/>
                </a:path>
                <a:path w="1765935" h="1317625">
                  <a:moveTo>
                    <a:pt x="486156" y="968857"/>
                  </a:moveTo>
                  <a:lnTo>
                    <a:pt x="485140" y="965200"/>
                  </a:lnTo>
                  <a:lnTo>
                    <a:pt x="485279" y="967117"/>
                  </a:lnTo>
                  <a:lnTo>
                    <a:pt x="486156" y="968857"/>
                  </a:lnTo>
                  <a:close/>
                </a:path>
                <a:path w="1765935" h="1317625">
                  <a:moveTo>
                    <a:pt x="620395" y="1086586"/>
                  </a:moveTo>
                  <a:lnTo>
                    <a:pt x="613816" y="1080985"/>
                  </a:lnTo>
                  <a:lnTo>
                    <a:pt x="615188" y="1082433"/>
                  </a:lnTo>
                  <a:lnTo>
                    <a:pt x="617296" y="1084249"/>
                  </a:lnTo>
                  <a:lnTo>
                    <a:pt x="620395" y="1086586"/>
                  </a:lnTo>
                  <a:close/>
                </a:path>
                <a:path w="1765935" h="1317625">
                  <a:moveTo>
                    <a:pt x="621588" y="1085723"/>
                  </a:moveTo>
                  <a:lnTo>
                    <a:pt x="621093" y="1084859"/>
                  </a:lnTo>
                  <a:lnTo>
                    <a:pt x="621169" y="1084249"/>
                  </a:lnTo>
                  <a:lnTo>
                    <a:pt x="621284" y="1083652"/>
                  </a:lnTo>
                  <a:lnTo>
                    <a:pt x="619975" y="1083538"/>
                  </a:lnTo>
                  <a:lnTo>
                    <a:pt x="619658" y="1084033"/>
                  </a:lnTo>
                  <a:lnTo>
                    <a:pt x="621588" y="1085723"/>
                  </a:lnTo>
                  <a:close/>
                </a:path>
                <a:path w="1765935" h="1317625">
                  <a:moveTo>
                    <a:pt x="625703" y="1079500"/>
                  </a:moveTo>
                  <a:lnTo>
                    <a:pt x="622325" y="1066800"/>
                  </a:lnTo>
                  <a:lnTo>
                    <a:pt x="614603" y="1066800"/>
                  </a:lnTo>
                  <a:lnTo>
                    <a:pt x="604875" y="1054100"/>
                  </a:lnTo>
                  <a:lnTo>
                    <a:pt x="591464" y="1054100"/>
                  </a:lnTo>
                  <a:lnTo>
                    <a:pt x="580313" y="1041400"/>
                  </a:lnTo>
                  <a:lnTo>
                    <a:pt x="562152" y="1041400"/>
                  </a:lnTo>
                  <a:lnTo>
                    <a:pt x="553212" y="1028700"/>
                  </a:lnTo>
                  <a:lnTo>
                    <a:pt x="544461" y="1028700"/>
                  </a:lnTo>
                  <a:lnTo>
                    <a:pt x="540143" y="1016000"/>
                  </a:lnTo>
                  <a:lnTo>
                    <a:pt x="521436" y="1016000"/>
                  </a:lnTo>
                  <a:lnTo>
                    <a:pt x="515429" y="1003300"/>
                  </a:lnTo>
                  <a:lnTo>
                    <a:pt x="508228" y="1003300"/>
                  </a:lnTo>
                  <a:lnTo>
                    <a:pt x="499706" y="990600"/>
                  </a:lnTo>
                  <a:lnTo>
                    <a:pt x="493623" y="990600"/>
                  </a:lnTo>
                  <a:lnTo>
                    <a:pt x="489889" y="977900"/>
                  </a:lnTo>
                  <a:lnTo>
                    <a:pt x="490677" y="977900"/>
                  </a:lnTo>
                  <a:lnTo>
                    <a:pt x="486156" y="968857"/>
                  </a:lnTo>
                  <a:lnTo>
                    <a:pt x="488645" y="977900"/>
                  </a:lnTo>
                  <a:lnTo>
                    <a:pt x="486067" y="977900"/>
                  </a:lnTo>
                  <a:lnTo>
                    <a:pt x="485279" y="967117"/>
                  </a:lnTo>
                  <a:lnTo>
                    <a:pt x="484327" y="965200"/>
                  </a:lnTo>
                  <a:lnTo>
                    <a:pt x="472859" y="965200"/>
                  </a:lnTo>
                  <a:lnTo>
                    <a:pt x="471487" y="952500"/>
                  </a:lnTo>
                  <a:lnTo>
                    <a:pt x="450227" y="952500"/>
                  </a:lnTo>
                  <a:lnTo>
                    <a:pt x="442874" y="939800"/>
                  </a:lnTo>
                  <a:lnTo>
                    <a:pt x="435584" y="939800"/>
                  </a:lnTo>
                  <a:lnTo>
                    <a:pt x="429374" y="927100"/>
                  </a:lnTo>
                  <a:lnTo>
                    <a:pt x="422871" y="927100"/>
                  </a:lnTo>
                  <a:lnTo>
                    <a:pt x="415950" y="914400"/>
                  </a:lnTo>
                  <a:lnTo>
                    <a:pt x="407936" y="914400"/>
                  </a:lnTo>
                  <a:lnTo>
                    <a:pt x="401777" y="901700"/>
                  </a:lnTo>
                  <a:lnTo>
                    <a:pt x="381901" y="901700"/>
                  </a:lnTo>
                  <a:lnTo>
                    <a:pt x="377037" y="889000"/>
                  </a:lnTo>
                  <a:lnTo>
                    <a:pt x="364680" y="876300"/>
                  </a:lnTo>
                  <a:lnTo>
                    <a:pt x="353212" y="863600"/>
                  </a:lnTo>
                  <a:lnTo>
                    <a:pt x="351002" y="863600"/>
                  </a:lnTo>
                  <a:lnTo>
                    <a:pt x="333717" y="838200"/>
                  </a:lnTo>
                  <a:lnTo>
                    <a:pt x="328002" y="838200"/>
                  </a:lnTo>
                  <a:lnTo>
                    <a:pt x="322719" y="825500"/>
                  </a:lnTo>
                  <a:lnTo>
                    <a:pt x="315468" y="825500"/>
                  </a:lnTo>
                  <a:lnTo>
                    <a:pt x="307340" y="812800"/>
                  </a:lnTo>
                  <a:lnTo>
                    <a:pt x="301104" y="800100"/>
                  </a:lnTo>
                  <a:lnTo>
                    <a:pt x="294322" y="800100"/>
                  </a:lnTo>
                  <a:lnTo>
                    <a:pt x="284594" y="787400"/>
                  </a:lnTo>
                  <a:lnTo>
                    <a:pt x="283438" y="787400"/>
                  </a:lnTo>
                  <a:lnTo>
                    <a:pt x="278866" y="774700"/>
                  </a:lnTo>
                  <a:lnTo>
                    <a:pt x="273316" y="774700"/>
                  </a:lnTo>
                  <a:lnTo>
                    <a:pt x="269074" y="762000"/>
                  </a:lnTo>
                  <a:lnTo>
                    <a:pt x="264312" y="762000"/>
                  </a:lnTo>
                  <a:lnTo>
                    <a:pt x="259041" y="749300"/>
                  </a:lnTo>
                  <a:lnTo>
                    <a:pt x="255828" y="749300"/>
                  </a:lnTo>
                  <a:lnTo>
                    <a:pt x="249504" y="736600"/>
                  </a:lnTo>
                  <a:lnTo>
                    <a:pt x="243700" y="736600"/>
                  </a:lnTo>
                  <a:lnTo>
                    <a:pt x="238328" y="723900"/>
                  </a:lnTo>
                  <a:lnTo>
                    <a:pt x="233235" y="711200"/>
                  </a:lnTo>
                  <a:lnTo>
                    <a:pt x="228650" y="711200"/>
                  </a:lnTo>
                  <a:lnTo>
                    <a:pt x="224129" y="698500"/>
                  </a:lnTo>
                  <a:lnTo>
                    <a:pt x="219405" y="698500"/>
                  </a:lnTo>
                  <a:lnTo>
                    <a:pt x="214223" y="685800"/>
                  </a:lnTo>
                  <a:lnTo>
                    <a:pt x="196799" y="685800"/>
                  </a:lnTo>
                  <a:lnTo>
                    <a:pt x="194678" y="673100"/>
                  </a:lnTo>
                  <a:lnTo>
                    <a:pt x="198983" y="673100"/>
                  </a:lnTo>
                  <a:lnTo>
                    <a:pt x="194767" y="660400"/>
                  </a:lnTo>
                  <a:lnTo>
                    <a:pt x="189941" y="660400"/>
                  </a:lnTo>
                  <a:lnTo>
                    <a:pt x="189179" y="647700"/>
                  </a:lnTo>
                  <a:lnTo>
                    <a:pt x="181521" y="635000"/>
                  </a:lnTo>
                  <a:lnTo>
                    <a:pt x="174244" y="622300"/>
                  </a:lnTo>
                  <a:lnTo>
                    <a:pt x="167246" y="609600"/>
                  </a:lnTo>
                  <a:lnTo>
                    <a:pt x="156946" y="596900"/>
                  </a:lnTo>
                  <a:lnTo>
                    <a:pt x="153746" y="584200"/>
                  </a:lnTo>
                  <a:lnTo>
                    <a:pt x="150723" y="584200"/>
                  </a:lnTo>
                  <a:lnTo>
                    <a:pt x="147777" y="571500"/>
                  </a:lnTo>
                  <a:lnTo>
                    <a:pt x="144792" y="558800"/>
                  </a:lnTo>
                  <a:lnTo>
                    <a:pt x="141782" y="558800"/>
                  </a:lnTo>
                  <a:lnTo>
                    <a:pt x="138747" y="546100"/>
                  </a:lnTo>
                  <a:lnTo>
                    <a:pt x="133388" y="546100"/>
                  </a:lnTo>
                  <a:lnTo>
                    <a:pt x="133007" y="545236"/>
                  </a:lnTo>
                  <a:lnTo>
                    <a:pt x="133197" y="533400"/>
                  </a:lnTo>
                  <a:lnTo>
                    <a:pt x="128993" y="533400"/>
                  </a:lnTo>
                  <a:lnTo>
                    <a:pt x="132041" y="543039"/>
                  </a:lnTo>
                  <a:lnTo>
                    <a:pt x="127749" y="533400"/>
                  </a:lnTo>
                  <a:lnTo>
                    <a:pt x="122923" y="533400"/>
                  </a:lnTo>
                  <a:lnTo>
                    <a:pt x="121742" y="520700"/>
                  </a:lnTo>
                  <a:lnTo>
                    <a:pt x="119189" y="520700"/>
                  </a:lnTo>
                  <a:lnTo>
                    <a:pt x="114985" y="508000"/>
                  </a:lnTo>
                  <a:lnTo>
                    <a:pt x="113055" y="495300"/>
                  </a:lnTo>
                  <a:lnTo>
                    <a:pt x="113715" y="495300"/>
                  </a:lnTo>
                  <a:lnTo>
                    <a:pt x="107607" y="482600"/>
                  </a:lnTo>
                  <a:lnTo>
                    <a:pt x="102247" y="482600"/>
                  </a:lnTo>
                  <a:lnTo>
                    <a:pt x="100863" y="469900"/>
                  </a:lnTo>
                  <a:lnTo>
                    <a:pt x="100164" y="480161"/>
                  </a:lnTo>
                  <a:lnTo>
                    <a:pt x="99148" y="469900"/>
                  </a:lnTo>
                  <a:lnTo>
                    <a:pt x="97243" y="469900"/>
                  </a:lnTo>
                  <a:lnTo>
                    <a:pt x="95580" y="457200"/>
                  </a:lnTo>
                  <a:lnTo>
                    <a:pt x="93167" y="457200"/>
                  </a:lnTo>
                  <a:lnTo>
                    <a:pt x="90639" y="444500"/>
                  </a:lnTo>
                  <a:lnTo>
                    <a:pt x="83540" y="419100"/>
                  </a:lnTo>
                  <a:lnTo>
                    <a:pt x="81076" y="419100"/>
                  </a:lnTo>
                  <a:lnTo>
                    <a:pt x="80035" y="406400"/>
                  </a:lnTo>
                  <a:lnTo>
                    <a:pt x="76085" y="406400"/>
                  </a:lnTo>
                  <a:lnTo>
                    <a:pt x="73050" y="393700"/>
                  </a:lnTo>
                  <a:lnTo>
                    <a:pt x="70510" y="393700"/>
                  </a:lnTo>
                  <a:lnTo>
                    <a:pt x="68021" y="381000"/>
                  </a:lnTo>
                  <a:lnTo>
                    <a:pt x="62115" y="381000"/>
                  </a:lnTo>
                  <a:lnTo>
                    <a:pt x="65786" y="368300"/>
                  </a:lnTo>
                  <a:lnTo>
                    <a:pt x="64935" y="368300"/>
                  </a:lnTo>
                  <a:lnTo>
                    <a:pt x="63030" y="355600"/>
                  </a:lnTo>
                  <a:lnTo>
                    <a:pt x="63512" y="342900"/>
                  </a:lnTo>
                  <a:lnTo>
                    <a:pt x="61302" y="342900"/>
                  </a:lnTo>
                  <a:lnTo>
                    <a:pt x="58242" y="330200"/>
                  </a:lnTo>
                  <a:lnTo>
                    <a:pt x="55460" y="330200"/>
                  </a:lnTo>
                  <a:lnTo>
                    <a:pt x="52501" y="330200"/>
                  </a:lnTo>
                  <a:lnTo>
                    <a:pt x="50977" y="317500"/>
                  </a:lnTo>
                  <a:lnTo>
                    <a:pt x="55460" y="330200"/>
                  </a:lnTo>
                  <a:lnTo>
                    <a:pt x="55753" y="317500"/>
                  </a:lnTo>
                  <a:lnTo>
                    <a:pt x="50622" y="304800"/>
                  </a:lnTo>
                  <a:lnTo>
                    <a:pt x="47510" y="279400"/>
                  </a:lnTo>
                  <a:lnTo>
                    <a:pt x="44881" y="266700"/>
                  </a:lnTo>
                  <a:lnTo>
                    <a:pt x="43040" y="254000"/>
                  </a:lnTo>
                  <a:lnTo>
                    <a:pt x="41198" y="241300"/>
                  </a:lnTo>
                  <a:lnTo>
                    <a:pt x="40005" y="241300"/>
                  </a:lnTo>
                  <a:lnTo>
                    <a:pt x="39204" y="254000"/>
                  </a:lnTo>
                  <a:lnTo>
                    <a:pt x="36449" y="241300"/>
                  </a:lnTo>
                  <a:lnTo>
                    <a:pt x="39789" y="228600"/>
                  </a:lnTo>
                  <a:lnTo>
                    <a:pt x="38442" y="215900"/>
                  </a:lnTo>
                  <a:lnTo>
                    <a:pt x="32677" y="228600"/>
                  </a:lnTo>
                  <a:lnTo>
                    <a:pt x="35039" y="215900"/>
                  </a:lnTo>
                  <a:lnTo>
                    <a:pt x="32334" y="215900"/>
                  </a:lnTo>
                  <a:lnTo>
                    <a:pt x="31165" y="203200"/>
                  </a:lnTo>
                  <a:lnTo>
                    <a:pt x="28816" y="177800"/>
                  </a:lnTo>
                  <a:lnTo>
                    <a:pt x="24231" y="127000"/>
                  </a:lnTo>
                  <a:lnTo>
                    <a:pt x="21971" y="88900"/>
                  </a:lnTo>
                  <a:lnTo>
                    <a:pt x="25450" y="50800"/>
                  </a:lnTo>
                  <a:lnTo>
                    <a:pt x="18681" y="50800"/>
                  </a:lnTo>
                  <a:lnTo>
                    <a:pt x="20015" y="38100"/>
                  </a:lnTo>
                  <a:lnTo>
                    <a:pt x="21717" y="25400"/>
                  </a:lnTo>
                  <a:lnTo>
                    <a:pt x="23215" y="25400"/>
                  </a:lnTo>
                  <a:lnTo>
                    <a:pt x="21475" y="12700"/>
                  </a:lnTo>
                  <a:lnTo>
                    <a:pt x="21577" y="0"/>
                  </a:lnTo>
                  <a:lnTo>
                    <a:pt x="12458" y="0"/>
                  </a:lnTo>
                  <a:lnTo>
                    <a:pt x="7848" y="12700"/>
                  </a:lnTo>
                  <a:lnTo>
                    <a:pt x="3238" y="12700"/>
                  </a:lnTo>
                  <a:lnTo>
                    <a:pt x="4140" y="25400"/>
                  </a:lnTo>
                  <a:lnTo>
                    <a:pt x="1790" y="38100"/>
                  </a:lnTo>
                  <a:lnTo>
                    <a:pt x="0" y="50800"/>
                  </a:lnTo>
                  <a:lnTo>
                    <a:pt x="2603" y="63500"/>
                  </a:lnTo>
                  <a:lnTo>
                    <a:pt x="1930" y="63500"/>
                  </a:lnTo>
                  <a:lnTo>
                    <a:pt x="2298" y="76200"/>
                  </a:lnTo>
                  <a:lnTo>
                    <a:pt x="965" y="76200"/>
                  </a:lnTo>
                  <a:lnTo>
                    <a:pt x="1676" y="101600"/>
                  </a:lnTo>
                  <a:lnTo>
                    <a:pt x="1612" y="127000"/>
                  </a:lnTo>
                  <a:lnTo>
                    <a:pt x="1930" y="152400"/>
                  </a:lnTo>
                  <a:lnTo>
                    <a:pt x="5016" y="152400"/>
                  </a:lnTo>
                  <a:lnTo>
                    <a:pt x="4254" y="165100"/>
                  </a:lnTo>
                  <a:lnTo>
                    <a:pt x="5943" y="165100"/>
                  </a:lnTo>
                  <a:lnTo>
                    <a:pt x="5676" y="152400"/>
                  </a:lnTo>
                  <a:lnTo>
                    <a:pt x="7772" y="152400"/>
                  </a:lnTo>
                  <a:lnTo>
                    <a:pt x="6388" y="165100"/>
                  </a:lnTo>
                  <a:lnTo>
                    <a:pt x="7708" y="177800"/>
                  </a:lnTo>
                  <a:lnTo>
                    <a:pt x="8928" y="190500"/>
                  </a:lnTo>
                  <a:lnTo>
                    <a:pt x="7200" y="203200"/>
                  </a:lnTo>
                  <a:lnTo>
                    <a:pt x="8356" y="215900"/>
                  </a:lnTo>
                  <a:lnTo>
                    <a:pt x="10604" y="203200"/>
                  </a:lnTo>
                  <a:lnTo>
                    <a:pt x="11734" y="215900"/>
                  </a:lnTo>
                  <a:lnTo>
                    <a:pt x="13081" y="215900"/>
                  </a:lnTo>
                  <a:lnTo>
                    <a:pt x="13728" y="228600"/>
                  </a:lnTo>
                  <a:lnTo>
                    <a:pt x="9194" y="228600"/>
                  </a:lnTo>
                  <a:lnTo>
                    <a:pt x="10769" y="241300"/>
                  </a:lnTo>
                  <a:lnTo>
                    <a:pt x="12496" y="241300"/>
                  </a:lnTo>
                  <a:lnTo>
                    <a:pt x="12954" y="247904"/>
                  </a:lnTo>
                  <a:lnTo>
                    <a:pt x="12852" y="241808"/>
                  </a:lnTo>
                  <a:lnTo>
                    <a:pt x="17538" y="266700"/>
                  </a:lnTo>
                  <a:lnTo>
                    <a:pt x="22225" y="292100"/>
                  </a:lnTo>
                  <a:lnTo>
                    <a:pt x="27647" y="304800"/>
                  </a:lnTo>
                  <a:lnTo>
                    <a:pt x="34658" y="330200"/>
                  </a:lnTo>
                  <a:lnTo>
                    <a:pt x="35560" y="330200"/>
                  </a:lnTo>
                  <a:lnTo>
                    <a:pt x="39255" y="342900"/>
                  </a:lnTo>
                  <a:lnTo>
                    <a:pt x="40436" y="342900"/>
                  </a:lnTo>
                  <a:lnTo>
                    <a:pt x="41630" y="355600"/>
                  </a:lnTo>
                  <a:lnTo>
                    <a:pt x="45402" y="368300"/>
                  </a:lnTo>
                  <a:lnTo>
                    <a:pt x="47523" y="368300"/>
                  </a:lnTo>
                  <a:lnTo>
                    <a:pt x="49961" y="381000"/>
                  </a:lnTo>
                  <a:lnTo>
                    <a:pt x="49504" y="393700"/>
                  </a:lnTo>
                  <a:lnTo>
                    <a:pt x="52565" y="393700"/>
                  </a:lnTo>
                  <a:lnTo>
                    <a:pt x="54978" y="406400"/>
                  </a:lnTo>
                  <a:lnTo>
                    <a:pt x="62407" y="406400"/>
                  </a:lnTo>
                  <a:lnTo>
                    <a:pt x="61328" y="419100"/>
                  </a:lnTo>
                  <a:lnTo>
                    <a:pt x="66281" y="419100"/>
                  </a:lnTo>
                  <a:lnTo>
                    <a:pt x="70700" y="431800"/>
                  </a:lnTo>
                  <a:lnTo>
                    <a:pt x="63690" y="431800"/>
                  </a:lnTo>
                  <a:lnTo>
                    <a:pt x="67678" y="444500"/>
                  </a:lnTo>
                  <a:lnTo>
                    <a:pt x="72948" y="457200"/>
                  </a:lnTo>
                  <a:lnTo>
                    <a:pt x="77038" y="469900"/>
                  </a:lnTo>
                  <a:lnTo>
                    <a:pt x="77419" y="482600"/>
                  </a:lnTo>
                  <a:lnTo>
                    <a:pt x="82689" y="482600"/>
                  </a:lnTo>
                  <a:lnTo>
                    <a:pt x="81305" y="469900"/>
                  </a:lnTo>
                  <a:lnTo>
                    <a:pt x="77863" y="469900"/>
                  </a:lnTo>
                  <a:lnTo>
                    <a:pt x="75336" y="457200"/>
                  </a:lnTo>
                  <a:lnTo>
                    <a:pt x="81165" y="457200"/>
                  </a:lnTo>
                  <a:lnTo>
                    <a:pt x="84340" y="469900"/>
                  </a:lnTo>
                  <a:lnTo>
                    <a:pt x="86855" y="469900"/>
                  </a:lnTo>
                  <a:lnTo>
                    <a:pt x="87744" y="482600"/>
                  </a:lnTo>
                  <a:lnTo>
                    <a:pt x="87515" y="482600"/>
                  </a:lnTo>
                  <a:lnTo>
                    <a:pt x="88201" y="495300"/>
                  </a:lnTo>
                  <a:lnTo>
                    <a:pt x="91808" y="508000"/>
                  </a:lnTo>
                  <a:lnTo>
                    <a:pt x="91160" y="508000"/>
                  </a:lnTo>
                  <a:lnTo>
                    <a:pt x="97472" y="520700"/>
                  </a:lnTo>
                  <a:lnTo>
                    <a:pt x="98450" y="533400"/>
                  </a:lnTo>
                  <a:lnTo>
                    <a:pt x="99352" y="533400"/>
                  </a:lnTo>
                  <a:lnTo>
                    <a:pt x="103924" y="543991"/>
                  </a:lnTo>
                  <a:lnTo>
                    <a:pt x="101079" y="533400"/>
                  </a:lnTo>
                  <a:lnTo>
                    <a:pt x="102692" y="533400"/>
                  </a:lnTo>
                  <a:lnTo>
                    <a:pt x="99923" y="520700"/>
                  </a:lnTo>
                  <a:lnTo>
                    <a:pt x="104330" y="533400"/>
                  </a:lnTo>
                  <a:lnTo>
                    <a:pt x="109575" y="533400"/>
                  </a:lnTo>
                  <a:lnTo>
                    <a:pt x="111772" y="538759"/>
                  </a:lnTo>
                  <a:lnTo>
                    <a:pt x="109080" y="535609"/>
                  </a:lnTo>
                  <a:lnTo>
                    <a:pt x="110032" y="537197"/>
                  </a:lnTo>
                  <a:lnTo>
                    <a:pt x="112064" y="539826"/>
                  </a:lnTo>
                  <a:lnTo>
                    <a:pt x="112014" y="539546"/>
                  </a:lnTo>
                  <a:lnTo>
                    <a:pt x="111975" y="539254"/>
                  </a:lnTo>
                  <a:lnTo>
                    <a:pt x="114795" y="546100"/>
                  </a:lnTo>
                  <a:lnTo>
                    <a:pt x="119126" y="558800"/>
                  </a:lnTo>
                  <a:lnTo>
                    <a:pt x="117627" y="558800"/>
                  </a:lnTo>
                  <a:lnTo>
                    <a:pt x="114249" y="546100"/>
                  </a:lnTo>
                  <a:lnTo>
                    <a:pt x="112864" y="546100"/>
                  </a:lnTo>
                  <a:lnTo>
                    <a:pt x="117094" y="558800"/>
                  </a:lnTo>
                  <a:lnTo>
                    <a:pt x="113995" y="558800"/>
                  </a:lnTo>
                  <a:lnTo>
                    <a:pt x="109664" y="546100"/>
                  </a:lnTo>
                  <a:lnTo>
                    <a:pt x="112941" y="558800"/>
                  </a:lnTo>
                  <a:lnTo>
                    <a:pt x="116446" y="571500"/>
                  </a:lnTo>
                  <a:lnTo>
                    <a:pt x="120675" y="571500"/>
                  </a:lnTo>
                  <a:lnTo>
                    <a:pt x="123863" y="584200"/>
                  </a:lnTo>
                  <a:lnTo>
                    <a:pt x="123304" y="584200"/>
                  </a:lnTo>
                  <a:lnTo>
                    <a:pt x="125806" y="596900"/>
                  </a:lnTo>
                  <a:lnTo>
                    <a:pt x="127711" y="596900"/>
                  </a:lnTo>
                  <a:lnTo>
                    <a:pt x="132003" y="609600"/>
                  </a:lnTo>
                  <a:lnTo>
                    <a:pt x="128130" y="596900"/>
                  </a:lnTo>
                  <a:lnTo>
                    <a:pt x="130632" y="596900"/>
                  </a:lnTo>
                  <a:lnTo>
                    <a:pt x="137693" y="609600"/>
                  </a:lnTo>
                  <a:lnTo>
                    <a:pt x="138823" y="609600"/>
                  </a:lnTo>
                  <a:lnTo>
                    <a:pt x="139928" y="622300"/>
                  </a:lnTo>
                  <a:lnTo>
                    <a:pt x="142125" y="626275"/>
                  </a:lnTo>
                  <a:lnTo>
                    <a:pt x="141008" y="622300"/>
                  </a:lnTo>
                  <a:lnTo>
                    <a:pt x="145364" y="622300"/>
                  </a:lnTo>
                  <a:lnTo>
                    <a:pt x="147624" y="635000"/>
                  </a:lnTo>
                  <a:lnTo>
                    <a:pt x="150342" y="635000"/>
                  </a:lnTo>
                  <a:lnTo>
                    <a:pt x="150698" y="647700"/>
                  </a:lnTo>
                  <a:lnTo>
                    <a:pt x="163753" y="647700"/>
                  </a:lnTo>
                  <a:lnTo>
                    <a:pt x="169024" y="660400"/>
                  </a:lnTo>
                  <a:lnTo>
                    <a:pt x="166433" y="660400"/>
                  </a:lnTo>
                  <a:lnTo>
                    <a:pt x="172402" y="673100"/>
                  </a:lnTo>
                  <a:lnTo>
                    <a:pt x="175882" y="673100"/>
                  </a:lnTo>
                  <a:lnTo>
                    <a:pt x="179095" y="673100"/>
                  </a:lnTo>
                  <a:lnTo>
                    <a:pt x="184213" y="685800"/>
                  </a:lnTo>
                  <a:lnTo>
                    <a:pt x="175882" y="673100"/>
                  </a:lnTo>
                  <a:lnTo>
                    <a:pt x="182638" y="685800"/>
                  </a:lnTo>
                  <a:lnTo>
                    <a:pt x="183730" y="685800"/>
                  </a:lnTo>
                  <a:lnTo>
                    <a:pt x="187337" y="698500"/>
                  </a:lnTo>
                  <a:lnTo>
                    <a:pt x="190347" y="698500"/>
                  </a:lnTo>
                  <a:lnTo>
                    <a:pt x="193814" y="711200"/>
                  </a:lnTo>
                  <a:lnTo>
                    <a:pt x="194183" y="698500"/>
                  </a:lnTo>
                  <a:lnTo>
                    <a:pt x="199275" y="711200"/>
                  </a:lnTo>
                  <a:lnTo>
                    <a:pt x="195643" y="711200"/>
                  </a:lnTo>
                  <a:lnTo>
                    <a:pt x="198056" y="723900"/>
                  </a:lnTo>
                  <a:lnTo>
                    <a:pt x="201218" y="723900"/>
                  </a:lnTo>
                  <a:lnTo>
                    <a:pt x="200152" y="711200"/>
                  </a:lnTo>
                  <a:lnTo>
                    <a:pt x="204431" y="711200"/>
                  </a:lnTo>
                  <a:lnTo>
                    <a:pt x="204774" y="723900"/>
                  </a:lnTo>
                  <a:lnTo>
                    <a:pt x="205181" y="723900"/>
                  </a:lnTo>
                  <a:lnTo>
                    <a:pt x="206768" y="729805"/>
                  </a:lnTo>
                  <a:lnTo>
                    <a:pt x="206171" y="724166"/>
                  </a:lnTo>
                  <a:lnTo>
                    <a:pt x="221703" y="736600"/>
                  </a:lnTo>
                  <a:lnTo>
                    <a:pt x="222732" y="749300"/>
                  </a:lnTo>
                  <a:lnTo>
                    <a:pt x="220941" y="749300"/>
                  </a:lnTo>
                  <a:lnTo>
                    <a:pt x="218160" y="736600"/>
                  </a:lnTo>
                  <a:lnTo>
                    <a:pt x="220421" y="749300"/>
                  </a:lnTo>
                  <a:lnTo>
                    <a:pt x="216712" y="749300"/>
                  </a:lnTo>
                  <a:lnTo>
                    <a:pt x="230860" y="762000"/>
                  </a:lnTo>
                  <a:lnTo>
                    <a:pt x="234581" y="774700"/>
                  </a:lnTo>
                  <a:lnTo>
                    <a:pt x="237896" y="774700"/>
                  </a:lnTo>
                  <a:lnTo>
                    <a:pt x="245249" y="787400"/>
                  </a:lnTo>
                  <a:lnTo>
                    <a:pt x="253111" y="787400"/>
                  </a:lnTo>
                  <a:lnTo>
                    <a:pt x="256819" y="794042"/>
                  </a:lnTo>
                  <a:lnTo>
                    <a:pt x="253923" y="792899"/>
                  </a:lnTo>
                  <a:lnTo>
                    <a:pt x="259245" y="799071"/>
                  </a:lnTo>
                  <a:lnTo>
                    <a:pt x="258597" y="797217"/>
                  </a:lnTo>
                  <a:lnTo>
                    <a:pt x="260223" y="800100"/>
                  </a:lnTo>
                  <a:lnTo>
                    <a:pt x="264744" y="800100"/>
                  </a:lnTo>
                  <a:lnTo>
                    <a:pt x="270764" y="812800"/>
                  </a:lnTo>
                  <a:lnTo>
                    <a:pt x="276682" y="825500"/>
                  </a:lnTo>
                  <a:lnTo>
                    <a:pt x="283476" y="825500"/>
                  </a:lnTo>
                  <a:lnTo>
                    <a:pt x="292125" y="838200"/>
                  </a:lnTo>
                  <a:lnTo>
                    <a:pt x="294843" y="850900"/>
                  </a:lnTo>
                  <a:lnTo>
                    <a:pt x="298145" y="850900"/>
                  </a:lnTo>
                  <a:lnTo>
                    <a:pt x="299135" y="838200"/>
                  </a:lnTo>
                  <a:lnTo>
                    <a:pt x="305955" y="850900"/>
                  </a:lnTo>
                  <a:lnTo>
                    <a:pt x="310984" y="850900"/>
                  </a:lnTo>
                  <a:lnTo>
                    <a:pt x="309524" y="863600"/>
                  </a:lnTo>
                  <a:lnTo>
                    <a:pt x="322846" y="863600"/>
                  </a:lnTo>
                  <a:lnTo>
                    <a:pt x="329996" y="876300"/>
                  </a:lnTo>
                  <a:lnTo>
                    <a:pt x="327583" y="876300"/>
                  </a:lnTo>
                  <a:lnTo>
                    <a:pt x="348780" y="901700"/>
                  </a:lnTo>
                  <a:lnTo>
                    <a:pt x="356450" y="901700"/>
                  </a:lnTo>
                  <a:lnTo>
                    <a:pt x="360095" y="914400"/>
                  </a:lnTo>
                  <a:lnTo>
                    <a:pt x="359498" y="908761"/>
                  </a:lnTo>
                  <a:lnTo>
                    <a:pt x="361619" y="914400"/>
                  </a:lnTo>
                  <a:lnTo>
                    <a:pt x="380225" y="914400"/>
                  </a:lnTo>
                  <a:lnTo>
                    <a:pt x="381927" y="919708"/>
                  </a:lnTo>
                  <a:lnTo>
                    <a:pt x="379056" y="917905"/>
                  </a:lnTo>
                  <a:lnTo>
                    <a:pt x="380796" y="919124"/>
                  </a:lnTo>
                  <a:lnTo>
                    <a:pt x="381977" y="919835"/>
                  </a:lnTo>
                  <a:lnTo>
                    <a:pt x="384327" y="927100"/>
                  </a:lnTo>
                  <a:lnTo>
                    <a:pt x="382879" y="927100"/>
                  </a:lnTo>
                  <a:lnTo>
                    <a:pt x="394474" y="939800"/>
                  </a:lnTo>
                  <a:lnTo>
                    <a:pt x="392772" y="939800"/>
                  </a:lnTo>
                  <a:lnTo>
                    <a:pt x="408724" y="952500"/>
                  </a:lnTo>
                  <a:lnTo>
                    <a:pt x="416420" y="952500"/>
                  </a:lnTo>
                  <a:lnTo>
                    <a:pt x="418668" y="952500"/>
                  </a:lnTo>
                  <a:lnTo>
                    <a:pt x="428574" y="965200"/>
                  </a:lnTo>
                  <a:lnTo>
                    <a:pt x="429933" y="965200"/>
                  </a:lnTo>
                  <a:lnTo>
                    <a:pt x="430364" y="965771"/>
                  </a:lnTo>
                  <a:lnTo>
                    <a:pt x="432816" y="977900"/>
                  </a:lnTo>
                  <a:lnTo>
                    <a:pt x="433120" y="977900"/>
                  </a:lnTo>
                  <a:lnTo>
                    <a:pt x="430377" y="965809"/>
                  </a:lnTo>
                  <a:lnTo>
                    <a:pt x="435292" y="972451"/>
                  </a:lnTo>
                  <a:lnTo>
                    <a:pt x="434987" y="965200"/>
                  </a:lnTo>
                  <a:lnTo>
                    <a:pt x="439851" y="965200"/>
                  </a:lnTo>
                  <a:lnTo>
                    <a:pt x="441007" y="977900"/>
                  </a:lnTo>
                  <a:lnTo>
                    <a:pt x="439318" y="977900"/>
                  </a:lnTo>
                  <a:lnTo>
                    <a:pt x="435292" y="972451"/>
                  </a:lnTo>
                  <a:lnTo>
                    <a:pt x="435521" y="977900"/>
                  </a:lnTo>
                  <a:lnTo>
                    <a:pt x="437070" y="977900"/>
                  </a:lnTo>
                  <a:lnTo>
                    <a:pt x="442429" y="990600"/>
                  </a:lnTo>
                  <a:lnTo>
                    <a:pt x="445541" y="990600"/>
                  </a:lnTo>
                  <a:lnTo>
                    <a:pt x="441756" y="977900"/>
                  </a:lnTo>
                  <a:lnTo>
                    <a:pt x="450570" y="977900"/>
                  </a:lnTo>
                  <a:lnTo>
                    <a:pt x="456971" y="990600"/>
                  </a:lnTo>
                  <a:lnTo>
                    <a:pt x="467423" y="990600"/>
                  </a:lnTo>
                  <a:lnTo>
                    <a:pt x="464540" y="1003300"/>
                  </a:lnTo>
                  <a:lnTo>
                    <a:pt x="485838" y="1003300"/>
                  </a:lnTo>
                  <a:lnTo>
                    <a:pt x="485609" y="1016000"/>
                  </a:lnTo>
                  <a:lnTo>
                    <a:pt x="500303" y="1016000"/>
                  </a:lnTo>
                  <a:lnTo>
                    <a:pt x="504786" y="1028700"/>
                  </a:lnTo>
                  <a:lnTo>
                    <a:pt x="520801" y="1028700"/>
                  </a:lnTo>
                  <a:lnTo>
                    <a:pt x="528002" y="1041400"/>
                  </a:lnTo>
                  <a:lnTo>
                    <a:pt x="552894" y="1041400"/>
                  </a:lnTo>
                  <a:lnTo>
                    <a:pt x="559333" y="1054100"/>
                  </a:lnTo>
                  <a:lnTo>
                    <a:pt x="567461" y="1066800"/>
                  </a:lnTo>
                  <a:lnTo>
                    <a:pt x="584225" y="1066800"/>
                  </a:lnTo>
                  <a:lnTo>
                    <a:pt x="589965" y="1079500"/>
                  </a:lnTo>
                  <a:lnTo>
                    <a:pt x="603999" y="1079500"/>
                  </a:lnTo>
                  <a:lnTo>
                    <a:pt x="613816" y="1092200"/>
                  </a:lnTo>
                  <a:lnTo>
                    <a:pt x="612038" y="1079500"/>
                  </a:lnTo>
                  <a:lnTo>
                    <a:pt x="625703" y="1079500"/>
                  </a:lnTo>
                  <a:close/>
                </a:path>
                <a:path w="1765935" h="1317625">
                  <a:moveTo>
                    <a:pt x="632612" y="1092200"/>
                  </a:moveTo>
                  <a:lnTo>
                    <a:pt x="629818" y="1092200"/>
                  </a:lnTo>
                  <a:lnTo>
                    <a:pt x="630936" y="1104900"/>
                  </a:lnTo>
                  <a:lnTo>
                    <a:pt x="632612" y="1092200"/>
                  </a:lnTo>
                  <a:close/>
                </a:path>
                <a:path w="1765935" h="1317625">
                  <a:moveTo>
                    <a:pt x="636282" y="1080198"/>
                  </a:moveTo>
                  <a:lnTo>
                    <a:pt x="631405" y="1079131"/>
                  </a:lnTo>
                  <a:lnTo>
                    <a:pt x="624840" y="1066800"/>
                  </a:lnTo>
                  <a:lnTo>
                    <a:pt x="622325" y="1066800"/>
                  </a:lnTo>
                  <a:lnTo>
                    <a:pt x="631317" y="1079119"/>
                  </a:lnTo>
                  <a:lnTo>
                    <a:pt x="629970" y="1078814"/>
                  </a:lnTo>
                  <a:lnTo>
                    <a:pt x="631215" y="1080427"/>
                  </a:lnTo>
                  <a:lnTo>
                    <a:pt x="636282" y="1080198"/>
                  </a:lnTo>
                  <a:close/>
                </a:path>
                <a:path w="1765935" h="1317625">
                  <a:moveTo>
                    <a:pt x="640346" y="1097699"/>
                  </a:moveTo>
                  <a:lnTo>
                    <a:pt x="639089" y="1092200"/>
                  </a:lnTo>
                  <a:lnTo>
                    <a:pt x="632612" y="1092200"/>
                  </a:lnTo>
                  <a:lnTo>
                    <a:pt x="640346" y="1097699"/>
                  </a:lnTo>
                  <a:close/>
                </a:path>
                <a:path w="1765935" h="1317625">
                  <a:moveTo>
                    <a:pt x="644474" y="1104900"/>
                  </a:moveTo>
                  <a:lnTo>
                    <a:pt x="643382" y="1099858"/>
                  </a:lnTo>
                  <a:lnTo>
                    <a:pt x="640346" y="1097699"/>
                  </a:lnTo>
                  <a:lnTo>
                    <a:pt x="641972" y="1104900"/>
                  </a:lnTo>
                  <a:lnTo>
                    <a:pt x="644474" y="1104900"/>
                  </a:lnTo>
                  <a:close/>
                </a:path>
                <a:path w="1765935" h="1317625">
                  <a:moveTo>
                    <a:pt x="703846" y="1130300"/>
                  </a:moveTo>
                  <a:lnTo>
                    <a:pt x="696683" y="1130300"/>
                  </a:lnTo>
                  <a:lnTo>
                    <a:pt x="701535" y="1143000"/>
                  </a:lnTo>
                  <a:lnTo>
                    <a:pt x="703846" y="1130300"/>
                  </a:lnTo>
                  <a:close/>
                </a:path>
                <a:path w="1765935" h="1317625">
                  <a:moveTo>
                    <a:pt x="824445" y="1183208"/>
                  </a:moveTo>
                  <a:lnTo>
                    <a:pt x="824268" y="1183119"/>
                  </a:lnTo>
                  <a:lnTo>
                    <a:pt x="824064" y="1182992"/>
                  </a:lnTo>
                  <a:lnTo>
                    <a:pt x="823899" y="1182903"/>
                  </a:lnTo>
                  <a:lnTo>
                    <a:pt x="823950" y="1183170"/>
                  </a:lnTo>
                  <a:lnTo>
                    <a:pt x="824445" y="1183208"/>
                  </a:lnTo>
                  <a:close/>
                </a:path>
                <a:path w="1765935" h="1317625">
                  <a:moveTo>
                    <a:pt x="934339" y="1192136"/>
                  </a:moveTo>
                  <a:lnTo>
                    <a:pt x="928992" y="1188059"/>
                  </a:lnTo>
                  <a:lnTo>
                    <a:pt x="923378" y="1182535"/>
                  </a:lnTo>
                  <a:lnTo>
                    <a:pt x="923226" y="1185443"/>
                  </a:lnTo>
                  <a:lnTo>
                    <a:pt x="924217" y="1188631"/>
                  </a:lnTo>
                  <a:lnTo>
                    <a:pt x="928611" y="1189456"/>
                  </a:lnTo>
                  <a:lnTo>
                    <a:pt x="931760" y="1190739"/>
                  </a:lnTo>
                  <a:lnTo>
                    <a:pt x="934339" y="1192136"/>
                  </a:lnTo>
                  <a:close/>
                </a:path>
                <a:path w="1765935" h="1317625">
                  <a:moveTo>
                    <a:pt x="936510" y="1198867"/>
                  </a:moveTo>
                  <a:lnTo>
                    <a:pt x="935888" y="1193800"/>
                  </a:lnTo>
                  <a:lnTo>
                    <a:pt x="934326" y="1193800"/>
                  </a:lnTo>
                  <a:lnTo>
                    <a:pt x="936510" y="1198867"/>
                  </a:lnTo>
                  <a:close/>
                </a:path>
                <a:path w="1765935" h="1317625">
                  <a:moveTo>
                    <a:pt x="962177" y="1244600"/>
                  </a:moveTo>
                  <a:lnTo>
                    <a:pt x="960475" y="1237767"/>
                  </a:lnTo>
                  <a:lnTo>
                    <a:pt x="949109" y="1231900"/>
                  </a:lnTo>
                  <a:lnTo>
                    <a:pt x="952284" y="1244600"/>
                  </a:lnTo>
                  <a:lnTo>
                    <a:pt x="962177" y="1244600"/>
                  </a:lnTo>
                  <a:close/>
                </a:path>
                <a:path w="1765935" h="1317625">
                  <a:moveTo>
                    <a:pt x="968984" y="1231900"/>
                  </a:moveTo>
                  <a:lnTo>
                    <a:pt x="958989" y="1231900"/>
                  </a:lnTo>
                  <a:lnTo>
                    <a:pt x="960475" y="1237767"/>
                  </a:lnTo>
                  <a:lnTo>
                    <a:pt x="966622" y="1240955"/>
                  </a:lnTo>
                  <a:lnTo>
                    <a:pt x="968984" y="1231900"/>
                  </a:lnTo>
                  <a:close/>
                </a:path>
                <a:path w="1765935" h="1317625">
                  <a:moveTo>
                    <a:pt x="973645" y="1244600"/>
                  </a:moveTo>
                  <a:lnTo>
                    <a:pt x="966622" y="1240955"/>
                  </a:lnTo>
                  <a:lnTo>
                    <a:pt x="965669" y="1244600"/>
                  </a:lnTo>
                  <a:lnTo>
                    <a:pt x="973645" y="1244600"/>
                  </a:lnTo>
                  <a:close/>
                </a:path>
                <a:path w="1765935" h="1317625">
                  <a:moveTo>
                    <a:pt x="978674" y="1219200"/>
                  </a:moveTo>
                  <a:lnTo>
                    <a:pt x="963866" y="1206500"/>
                  </a:lnTo>
                  <a:lnTo>
                    <a:pt x="939774" y="1206500"/>
                  </a:lnTo>
                  <a:lnTo>
                    <a:pt x="936510" y="1198867"/>
                  </a:lnTo>
                  <a:lnTo>
                    <a:pt x="937425" y="1206500"/>
                  </a:lnTo>
                  <a:lnTo>
                    <a:pt x="935532" y="1206500"/>
                  </a:lnTo>
                  <a:lnTo>
                    <a:pt x="930440" y="1193800"/>
                  </a:lnTo>
                  <a:lnTo>
                    <a:pt x="891108" y="1193800"/>
                  </a:lnTo>
                  <a:lnTo>
                    <a:pt x="882345" y="1181100"/>
                  </a:lnTo>
                  <a:lnTo>
                    <a:pt x="853503" y="1181100"/>
                  </a:lnTo>
                  <a:lnTo>
                    <a:pt x="852614" y="1168400"/>
                  </a:lnTo>
                  <a:lnTo>
                    <a:pt x="839089" y="1181100"/>
                  </a:lnTo>
                  <a:lnTo>
                    <a:pt x="832853" y="1168400"/>
                  </a:lnTo>
                  <a:lnTo>
                    <a:pt x="808024" y="1168400"/>
                  </a:lnTo>
                  <a:lnTo>
                    <a:pt x="809675" y="1155700"/>
                  </a:lnTo>
                  <a:lnTo>
                    <a:pt x="792683" y="1155700"/>
                  </a:lnTo>
                  <a:lnTo>
                    <a:pt x="779691" y="1143000"/>
                  </a:lnTo>
                  <a:lnTo>
                    <a:pt x="758190" y="1143000"/>
                  </a:lnTo>
                  <a:lnTo>
                    <a:pt x="733412" y="1130300"/>
                  </a:lnTo>
                  <a:lnTo>
                    <a:pt x="710565" y="1117600"/>
                  </a:lnTo>
                  <a:lnTo>
                    <a:pt x="705027" y="1117600"/>
                  </a:lnTo>
                  <a:lnTo>
                    <a:pt x="699312" y="1104900"/>
                  </a:lnTo>
                  <a:lnTo>
                    <a:pt x="686396" y="1104900"/>
                  </a:lnTo>
                  <a:lnTo>
                    <a:pt x="678929" y="1092200"/>
                  </a:lnTo>
                  <a:lnTo>
                    <a:pt x="666013" y="1092200"/>
                  </a:lnTo>
                  <a:lnTo>
                    <a:pt x="662127" y="1079500"/>
                  </a:lnTo>
                  <a:lnTo>
                    <a:pt x="640181" y="1079500"/>
                  </a:lnTo>
                  <a:lnTo>
                    <a:pt x="641604" y="1092200"/>
                  </a:lnTo>
                  <a:lnTo>
                    <a:pt x="643382" y="1099858"/>
                  </a:lnTo>
                  <a:lnTo>
                    <a:pt x="650443" y="1104900"/>
                  </a:lnTo>
                  <a:lnTo>
                    <a:pt x="674611" y="1117600"/>
                  </a:lnTo>
                  <a:lnTo>
                    <a:pt x="671322" y="1117600"/>
                  </a:lnTo>
                  <a:lnTo>
                    <a:pt x="678675" y="1130300"/>
                  </a:lnTo>
                  <a:lnTo>
                    <a:pt x="686447" y="1130300"/>
                  </a:lnTo>
                  <a:lnTo>
                    <a:pt x="678053" y="1117600"/>
                  </a:lnTo>
                  <a:lnTo>
                    <a:pt x="695731" y="1117600"/>
                  </a:lnTo>
                  <a:lnTo>
                    <a:pt x="704075" y="1130300"/>
                  </a:lnTo>
                  <a:lnTo>
                    <a:pt x="703846" y="1130300"/>
                  </a:lnTo>
                  <a:lnTo>
                    <a:pt x="710882" y="1143000"/>
                  </a:lnTo>
                  <a:lnTo>
                    <a:pt x="735114" y="1143000"/>
                  </a:lnTo>
                  <a:lnTo>
                    <a:pt x="742048" y="1155700"/>
                  </a:lnTo>
                  <a:lnTo>
                    <a:pt x="741502" y="1152944"/>
                  </a:lnTo>
                  <a:lnTo>
                    <a:pt x="742784" y="1155700"/>
                  </a:lnTo>
                  <a:lnTo>
                    <a:pt x="757516" y="1155700"/>
                  </a:lnTo>
                  <a:lnTo>
                    <a:pt x="765568" y="1168400"/>
                  </a:lnTo>
                  <a:lnTo>
                    <a:pt x="794080" y="1168400"/>
                  </a:lnTo>
                  <a:lnTo>
                    <a:pt x="804278" y="1181100"/>
                  </a:lnTo>
                  <a:lnTo>
                    <a:pt x="806513" y="1168400"/>
                  </a:lnTo>
                  <a:lnTo>
                    <a:pt x="806411" y="1181100"/>
                  </a:lnTo>
                  <a:lnTo>
                    <a:pt x="820686" y="1181100"/>
                  </a:lnTo>
                  <a:lnTo>
                    <a:pt x="823899" y="1182903"/>
                  </a:lnTo>
                  <a:lnTo>
                    <a:pt x="823556" y="1181100"/>
                  </a:lnTo>
                  <a:lnTo>
                    <a:pt x="835101" y="1181100"/>
                  </a:lnTo>
                  <a:lnTo>
                    <a:pt x="832307" y="1193800"/>
                  </a:lnTo>
                  <a:lnTo>
                    <a:pt x="839762" y="1193800"/>
                  </a:lnTo>
                  <a:lnTo>
                    <a:pt x="837755" y="1181100"/>
                  </a:lnTo>
                  <a:lnTo>
                    <a:pt x="841705" y="1193800"/>
                  </a:lnTo>
                  <a:lnTo>
                    <a:pt x="853046" y="1193800"/>
                  </a:lnTo>
                  <a:lnTo>
                    <a:pt x="859396" y="1206500"/>
                  </a:lnTo>
                  <a:lnTo>
                    <a:pt x="855548" y="1193800"/>
                  </a:lnTo>
                  <a:lnTo>
                    <a:pt x="867816" y="1193800"/>
                  </a:lnTo>
                  <a:lnTo>
                    <a:pt x="867333" y="1206500"/>
                  </a:lnTo>
                  <a:lnTo>
                    <a:pt x="882561" y="1206500"/>
                  </a:lnTo>
                  <a:lnTo>
                    <a:pt x="897953" y="1219200"/>
                  </a:lnTo>
                  <a:lnTo>
                    <a:pt x="928344" y="1219200"/>
                  </a:lnTo>
                  <a:lnTo>
                    <a:pt x="937679" y="1231900"/>
                  </a:lnTo>
                  <a:lnTo>
                    <a:pt x="944130" y="1219200"/>
                  </a:lnTo>
                  <a:lnTo>
                    <a:pt x="978674" y="1219200"/>
                  </a:lnTo>
                  <a:close/>
                </a:path>
                <a:path w="1765935" h="1317625">
                  <a:moveTo>
                    <a:pt x="1072476" y="1260119"/>
                  </a:moveTo>
                  <a:lnTo>
                    <a:pt x="1069784" y="1259027"/>
                  </a:lnTo>
                  <a:lnTo>
                    <a:pt x="1068349" y="1258100"/>
                  </a:lnTo>
                  <a:lnTo>
                    <a:pt x="1067447" y="1257287"/>
                  </a:lnTo>
                  <a:lnTo>
                    <a:pt x="1067117" y="1257985"/>
                  </a:lnTo>
                  <a:lnTo>
                    <a:pt x="1068247" y="1258900"/>
                  </a:lnTo>
                  <a:lnTo>
                    <a:pt x="1072476" y="1260119"/>
                  </a:lnTo>
                  <a:close/>
                </a:path>
                <a:path w="1765935" h="1317625">
                  <a:moveTo>
                    <a:pt x="1188427" y="1255471"/>
                  </a:moveTo>
                  <a:lnTo>
                    <a:pt x="1183855" y="1253451"/>
                  </a:lnTo>
                  <a:lnTo>
                    <a:pt x="1178509" y="1251762"/>
                  </a:lnTo>
                  <a:lnTo>
                    <a:pt x="1172857" y="1252689"/>
                  </a:lnTo>
                  <a:lnTo>
                    <a:pt x="1175588" y="1253832"/>
                  </a:lnTo>
                  <a:lnTo>
                    <a:pt x="1179614" y="1254086"/>
                  </a:lnTo>
                  <a:lnTo>
                    <a:pt x="1183665" y="1254442"/>
                  </a:lnTo>
                  <a:lnTo>
                    <a:pt x="1188427" y="1255471"/>
                  </a:lnTo>
                  <a:close/>
                </a:path>
                <a:path w="1765935" h="1317625">
                  <a:moveTo>
                    <a:pt x="1201585" y="1259509"/>
                  </a:moveTo>
                  <a:lnTo>
                    <a:pt x="1196378" y="1257490"/>
                  </a:lnTo>
                  <a:lnTo>
                    <a:pt x="1192174" y="1256271"/>
                  </a:lnTo>
                  <a:lnTo>
                    <a:pt x="1188427" y="1255471"/>
                  </a:lnTo>
                  <a:lnTo>
                    <a:pt x="1194625" y="1258189"/>
                  </a:lnTo>
                  <a:lnTo>
                    <a:pt x="1199438" y="1261452"/>
                  </a:lnTo>
                  <a:lnTo>
                    <a:pt x="1201585" y="1259509"/>
                  </a:lnTo>
                  <a:close/>
                </a:path>
                <a:path w="1765935" h="1317625">
                  <a:moveTo>
                    <a:pt x="1205306" y="1270000"/>
                  </a:moveTo>
                  <a:lnTo>
                    <a:pt x="1190612" y="1270000"/>
                  </a:lnTo>
                  <a:lnTo>
                    <a:pt x="1175575" y="1257300"/>
                  </a:lnTo>
                  <a:lnTo>
                    <a:pt x="1143990" y="1257300"/>
                  </a:lnTo>
                  <a:lnTo>
                    <a:pt x="1136040" y="1244600"/>
                  </a:lnTo>
                  <a:lnTo>
                    <a:pt x="1101039" y="1244600"/>
                  </a:lnTo>
                  <a:lnTo>
                    <a:pt x="1085748" y="1231900"/>
                  </a:lnTo>
                  <a:lnTo>
                    <a:pt x="1015123" y="1231900"/>
                  </a:lnTo>
                  <a:lnTo>
                    <a:pt x="1007567" y="1219200"/>
                  </a:lnTo>
                  <a:lnTo>
                    <a:pt x="995514" y="1219200"/>
                  </a:lnTo>
                  <a:lnTo>
                    <a:pt x="985901" y="1231900"/>
                  </a:lnTo>
                  <a:lnTo>
                    <a:pt x="989025" y="1231900"/>
                  </a:lnTo>
                  <a:lnTo>
                    <a:pt x="1001953" y="1244600"/>
                  </a:lnTo>
                  <a:lnTo>
                    <a:pt x="1013980" y="1244600"/>
                  </a:lnTo>
                  <a:lnTo>
                    <a:pt x="1015326" y="1257300"/>
                  </a:lnTo>
                  <a:lnTo>
                    <a:pt x="1039787" y="1257300"/>
                  </a:lnTo>
                  <a:lnTo>
                    <a:pt x="1046695" y="1270000"/>
                  </a:lnTo>
                  <a:lnTo>
                    <a:pt x="1048042" y="1257300"/>
                  </a:lnTo>
                  <a:lnTo>
                    <a:pt x="1045324" y="1257300"/>
                  </a:lnTo>
                  <a:lnTo>
                    <a:pt x="1045121" y="1244600"/>
                  </a:lnTo>
                  <a:lnTo>
                    <a:pt x="1069428" y="1244600"/>
                  </a:lnTo>
                  <a:lnTo>
                    <a:pt x="1074801" y="1257300"/>
                  </a:lnTo>
                  <a:lnTo>
                    <a:pt x="1073746" y="1257300"/>
                  </a:lnTo>
                  <a:lnTo>
                    <a:pt x="1077836" y="1270000"/>
                  </a:lnTo>
                  <a:lnTo>
                    <a:pt x="1152829" y="1270000"/>
                  </a:lnTo>
                  <a:lnTo>
                    <a:pt x="1163535" y="1282700"/>
                  </a:lnTo>
                  <a:lnTo>
                    <a:pt x="1194562" y="1282700"/>
                  </a:lnTo>
                  <a:lnTo>
                    <a:pt x="1205306" y="1270000"/>
                  </a:lnTo>
                  <a:close/>
                </a:path>
                <a:path w="1765935" h="1317625">
                  <a:moveTo>
                    <a:pt x="1220431" y="1276261"/>
                  </a:moveTo>
                  <a:lnTo>
                    <a:pt x="1218971" y="1274940"/>
                  </a:lnTo>
                  <a:lnTo>
                    <a:pt x="1208100" y="1273911"/>
                  </a:lnTo>
                  <a:lnTo>
                    <a:pt x="1206804" y="1274787"/>
                  </a:lnTo>
                  <a:lnTo>
                    <a:pt x="1209611" y="1275969"/>
                  </a:lnTo>
                  <a:lnTo>
                    <a:pt x="1213675" y="1276261"/>
                  </a:lnTo>
                  <a:lnTo>
                    <a:pt x="1216380" y="1275969"/>
                  </a:lnTo>
                  <a:lnTo>
                    <a:pt x="1220431" y="1276261"/>
                  </a:lnTo>
                  <a:close/>
                </a:path>
                <a:path w="1765935" h="1317625">
                  <a:moveTo>
                    <a:pt x="1253058" y="1295400"/>
                  </a:moveTo>
                  <a:lnTo>
                    <a:pt x="1242441" y="1282700"/>
                  </a:lnTo>
                  <a:lnTo>
                    <a:pt x="1246632" y="1295400"/>
                  </a:lnTo>
                  <a:lnTo>
                    <a:pt x="1253058" y="1295400"/>
                  </a:lnTo>
                  <a:close/>
                </a:path>
                <a:path w="1765935" h="1317625">
                  <a:moveTo>
                    <a:pt x="1278153" y="1282700"/>
                  </a:moveTo>
                  <a:lnTo>
                    <a:pt x="1268666" y="1270000"/>
                  </a:lnTo>
                  <a:lnTo>
                    <a:pt x="1218514" y="1270000"/>
                  </a:lnTo>
                  <a:lnTo>
                    <a:pt x="1225753" y="1282700"/>
                  </a:lnTo>
                  <a:lnTo>
                    <a:pt x="1242441" y="1282700"/>
                  </a:lnTo>
                  <a:lnTo>
                    <a:pt x="1249032" y="1282700"/>
                  </a:lnTo>
                  <a:lnTo>
                    <a:pt x="1258773" y="1295400"/>
                  </a:lnTo>
                  <a:lnTo>
                    <a:pt x="1260614" y="1295400"/>
                  </a:lnTo>
                  <a:lnTo>
                    <a:pt x="1254848" y="1282700"/>
                  </a:lnTo>
                  <a:lnTo>
                    <a:pt x="1278153" y="1282700"/>
                  </a:lnTo>
                  <a:close/>
                </a:path>
                <a:path w="1765935" h="1317625">
                  <a:moveTo>
                    <a:pt x="1305877" y="1295400"/>
                  </a:moveTo>
                  <a:lnTo>
                    <a:pt x="1300314" y="1282700"/>
                  </a:lnTo>
                  <a:lnTo>
                    <a:pt x="1282776" y="1282700"/>
                  </a:lnTo>
                  <a:lnTo>
                    <a:pt x="1273594" y="1295400"/>
                  </a:lnTo>
                  <a:lnTo>
                    <a:pt x="1305877" y="1295400"/>
                  </a:lnTo>
                  <a:close/>
                </a:path>
                <a:path w="1765935" h="1317625">
                  <a:moveTo>
                    <a:pt x="1309446" y="1278115"/>
                  </a:moveTo>
                  <a:lnTo>
                    <a:pt x="1308950" y="1274368"/>
                  </a:lnTo>
                  <a:lnTo>
                    <a:pt x="1303820" y="1275029"/>
                  </a:lnTo>
                  <a:lnTo>
                    <a:pt x="1300873" y="1276299"/>
                  </a:lnTo>
                  <a:lnTo>
                    <a:pt x="1306614" y="1277099"/>
                  </a:lnTo>
                  <a:lnTo>
                    <a:pt x="1309446" y="1278115"/>
                  </a:lnTo>
                  <a:close/>
                </a:path>
                <a:path w="1765935" h="1317625">
                  <a:moveTo>
                    <a:pt x="1310424" y="1275308"/>
                  </a:moveTo>
                  <a:lnTo>
                    <a:pt x="1309255" y="1274343"/>
                  </a:lnTo>
                  <a:lnTo>
                    <a:pt x="1308912" y="1274064"/>
                  </a:lnTo>
                  <a:lnTo>
                    <a:pt x="1308950" y="1274368"/>
                  </a:lnTo>
                  <a:lnTo>
                    <a:pt x="1309116" y="1274343"/>
                  </a:lnTo>
                  <a:lnTo>
                    <a:pt x="1310424" y="1275308"/>
                  </a:lnTo>
                  <a:close/>
                </a:path>
                <a:path w="1765935" h="1317625">
                  <a:moveTo>
                    <a:pt x="1321117" y="1277188"/>
                  </a:moveTo>
                  <a:lnTo>
                    <a:pt x="1320342" y="1276896"/>
                  </a:lnTo>
                  <a:lnTo>
                    <a:pt x="1320038" y="1276705"/>
                  </a:lnTo>
                  <a:lnTo>
                    <a:pt x="1320253" y="1276642"/>
                  </a:lnTo>
                  <a:lnTo>
                    <a:pt x="1314577" y="1276096"/>
                  </a:lnTo>
                  <a:lnTo>
                    <a:pt x="1316913" y="1276337"/>
                  </a:lnTo>
                  <a:lnTo>
                    <a:pt x="1319060" y="1276731"/>
                  </a:lnTo>
                  <a:lnTo>
                    <a:pt x="1321117" y="1277188"/>
                  </a:lnTo>
                  <a:close/>
                </a:path>
                <a:path w="1765935" h="1317625">
                  <a:moveTo>
                    <a:pt x="1324330" y="1276959"/>
                  </a:moveTo>
                  <a:lnTo>
                    <a:pt x="1320939" y="1276413"/>
                  </a:lnTo>
                  <a:lnTo>
                    <a:pt x="1320253" y="1276642"/>
                  </a:lnTo>
                  <a:lnTo>
                    <a:pt x="1324330" y="1276959"/>
                  </a:lnTo>
                  <a:close/>
                </a:path>
                <a:path w="1765935" h="1317625">
                  <a:moveTo>
                    <a:pt x="1326197" y="1278648"/>
                  </a:moveTo>
                  <a:lnTo>
                    <a:pt x="1324724" y="1278128"/>
                  </a:lnTo>
                  <a:lnTo>
                    <a:pt x="1322997" y="1277632"/>
                  </a:lnTo>
                  <a:lnTo>
                    <a:pt x="1321117" y="1277200"/>
                  </a:lnTo>
                  <a:lnTo>
                    <a:pt x="1321917" y="1277505"/>
                  </a:lnTo>
                  <a:lnTo>
                    <a:pt x="1323467" y="1277962"/>
                  </a:lnTo>
                  <a:lnTo>
                    <a:pt x="1326197" y="1278648"/>
                  </a:lnTo>
                  <a:close/>
                </a:path>
                <a:path w="1765935" h="1317625">
                  <a:moveTo>
                    <a:pt x="1329626" y="1277556"/>
                  </a:moveTo>
                  <a:lnTo>
                    <a:pt x="1329220" y="1277213"/>
                  </a:lnTo>
                  <a:lnTo>
                    <a:pt x="1325549" y="1277251"/>
                  </a:lnTo>
                  <a:lnTo>
                    <a:pt x="1326934" y="1277518"/>
                  </a:lnTo>
                  <a:lnTo>
                    <a:pt x="1328013" y="1277747"/>
                  </a:lnTo>
                  <a:lnTo>
                    <a:pt x="1329055" y="1277950"/>
                  </a:lnTo>
                  <a:lnTo>
                    <a:pt x="1329626" y="1277556"/>
                  </a:lnTo>
                  <a:close/>
                </a:path>
                <a:path w="1765935" h="1317625">
                  <a:moveTo>
                    <a:pt x="1353654" y="1295400"/>
                  </a:moveTo>
                  <a:lnTo>
                    <a:pt x="1348079" y="1282700"/>
                  </a:lnTo>
                  <a:lnTo>
                    <a:pt x="1311414" y="1282700"/>
                  </a:lnTo>
                  <a:lnTo>
                    <a:pt x="1305877" y="1295400"/>
                  </a:lnTo>
                  <a:lnTo>
                    <a:pt x="1353654" y="1295400"/>
                  </a:lnTo>
                  <a:close/>
                </a:path>
                <a:path w="1765935" h="1317625">
                  <a:moveTo>
                    <a:pt x="1359725" y="1299895"/>
                  </a:moveTo>
                  <a:lnTo>
                    <a:pt x="1356868" y="1298867"/>
                  </a:lnTo>
                  <a:lnTo>
                    <a:pt x="1349908" y="1297774"/>
                  </a:lnTo>
                  <a:lnTo>
                    <a:pt x="1359725" y="1299895"/>
                  </a:lnTo>
                  <a:close/>
                </a:path>
                <a:path w="1765935" h="1317625">
                  <a:moveTo>
                    <a:pt x="1361351" y="1282141"/>
                  </a:moveTo>
                  <a:lnTo>
                    <a:pt x="1361236" y="1281417"/>
                  </a:lnTo>
                  <a:lnTo>
                    <a:pt x="1359954" y="1280375"/>
                  </a:lnTo>
                  <a:lnTo>
                    <a:pt x="1353553" y="1280172"/>
                  </a:lnTo>
                  <a:lnTo>
                    <a:pt x="1357820" y="1280541"/>
                  </a:lnTo>
                  <a:lnTo>
                    <a:pt x="1359255" y="1281391"/>
                  </a:lnTo>
                  <a:lnTo>
                    <a:pt x="1361351" y="1282141"/>
                  </a:lnTo>
                  <a:close/>
                </a:path>
                <a:path w="1765935" h="1317625">
                  <a:moveTo>
                    <a:pt x="1362443" y="1280464"/>
                  </a:moveTo>
                  <a:lnTo>
                    <a:pt x="1359687" y="1280172"/>
                  </a:lnTo>
                  <a:lnTo>
                    <a:pt x="1359954" y="1280375"/>
                  </a:lnTo>
                  <a:lnTo>
                    <a:pt x="1362443" y="1280464"/>
                  </a:lnTo>
                  <a:close/>
                </a:path>
                <a:path w="1765935" h="1317625">
                  <a:moveTo>
                    <a:pt x="1373378" y="1300619"/>
                  </a:moveTo>
                  <a:lnTo>
                    <a:pt x="1371523" y="1297178"/>
                  </a:lnTo>
                  <a:lnTo>
                    <a:pt x="1367764" y="1299298"/>
                  </a:lnTo>
                  <a:lnTo>
                    <a:pt x="1373378" y="1300619"/>
                  </a:lnTo>
                  <a:close/>
                </a:path>
                <a:path w="1765935" h="1317625">
                  <a:moveTo>
                    <a:pt x="1382788" y="1290828"/>
                  </a:moveTo>
                  <a:lnTo>
                    <a:pt x="1369364" y="1291564"/>
                  </a:lnTo>
                  <a:lnTo>
                    <a:pt x="1369758" y="1294206"/>
                  </a:lnTo>
                  <a:lnTo>
                    <a:pt x="1375410" y="1294028"/>
                  </a:lnTo>
                  <a:lnTo>
                    <a:pt x="1381645" y="1294320"/>
                  </a:lnTo>
                  <a:lnTo>
                    <a:pt x="1380553" y="1294180"/>
                  </a:lnTo>
                  <a:lnTo>
                    <a:pt x="1382788" y="1290828"/>
                  </a:lnTo>
                  <a:close/>
                </a:path>
                <a:path w="1765935" h="1317625">
                  <a:moveTo>
                    <a:pt x="1389710" y="1293710"/>
                  </a:moveTo>
                  <a:lnTo>
                    <a:pt x="1386535" y="1294472"/>
                  </a:lnTo>
                  <a:lnTo>
                    <a:pt x="1383093" y="1294409"/>
                  </a:lnTo>
                  <a:lnTo>
                    <a:pt x="1384998" y="1294523"/>
                  </a:lnTo>
                  <a:lnTo>
                    <a:pt x="1386967" y="1294701"/>
                  </a:lnTo>
                  <a:lnTo>
                    <a:pt x="1388808" y="1295057"/>
                  </a:lnTo>
                  <a:lnTo>
                    <a:pt x="1389710" y="1293710"/>
                  </a:lnTo>
                  <a:close/>
                </a:path>
                <a:path w="1765935" h="1317625">
                  <a:moveTo>
                    <a:pt x="1398130" y="1284935"/>
                  </a:moveTo>
                  <a:lnTo>
                    <a:pt x="1392910" y="1285811"/>
                  </a:lnTo>
                  <a:lnTo>
                    <a:pt x="1397152" y="1287348"/>
                  </a:lnTo>
                  <a:lnTo>
                    <a:pt x="1398130" y="1284935"/>
                  </a:lnTo>
                  <a:close/>
                </a:path>
                <a:path w="1765935" h="1317625">
                  <a:moveTo>
                    <a:pt x="1402029" y="1304848"/>
                  </a:moveTo>
                  <a:lnTo>
                    <a:pt x="1398511" y="1305433"/>
                  </a:lnTo>
                  <a:lnTo>
                    <a:pt x="1401394" y="1306449"/>
                  </a:lnTo>
                  <a:lnTo>
                    <a:pt x="1402029" y="1304848"/>
                  </a:lnTo>
                  <a:close/>
                </a:path>
                <a:path w="1765935" h="1317625">
                  <a:moveTo>
                    <a:pt x="1402486" y="1304772"/>
                  </a:moveTo>
                  <a:lnTo>
                    <a:pt x="1402359" y="1304036"/>
                  </a:lnTo>
                  <a:lnTo>
                    <a:pt x="1402029" y="1304848"/>
                  </a:lnTo>
                  <a:lnTo>
                    <a:pt x="1402486" y="1304772"/>
                  </a:lnTo>
                  <a:close/>
                </a:path>
                <a:path w="1765935" h="1317625">
                  <a:moveTo>
                    <a:pt x="1418590" y="1286725"/>
                  </a:moveTo>
                  <a:lnTo>
                    <a:pt x="1409661" y="1289735"/>
                  </a:lnTo>
                  <a:lnTo>
                    <a:pt x="1416342" y="1289367"/>
                  </a:lnTo>
                  <a:lnTo>
                    <a:pt x="1418590" y="1286725"/>
                  </a:lnTo>
                  <a:close/>
                </a:path>
                <a:path w="1765935" h="1317625">
                  <a:moveTo>
                    <a:pt x="1418831" y="1291069"/>
                  </a:moveTo>
                  <a:lnTo>
                    <a:pt x="1417878" y="1290929"/>
                  </a:lnTo>
                  <a:lnTo>
                    <a:pt x="1418615" y="1291513"/>
                  </a:lnTo>
                  <a:lnTo>
                    <a:pt x="1418831" y="1291069"/>
                  </a:lnTo>
                  <a:close/>
                </a:path>
                <a:path w="1765935" h="1317625">
                  <a:moveTo>
                    <a:pt x="1426273" y="1300949"/>
                  </a:moveTo>
                  <a:lnTo>
                    <a:pt x="1423403" y="1296136"/>
                  </a:lnTo>
                  <a:lnTo>
                    <a:pt x="1418602" y="1291526"/>
                  </a:lnTo>
                  <a:lnTo>
                    <a:pt x="1418209" y="1292580"/>
                  </a:lnTo>
                  <a:lnTo>
                    <a:pt x="1418107" y="1293583"/>
                  </a:lnTo>
                  <a:lnTo>
                    <a:pt x="1408874" y="1293939"/>
                  </a:lnTo>
                  <a:lnTo>
                    <a:pt x="1413129" y="1295590"/>
                  </a:lnTo>
                  <a:lnTo>
                    <a:pt x="1418945" y="1297609"/>
                  </a:lnTo>
                  <a:lnTo>
                    <a:pt x="1422704" y="1299540"/>
                  </a:lnTo>
                  <a:lnTo>
                    <a:pt x="1420812" y="1300949"/>
                  </a:lnTo>
                  <a:lnTo>
                    <a:pt x="1408620" y="1300746"/>
                  </a:lnTo>
                  <a:lnTo>
                    <a:pt x="1411033" y="1298841"/>
                  </a:lnTo>
                  <a:lnTo>
                    <a:pt x="1405318" y="1296797"/>
                  </a:lnTo>
                  <a:lnTo>
                    <a:pt x="1404835" y="1298854"/>
                  </a:lnTo>
                  <a:lnTo>
                    <a:pt x="1399413" y="1300124"/>
                  </a:lnTo>
                  <a:lnTo>
                    <a:pt x="1393507" y="1301610"/>
                  </a:lnTo>
                  <a:lnTo>
                    <a:pt x="1391589" y="1304340"/>
                  </a:lnTo>
                  <a:lnTo>
                    <a:pt x="1402359" y="1304036"/>
                  </a:lnTo>
                  <a:lnTo>
                    <a:pt x="1413027" y="1303007"/>
                  </a:lnTo>
                  <a:lnTo>
                    <a:pt x="1421765" y="1306804"/>
                  </a:lnTo>
                  <a:lnTo>
                    <a:pt x="1426095" y="1304861"/>
                  </a:lnTo>
                  <a:lnTo>
                    <a:pt x="1426171" y="1303007"/>
                  </a:lnTo>
                  <a:lnTo>
                    <a:pt x="1426273" y="1300949"/>
                  </a:lnTo>
                  <a:close/>
                </a:path>
                <a:path w="1765935" h="1317625">
                  <a:moveTo>
                    <a:pt x="1439659" y="1293812"/>
                  </a:moveTo>
                  <a:lnTo>
                    <a:pt x="1435417" y="1293139"/>
                  </a:lnTo>
                  <a:lnTo>
                    <a:pt x="1432458" y="1291729"/>
                  </a:lnTo>
                  <a:lnTo>
                    <a:pt x="1427060" y="1289075"/>
                  </a:lnTo>
                  <a:lnTo>
                    <a:pt x="1420736" y="1289519"/>
                  </a:lnTo>
                  <a:lnTo>
                    <a:pt x="1419339" y="1290294"/>
                  </a:lnTo>
                  <a:lnTo>
                    <a:pt x="1418831" y="1291069"/>
                  </a:lnTo>
                  <a:lnTo>
                    <a:pt x="1424965" y="1291894"/>
                  </a:lnTo>
                  <a:lnTo>
                    <a:pt x="1431048" y="1292948"/>
                  </a:lnTo>
                  <a:lnTo>
                    <a:pt x="1437195" y="1293571"/>
                  </a:lnTo>
                  <a:lnTo>
                    <a:pt x="1435874" y="1293850"/>
                  </a:lnTo>
                  <a:lnTo>
                    <a:pt x="1439659" y="1293812"/>
                  </a:lnTo>
                  <a:close/>
                </a:path>
                <a:path w="1765935" h="1317625">
                  <a:moveTo>
                    <a:pt x="1441069" y="1308442"/>
                  </a:moveTo>
                  <a:lnTo>
                    <a:pt x="1440853" y="1306995"/>
                  </a:lnTo>
                  <a:lnTo>
                    <a:pt x="1435303" y="1306690"/>
                  </a:lnTo>
                  <a:lnTo>
                    <a:pt x="1431328" y="1307553"/>
                  </a:lnTo>
                  <a:lnTo>
                    <a:pt x="1436992" y="1308569"/>
                  </a:lnTo>
                  <a:lnTo>
                    <a:pt x="1438325" y="1308290"/>
                  </a:lnTo>
                  <a:lnTo>
                    <a:pt x="1439760" y="1308735"/>
                  </a:lnTo>
                  <a:lnTo>
                    <a:pt x="1441069" y="1308442"/>
                  </a:lnTo>
                  <a:close/>
                </a:path>
                <a:path w="1765935" h="1317625">
                  <a:moveTo>
                    <a:pt x="1457198" y="1293406"/>
                  </a:moveTo>
                  <a:lnTo>
                    <a:pt x="1455254" y="1292402"/>
                  </a:lnTo>
                  <a:lnTo>
                    <a:pt x="1451254" y="1290777"/>
                  </a:lnTo>
                  <a:lnTo>
                    <a:pt x="1450467" y="1291424"/>
                  </a:lnTo>
                  <a:lnTo>
                    <a:pt x="1452473" y="1292136"/>
                  </a:lnTo>
                  <a:lnTo>
                    <a:pt x="1454785" y="1292783"/>
                  </a:lnTo>
                  <a:lnTo>
                    <a:pt x="1457198" y="1293406"/>
                  </a:lnTo>
                  <a:close/>
                </a:path>
                <a:path w="1765935" h="1317625">
                  <a:moveTo>
                    <a:pt x="1466278" y="1295298"/>
                  </a:moveTo>
                  <a:lnTo>
                    <a:pt x="1465275" y="1295120"/>
                  </a:lnTo>
                  <a:lnTo>
                    <a:pt x="1464551" y="1294993"/>
                  </a:lnTo>
                  <a:lnTo>
                    <a:pt x="1462989" y="1294714"/>
                  </a:lnTo>
                  <a:lnTo>
                    <a:pt x="1460792" y="1294257"/>
                  </a:lnTo>
                  <a:lnTo>
                    <a:pt x="1459598" y="1293990"/>
                  </a:lnTo>
                  <a:lnTo>
                    <a:pt x="1457972" y="1293583"/>
                  </a:lnTo>
                  <a:lnTo>
                    <a:pt x="1457210" y="1293393"/>
                  </a:lnTo>
                  <a:lnTo>
                    <a:pt x="1457591" y="1293596"/>
                  </a:lnTo>
                  <a:lnTo>
                    <a:pt x="1458366" y="1294015"/>
                  </a:lnTo>
                  <a:lnTo>
                    <a:pt x="1458633" y="1294257"/>
                  </a:lnTo>
                  <a:lnTo>
                    <a:pt x="1457782" y="1293990"/>
                  </a:lnTo>
                  <a:lnTo>
                    <a:pt x="1457401" y="1294015"/>
                  </a:lnTo>
                  <a:lnTo>
                    <a:pt x="1457261" y="1294396"/>
                  </a:lnTo>
                  <a:lnTo>
                    <a:pt x="1456512" y="1294993"/>
                  </a:lnTo>
                  <a:lnTo>
                    <a:pt x="1451419" y="1294053"/>
                  </a:lnTo>
                  <a:lnTo>
                    <a:pt x="1455762" y="1294218"/>
                  </a:lnTo>
                  <a:lnTo>
                    <a:pt x="1457096" y="1294053"/>
                  </a:lnTo>
                  <a:lnTo>
                    <a:pt x="1457299" y="1294028"/>
                  </a:lnTo>
                  <a:lnTo>
                    <a:pt x="1457477" y="1293901"/>
                  </a:lnTo>
                  <a:lnTo>
                    <a:pt x="1457591" y="1293596"/>
                  </a:lnTo>
                  <a:lnTo>
                    <a:pt x="1439659" y="1293812"/>
                  </a:lnTo>
                  <a:lnTo>
                    <a:pt x="1443393" y="1294460"/>
                  </a:lnTo>
                  <a:lnTo>
                    <a:pt x="1448117" y="1294714"/>
                  </a:lnTo>
                  <a:lnTo>
                    <a:pt x="1456512" y="1295006"/>
                  </a:lnTo>
                  <a:lnTo>
                    <a:pt x="1453337" y="1297520"/>
                  </a:lnTo>
                  <a:lnTo>
                    <a:pt x="1444193" y="1298028"/>
                  </a:lnTo>
                  <a:lnTo>
                    <a:pt x="1449451" y="1301369"/>
                  </a:lnTo>
                  <a:lnTo>
                    <a:pt x="1460500" y="1301978"/>
                  </a:lnTo>
                  <a:lnTo>
                    <a:pt x="1457388" y="1299654"/>
                  </a:lnTo>
                  <a:lnTo>
                    <a:pt x="1464094" y="1298956"/>
                  </a:lnTo>
                  <a:lnTo>
                    <a:pt x="1457172" y="1298486"/>
                  </a:lnTo>
                  <a:lnTo>
                    <a:pt x="1458417" y="1297838"/>
                  </a:lnTo>
                  <a:lnTo>
                    <a:pt x="1460639" y="1296860"/>
                  </a:lnTo>
                  <a:lnTo>
                    <a:pt x="1456626" y="1295323"/>
                  </a:lnTo>
                  <a:lnTo>
                    <a:pt x="1460157" y="1295120"/>
                  </a:lnTo>
                  <a:lnTo>
                    <a:pt x="1466278" y="1295298"/>
                  </a:lnTo>
                  <a:close/>
                </a:path>
                <a:path w="1765935" h="1317625">
                  <a:moveTo>
                    <a:pt x="1471980" y="1289608"/>
                  </a:moveTo>
                  <a:lnTo>
                    <a:pt x="1469351" y="1289850"/>
                  </a:lnTo>
                  <a:lnTo>
                    <a:pt x="1466748" y="1290281"/>
                  </a:lnTo>
                  <a:lnTo>
                    <a:pt x="1464094" y="1291132"/>
                  </a:lnTo>
                  <a:lnTo>
                    <a:pt x="1466557" y="1290866"/>
                  </a:lnTo>
                  <a:lnTo>
                    <a:pt x="1471980" y="1289608"/>
                  </a:lnTo>
                  <a:close/>
                </a:path>
                <a:path w="1765935" h="1317625">
                  <a:moveTo>
                    <a:pt x="1485341" y="1295095"/>
                  </a:moveTo>
                  <a:lnTo>
                    <a:pt x="1479677" y="1294790"/>
                  </a:lnTo>
                  <a:lnTo>
                    <a:pt x="1475600" y="1295679"/>
                  </a:lnTo>
                  <a:lnTo>
                    <a:pt x="1471218" y="1295463"/>
                  </a:lnTo>
                  <a:lnTo>
                    <a:pt x="1466278" y="1295298"/>
                  </a:lnTo>
                  <a:lnTo>
                    <a:pt x="1471510" y="1296212"/>
                  </a:lnTo>
                  <a:lnTo>
                    <a:pt x="1476946" y="1296898"/>
                  </a:lnTo>
                  <a:lnTo>
                    <a:pt x="1482128" y="1297254"/>
                  </a:lnTo>
                  <a:lnTo>
                    <a:pt x="1482940" y="1296466"/>
                  </a:lnTo>
                  <a:lnTo>
                    <a:pt x="1485341" y="1295095"/>
                  </a:lnTo>
                  <a:close/>
                </a:path>
                <a:path w="1765935" h="1317625">
                  <a:moveTo>
                    <a:pt x="1491665" y="1297470"/>
                  </a:moveTo>
                  <a:lnTo>
                    <a:pt x="1488668" y="1297533"/>
                  </a:lnTo>
                  <a:lnTo>
                    <a:pt x="1485519" y="1297482"/>
                  </a:lnTo>
                  <a:lnTo>
                    <a:pt x="1482140" y="1297254"/>
                  </a:lnTo>
                  <a:lnTo>
                    <a:pt x="1481772" y="1297609"/>
                  </a:lnTo>
                  <a:lnTo>
                    <a:pt x="1481696" y="1297863"/>
                  </a:lnTo>
                  <a:lnTo>
                    <a:pt x="1482979" y="1297825"/>
                  </a:lnTo>
                  <a:lnTo>
                    <a:pt x="1486916" y="1298625"/>
                  </a:lnTo>
                  <a:lnTo>
                    <a:pt x="1489341" y="1298143"/>
                  </a:lnTo>
                  <a:lnTo>
                    <a:pt x="1491665" y="1297470"/>
                  </a:lnTo>
                  <a:close/>
                </a:path>
                <a:path w="1765935" h="1317625">
                  <a:moveTo>
                    <a:pt x="1492491" y="1290142"/>
                  </a:moveTo>
                  <a:lnTo>
                    <a:pt x="1483969" y="1288249"/>
                  </a:lnTo>
                  <a:lnTo>
                    <a:pt x="1487919" y="1287399"/>
                  </a:lnTo>
                  <a:lnTo>
                    <a:pt x="1481924" y="1287297"/>
                  </a:lnTo>
                  <a:lnTo>
                    <a:pt x="1471993" y="1289608"/>
                  </a:lnTo>
                  <a:lnTo>
                    <a:pt x="1476921" y="1289151"/>
                  </a:lnTo>
                  <a:lnTo>
                    <a:pt x="1482102" y="1289735"/>
                  </a:lnTo>
                  <a:lnTo>
                    <a:pt x="1488706" y="1291729"/>
                  </a:lnTo>
                  <a:lnTo>
                    <a:pt x="1492491" y="1290142"/>
                  </a:lnTo>
                  <a:close/>
                </a:path>
                <a:path w="1765935" h="1317625">
                  <a:moveTo>
                    <a:pt x="1497037" y="1307541"/>
                  </a:moveTo>
                  <a:lnTo>
                    <a:pt x="1495348" y="1305661"/>
                  </a:lnTo>
                  <a:lnTo>
                    <a:pt x="1496479" y="1304645"/>
                  </a:lnTo>
                  <a:lnTo>
                    <a:pt x="1481505" y="1304912"/>
                  </a:lnTo>
                  <a:lnTo>
                    <a:pt x="1488884" y="1307820"/>
                  </a:lnTo>
                  <a:lnTo>
                    <a:pt x="1488630" y="1306372"/>
                  </a:lnTo>
                  <a:lnTo>
                    <a:pt x="1497037" y="1307541"/>
                  </a:lnTo>
                  <a:close/>
                </a:path>
                <a:path w="1765935" h="1317625">
                  <a:moveTo>
                    <a:pt x="1497660" y="1296123"/>
                  </a:moveTo>
                  <a:lnTo>
                    <a:pt x="1496390" y="1295438"/>
                  </a:lnTo>
                  <a:lnTo>
                    <a:pt x="1496542" y="1295742"/>
                  </a:lnTo>
                  <a:lnTo>
                    <a:pt x="1497050" y="1296200"/>
                  </a:lnTo>
                  <a:lnTo>
                    <a:pt x="1497660" y="1296123"/>
                  </a:lnTo>
                  <a:close/>
                </a:path>
                <a:path w="1765935" h="1317625">
                  <a:moveTo>
                    <a:pt x="1498333" y="1297038"/>
                  </a:moveTo>
                  <a:lnTo>
                    <a:pt x="1497850" y="1296809"/>
                  </a:lnTo>
                  <a:lnTo>
                    <a:pt x="1497380" y="1296479"/>
                  </a:lnTo>
                  <a:lnTo>
                    <a:pt x="1497050" y="1296200"/>
                  </a:lnTo>
                  <a:lnTo>
                    <a:pt x="1494980" y="1296441"/>
                  </a:lnTo>
                  <a:lnTo>
                    <a:pt x="1493316" y="1296987"/>
                  </a:lnTo>
                  <a:lnTo>
                    <a:pt x="1491665" y="1297470"/>
                  </a:lnTo>
                  <a:lnTo>
                    <a:pt x="1494104" y="1297432"/>
                  </a:lnTo>
                  <a:lnTo>
                    <a:pt x="1496352" y="1297292"/>
                  </a:lnTo>
                  <a:lnTo>
                    <a:pt x="1498333" y="1297038"/>
                  </a:lnTo>
                  <a:close/>
                </a:path>
                <a:path w="1765935" h="1317625">
                  <a:moveTo>
                    <a:pt x="1499285" y="1297432"/>
                  </a:moveTo>
                  <a:lnTo>
                    <a:pt x="1499235" y="1296962"/>
                  </a:lnTo>
                  <a:lnTo>
                    <a:pt x="1498942" y="1296987"/>
                  </a:lnTo>
                  <a:lnTo>
                    <a:pt x="1498600" y="1297025"/>
                  </a:lnTo>
                  <a:lnTo>
                    <a:pt x="1498333" y="1297051"/>
                  </a:lnTo>
                  <a:lnTo>
                    <a:pt x="1498866" y="1297317"/>
                  </a:lnTo>
                  <a:lnTo>
                    <a:pt x="1499285" y="1297432"/>
                  </a:lnTo>
                  <a:close/>
                </a:path>
                <a:path w="1765935" h="1317625">
                  <a:moveTo>
                    <a:pt x="1515783" y="1291056"/>
                  </a:moveTo>
                  <a:lnTo>
                    <a:pt x="1506778" y="1293787"/>
                  </a:lnTo>
                  <a:lnTo>
                    <a:pt x="1510703" y="1292923"/>
                  </a:lnTo>
                  <a:lnTo>
                    <a:pt x="1515783" y="1291056"/>
                  </a:lnTo>
                  <a:close/>
                </a:path>
                <a:path w="1765935" h="1317625">
                  <a:moveTo>
                    <a:pt x="1519961" y="1298752"/>
                  </a:moveTo>
                  <a:lnTo>
                    <a:pt x="1516138" y="1298308"/>
                  </a:lnTo>
                  <a:lnTo>
                    <a:pt x="1512468" y="1297978"/>
                  </a:lnTo>
                  <a:lnTo>
                    <a:pt x="1519961" y="1298752"/>
                  </a:lnTo>
                  <a:close/>
                </a:path>
                <a:path w="1765935" h="1317625">
                  <a:moveTo>
                    <a:pt x="1523263" y="1298943"/>
                  </a:moveTo>
                  <a:lnTo>
                    <a:pt x="1522628" y="1298308"/>
                  </a:lnTo>
                  <a:lnTo>
                    <a:pt x="1521447" y="1296695"/>
                  </a:lnTo>
                  <a:lnTo>
                    <a:pt x="1516634" y="1295704"/>
                  </a:lnTo>
                  <a:lnTo>
                    <a:pt x="1519847" y="1298663"/>
                  </a:lnTo>
                  <a:lnTo>
                    <a:pt x="1520888" y="1298740"/>
                  </a:lnTo>
                  <a:lnTo>
                    <a:pt x="1523263" y="1298943"/>
                  </a:lnTo>
                  <a:close/>
                </a:path>
                <a:path w="1765935" h="1317625">
                  <a:moveTo>
                    <a:pt x="1524127" y="1299019"/>
                  </a:moveTo>
                  <a:lnTo>
                    <a:pt x="1523809" y="1298994"/>
                  </a:lnTo>
                  <a:lnTo>
                    <a:pt x="1523568" y="1298968"/>
                  </a:lnTo>
                  <a:lnTo>
                    <a:pt x="1523263" y="1298943"/>
                  </a:lnTo>
                  <a:lnTo>
                    <a:pt x="1523568" y="1299235"/>
                  </a:lnTo>
                  <a:lnTo>
                    <a:pt x="1523771" y="1299337"/>
                  </a:lnTo>
                  <a:lnTo>
                    <a:pt x="1524127" y="1299019"/>
                  </a:lnTo>
                  <a:close/>
                </a:path>
                <a:path w="1765935" h="1317625">
                  <a:moveTo>
                    <a:pt x="1528127" y="1302715"/>
                  </a:moveTo>
                  <a:lnTo>
                    <a:pt x="1524723" y="1302232"/>
                  </a:lnTo>
                  <a:lnTo>
                    <a:pt x="1523555" y="1303248"/>
                  </a:lnTo>
                  <a:lnTo>
                    <a:pt x="1528127" y="1302715"/>
                  </a:lnTo>
                  <a:close/>
                </a:path>
                <a:path w="1765935" h="1317625">
                  <a:moveTo>
                    <a:pt x="1530426" y="1307020"/>
                  </a:moveTo>
                  <a:lnTo>
                    <a:pt x="1529461" y="1305725"/>
                  </a:lnTo>
                  <a:lnTo>
                    <a:pt x="1528178" y="1306004"/>
                  </a:lnTo>
                  <a:lnTo>
                    <a:pt x="1530426" y="1307020"/>
                  </a:lnTo>
                  <a:close/>
                </a:path>
                <a:path w="1765935" h="1317625">
                  <a:moveTo>
                    <a:pt x="1538173" y="1301534"/>
                  </a:moveTo>
                  <a:lnTo>
                    <a:pt x="1528127" y="1302715"/>
                  </a:lnTo>
                  <a:lnTo>
                    <a:pt x="1537335" y="1303997"/>
                  </a:lnTo>
                  <a:lnTo>
                    <a:pt x="1537195" y="1303261"/>
                  </a:lnTo>
                  <a:lnTo>
                    <a:pt x="1535595" y="1302105"/>
                  </a:lnTo>
                  <a:lnTo>
                    <a:pt x="1538173" y="1301534"/>
                  </a:lnTo>
                  <a:close/>
                </a:path>
                <a:path w="1765935" h="1317625">
                  <a:moveTo>
                    <a:pt x="1544116" y="1296860"/>
                  </a:moveTo>
                  <a:lnTo>
                    <a:pt x="1543837" y="1295425"/>
                  </a:lnTo>
                  <a:lnTo>
                    <a:pt x="1543291" y="1296352"/>
                  </a:lnTo>
                  <a:lnTo>
                    <a:pt x="1544116" y="1296860"/>
                  </a:lnTo>
                  <a:close/>
                </a:path>
                <a:path w="1765935" h="1317625">
                  <a:moveTo>
                    <a:pt x="1545005" y="1315135"/>
                  </a:moveTo>
                  <a:lnTo>
                    <a:pt x="1544472" y="1314856"/>
                  </a:lnTo>
                  <a:lnTo>
                    <a:pt x="1544510" y="1314665"/>
                  </a:lnTo>
                  <a:lnTo>
                    <a:pt x="1544472" y="1314462"/>
                  </a:lnTo>
                  <a:lnTo>
                    <a:pt x="1543291" y="1314716"/>
                  </a:lnTo>
                  <a:lnTo>
                    <a:pt x="1542846" y="1314907"/>
                  </a:lnTo>
                  <a:lnTo>
                    <a:pt x="1545005" y="1315135"/>
                  </a:lnTo>
                  <a:close/>
                </a:path>
                <a:path w="1765935" h="1317625">
                  <a:moveTo>
                    <a:pt x="1547241" y="1300556"/>
                  </a:moveTo>
                  <a:lnTo>
                    <a:pt x="1546821" y="1299464"/>
                  </a:lnTo>
                  <a:lnTo>
                    <a:pt x="1538033" y="1300492"/>
                  </a:lnTo>
                  <a:lnTo>
                    <a:pt x="1545780" y="1301242"/>
                  </a:lnTo>
                  <a:lnTo>
                    <a:pt x="1547241" y="1300556"/>
                  </a:lnTo>
                  <a:close/>
                </a:path>
                <a:path w="1765935" h="1317625">
                  <a:moveTo>
                    <a:pt x="1552689" y="1298765"/>
                  </a:moveTo>
                  <a:lnTo>
                    <a:pt x="1549755" y="1297889"/>
                  </a:lnTo>
                  <a:lnTo>
                    <a:pt x="1544193" y="1296898"/>
                  </a:lnTo>
                  <a:lnTo>
                    <a:pt x="1546313" y="1298181"/>
                  </a:lnTo>
                  <a:lnTo>
                    <a:pt x="1546821" y="1299451"/>
                  </a:lnTo>
                  <a:lnTo>
                    <a:pt x="1552689" y="1298765"/>
                  </a:lnTo>
                  <a:close/>
                </a:path>
                <a:path w="1765935" h="1317625">
                  <a:moveTo>
                    <a:pt x="1553489" y="1313154"/>
                  </a:moveTo>
                  <a:lnTo>
                    <a:pt x="1547291" y="1311656"/>
                  </a:lnTo>
                  <a:lnTo>
                    <a:pt x="1546758" y="1311529"/>
                  </a:lnTo>
                  <a:lnTo>
                    <a:pt x="1545602" y="1311249"/>
                  </a:lnTo>
                  <a:lnTo>
                    <a:pt x="1544320" y="1311529"/>
                  </a:lnTo>
                  <a:lnTo>
                    <a:pt x="1537169" y="1310068"/>
                  </a:lnTo>
                  <a:lnTo>
                    <a:pt x="1530426" y="1307020"/>
                  </a:lnTo>
                  <a:lnTo>
                    <a:pt x="1531391" y="1308328"/>
                  </a:lnTo>
                  <a:lnTo>
                    <a:pt x="1533118" y="1310208"/>
                  </a:lnTo>
                  <a:lnTo>
                    <a:pt x="1537754" y="1312964"/>
                  </a:lnTo>
                  <a:lnTo>
                    <a:pt x="1539074" y="1312684"/>
                  </a:lnTo>
                  <a:lnTo>
                    <a:pt x="1540217" y="1311656"/>
                  </a:lnTo>
                  <a:lnTo>
                    <a:pt x="1544421" y="1312240"/>
                  </a:lnTo>
                  <a:lnTo>
                    <a:pt x="1548053" y="1313332"/>
                  </a:lnTo>
                  <a:lnTo>
                    <a:pt x="1544332" y="1313561"/>
                  </a:lnTo>
                  <a:lnTo>
                    <a:pt x="1544459" y="1314462"/>
                  </a:lnTo>
                  <a:lnTo>
                    <a:pt x="1547050" y="1313929"/>
                  </a:lnTo>
                  <a:lnTo>
                    <a:pt x="1553489" y="1313154"/>
                  </a:lnTo>
                  <a:close/>
                </a:path>
                <a:path w="1765935" h="1317625">
                  <a:moveTo>
                    <a:pt x="1560677" y="1304899"/>
                  </a:moveTo>
                  <a:lnTo>
                    <a:pt x="1556143" y="1305737"/>
                  </a:lnTo>
                  <a:lnTo>
                    <a:pt x="1552016" y="1306703"/>
                  </a:lnTo>
                  <a:lnTo>
                    <a:pt x="1550771" y="1308023"/>
                  </a:lnTo>
                  <a:lnTo>
                    <a:pt x="1554899" y="1309941"/>
                  </a:lnTo>
                  <a:lnTo>
                    <a:pt x="1558671" y="1308354"/>
                  </a:lnTo>
                  <a:lnTo>
                    <a:pt x="1552854" y="1306626"/>
                  </a:lnTo>
                  <a:lnTo>
                    <a:pt x="1560677" y="1304899"/>
                  </a:lnTo>
                  <a:close/>
                </a:path>
                <a:path w="1765935" h="1317625">
                  <a:moveTo>
                    <a:pt x="1589112" y="1303705"/>
                  </a:moveTo>
                  <a:lnTo>
                    <a:pt x="1588427" y="1303210"/>
                  </a:lnTo>
                  <a:lnTo>
                    <a:pt x="1587360" y="1302981"/>
                  </a:lnTo>
                  <a:lnTo>
                    <a:pt x="1584998" y="1304074"/>
                  </a:lnTo>
                  <a:lnTo>
                    <a:pt x="1589112" y="1303705"/>
                  </a:lnTo>
                  <a:close/>
                </a:path>
                <a:path w="1765935" h="1317625">
                  <a:moveTo>
                    <a:pt x="1597812" y="1306372"/>
                  </a:moveTo>
                  <a:lnTo>
                    <a:pt x="1592059" y="1307490"/>
                  </a:lnTo>
                  <a:lnTo>
                    <a:pt x="1586331" y="1307998"/>
                  </a:lnTo>
                  <a:lnTo>
                    <a:pt x="1580578" y="1308836"/>
                  </a:lnTo>
                  <a:lnTo>
                    <a:pt x="1583347" y="1308989"/>
                  </a:lnTo>
                  <a:lnTo>
                    <a:pt x="1588173" y="1308100"/>
                  </a:lnTo>
                  <a:lnTo>
                    <a:pt x="1592973" y="1307528"/>
                  </a:lnTo>
                  <a:lnTo>
                    <a:pt x="1597812" y="1306372"/>
                  </a:lnTo>
                  <a:close/>
                </a:path>
                <a:path w="1765935" h="1317625">
                  <a:moveTo>
                    <a:pt x="1597825" y="1302740"/>
                  </a:moveTo>
                  <a:lnTo>
                    <a:pt x="1594916" y="1303197"/>
                  </a:lnTo>
                  <a:lnTo>
                    <a:pt x="1589112" y="1303693"/>
                  </a:lnTo>
                  <a:lnTo>
                    <a:pt x="1590205" y="1304505"/>
                  </a:lnTo>
                  <a:lnTo>
                    <a:pt x="1590268" y="1305979"/>
                  </a:lnTo>
                  <a:lnTo>
                    <a:pt x="1593100" y="1303477"/>
                  </a:lnTo>
                  <a:lnTo>
                    <a:pt x="1592326" y="1304759"/>
                  </a:lnTo>
                  <a:lnTo>
                    <a:pt x="1594104" y="1303642"/>
                  </a:lnTo>
                  <a:lnTo>
                    <a:pt x="1597825" y="1302740"/>
                  </a:lnTo>
                  <a:close/>
                </a:path>
                <a:path w="1765935" h="1317625">
                  <a:moveTo>
                    <a:pt x="1600568" y="1299997"/>
                  </a:moveTo>
                  <a:lnTo>
                    <a:pt x="1598968" y="1298930"/>
                  </a:lnTo>
                  <a:lnTo>
                    <a:pt x="1591970" y="1298486"/>
                  </a:lnTo>
                  <a:lnTo>
                    <a:pt x="1594612" y="1297825"/>
                  </a:lnTo>
                  <a:lnTo>
                    <a:pt x="1586534" y="1298117"/>
                  </a:lnTo>
                  <a:lnTo>
                    <a:pt x="1588122" y="1299260"/>
                  </a:lnTo>
                  <a:lnTo>
                    <a:pt x="1592618" y="1301305"/>
                  </a:lnTo>
                  <a:lnTo>
                    <a:pt x="1595259" y="1301013"/>
                  </a:lnTo>
                  <a:lnTo>
                    <a:pt x="1597926" y="1300429"/>
                  </a:lnTo>
                  <a:lnTo>
                    <a:pt x="1600568" y="1299997"/>
                  </a:lnTo>
                  <a:close/>
                </a:path>
                <a:path w="1765935" h="1317625">
                  <a:moveTo>
                    <a:pt x="1615071" y="1304975"/>
                  </a:moveTo>
                  <a:lnTo>
                    <a:pt x="1611515" y="1303909"/>
                  </a:lnTo>
                  <a:lnTo>
                    <a:pt x="1602689" y="1303553"/>
                  </a:lnTo>
                  <a:lnTo>
                    <a:pt x="1607070" y="1304645"/>
                  </a:lnTo>
                  <a:lnTo>
                    <a:pt x="1612760" y="1305407"/>
                  </a:lnTo>
                  <a:lnTo>
                    <a:pt x="1604772" y="1306779"/>
                  </a:lnTo>
                  <a:lnTo>
                    <a:pt x="1612950" y="1306131"/>
                  </a:lnTo>
                  <a:lnTo>
                    <a:pt x="1615071" y="1304975"/>
                  </a:lnTo>
                  <a:close/>
                </a:path>
                <a:path w="1765935" h="1317625">
                  <a:moveTo>
                    <a:pt x="1616290" y="1302613"/>
                  </a:moveTo>
                  <a:lnTo>
                    <a:pt x="1615490" y="1301800"/>
                  </a:lnTo>
                  <a:lnTo>
                    <a:pt x="1607883" y="1302156"/>
                  </a:lnTo>
                  <a:lnTo>
                    <a:pt x="1616290" y="1302613"/>
                  </a:lnTo>
                  <a:close/>
                </a:path>
                <a:path w="1765935" h="1317625">
                  <a:moveTo>
                    <a:pt x="1621536" y="1301521"/>
                  </a:moveTo>
                  <a:lnTo>
                    <a:pt x="1620266" y="1301051"/>
                  </a:lnTo>
                  <a:lnTo>
                    <a:pt x="1619046" y="1301051"/>
                  </a:lnTo>
                  <a:lnTo>
                    <a:pt x="1617370" y="1301000"/>
                  </a:lnTo>
                  <a:lnTo>
                    <a:pt x="1614500" y="1300797"/>
                  </a:lnTo>
                  <a:lnTo>
                    <a:pt x="1615490" y="1301800"/>
                  </a:lnTo>
                  <a:lnTo>
                    <a:pt x="1621536" y="1301521"/>
                  </a:lnTo>
                  <a:close/>
                </a:path>
                <a:path w="1765935" h="1317625">
                  <a:moveTo>
                    <a:pt x="1626260" y="1301051"/>
                  </a:moveTo>
                  <a:lnTo>
                    <a:pt x="1616417" y="1299464"/>
                  </a:lnTo>
                  <a:lnTo>
                    <a:pt x="1620266" y="1301038"/>
                  </a:lnTo>
                  <a:lnTo>
                    <a:pt x="1626260" y="1301051"/>
                  </a:lnTo>
                  <a:close/>
                </a:path>
                <a:path w="1765935" h="1317625">
                  <a:moveTo>
                    <a:pt x="1649831" y="1316723"/>
                  </a:moveTo>
                  <a:lnTo>
                    <a:pt x="1641043" y="1314513"/>
                  </a:lnTo>
                  <a:lnTo>
                    <a:pt x="1641360" y="1315948"/>
                  </a:lnTo>
                  <a:lnTo>
                    <a:pt x="1647240" y="1317421"/>
                  </a:lnTo>
                  <a:lnTo>
                    <a:pt x="1649831" y="1316723"/>
                  </a:lnTo>
                  <a:close/>
                </a:path>
                <a:path w="1765935" h="1317625">
                  <a:moveTo>
                    <a:pt x="1681505" y="1310487"/>
                  </a:moveTo>
                  <a:lnTo>
                    <a:pt x="1671713" y="1310957"/>
                  </a:lnTo>
                  <a:lnTo>
                    <a:pt x="1661579" y="1311579"/>
                  </a:lnTo>
                  <a:lnTo>
                    <a:pt x="1652143" y="1311859"/>
                  </a:lnTo>
                  <a:lnTo>
                    <a:pt x="1644446" y="1311325"/>
                  </a:lnTo>
                  <a:lnTo>
                    <a:pt x="1650034" y="1313294"/>
                  </a:lnTo>
                  <a:lnTo>
                    <a:pt x="1657985" y="1313192"/>
                  </a:lnTo>
                  <a:lnTo>
                    <a:pt x="1666862" y="1312583"/>
                  </a:lnTo>
                  <a:lnTo>
                    <a:pt x="1675193" y="1312951"/>
                  </a:lnTo>
                  <a:lnTo>
                    <a:pt x="1676831" y="1314018"/>
                  </a:lnTo>
                  <a:lnTo>
                    <a:pt x="1681505" y="1310487"/>
                  </a:lnTo>
                  <a:close/>
                </a:path>
                <a:path w="1765935" h="1317625">
                  <a:moveTo>
                    <a:pt x="1702460" y="1311706"/>
                  </a:moveTo>
                  <a:lnTo>
                    <a:pt x="1693430" y="1314145"/>
                  </a:lnTo>
                  <a:lnTo>
                    <a:pt x="1701368" y="1312760"/>
                  </a:lnTo>
                  <a:lnTo>
                    <a:pt x="1702460" y="1311706"/>
                  </a:lnTo>
                  <a:close/>
                </a:path>
                <a:path w="1765935" h="1317625">
                  <a:moveTo>
                    <a:pt x="1765935" y="1308531"/>
                  </a:moveTo>
                  <a:lnTo>
                    <a:pt x="1764626" y="1305839"/>
                  </a:lnTo>
                  <a:lnTo>
                    <a:pt x="1765173" y="1305369"/>
                  </a:lnTo>
                  <a:lnTo>
                    <a:pt x="1759013" y="1305814"/>
                  </a:lnTo>
                  <a:lnTo>
                    <a:pt x="1762417" y="1308912"/>
                  </a:lnTo>
                  <a:lnTo>
                    <a:pt x="1762252" y="1308214"/>
                  </a:lnTo>
                  <a:lnTo>
                    <a:pt x="1765935" y="1308531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653546" y="4795888"/>
              <a:ext cx="1750060" cy="3117850"/>
            </a:xfrm>
            <a:custGeom>
              <a:avLst/>
              <a:gdLst/>
              <a:ahLst/>
              <a:cxnLst/>
              <a:rect l="l" t="t" r="r" b="b"/>
              <a:pathLst>
                <a:path w="1750060" h="3117850">
                  <a:moveTo>
                    <a:pt x="4241" y="4991"/>
                  </a:moveTo>
                  <a:lnTo>
                    <a:pt x="927" y="0"/>
                  </a:lnTo>
                  <a:lnTo>
                    <a:pt x="939" y="1739"/>
                  </a:lnTo>
                  <a:lnTo>
                    <a:pt x="1016" y="5194"/>
                  </a:lnTo>
                  <a:lnTo>
                    <a:pt x="0" y="6565"/>
                  </a:lnTo>
                  <a:lnTo>
                    <a:pt x="4241" y="4991"/>
                  </a:lnTo>
                  <a:close/>
                </a:path>
                <a:path w="1750060" h="3117850">
                  <a:moveTo>
                    <a:pt x="5626" y="14363"/>
                  </a:moveTo>
                  <a:lnTo>
                    <a:pt x="3200" y="19469"/>
                  </a:lnTo>
                  <a:lnTo>
                    <a:pt x="3898" y="22390"/>
                  </a:lnTo>
                  <a:lnTo>
                    <a:pt x="5626" y="14363"/>
                  </a:lnTo>
                  <a:close/>
                </a:path>
                <a:path w="1750060" h="3117850">
                  <a:moveTo>
                    <a:pt x="274104" y="2285288"/>
                  </a:moveTo>
                  <a:lnTo>
                    <a:pt x="272300" y="2284018"/>
                  </a:lnTo>
                  <a:lnTo>
                    <a:pt x="271373" y="2285288"/>
                  </a:lnTo>
                  <a:lnTo>
                    <a:pt x="274104" y="2285288"/>
                  </a:lnTo>
                  <a:close/>
                </a:path>
                <a:path w="1750060" h="3117850">
                  <a:moveTo>
                    <a:pt x="280187" y="875525"/>
                  </a:moveTo>
                  <a:lnTo>
                    <a:pt x="279984" y="875347"/>
                  </a:lnTo>
                  <a:lnTo>
                    <a:pt x="280035" y="868464"/>
                  </a:lnTo>
                  <a:lnTo>
                    <a:pt x="277393" y="872350"/>
                  </a:lnTo>
                  <a:lnTo>
                    <a:pt x="279933" y="875347"/>
                  </a:lnTo>
                  <a:lnTo>
                    <a:pt x="280187" y="875525"/>
                  </a:lnTo>
                  <a:close/>
                </a:path>
                <a:path w="1750060" h="3117850">
                  <a:moveTo>
                    <a:pt x="281178" y="3115424"/>
                  </a:moveTo>
                  <a:lnTo>
                    <a:pt x="278041" y="3114649"/>
                  </a:lnTo>
                  <a:lnTo>
                    <a:pt x="278625" y="3115018"/>
                  </a:lnTo>
                  <a:lnTo>
                    <a:pt x="277660" y="3115983"/>
                  </a:lnTo>
                  <a:lnTo>
                    <a:pt x="280060" y="3117189"/>
                  </a:lnTo>
                  <a:lnTo>
                    <a:pt x="280327" y="3117646"/>
                  </a:lnTo>
                  <a:lnTo>
                    <a:pt x="281178" y="3115424"/>
                  </a:lnTo>
                  <a:close/>
                </a:path>
                <a:path w="1750060" h="3117850">
                  <a:moveTo>
                    <a:pt x="285826" y="2314473"/>
                  </a:moveTo>
                  <a:lnTo>
                    <a:pt x="285508" y="2313228"/>
                  </a:lnTo>
                  <a:lnTo>
                    <a:pt x="284975" y="2313787"/>
                  </a:lnTo>
                  <a:lnTo>
                    <a:pt x="285826" y="2314473"/>
                  </a:lnTo>
                  <a:close/>
                </a:path>
                <a:path w="1750060" h="3117850">
                  <a:moveTo>
                    <a:pt x="286524" y="880935"/>
                  </a:moveTo>
                  <a:lnTo>
                    <a:pt x="283883" y="877989"/>
                  </a:lnTo>
                  <a:lnTo>
                    <a:pt x="280187" y="875525"/>
                  </a:lnTo>
                  <a:lnTo>
                    <a:pt x="286524" y="880935"/>
                  </a:lnTo>
                  <a:close/>
                </a:path>
                <a:path w="1750060" h="3117850">
                  <a:moveTo>
                    <a:pt x="287299" y="3094164"/>
                  </a:moveTo>
                  <a:lnTo>
                    <a:pt x="286994" y="3089973"/>
                  </a:lnTo>
                  <a:lnTo>
                    <a:pt x="286626" y="3093224"/>
                  </a:lnTo>
                  <a:lnTo>
                    <a:pt x="287299" y="3094164"/>
                  </a:lnTo>
                  <a:close/>
                </a:path>
                <a:path w="1750060" h="3117850">
                  <a:moveTo>
                    <a:pt x="290334" y="2268766"/>
                  </a:moveTo>
                  <a:lnTo>
                    <a:pt x="290283" y="2268232"/>
                  </a:lnTo>
                  <a:lnTo>
                    <a:pt x="289902" y="2267496"/>
                  </a:lnTo>
                  <a:lnTo>
                    <a:pt x="289369" y="2266912"/>
                  </a:lnTo>
                  <a:lnTo>
                    <a:pt x="289852" y="2267877"/>
                  </a:lnTo>
                  <a:lnTo>
                    <a:pt x="290334" y="2268766"/>
                  </a:lnTo>
                  <a:close/>
                </a:path>
                <a:path w="1750060" h="3117850">
                  <a:moveTo>
                    <a:pt x="291312" y="2337092"/>
                  </a:moveTo>
                  <a:lnTo>
                    <a:pt x="290931" y="2337193"/>
                  </a:lnTo>
                  <a:lnTo>
                    <a:pt x="291007" y="2337409"/>
                  </a:lnTo>
                  <a:lnTo>
                    <a:pt x="291198" y="2337689"/>
                  </a:lnTo>
                  <a:lnTo>
                    <a:pt x="291249" y="2337485"/>
                  </a:lnTo>
                  <a:lnTo>
                    <a:pt x="291223" y="2337282"/>
                  </a:lnTo>
                  <a:lnTo>
                    <a:pt x="291312" y="2337092"/>
                  </a:lnTo>
                  <a:close/>
                </a:path>
                <a:path w="1750060" h="3117850">
                  <a:moveTo>
                    <a:pt x="294017" y="3084957"/>
                  </a:moveTo>
                  <a:lnTo>
                    <a:pt x="291439" y="3084957"/>
                  </a:lnTo>
                  <a:lnTo>
                    <a:pt x="290296" y="3084957"/>
                  </a:lnTo>
                  <a:lnTo>
                    <a:pt x="292290" y="3088297"/>
                  </a:lnTo>
                  <a:lnTo>
                    <a:pt x="294017" y="3084957"/>
                  </a:lnTo>
                  <a:close/>
                </a:path>
                <a:path w="1750060" h="3117850">
                  <a:moveTo>
                    <a:pt x="294703" y="3082963"/>
                  </a:moveTo>
                  <a:lnTo>
                    <a:pt x="291579" y="3084868"/>
                  </a:lnTo>
                  <a:lnTo>
                    <a:pt x="294068" y="3084868"/>
                  </a:lnTo>
                  <a:lnTo>
                    <a:pt x="294386" y="3084245"/>
                  </a:lnTo>
                  <a:lnTo>
                    <a:pt x="294703" y="3082963"/>
                  </a:lnTo>
                  <a:close/>
                </a:path>
                <a:path w="1750060" h="3117850">
                  <a:moveTo>
                    <a:pt x="294944" y="3082823"/>
                  </a:moveTo>
                  <a:lnTo>
                    <a:pt x="294868" y="3082315"/>
                  </a:lnTo>
                  <a:lnTo>
                    <a:pt x="294703" y="3082963"/>
                  </a:lnTo>
                  <a:lnTo>
                    <a:pt x="294944" y="3082823"/>
                  </a:lnTo>
                  <a:close/>
                </a:path>
                <a:path w="1750060" h="3117850">
                  <a:moveTo>
                    <a:pt x="295376" y="2346248"/>
                  </a:moveTo>
                  <a:lnTo>
                    <a:pt x="294995" y="2345969"/>
                  </a:lnTo>
                  <a:lnTo>
                    <a:pt x="295135" y="2347518"/>
                  </a:lnTo>
                  <a:lnTo>
                    <a:pt x="295376" y="2346248"/>
                  </a:lnTo>
                  <a:close/>
                </a:path>
                <a:path w="1750060" h="3117850">
                  <a:moveTo>
                    <a:pt x="296354" y="3073349"/>
                  </a:moveTo>
                  <a:lnTo>
                    <a:pt x="295097" y="3072688"/>
                  </a:lnTo>
                  <a:lnTo>
                    <a:pt x="292849" y="3073793"/>
                  </a:lnTo>
                  <a:lnTo>
                    <a:pt x="293166" y="3076206"/>
                  </a:lnTo>
                  <a:lnTo>
                    <a:pt x="293014" y="3075013"/>
                  </a:lnTo>
                  <a:lnTo>
                    <a:pt x="296354" y="3073349"/>
                  </a:lnTo>
                  <a:close/>
                </a:path>
                <a:path w="1750060" h="3117850">
                  <a:moveTo>
                    <a:pt x="298462" y="3076143"/>
                  </a:moveTo>
                  <a:lnTo>
                    <a:pt x="293738" y="3075394"/>
                  </a:lnTo>
                  <a:lnTo>
                    <a:pt x="294868" y="3082315"/>
                  </a:lnTo>
                  <a:lnTo>
                    <a:pt x="295871" y="3078238"/>
                  </a:lnTo>
                  <a:lnTo>
                    <a:pt x="298462" y="3076143"/>
                  </a:lnTo>
                  <a:close/>
                </a:path>
                <a:path w="1750060" h="3117850">
                  <a:moveTo>
                    <a:pt x="310603" y="3041192"/>
                  </a:moveTo>
                  <a:lnTo>
                    <a:pt x="310515" y="3040659"/>
                  </a:lnTo>
                  <a:lnTo>
                    <a:pt x="310388" y="3040405"/>
                  </a:lnTo>
                  <a:lnTo>
                    <a:pt x="309956" y="3041065"/>
                  </a:lnTo>
                  <a:lnTo>
                    <a:pt x="310261" y="3041015"/>
                  </a:lnTo>
                  <a:lnTo>
                    <a:pt x="310426" y="3041116"/>
                  </a:lnTo>
                  <a:lnTo>
                    <a:pt x="310603" y="3041192"/>
                  </a:lnTo>
                  <a:close/>
                </a:path>
                <a:path w="1750060" h="3117850">
                  <a:moveTo>
                    <a:pt x="310934" y="3056382"/>
                  </a:moveTo>
                  <a:lnTo>
                    <a:pt x="310451" y="3057271"/>
                  </a:lnTo>
                  <a:lnTo>
                    <a:pt x="310680" y="3063557"/>
                  </a:lnTo>
                  <a:lnTo>
                    <a:pt x="310934" y="3056382"/>
                  </a:lnTo>
                  <a:close/>
                </a:path>
                <a:path w="1750060" h="3117850">
                  <a:moveTo>
                    <a:pt x="312254" y="3066592"/>
                  </a:moveTo>
                  <a:lnTo>
                    <a:pt x="310553" y="3067469"/>
                  </a:lnTo>
                  <a:lnTo>
                    <a:pt x="308927" y="3068942"/>
                  </a:lnTo>
                  <a:lnTo>
                    <a:pt x="309130" y="3065627"/>
                  </a:lnTo>
                  <a:lnTo>
                    <a:pt x="306743" y="3070682"/>
                  </a:lnTo>
                  <a:lnTo>
                    <a:pt x="309880" y="3071685"/>
                  </a:lnTo>
                  <a:lnTo>
                    <a:pt x="312254" y="3066592"/>
                  </a:lnTo>
                  <a:close/>
                </a:path>
                <a:path w="1750060" h="3117850">
                  <a:moveTo>
                    <a:pt x="312572" y="3068993"/>
                  </a:moveTo>
                  <a:lnTo>
                    <a:pt x="310730" y="3071533"/>
                  </a:lnTo>
                  <a:lnTo>
                    <a:pt x="311543" y="3071685"/>
                  </a:lnTo>
                  <a:lnTo>
                    <a:pt x="312572" y="3068993"/>
                  </a:lnTo>
                  <a:close/>
                </a:path>
                <a:path w="1750060" h="3117850">
                  <a:moveTo>
                    <a:pt x="312585" y="3071876"/>
                  </a:moveTo>
                  <a:lnTo>
                    <a:pt x="311543" y="3071685"/>
                  </a:lnTo>
                  <a:lnTo>
                    <a:pt x="310743" y="3073819"/>
                  </a:lnTo>
                  <a:lnTo>
                    <a:pt x="311035" y="3073704"/>
                  </a:lnTo>
                  <a:lnTo>
                    <a:pt x="311175" y="3073704"/>
                  </a:lnTo>
                  <a:lnTo>
                    <a:pt x="311365" y="3073654"/>
                  </a:lnTo>
                  <a:lnTo>
                    <a:pt x="311581" y="3073247"/>
                  </a:lnTo>
                  <a:lnTo>
                    <a:pt x="311912" y="3072714"/>
                  </a:lnTo>
                  <a:lnTo>
                    <a:pt x="312585" y="3071876"/>
                  </a:lnTo>
                  <a:close/>
                </a:path>
                <a:path w="1750060" h="3117850">
                  <a:moveTo>
                    <a:pt x="313385" y="3073196"/>
                  </a:moveTo>
                  <a:lnTo>
                    <a:pt x="311365" y="3073654"/>
                  </a:lnTo>
                  <a:lnTo>
                    <a:pt x="310311" y="3075622"/>
                  </a:lnTo>
                  <a:lnTo>
                    <a:pt x="313385" y="3073196"/>
                  </a:lnTo>
                  <a:close/>
                </a:path>
                <a:path w="1750060" h="3117850">
                  <a:moveTo>
                    <a:pt x="314261" y="3061944"/>
                  </a:moveTo>
                  <a:lnTo>
                    <a:pt x="313423" y="3061919"/>
                  </a:lnTo>
                  <a:lnTo>
                    <a:pt x="312140" y="3061195"/>
                  </a:lnTo>
                  <a:lnTo>
                    <a:pt x="313931" y="3063456"/>
                  </a:lnTo>
                  <a:lnTo>
                    <a:pt x="312928" y="3062528"/>
                  </a:lnTo>
                  <a:lnTo>
                    <a:pt x="313690" y="3063735"/>
                  </a:lnTo>
                  <a:lnTo>
                    <a:pt x="313791" y="3065399"/>
                  </a:lnTo>
                  <a:lnTo>
                    <a:pt x="314261" y="3061944"/>
                  </a:lnTo>
                  <a:close/>
                </a:path>
                <a:path w="1750060" h="3117850">
                  <a:moveTo>
                    <a:pt x="315125" y="3061665"/>
                  </a:moveTo>
                  <a:lnTo>
                    <a:pt x="314490" y="3060306"/>
                  </a:lnTo>
                  <a:lnTo>
                    <a:pt x="314261" y="3061932"/>
                  </a:lnTo>
                  <a:lnTo>
                    <a:pt x="314782" y="3061932"/>
                  </a:lnTo>
                  <a:lnTo>
                    <a:pt x="315125" y="3061665"/>
                  </a:lnTo>
                  <a:close/>
                </a:path>
                <a:path w="1750060" h="3117850">
                  <a:moveTo>
                    <a:pt x="317220" y="3044875"/>
                  </a:moveTo>
                  <a:lnTo>
                    <a:pt x="313258" y="3046933"/>
                  </a:lnTo>
                  <a:lnTo>
                    <a:pt x="314159" y="3049016"/>
                  </a:lnTo>
                  <a:lnTo>
                    <a:pt x="316433" y="3047822"/>
                  </a:lnTo>
                  <a:lnTo>
                    <a:pt x="316928" y="3051378"/>
                  </a:lnTo>
                  <a:lnTo>
                    <a:pt x="316611" y="3049003"/>
                  </a:lnTo>
                  <a:lnTo>
                    <a:pt x="317220" y="3044875"/>
                  </a:lnTo>
                  <a:close/>
                </a:path>
                <a:path w="1750060" h="3117850">
                  <a:moveTo>
                    <a:pt x="318655" y="3039707"/>
                  </a:moveTo>
                  <a:lnTo>
                    <a:pt x="317398" y="3039440"/>
                  </a:lnTo>
                  <a:lnTo>
                    <a:pt x="315544" y="3039186"/>
                  </a:lnTo>
                  <a:lnTo>
                    <a:pt x="312635" y="3039529"/>
                  </a:lnTo>
                  <a:lnTo>
                    <a:pt x="312750" y="3040126"/>
                  </a:lnTo>
                  <a:lnTo>
                    <a:pt x="313512" y="3041015"/>
                  </a:lnTo>
                  <a:lnTo>
                    <a:pt x="312559" y="3042221"/>
                  </a:lnTo>
                  <a:lnTo>
                    <a:pt x="311188" y="3042970"/>
                  </a:lnTo>
                  <a:lnTo>
                    <a:pt x="311429" y="3041586"/>
                  </a:lnTo>
                  <a:lnTo>
                    <a:pt x="310603" y="3041192"/>
                  </a:lnTo>
                  <a:lnTo>
                    <a:pt x="310654" y="3041586"/>
                  </a:lnTo>
                  <a:lnTo>
                    <a:pt x="310743" y="3042970"/>
                  </a:lnTo>
                  <a:lnTo>
                    <a:pt x="310642" y="3044914"/>
                  </a:lnTo>
                  <a:lnTo>
                    <a:pt x="313309" y="3043123"/>
                  </a:lnTo>
                  <a:lnTo>
                    <a:pt x="313270" y="3042970"/>
                  </a:lnTo>
                  <a:lnTo>
                    <a:pt x="313207" y="3042526"/>
                  </a:lnTo>
                  <a:lnTo>
                    <a:pt x="315239" y="3040697"/>
                  </a:lnTo>
                  <a:lnTo>
                    <a:pt x="318655" y="3039707"/>
                  </a:lnTo>
                  <a:close/>
                </a:path>
                <a:path w="1750060" h="3117850">
                  <a:moveTo>
                    <a:pt x="319430" y="3063798"/>
                  </a:moveTo>
                  <a:lnTo>
                    <a:pt x="318223" y="3063798"/>
                  </a:lnTo>
                  <a:lnTo>
                    <a:pt x="315874" y="3064370"/>
                  </a:lnTo>
                  <a:lnTo>
                    <a:pt x="315683" y="3067685"/>
                  </a:lnTo>
                  <a:lnTo>
                    <a:pt x="316890" y="3067710"/>
                  </a:lnTo>
                  <a:lnTo>
                    <a:pt x="318452" y="3065602"/>
                  </a:lnTo>
                  <a:lnTo>
                    <a:pt x="318604" y="3066821"/>
                  </a:lnTo>
                  <a:lnTo>
                    <a:pt x="319430" y="3063798"/>
                  </a:lnTo>
                  <a:close/>
                </a:path>
                <a:path w="1750060" h="3117850">
                  <a:moveTo>
                    <a:pt x="319900" y="3039961"/>
                  </a:moveTo>
                  <a:lnTo>
                    <a:pt x="319786" y="3039376"/>
                  </a:lnTo>
                  <a:lnTo>
                    <a:pt x="318655" y="3039707"/>
                  </a:lnTo>
                  <a:lnTo>
                    <a:pt x="319900" y="3039961"/>
                  </a:lnTo>
                  <a:close/>
                </a:path>
                <a:path w="1750060" h="3117850">
                  <a:moveTo>
                    <a:pt x="322707" y="3040875"/>
                  </a:moveTo>
                  <a:lnTo>
                    <a:pt x="320573" y="3043580"/>
                  </a:lnTo>
                  <a:lnTo>
                    <a:pt x="321233" y="3043872"/>
                  </a:lnTo>
                  <a:lnTo>
                    <a:pt x="322440" y="3043834"/>
                  </a:lnTo>
                  <a:lnTo>
                    <a:pt x="322643" y="3045041"/>
                  </a:lnTo>
                  <a:lnTo>
                    <a:pt x="322707" y="3040875"/>
                  </a:lnTo>
                  <a:close/>
                </a:path>
                <a:path w="1750060" h="3117850">
                  <a:moveTo>
                    <a:pt x="323494" y="3039872"/>
                  </a:moveTo>
                  <a:lnTo>
                    <a:pt x="322719" y="3038995"/>
                  </a:lnTo>
                  <a:lnTo>
                    <a:pt x="322694" y="3040875"/>
                  </a:lnTo>
                  <a:lnTo>
                    <a:pt x="323494" y="3039872"/>
                  </a:lnTo>
                  <a:close/>
                </a:path>
                <a:path w="1750060" h="3117850">
                  <a:moveTo>
                    <a:pt x="323583" y="3045472"/>
                  </a:moveTo>
                  <a:lnTo>
                    <a:pt x="322084" y="3047923"/>
                  </a:lnTo>
                  <a:lnTo>
                    <a:pt x="322491" y="3048762"/>
                  </a:lnTo>
                  <a:lnTo>
                    <a:pt x="323494" y="3049130"/>
                  </a:lnTo>
                  <a:lnTo>
                    <a:pt x="323583" y="3045472"/>
                  </a:lnTo>
                  <a:close/>
                </a:path>
                <a:path w="1750060" h="3117850">
                  <a:moveTo>
                    <a:pt x="325716" y="3023285"/>
                  </a:moveTo>
                  <a:lnTo>
                    <a:pt x="322338" y="3024632"/>
                  </a:lnTo>
                  <a:lnTo>
                    <a:pt x="323659" y="3025165"/>
                  </a:lnTo>
                  <a:lnTo>
                    <a:pt x="321729" y="3027629"/>
                  </a:lnTo>
                  <a:lnTo>
                    <a:pt x="323596" y="3027857"/>
                  </a:lnTo>
                  <a:lnTo>
                    <a:pt x="324383" y="3028708"/>
                  </a:lnTo>
                  <a:lnTo>
                    <a:pt x="325716" y="3023285"/>
                  </a:lnTo>
                  <a:close/>
                </a:path>
                <a:path w="1750060" h="3117850">
                  <a:moveTo>
                    <a:pt x="326097" y="3049397"/>
                  </a:moveTo>
                  <a:lnTo>
                    <a:pt x="324700" y="3049562"/>
                  </a:lnTo>
                  <a:lnTo>
                    <a:pt x="323494" y="3049130"/>
                  </a:lnTo>
                  <a:lnTo>
                    <a:pt x="323342" y="3051518"/>
                  </a:lnTo>
                  <a:lnTo>
                    <a:pt x="324497" y="3050908"/>
                  </a:lnTo>
                  <a:lnTo>
                    <a:pt x="326097" y="3049397"/>
                  </a:lnTo>
                  <a:close/>
                </a:path>
                <a:path w="1750060" h="3117850">
                  <a:moveTo>
                    <a:pt x="327380" y="3049955"/>
                  </a:moveTo>
                  <a:lnTo>
                    <a:pt x="326618" y="3049320"/>
                  </a:lnTo>
                  <a:lnTo>
                    <a:pt x="326097" y="3049397"/>
                  </a:lnTo>
                  <a:lnTo>
                    <a:pt x="327380" y="3049955"/>
                  </a:lnTo>
                  <a:close/>
                </a:path>
                <a:path w="1750060" h="3117850">
                  <a:moveTo>
                    <a:pt x="328599" y="3037408"/>
                  </a:moveTo>
                  <a:lnTo>
                    <a:pt x="327088" y="3039757"/>
                  </a:lnTo>
                  <a:lnTo>
                    <a:pt x="327888" y="3038589"/>
                  </a:lnTo>
                  <a:lnTo>
                    <a:pt x="328396" y="3037763"/>
                  </a:lnTo>
                  <a:lnTo>
                    <a:pt x="328599" y="3037408"/>
                  </a:lnTo>
                  <a:close/>
                </a:path>
                <a:path w="1750060" h="3117850">
                  <a:moveTo>
                    <a:pt x="330161" y="3039935"/>
                  </a:moveTo>
                  <a:lnTo>
                    <a:pt x="327190" y="3039757"/>
                  </a:lnTo>
                  <a:lnTo>
                    <a:pt x="326986" y="3040100"/>
                  </a:lnTo>
                  <a:lnTo>
                    <a:pt x="326783" y="3040481"/>
                  </a:lnTo>
                  <a:lnTo>
                    <a:pt x="326555" y="3040862"/>
                  </a:lnTo>
                  <a:lnTo>
                    <a:pt x="326275" y="3040850"/>
                  </a:lnTo>
                  <a:lnTo>
                    <a:pt x="326402" y="3041142"/>
                  </a:lnTo>
                  <a:lnTo>
                    <a:pt x="326555" y="3040875"/>
                  </a:lnTo>
                  <a:lnTo>
                    <a:pt x="327190" y="3040926"/>
                  </a:lnTo>
                  <a:lnTo>
                    <a:pt x="328752" y="3041231"/>
                  </a:lnTo>
                  <a:lnTo>
                    <a:pt x="330161" y="3039935"/>
                  </a:lnTo>
                  <a:close/>
                </a:path>
                <a:path w="1750060" h="3117850">
                  <a:moveTo>
                    <a:pt x="330974" y="3032734"/>
                  </a:moveTo>
                  <a:lnTo>
                    <a:pt x="330682" y="3032798"/>
                  </a:lnTo>
                  <a:lnTo>
                    <a:pt x="330542" y="3032912"/>
                  </a:lnTo>
                  <a:lnTo>
                    <a:pt x="330962" y="3033090"/>
                  </a:lnTo>
                  <a:lnTo>
                    <a:pt x="330974" y="3032734"/>
                  </a:lnTo>
                  <a:close/>
                </a:path>
                <a:path w="1750060" h="3117850">
                  <a:moveTo>
                    <a:pt x="331749" y="2417368"/>
                  </a:moveTo>
                  <a:lnTo>
                    <a:pt x="328993" y="2417368"/>
                  </a:lnTo>
                  <a:lnTo>
                    <a:pt x="327875" y="2417368"/>
                  </a:lnTo>
                  <a:lnTo>
                    <a:pt x="329565" y="2419731"/>
                  </a:lnTo>
                  <a:lnTo>
                    <a:pt x="331749" y="2417368"/>
                  </a:lnTo>
                  <a:close/>
                </a:path>
                <a:path w="1750060" h="3117850">
                  <a:moveTo>
                    <a:pt x="331800" y="2994469"/>
                  </a:moveTo>
                  <a:lnTo>
                    <a:pt x="331381" y="2992945"/>
                  </a:lnTo>
                  <a:lnTo>
                    <a:pt x="330352" y="2993631"/>
                  </a:lnTo>
                  <a:lnTo>
                    <a:pt x="331800" y="2994469"/>
                  </a:lnTo>
                  <a:close/>
                </a:path>
                <a:path w="1750060" h="3117850">
                  <a:moveTo>
                    <a:pt x="331876" y="3031794"/>
                  </a:moveTo>
                  <a:lnTo>
                    <a:pt x="331571" y="3030956"/>
                  </a:lnTo>
                  <a:lnTo>
                    <a:pt x="331317" y="3030143"/>
                  </a:lnTo>
                  <a:lnTo>
                    <a:pt x="331076" y="3031045"/>
                  </a:lnTo>
                  <a:lnTo>
                    <a:pt x="330962" y="3031909"/>
                  </a:lnTo>
                  <a:lnTo>
                    <a:pt x="330974" y="3032734"/>
                  </a:lnTo>
                  <a:lnTo>
                    <a:pt x="331228" y="3032658"/>
                  </a:lnTo>
                  <a:lnTo>
                    <a:pt x="331571" y="3032633"/>
                  </a:lnTo>
                  <a:lnTo>
                    <a:pt x="331863" y="3032645"/>
                  </a:lnTo>
                  <a:lnTo>
                    <a:pt x="331876" y="3031794"/>
                  </a:lnTo>
                  <a:close/>
                </a:path>
                <a:path w="1750060" h="3117850">
                  <a:moveTo>
                    <a:pt x="332524" y="2994914"/>
                  </a:moveTo>
                  <a:lnTo>
                    <a:pt x="331800" y="2994469"/>
                  </a:lnTo>
                  <a:lnTo>
                    <a:pt x="331851" y="2994685"/>
                  </a:lnTo>
                  <a:lnTo>
                    <a:pt x="332524" y="2994914"/>
                  </a:lnTo>
                  <a:close/>
                </a:path>
                <a:path w="1750060" h="3117850">
                  <a:moveTo>
                    <a:pt x="332536" y="3026829"/>
                  </a:moveTo>
                  <a:lnTo>
                    <a:pt x="332244" y="3026537"/>
                  </a:lnTo>
                  <a:lnTo>
                    <a:pt x="332041" y="3026397"/>
                  </a:lnTo>
                  <a:lnTo>
                    <a:pt x="331939" y="3026880"/>
                  </a:lnTo>
                  <a:lnTo>
                    <a:pt x="330784" y="3027934"/>
                  </a:lnTo>
                  <a:lnTo>
                    <a:pt x="330962" y="3029013"/>
                  </a:lnTo>
                  <a:lnTo>
                    <a:pt x="331317" y="3030143"/>
                  </a:lnTo>
                  <a:lnTo>
                    <a:pt x="331584" y="3029051"/>
                  </a:lnTo>
                  <a:lnTo>
                    <a:pt x="331978" y="3027934"/>
                  </a:lnTo>
                  <a:lnTo>
                    <a:pt x="332536" y="3026829"/>
                  </a:lnTo>
                  <a:close/>
                </a:path>
                <a:path w="1750060" h="3117850">
                  <a:moveTo>
                    <a:pt x="332613" y="3032734"/>
                  </a:moveTo>
                  <a:lnTo>
                    <a:pt x="332333" y="3032658"/>
                  </a:lnTo>
                  <a:lnTo>
                    <a:pt x="331863" y="3032645"/>
                  </a:lnTo>
                  <a:lnTo>
                    <a:pt x="331863" y="3032899"/>
                  </a:lnTo>
                  <a:lnTo>
                    <a:pt x="332613" y="3032734"/>
                  </a:lnTo>
                  <a:close/>
                </a:path>
                <a:path w="1750060" h="3117850">
                  <a:moveTo>
                    <a:pt x="333336" y="2424988"/>
                  </a:moveTo>
                  <a:lnTo>
                    <a:pt x="329565" y="2419731"/>
                  </a:lnTo>
                  <a:lnTo>
                    <a:pt x="325894" y="2423718"/>
                  </a:lnTo>
                  <a:lnTo>
                    <a:pt x="333336" y="2424988"/>
                  </a:lnTo>
                  <a:close/>
                </a:path>
                <a:path w="1750060" h="3117850">
                  <a:moveTo>
                    <a:pt x="334391" y="3041751"/>
                  </a:moveTo>
                  <a:lnTo>
                    <a:pt x="332968" y="3037243"/>
                  </a:lnTo>
                  <a:lnTo>
                    <a:pt x="333298" y="3039059"/>
                  </a:lnTo>
                  <a:lnTo>
                    <a:pt x="334391" y="3041751"/>
                  </a:lnTo>
                  <a:close/>
                </a:path>
                <a:path w="1750060" h="3117850">
                  <a:moveTo>
                    <a:pt x="335876" y="2999092"/>
                  </a:moveTo>
                  <a:lnTo>
                    <a:pt x="335559" y="2998762"/>
                  </a:lnTo>
                  <a:lnTo>
                    <a:pt x="335470" y="2999130"/>
                  </a:lnTo>
                  <a:lnTo>
                    <a:pt x="335876" y="2999092"/>
                  </a:lnTo>
                  <a:close/>
                </a:path>
                <a:path w="1750060" h="3117850">
                  <a:moveTo>
                    <a:pt x="335991" y="3006166"/>
                  </a:moveTo>
                  <a:lnTo>
                    <a:pt x="335432" y="3006052"/>
                  </a:lnTo>
                  <a:lnTo>
                    <a:pt x="335584" y="3006648"/>
                  </a:lnTo>
                  <a:lnTo>
                    <a:pt x="335991" y="3006166"/>
                  </a:lnTo>
                  <a:close/>
                </a:path>
                <a:path w="1750060" h="3117850">
                  <a:moveTo>
                    <a:pt x="336003" y="3021977"/>
                  </a:moveTo>
                  <a:lnTo>
                    <a:pt x="334619" y="3023476"/>
                  </a:lnTo>
                  <a:lnTo>
                    <a:pt x="333425" y="3025127"/>
                  </a:lnTo>
                  <a:lnTo>
                    <a:pt x="332536" y="3026816"/>
                  </a:lnTo>
                  <a:lnTo>
                    <a:pt x="333171" y="3027451"/>
                  </a:lnTo>
                  <a:lnTo>
                    <a:pt x="334124" y="3028899"/>
                  </a:lnTo>
                  <a:lnTo>
                    <a:pt x="335026" y="3027007"/>
                  </a:lnTo>
                  <a:lnTo>
                    <a:pt x="334670" y="3025152"/>
                  </a:lnTo>
                  <a:lnTo>
                    <a:pt x="335318" y="3023679"/>
                  </a:lnTo>
                  <a:lnTo>
                    <a:pt x="336003" y="3021977"/>
                  </a:lnTo>
                  <a:close/>
                </a:path>
                <a:path w="1750060" h="3117850">
                  <a:moveTo>
                    <a:pt x="336029" y="2449118"/>
                  </a:moveTo>
                  <a:lnTo>
                    <a:pt x="331635" y="2449118"/>
                  </a:lnTo>
                  <a:lnTo>
                    <a:pt x="335876" y="2449842"/>
                  </a:lnTo>
                  <a:lnTo>
                    <a:pt x="336029" y="2449118"/>
                  </a:lnTo>
                  <a:close/>
                </a:path>
                <a:path w="1750060" h="3117850">
                  <a:moveTo>
                    <a:pt x="336550" y="2471978"/>
                  </a:moveTo>
                  <a:lnTo>
                    <a:pt x="335394" y="2467864"/>
                  </a:lnTo>
                  <a:lnTo>
                    <a:pt x="333806" y="2469438"/>
                  </a:lnTo>
                  <a:lnTo>
                    <a:pt x="336550" y="2471978"/>
                  </a:lnTo>
                  <a:close/>
                </a:path>
                <a:path w="1750060" h="3117850">
                  <a:moveTo>
                    <a:pt x="336677" y="2466594"/>
                  </a:moveTo>
                  <a:lnTo>
                    <a:pt x="334416" y="2464358"/>
                  </a:lnTo>
                  <a:lnTo>
                    <a:pt x="335394" y="2467864"/>
                  </a:lnTo>
                  <a:lnTo>
                    <a:pt x="336677" y="2466594"/>
                  </a:lnTo>
                  <a:close/>
                </a:path>
                <a:path w="1750060" h="3117850">
                  <a:moveTo>
                    <a:pt x="337210" y="2991777"/>
                  </a:moveTo>
                  <a:lnTo>
                    <a:pt x="332625" y="2990748"/>
                  </a:lnTo>
                  <a:lnTo>
                    <a:pt x="332536" y="2994914"/>
                  </a:lnTo>
                  <a:lnTo>
                    <a:pt x="333082" y="2999346"/>
                  </a:lnTo>
                  <a:lnTo>
                    <a:pt x="329311" y="3001162"/>
                  </a:lnTo>
                  <a:lnTo>
                    <a:pt x="329692" y="3004896"/>
                  </a:lnTo>
                  <a:lnTo>
                    <a:pt x="335432" y="3006052"/>
                  </a:lnTo>
                  <a:lnTo>
                    <a:pt x="334683" y="3003105"/>
                  </a:lnTo>
                  <a:lnTo>
                    <a:pt x="335330" y="2998533"/>
                  </a:lnTo>
                  <a:lnTo>
                    <a:pt x="335559" y="2998762"/>
                  </a:lnTo>
                  <a:lnTo>
                    <a:pt x="335610" y="2998533"/>
                  </a:lnTo>
                  <a:lnTo>
                    <a:pt x="337210" y="2991777"/>
                  </a:lnTo>
                  <a:close/>
                </a:path>
                <a:path w="1750060" h="3117850">
                  <a:moveTo>
                    <a:pt x="337413" y="2449118"/>
                  </a:moveTo>
                  <a:lnTo>
                    <a:pt x="336130" y="2448661"/>
                  </a:lnTo>
                  <a:lnTo>
                    <a:pt x="336029" y="2449118"/>
                  </a:lnTo>
                  <a:lnTo>
                    <a:pt x="337413" y="2449118"/>
                  </a:lnTo>
                  <a:close/>
                </a:path>
                <a:path w="1750060" h="3117850">
                  <a:moveTo>
                    <a:pt x="338505" y="3019691"/>
                  </a:moveTo>
                  <a:lnTo>
                    <a:pt x="338048" y="3019691"/>
                  </a:lnTo>
                  <a:lnTo>
                    <a:pt x="337781" y="3019679"/>
                  </a:lnTo>
                  <a:lnTo>
                    <a:pt x="338048" y="3019526"/>
                  </a:lnTo>
                  <a:lnTo>
                    <a:pt x="338124" y="3019348"/>
                  </a:lnTo>
                  <a:lnTo>
                    <a:pt x="337807" y="3019133"/>
                  </a:lnTo>
                  <a:lnTo>
                    <a:pt x="337337" y="3018612"/>
                  </a:lnTo>
                  <a:lnTo>
                    <a:pt x="335394" y="3016427"/>
                  </a:lnTo>
                  <a:lnTo>
                    <a:pt x="335800" y="3013570"/>
                  </a:lnTo>
                  <a:lnTo>
                    <a:pt x="335889" y="3012986"/>
                  </a:lnTo>
                  <a:lnTo>
                    <a:pt x="332295" y="3013468"/>
                  </a:lnTo>
                  <a:lnTo>
                    <a:pt x="330581" y="3017113"/>
                  </a:lnTo>
                  <a:lnTo>
                    <a:pt x="333019" y="3016986"/>
                  </a:lnTo>
                  <a:lnTo>
                    <a:pt x="332943" y="3019653"/>
                  </a:lnTo>
                  <a:lnTo>
                    <a:pt x="334010" y="3016986"/>
                  </a:lnTo>
                  <a:lnTo>
                    <a:pt x="335394" y="3013570"/>
                  </a:lnTo>
                  <a:lnTo>
                    <a:pt x="333425" y="3022015"/>
                  </a:lnTo>
                  <a:lnTo>
                    <a:pt x="337032" y="3018510"/>
                  </a:lnTo>
                  <a:lnTo>
                    <a:pt x="336842" y="3019869"/>
                  </a:lnTo>
                  <a:lnTo>
                    <a:pt x="336016" y="3021990"/>
                  </a:lnTo>
                  <a:lnTo>
                    <a:pt x="336867" y="3021088"/>
                  </a:lnTo>
                  <a:lnTo>
                    <a:pt x="337769" y="3020263"/>
                  </a:lnTo>
                  <a:lnTo>
                    <a:pt x="338505" y="3019691"/>
                  </a:lnTo>
                  <a:close/>
                </a:path>
                <a:path w="1750060" h="3117850">
                  <a:moveTo>
                    <a:pt x="338721" y="3019526"/>
                  </a:moveTo>
                  <a:lnTo>
                    <a:pt x="338505" y="3019590"/>
                  </a:lnTo>
                  <a:lnTo>
                    <a:pt x="338721" y="3019526"/>
                  </a:lnTo>
                  <a:close/>
                </a:path>
                <a:path w="1750060" h="3117850">
                  <a:moveTo>
                    <a:pt x="338734" y="2450719"/>
                  </a:moveTo>
                  <a:lnTo>
                    <a:pt x="337997" y="2450388"/>
                  </a:lnTo>
                  <a:lnTo>
                    <a:pt x="338048" y="2450211"/>
                  </a:lnTo>
                  <a:lnTo>
                    <a:pt x="335876" y="2449842"/>
                  </a:lnTo>
                  <a:lnTo>
                    <a:pt x="334937" y="2454198"/>
                  </a:lnTo>
                  <a:lnTo>
                    <a:pt x="335419" y="2454071"/>
                  </a:lnTo>
                  <a:lnTo>
                    <a:pt x="338734" y="2450719"/>
                  </a:lnTo>
                  <a:close/>
                </a:path>
                <a:path w="1750060" h="3117850">
                  <a:moveTo>
                    <a:pt x="338899" y="2483408"/>
                  </a:moveTo>
                  <a:lnTo>
                    <a:pt x="338582" y="2479954"/>
                  </a:lnTo>
                  <a:lnTo>
                    <a:pt x="338112" y="2482138"/>
                  </a:lnTo>
                  <a:lnTo>
                    <a:pt x="338899" y="2483408"/>
                  </a:lnTo>
                  <a:close/>
                </a:path>
                <a:path w="1750060" h="3117850">
                  <a:moveTo>
                    <a:pt x="339064" y="2998787"/>
                  </a:moveTo>
                  <a:lnTo>
                    <a:pt x="335876" y="2999092"/>
                  </a:lnTo>
                  <a:lnTo>
                    <a:pt x="336969" y="3000197"/>
                  </a:lnTo>
                  <a:lnTo>
                    <a:pt x="339064" y="2998787"/>
                  </a:lnTo>
                  <a:close/>
                </a:path>
                <a:path w="1750060" h="3117850">
                  <a:moveTo>
                    <a:pt x="339064" y="2447226"/>
                  </a:moveTo>
                  <a:lnTo>
                    <a:pt x="337553" y="2446147"/>
                  </a:lnTo>
                  <a:lnTo>
                    <a:pt x="337908" y="2446718"/>
                  </a:lnTo>
                  <a:lnTo>
                    <a:pt x="338912" y="2447607"/>
                  </a:lnTo>
                  <a:lnTo>
                    <a:pt x="339001" y="2447391"/>
                  </a:lnTo>
                  <a:lnTo>
                    <a:pt x="339064" y="2447226"/>
                  </a:lnTo>
                  <a:close/>
                </a:path>
                <a:path w="1750060" h="3117850">
                  <a:moveTo>
                    <a:pt x="340207" y="3013075"/>
                  </a:moveTo>
                  <a:lnTo>
                    <a:pt x="339255" y="3014167"/>
                  </a:lnTo>
                  <a:lnTo>
                    <a:pt x="338493" y="3015716"/>
                  </a:lnTo>
                  <a:lnTo>
                    <a:pt x="337337" y="3018612"/>
                  </a:lnTo>
                  <a:lnTo>
                    <a:pt x="338734" y="3017189"/>
                  </a:lnTo>
                  <a:lnTo>
                    <a:pt x="338188" y="3018510"/>
                  </a:lnTo>
                  <a:lnTo>
                    <a:pt x="338124" y="3019348"/>
                  </a:lnTo>
                  <a:lnTo>
                    <a:pt x="338455" y="3019590"/>
                  </a:lnTo>
                  <a:lnTo>
                    <a:pt x="339128" y="3017189"/>
                  </a:lnTo>
                  <a:lnTo>
                    <a:pt x="340207" y="3013075"/>
                  </a:lnTo>
                  <a:close/>
                </a:path>
                <a:path w="1750060" h="3117850">
                  <a:moveTo>
                    <a:pt x="341528" y="3031058"/>
                  </a:moveTo>
                  <a:lnTo>
                    <a:pt x="340537" y="3026460"/>
                  </a:lnTo>
                  <a:lnTo>
                    <a:pt x="340614" y="3025406"/>
                  </a:lnTo>
                  <a:lnTo>
                    <a:pt x="340512" y="3024289"/>
                  </a:lnTo>
                  <a:lnTo>
                    <a:pt x="340029" y="3022968"/>
                  </a:lnTo>
                  <a:lnTo>
                    <a:pt x="340004" y="3023971"/>
                  </a:lnTo>
                  <a:lnTo>
                    <a:pt x="340271" y="3025165"/>
                  </a:lnTo>
                  <a:lnTo>
                    <a:pt x="340525" y="3026460"/>
                  </a:lnTo>
                  <a:lnTo>
                    <a:pt x="340398" y="3028429"/>
                  </a:lnTo>
                  <a:lnTo>
                    <a:pt x="339293" y="3030067"/>
                  </a:lnTo>
                  <a:lnTo>
                    <a:pt x="336791" y="3031591"/>
                  </a:lnTo>
                  <a:lnTo>
                    <a:pt x="337781" y="3033661"/>
                  </a:lnTo>
                  <a:lnTo>
                    <a:pt x="340436" y="3031388"/>
                  </a:lnTo>
                  <a:lnTo>
                    <a:pt x="340753" y="3033191"/>
                  </a:lnTo>
                  <a:lnTo>
                    <a:pt x="341528" y="3031058"/>
                  </a:lnTo>
                  <a:close/>
                </a:path>
                <a:path w="1750060" h="3117850">
                  <a:moveTo>
                    <a:pt x="341757" y="3018485"/>
                  </a:moveTo>
                  <a:lnTo>
                    <a:pt x="341249" y="3017939"/>
                  </a:lnTo>
                  <a:lnTo>
                    <a:pt x="340385" y="3018371"/>
                  </a:lnTo>
                  <a:lnTo>
                    <a:pt x="339547" y="3018929"/>
                  </a:lnTo>
                  <a:lnTo>
                    <a:pt x="338734" y="3019526"/>
                  </a:lnTo>
                  <a:lnTo>
                    <a:pt x="339852" y="3019260"/>
                  </a:lnTo>
                  <a:lnTo>
                    <a:pt x="341757" y="3018485"/>
                  </a:lnTo>
                  <a:close/>
                </a:path>
                <a:path w="1750060" h="3117850">
                  <a:moveTo>
                    <a:pt x="343369" y="3005937"/>
                  </a:moveTo>
                  <a:lnTo>
                    <a:pt x="342417" y="3005378"/>
                  </a:lnTo>
                  <a:lnTo>
                    <a:pt x="341503" y="3004934"/>
                  </a:lnTo>
                  <a:lnTo>
                    <a:pt x="341541" y="3001251"/>
                  </a:lnTo>
                  <a:lnTo>
                    <a:pt x="339801" y="3001746"/>
                  </a:lnTo>
                  <a:lnTo>
                    <a:pt x="335991" y="3006166"/>
                  </a:lnTo>
                  <a:lnTo>
                    <a:pt x="338010" y="3006585"/>
                  </a:lnTo>
                  <a:lnTo>
                    <a:pt x="343369" y="3005937"/>
                  </a:lnTo>
                  <a:close/>
                </a:path>
                <a:path w="1750060" h="3117850">
                  <a:moveTo>
                    <a:pt x="343839" y="2403398"/>
                  </a:moveTo>
                  <a:lnTo>
                    <a:pt x="342519" y="2399588"/>
                  </a:lnTo>
                  <a:lnTo>
                    <a:pt x="341553" y="2395778"/>
                  </a:lnTo>
                  <a:lnTo>
                    <a:pt x="339648" y="2394508"/>
                  </a:lnTo>
                  <a:lnTo>
                    <a:pt x="335241" y="2384348"/>
                  </a:lnTo>
                  <a:lnTo>
                    <a:pt x="334911" y="2385618"/>
                  </a:lnTo>
                  <a:lnTo>
                    <a:pt x="331304" y="2388158"/>
                  </a:lnTo>
                  <a:lnTo>
                    <a:pt x="330377" y="2384348"/>
                  </a:lnTo>
                  <a:lnTo>
                    <a:pt x="338886" y="2383078"/>
                  </a:lnTo>
                  <a:lnTo>
                    <a:pt x="331216" y="2375458"/>
                  </a:lnTo>
                  <a:lnTo>
                    <a:pt x="334632" y="2371648"/>
                  </a:lnTo>
                  <a:lnTo>
                    <a:pt x="335775" y="2370378"/>
                  </a:lnTo>
                  <a:lnTo>
                    <a:pt x="333756" y="2370378"/>
                  </a:lnTo>
                  <a:lnTo>
                    <a:pt x="331749" y="2367838"/>
                  </a:lnTo>
                  <a:lnTo>
                    <a:pt x="330644" y="2366568"/>
                  </a:lnTo>
                  <a:lnTo>
                    <a:pt x="329552" y="2365298"/>
                  </a:lnTo>
                  <a:lnTo>
                    <a:pt x="326986" y="2366568"/>
                  </a:lnTo>
                  <a:lnTo>
                    <a:pt x="326428" y="2362758"/>
                  </a:lnTo>
                  <a:lnTo>
                    <a:pt x="329882" y="2365298"/>
                  </a:lnTo>
                  <a:lnTo>
                    <a:pt x="330517" y="2362758"/>
                  </a:lnTo>
                  <a:lnTo>
                    <a:pt x="330847" y="2361488"/>
                  </a:lnTo>
                  <a:lnTo>
                    <a:pt x="327494" y="2356408"/>
                  </a:lnTo>
                  <a:lnTo>
                    <a:pt x="325666" y="2350058"/>
                  </a:lnTo>
                  <a:lnTo>
                    <a:pt x="324332" y="2343708"/>
                  </a:lnTo>
                  <a:lnTo>
                    <a:pt x="324065" y="2342438"/>
                  </a:lnTo>
                  <a:lnTo>
                    <a:pt x="322986" y="2339898"/>
                  </a:lnTo>
                  <a:lnTo>
                    <a:pt x="322440" y="2338628"/>
                  </a:lnTo>
                  <a:lnTo>
                    <a:pt x="321373" y="2336088"/>
                  </a:lnTo>
                  <a:lnTo>
                    <a:pt x="320281" y="2336088"/>
                  </a:lnTo>
                  <a:lnTo>
                    <a:pt x="319341" y="2338628"/>
                  </a:lnTo>
                  <a:lnTo>
                    <a:pt x="316979" y="2336088"/>
                  </a:lnTo>
                  <a:lnTo>
                    <a:pt x="319443" y="2331008"/>
                  </a:lnTo>
                  <a:lnTo>
                    <a:pt x="320065" y="2329738"/>
                  </a:lnTo>
                  <a:lnTo>
                    <a:pt x="318782" y="2328468"/>
                  </a:lnTo>
                  <a:lnTo>
                    <a:pt x="313423" y="2331008"/>
                  </a:lnTo>
                  <a:lnTo>
                    <a:pt x="313956" y="2329738"/>
                  </a:lnTo>
                  <a:lnTo>
                    <a:pt x="315036" y="2327198"/>
                  </a:lnTo>
                  <a:lnTo>
                    <a:pt x="315582" y="2325928"/>
                  </a:lnTo>
                  <a:lnTo>
                    <a:pt x="313918" y="2327198"/>
                  </a:lnTo>
                  <a:lnTo>
                    <a:pt x="313067" y="2327198"/>
                  </a:lnTo>
                  <a:lnTo>
                    <a:pt x="310527" y="2318308"/>
                  </a:lnTo>
                  <a:lnTo>
                    <a:pt x="308724" y="2311958"/>
                  </a:lnTo>
                  <a:lnTo>
                    <a:pt x="301917" y="2299258"/>
                  </a:lnTo>
                  <a:lnTo>
                    <a:pt x="295694" y="2285288"/>
                  </a:lnTo>
                  <a:lnTo>
                    <a:pt x="293662" y="2272588"/>
                  </a:lnTo>
                  <a:lnTo>
                    <a:pt x="293065" y="2268778"/>
                  </a:lnTo>
                  <a:lnTo>
                    <a:pt x="292341" y="2272588"/>
                  </a:lnTo>
                  <a:lnTo>
                    <a:pt x="291338" y="2271318"/>
                  </a:lnTo>
                  <a:lnTo>
                    <a:pt x="290347" y="2268778"/>
                  </a:lnTo>
                  <a:lnTo>
                    <a:pt x="290487" y="2271318"/>
                  </a:lnTo>
                  <a:lnTo>
                    <a:pt x="287870" y="2270048"/>
                  </a:lnTo>
                  <a:lnTo>
                    <a:pt x="286626" y="2271318"/>
                  </a:lnTo>
                  <a:lnTo>
                    <a:pt x="286600" y="2262428"/>
                  </a:lnTo>
                  <a:lnTo>
                    <a:pt x="282181" y="2262428"/>
                  </a:lnTo>
                  <a:lnTo>
                    <a:pt x="282194" y="2257348"/>
                  </a:lnTo>
                  <a:lnTo>
                    <a:pt x="282206" y="2254808"/>
                  </a:lnTo>
                  <a:lnTo>
                    <a:pt x="278218" y="2254808"/>
                  </a:lnTo>
                  <a:lnTo>
                    <a:pt x="280111" y="2257348"/>
                  </a:lnTo>
                  <a:lnTo>
                    <a:pt x="274281" y="2256078"/>
                  </a:lnTo>
                  <a:lnTo>
                    <a:pt x="273050" y="2266238"/>
                  </a:lnTo>
                  <a:lnTo>
                    <a:pt x="267385" y="2268778"/>
                  </a:lnTo>
                  <a:lnTo>
                    <a:pt x="269925" y="2271318"/>
                  </a:lnTo>
                  <a:lnTo>
                    <a:pt x="269824" y="2276398"/>
                  </a:lnTo>
                  <a:lnTo>
                    <a:pt x="270294" y="2280208"/>
                  </a:lnTo>
                  <a:lnTo>
                    <a:pt x="274586" y="2284018"/>
                  </a:lnTo>
                  <a:lnTo>
                    <a:pt x="274104" y="2285288"/>
                  </a:lnTo>
                  <a:lnTo>
                    <a:pt x="274421" y="2285288"/>
                  </a:lnTo>
                  <a:lnTo>
                    <a:pt x="275780" y="2286558"/>
                  </a:lnTo>
                  <a:lnTo>
                    <a:pt x="276275" y="2290368"/>
                  </a:lnTo>
                  <a:lnTo>
                    <a:pt x="275513" y="2290368"/>
                  </a:lnTo>
                  <a:lnTo>
                    <a:pt x="278345" y="2296718"/>
                  </a:lnTo>
                  <a:lnTo>
                    <a:pt x="279984" y="2301798"/>
                  </a:lnTo>
                  <a:lnTo>
                    <a:pt x="281292" y="2308148"/>
                  </a:lnTo>
                  <a:lnTo>
                    <a:pt x="283121" y="2315768"/>
                  </a:lnTo>
                  <a:lnTo>
                    <a:pt x="284975" y="2313787"/>
                  </a:lnTo>
                  <a:lnTo>
                    <a:pt x="282714" y="2311958"/>
                  </a:lnTo>
                  <a:lnTo>
                    <a:pt x="288328" y="2311958"/>
                  </a:lnTo>
                  <a:lnTo>
                    <a:pt x="287693" y="2315984"/>
                  </a:lnTo>
                  <a:lnTo>
                    <a:pt x="285826" y="2314473"/>
                  </a:lnTo>
                  <a:lnTo>
                    <a:pt x="286169" y="2315768"/>
                  </a:lnTo>
                  <a:lnTo>
                    <a:pt x="285483" y="2317038"/>
                  </a:lnTo>
                  <a:lnTo>
                    <a:pt x="285267" y="2318308"/>
                  </a:lnTo>
                  <a:lnTo>
                    <a:pt x="288010" y="2318308"/>
                  </a:lnTo>
                  <a:lnTo>
                    <a:pt x="289496" y="2322118"/>
                  </a:lnTo>
                  <a:lnTo>
                    <a:pt x="291223" y="2328468"/>
                  </a:lnTo>
                  <a:lnTo>
                    <a:pt x="289725" y="2332278"/>
                  </a:lnTo>
                  <a:lnTo>
                    <a:pt x="291160" y="2336088"/>
                  </a:lnTo>
                  <a:lnTo>
                    <a:pt x="292506" y="2329738"/>
                  </a:lnTo>
                  <a:lnTo>
                    <a:pt x="293916" y="2333548"/>
                  </a:lnTo>
                  <a:lnTo>
                    <a:pt x="292582" y="2334818"/>
                  </a:lnTo>
                  <a:lnTo>
                    <a:pt x="295173" y="2334818"/>
                  </a:lnTo>
                  <a:lnTo>
                    <a:pt x="295770" y="2337358"/>
                  </a:lnTo>
                  <a:lnTo>
                    <a:pt x="294081" y="2339898"/>
                  </a:lnTo>
                  <a:lnTo>
                    <a:pt x="292582" y="2339898"/>
                  </a:lnTo>
                  <a:lnTo>
                    <a:pt x="291579" y="2338628"/>
                  </a:lnTo>
                  <a:lnTo>
                    <a:pt x="291211" y="2338628"/>
                  </a:lnTo>
                  <a:lnTo>
                    <a:pt x="290398" y="2342438"/>
                  </a:lnTo>
                  <a:lnTo>
                    <a:pt x="294995" y="2345969"/>
                  </a:lnTo>
                  <a:lnTo>
                    <a:pt x="294817" y="2343708"/>
                  </a:lnTo>
                  <a:lnTo>
                    <a:pt x="298526" y="2351328"/>
                  </a:lnTo>
                  <a:lnTo>
                    <a:pt x="301752" y="2358948"/>
                  </a:lnTo>
                  <a:lnTo>
                    <a:pt x="305269" y="2366568"/>
                  </a:lnTo>
                  <a:lnTo>
                    <a:pt x="309841" y="2372918"/>
                  </a:lnTo>
                  <a:lnTo>
                    <a:pt x="310908" y="2371648"/>
                  </a:lnTo>
                  <a:lnTo>
                    <a:pt x="316039" y="2377998"/>
                  </a:lnTo>
                  <a:lnTo>
                    <a:pt x="311594" y="2377998"/>
                  </a:lnTo>
                  <a:lnTo>
                    <a:pt x="315658" y="2385618"/>
                  </a:lnTo>
                  <a:lnTo>
                    <a:pt x="317144" y="2385618"/>
                  </a:lnTo>
                  <a:lnTo>
                    <a:pt x="318617" y="2388158"/>
                  </a:lnTo>
                  <a:lnTo>
                    <a:pt x="319239" y="2390698"/>
                  </a:lnTo>
                  <a:lnTo>
                    <a:pt x="316979" y="2389428"/>
                  </a:lnTo>
                  <a:lnTo>
                    <a:pt x="317512" y="2394508"/>
                  </a:lnTo>
                  <a:lnTo>
                    <a:pt x="314871" y="2393238"/>
                  </a:lnTo>
                  <a:lnTo>
                    <a:pt x="320255" y="2399588"/>
                  </a:lnTo>
                  <a:lnTo>
                    <a:pt x="318300" y="2395778"/>
                  </a:lnTo>
                  <a:lnTo>
                    <a:pt x="325081" y="2399588"/>
                  </a:lnTo>
                  <a:lnTo>
                    <a:pt x="323278" y="2402128"/>
                  </a:lnTo>
                  <a:lnTo>
                    <a:pt x="327025" y="2402128"/>
                  </a:lnTo>
                  <a:lnTo>
                    <a:pt x="327672" y="2403398"/>
                  </a:lnTo>
                  <a:lnTo>
                    <a:pt x="343839" y="2403398"/>
                  </a:lnTo>
                  <a:close/>
                </a:path>
                <a:path w="1750060" h="3117850">
                  <a:moveTo>
                    <a:pt x="343928" y="3005874"/>
                  </a:moveTo>
                  <a:lnTo>
                    <a:pt x="343369" y="3005925"/>
                  </a:lnTo>
                  <a:lnTo>
                    <a:pt x="343763" y="3006191"/>
                  </a:lnTo>
                  <a:lnTo>
                    <a:pt x="343928" y="3005874"/>
                  </a:lnTo>
                  <a:close/>
                </a:path>
                <a:path w="1750060" h="3117850">
                  <a:moveTo>
                    <a:pt x="345262" y="3010166"/>
                  </a:moveTo>
                  <a:lnTo>
                    <a:pt x="345109" y="3007525"/>
                  </a:lnTo>
                  <a:lnTo>
                    <a:pt x="344462" y="3006687"/>
                  </a:lnTo>
                  <a:lnTo>
                    <a:pt x="343776" y="3006191"/>
                  </a:lnTo>
                  <a:lnTo>
                    <a:pt x="340639" y="3012275"/>
                  </a:lnTo>
                  <a:lnTo>
                    <a:pt x="340499" y="3011678"/>
                  </a:lnTo>
                  <a:lnTo>
                    <a:pt x="340207" y="3013075"/>
                  </a:lnTo>
                  <a:lnTo>
                    <a:pt x="341261" y="3011830"/>
                  </a:lnTo>
                  <a:lnTo>
                    <a:pt x="342620" y="3011233"/>
                  </a:lnTo>
                  <a:lnTo>
                    <a:pt x="345262" y="3010166"/>
                  </a:lnTo>
                  <a:close/>
                </a:path>
                <a:path w="1750060" h="3117850">
                  <a:moveTo>
                    <a:pt x="347738" y="2975660"/>
                  </a:moveTo>
                  <a:lnTo>
                    <a:pt x="347446" y="2975216"/>
                  </a:lnTo>
                  <a:lnTo>
                    <a:pt x="346875" y="2974949"/>
                  </a:lnTo>
                  <a:lnTo>
                    <a:pt x="347446" y="2975305"/>
                  </a:lnTo>
                  <a:lnTo>
                    <a:pt x="347738" y="2975660"/>
                  </a:lnTo>
                  <a:close/>
                </a:path>
                <a:path w="1750060" h="3117850">
                  <a:moveTo>
                    <a:pt x="347751" y="3007766"/>
                  </a:moveTo>
                  <a:lnTo>
                    <a:pt x="345351" y="3003143"/>
                  </a:lnTo>
                  <a:lnTo>
                    <a:pt x="345427" y="3005874"/>
                  </a:lnTo>
                  <a:lnTo>
                    <a:pt x="347751" y="3007766"/>
                  </a:lnTo>
                  <a:close/>
                </a:path>
                <a:path w="1750060" h="3117850">
                  <a:moveTo>
                    <a:pt x="348678" y="2978708"/>
                  </a:moveTo>
                  <a:lnTo>
                    <a:pt x="347891" y="2976168"/>
                  </a:lnTo>
                  <a:lnTo>
                    <a:pt x="348437" y="2978708"/>
                  </a:lnTo>
                  <a:lnTo>
                    <a:pt x="348157" y="2978861"/>
                  </a:lnTo>
                  <a:lnTo>
                    <a:pt x="348678" y="2978708"/>
                  </a:lnTo>
                  <a:close/>
                </a:path>
                <a:path w="1750060" h="3117850">
                  <a:moveTo>
                    <a:pt x="350240" y="3000502"/>
                  </a:moveTo>
                  <a:lnTo>
                    <a:pt x="349631" y="2998152"/>
                  </a:lnTo>
                  <a:lnTo>
                    <a:pt x="348056" y="2999219"/>
                  </a:lnTo>
                  <a:lnTo>
                    <a:pt x="350240" y="3000502"/>
                  </a:lnTo>
                  <a:close/>
                </a:path>
                <a:path w="1750060" h="3117850">
                  <a:moveTo>
                    <a:pt x="350405" y="938174"/>
                  </a:moveTo>
                  <a:lnTo>
                    <a:pt x="350164" y="933030"/>
                  </a:lnTo>
                  <a:lnTo>
                    <a:pt x="348970" y="936828"/>
                  </a:lnTo>
                  <a:lnTo>
                    <a:pt x="350405" y="938174"/>
                  </a:lnTo>
                  <a:close/>
                </a:path>
                <a:path w="1750060" h="3117850">
                  <a:moveTo>
                    <a:pt x="353098" y="2922422"/>
                  </a:moveTo>
                  <a:lnTo>
                    <a:pt x="350570" y="2925368"/>
                  </a:lnTo>
                  <a:lnTo>
                    <a:pt x="352933" y="2924098"/>
                  </a:lnTo>
                  <a:lnTo>
                    <a:pt x="353098" y="2922422"/>
                  </a:lnTo>
                  <a:close/>
                </a:path>
                <a:path w="1750060" h="3117850">
                  <a:moveTo>
                    <a:pt x="353783" y="2427922"/>
                  </a:moveTo>
                  <a:lnTo>
                    <a:pt x="353098" y="2427528"/>
                  </a:lnTo>
                  <a:lnTo>
                    <a:pt x="353085" y="2428151"/>
                  </a:lnTo>
                  <a:lnTo>
                    <a:pt x="353479" y="2428798"/>
                  </a:lnTo>
                  <a:lnTo>
                    <a:pt x="353783" y="2427922"/>
                  </a:lnTo>
                  <a:close/>
                </a:path>
                <a:path w="1750060" h="3117850">
                  <a:moveTo>
                    <a:pt x="354888" y="2550236"/>
                  </a:moveTo>
                  <a:lnTo>
                    <a:pt x="351802" y="2549017"/>
                  </a:lnTo>
                  <a:lnTo>
                    <a:pt x="352336" y="2551785"/>
                  </a:lnTo>
                  <a:lnTo>
                    <a:pt x="353504" y="2550287"/>
                  </a:lnTo>
                  <a:lnTo>
                    <a:pt x="354888" y="2550236"/>
                  </a:lnTo>
                  <a:close/>
                </a:path>
                <a:path w="1750060" h="3117850">
                  <a:moveTo>
                    <a:pt x="355777" y="2921558"/>
                  </a:moveTo>
                  <a:lnTo>
                    <a:pt x="355587" y="2921355"/>
                  </a:lnTo>
                  <a:lnTo>
                    <a:pt x="355688" y="2921762"/>
                  </a:lnTo>
                  <a:lnTo>
                    <a:pt x="355777" y="2921558"/>
                  </a:lnTo>
                  <a:close/>
                </a:path>
                <a:path w="1750060" h="3117850">
                  <a:moveTo>
                    <a:pt x="356374" y="2434221"/>
                  </a:moveTo>
                  <a:lnTo>
                    <a:pt x="356133" y="2433878"/>
                  </a:lnTo>
                  <a:lnTo>
                    <a:pt x="354380" y="2431338"/>
                  </a:lnTo>
                  <a:lnTo>
                    <a:pt x="354469" y="2434894"/>
                  </a:lnTo>
                  <a:lnTo>
                    <a:pt x="356044" y="2433878"/>
                  </a:lnTo>
                  <a:lnTo>
                    <a:pt x="356374" y="2434221"/>
                  </a:lnTo>
                  <a:close/>
                </a:path>
                <a:path w="1750060" h="3117850">
                  <a:moveTo>
                    <a:pt x="357289" y="2930448"/>
                  </a:moveTo>
                  <a:lnTo>
                    <a:pt x="355981" y="2922828"/>
                  </a:lnTo>
                  <a:lnTo>
                    <a:pt x="355688" y="2921762"/>
                  </a:lnTo>
                  <a:lnTo>
                    <a:pt x="355269" y="2922828"/>
                  </a:lnTo>
                  <a:lnTo>
                    <a:pt x="352933" y="2924098"/>
                  </a:lnTo>
                  <a:lnTo>
                    <a:pt x="352666" y="2926638"/>
                  </a:lnTo>
                  <a:lnTo>
                    <a:pt x="353326" y="2929178"/>
                  </a:lnTo>
                  <a:lnTo>
                    <a:pt x="357289" y="2930448"/>
                  </a:lnTo>
                  <a:close/>
                </a:path>
                <a:path w="1750060" h="3117850">
                  <a:moveTo>
                    <a:pt x="359918" y="2975140"/>
                  </a:moveTo>
                  <a:lnTo>
                    <a:pt x="359638" y="2975610"/>
                  </a:lnTo>
                  <a:lnTo>
                    <a:pt x="359410" y="2975940"/>
                  </a:lnTo>
                  <a:lnTo>
                    <a:pt x="359206" y="2976283"/>
                  </a:lnTo>
                  <a:lnTo>
                    <a:pt x="359562" y="2976638"/>
                  </a:lnTo>
                  <a:lnTo>
                    <a:pt x="359892" y="2976588"/>
                  </a:lnTo>
                  <a:lnTo>
                    <a:pt x="359918" y="2975140"/>
                  </a:lnTo>
                  <a:close/>
                </a:path>
                <a:path w="1750060" h="3117850">
                  <a:moveTo>
                    <a:pt x="360057" y="2973425"/>
                  </a:moveTo>
                  <a:lnTo>
                    <a:pt x="359752" y="2973641"/>
                  </a:lnTo>
                  <a:lnTo>
                    <a:pt x="359295" y="2974098"/>
                  </a:lnTo>
                  <a:lnTo>
                    <a:pt x="358609" y="2974937"/>
                  </a:lnTo>
                  <a:lnTo>
                    <a:pt x="359130" y="2974530"/>
                  </a:lnTo>
                  <a:lnTo>
                    <a:pt x="359625" y="2974022"/>
                  </a:lnTo>
                  <a:lnTo>
                    <a:pt x="360057" y="2973425"/>
                  </a:lnTo>
                  <a:close/>
                </a:path>
                <a:path w="1750060" h="3117850">
                  <a:moveTo>
                    <a:pt x="360553" y="2440228"/>
                  </a:moveTo>
                  <a:lnTo>
                    <a:pt x="360045" y="2437688"/>
                  </a:lnTo>
                  <a:lnTo>
                    <a:pt x="359460" y="2436418"/>
                  </a:lnTo>
                  <a:lnTo>
                    <a:pt x="358876" y="2435148"/>
                  </a:lnTo>
                  <a:lnTo>
                    <a:pt x="358546" y="2436418"/>
                  </a:lnTo>
                  <a:lnTo>
                    <a:pt x="356374" y="2434221"/>
                  </a:lnTo>
                  <a:lnTo>
                    <a:pt x="360553" y="2440228"/>
                  </a:lnTo>
                  <a:close/>
                </a:path>
                <a:path w="1750060" h="3117850">
                  <a:moveTo>
                    <a:pt x="360781" y="2973603"/>
                  </a:moveTo>
                  <a:lnTo>
                    <a:pt x="360578" y="2973273"/>
                  </a:lnTo>
                  <a:lnTo>
                    <a:pt x="360210" y="2974759"/>
                  </a:lnTo>
                  <a:lnTo>
                    <a:pt x="360781" y="2973603"/>
                  </a:lnTo>
                  <a:close/>
                </a:path>
                <a:path w="1750060" h="3117850">
                  <a:moveTo>
                    <a:pt x="361188" y="2971241"/>
                  </a:moveTo>
                  <a:lnTo>
                    <a:pt x="360921" y="2972066"/>
                  </a:lnTo>
                  <a:lnTo>
                    <a:pt x="360514" y="2972778"/>
                  </a:lnTo>
                  <a:lnTo>
                    <a:pt x="360057" y="2973425"/>
                  </a:lnTo>
                  <a:lnTo>
                    <a:pt x="360337" y="2973222"/>
                  </a:lnTo>
                  <a:lnTo>
                    <a:pt x="360527" y="2973159"/>
                  </a:lnTo>
                  <a:lnTo>
                    <a:pt x="360718" y="2972841"/>
                  </a:lnTo>
                  <a:lnTo>
                    <a:pt x="360895" y="2972244"/>
                  </a:lnTo>
                  <a:lnTo>
                    <a:pt x="361188" y="2971241"/>
                  </a:lnTo>
                  <a:close/>
                </a:path>
                <a:path w="1750060" h="3117850">
                  <a:moveTo>
                    <a:pt x="361403" y="2441498"/>
                  </a:moveTo>
                  <a:lnTo>
                    <a:pt x="358571" y="2440267"/>
                  </a:lnTo>
                  <a:lnTo>
                    <a:pt x="359422" y="2444038"/>
                  </a:lnTo>
                  <a:lnTo>
                    <a:pt x="361403" y="2441498"/>
                  </a:lnTo>
                  <a:close/>
                </a:path>
                <a:path w="1750060" h="3117850">
                  <a:moveTo>
                    <a:pt x="366115" y="2901607"/>
                  </a:moveTo>
                  <a:lnTo>
                    <a:pt x="365607" y="2901848"/>
                  </a:lnTo>
                  <a:lnTo>
                    <a:pt x="366077" y="2901734"/>
                  </a:lnTo>
                  <a:lnTo>
                    <a:pt x="366115" y="2901607"/>
                  </a:lnTo>
                  <a:close/>
                </a:path>
                <a:path w="1750060" h="3117850">
                  <a:moveTo>
                    <a:pt x="367779" y="2610078"/>
                  </a:moveTo>
                  <a:lnTo>
                    <a:pt x="366890" y="2608630"/>
                  </a:lnTo>
                  <a:lnTo>
                    <a:pt x="367195" y="2609329"/>
                  </a:lnTo>
                  <a:lnTo>
                    <a:pt x="367487" y="2609773"/>
                  </a:lnTo>
                  <a:lnTo>
                    <a:pt x="367779" y="2610078"/>
                  </a:lnTo>
                  <a:close/>
                </a:path>
                <a:path w="1750060" h="3117850">
                  <a:moveTo>
                    <a:pt x="368884" y="2635631"/>
                  </a:moveTo>
                  <a:lnTo>
                    <a:pt x="367944" y="2633268"/>
                  </a:lnTo>
                  <a:lnTo>
                    <a:pt x="363372" y="2635808"/>
                  </a:lnTo>
                  <a:lnTo>
                    <a:pt x="365493" y="2639618"/>
                  </a:lnTo>
                  <a:lnTo>
                    <a:pt x="362750" y="2643428"/>
                  </a:lnTo>
                  <a:lnTo>
                    <a:pt x="364286" y="2642158"/>
                  </a:lnTo>
                  <a:lnTo>
                    <a:pt x="368884" y="2635631"/>
                  </a:lnTo>
                  <a:close/>
                </a:path>
                <a:path w="1750060" h="3117850">
                  <a:moveTo>
                    <a:pt x="369239" y="2616758"/>
                  </a:moveTo>
                  <a:lnTo>
                    <a:pt x="368935" y="2615488"/>
                  </a:lnTo>
                  <a:lnTo>
                    <a:pt x="368935" y="2616758"/>
                  </a:lnTo>
                  <a:lnTo>
                    <a:pt x="369239" y="2616758"/>
                  </a:lnTo>
                  <a:close/>
                </a:path>
                <a:path w="1750060" h="3117850">
                  <a:moveTo>
                    <a:pt x="370205" y="2621356"/>
                  </a:moveTo>
                  <a:lnTo>
                    <a:pt x="369455" y="2620924"/>
                  </a:lnTo>
                  <a:lnTo>
                    <a:pt x="368935" y="2620772"/>
                  </a:lnTo>
                  <a:lnTo>
                    <a:pt x="368935" y="2621229"/>
                  </a:lnTo>
                  <a:lnTo>
                    <a:pt x="370205" y="2621356"/>
                  </a:lnTo>
                  <a:close/>
                </a:path>
                <a:path w="1750060" h="3117850">
                  <a:moveTo>
                    <a:pt x="370801" y="2657005"/>
                  </a:moveTo>
                  <a:lnTo>
                    <a:pt x="369862" y="2657398"/>
                  </a:lnTo>
                  <a:lnTo>
                    <a:pt x="367284" y="2658668"/>
                  </a:lnTo>
                  <a:lnTo>
                    <a:pt x="367080" y="2663748"/>
                  </a:lnTo>
                  <a:lnTo>
                    <a:pt x="370801" y="2657005"/>
                  </a:lnTo>
                  <a:close/>
                </a:path>
                <a:path w="1750060" h="3117850">
                  <a:moveTo>
                    <a:pt x="371246" y="2636926"/>
                  </a:moveTo>
                  <a:lnTo>
                    <a:pt x="370090" y="2635199"/>
                  </a:lnTo>
                  <a:lnTo>
                    <a:pt x="369722" y="2635466"/>
                  </a:lnTo>
                  <a:lnTo>
                    <a:pt x="369836" y="2634805"/>
                  </a:lnTo>
                  <a:lnTo>
                    <a:pt x="369658" y="2634538"/>
                  </a:lnTo>
                  <a:lnTo>
                    <a:pt x="368998" y="2635466"/>
                  </a:lnTo>
                  <a:lnTo>
                    <a:pt x="368960" y="2635808"/>
                  </a:lnTo>
                  <a:lnTo>
                    <a:pt x="369481" y="2637078"/>
                  </a:lnTo>
                  <a:lnTo>
                    <a:pt x="369646" y="2636024"/>
                  </a:lnTo>
                  <a:lnTo>
                    <a:pt x="371246" y="2636926"/>
                  </a:lnTo>
                  <a:close/>
                </a:path>
                <a:path w="1750060" h="3117850">
                  <a:moveTo>
                    <a:pt x="372300" y="2656395"/>
                  </a:moveTo>
                  <a:lnTo>
                    <a:pt x="371995" y="2654858"/>
                  </a:lnTo>
                  <a:lnTo>
                    <a:pt x="370801" y="2657005"/>
                  </a:lnTo>
                  <a:lnTo>
                    <a:pt x="372300" y="2656395"/>
                  </a:lnTo>
                  <a:close/>
                </a:path>
                <a:path w="1750060" h="3117850">
                  <a:moveTo>
                    <a:pt x="374027" y="2625648"/>
                  </a:moveTo>
                  <a:lnTo>
                    <a:pt x="373011" y="2625648"/>
                  </a:lnTo>
                  <a:lnTo>
                    <a:pt x="374027" y="2627172"/>
                  </a:lnTo>
                  <a:lnTo>
                    <a:pt x="374027" y="2625648"/>
                  </a:lnTo>
                  <a:close/>
                </a:path>
                <a:path w="1750060" h="3117850">
                  <a:moveTo>
                    <a:pt x="374180" y="2789809"/>
                  </a:moveTo>
                  <a:lnTo>
                    <a:pt x="373951" y="2789834"/>
                  </a:lnTo>
                  <a:lnTo>
                    <a:pt x="374065" y="2790012"/>
                  </a:lnTo>
                  <a:lnTo>
                    <a:pt x="374180" y="2789809"/>
                  </a:lnTo>
                  <a:close/>
                </a:path>
                <a:path w="1750060" h="3117850">
                  <a:moveTo>
                    <a:pt x="374281" y="2627553"/>
                  </a:moveTo>
                  <a:lnTo>
                    <a:pt x="374027" y="2627172"/>
                  </a:lnTo>
                  <a:lnTo>
                    <a:pt x="374027" y="2628188"/>
                  </a:lnTo>
                  <a:lnTo>
                    <a:pt x="374281" y="2627553"/>
                  </a:lnTo>
                  <a:close/>
                </a:path>
                <a:path w="1750060" h="3117850">
                  <a:moveTo>
                    <a:pt x="374472" y="2802293"/>
                  </a:moveTo>
                  <a:lnTo>
                    <a:pt x="374154" y="2802178"/>
                  </a:lnTo>
                  <a:lnTo>
                    <a:pt x="372948" y="2803448"/>
                  </a:lnTo>
                  <a:lnTo>
                    <a:pt x="374472" y="2802293"/>
                  </a:lnTo>
                  <a:close/>
                </a:path>
                <a:path w="1750060" h="3117850">
                  <a:moveTo>
                    <a:pt x="376199" y="2795828"/>
                  </a:moveTo>
                  <a:lnTo>
                    <a:pt x="374065" y="2790748"/>
                  </a:lnTo>
                  <a:lnTo>
                    <a:pt x="373265" y="2792018"/>
                  </a:lnTo>
                  <a:lnTo>
                    <a:pt x="372338" y="2793288"/>
                  </a:lnTo>
                  <a:lnTo>
                    <a:pt x="373684" y="2797098"/>
                  </a:lnTo>
                  <a:lnTo>
                    <a:pt x="374421" y="2795828"/>
                  </a:lnTo>
                  <a:lnTo>
                    <a:pt x="376199" y="2795828"/>
                  </a:lnTo>
                  <a:close/>
                </a:path>
                <a:path w="1750060" h="3117850">
                  <a:moveTo>
                    <a:pt x="376542" y="2926359"/>
                  </a:moveTo>
                  <a:lnTo>
                    <a:pt x="374294" y="2928226"/>
                  </a:lnTo>
                  <a:lnTo>
                    <a:pt x="371462" y="2929369"/>
                  </a:lnTo>
                  <a:lnTo>
                    <a:pt x="373443" y="2930690"/>
                  </a:lnTo>
                  <a:lnTo>
                    <a:pt x="375081" y="2929090"/>
                  </a:lnTo>
                  <a:lnTo>
                    <a:pt x="375983" y="2927667"/>
                  </a:lnTo>
                  <a:lnTo>
                    <a:pt x="376542" y="2926359"/>
                  </a:lnTo>
                  <a:close/>
                </a:path>
                <a:path w="1750060" h="3117850">
                  <a:moveTo>
                    <a:pt x="379526" y="2923197"/>
                  </a:moveTo>
                  <a:lnTo>
                    <a:pt x="378282" y="2920746"/>
                  </a:lnTo>
                  <a:lnTo>
                    <a:pt x="377913" y="2921012"/>
                  </a:lnTo>
                  <a:lnTo>
                    <a:pt x="377672" y="2921304"/>
                  </a:lnTo>
                  <a:lnTo>
                    <a:pt x="377342" y="2921584"/>
                  </a:lnTo>
                  <a:lnTo>
                    <a:pt x="377342" y="2922828"/>
                  </a:lnTo>
                  <a:lnTo>
                    <a:pt x="377342" y="2923133"/>
                  </a:lnTo>
                  <a:lnTo>
                    <a:pt x="377253" y="2924670"/>
                  </a:lnTo>
                  <a:lnTo>
                    <a:pt x="376542" y="2926346"/>
                  </a:lnTo>
                  <a:lnTo>
                    <a:pt x="378206" y="2924975"/>
                  </a:lnTo>
                  <a:lnTo>
                    <a:pt x="379526" y="2923197"/>
                  </a:lnTo>
                  <a:close/>
                </a:path>
                <a:path w="1750060" h="3117850">
                  <a:moveTo>
                    <a:pt x="379869" y="2708046"/>
                  </a:moveTo>
                  <a:lnTo>
                    <a:pt x="379247" y="2708719"/>
                  </a:lnTo>
                  <a:lnTo>
                    <a:pt x="378650" y="2709697"/>
                  </a:lnTo>
                  <a:lnTo>
                    <a:pt x="378091" y="2711043"/>
                  </a:lnTo>
                  <a:lnTo>
                    <a:pt x="379869" y="2708046"/>
                  </a:lnTo>
                  <a:close/>
                </a:path>
                <a:path w="1750060" h="3117850">
                  <a:moveTo>
                    <a:pt x="381076" y="2710777"/>
                  </a:moveTo>
                  <a:lnTo>
                    <a:pt x="380555" y="2710357"/>
                  </a:lnTo>
                  <a:lnTo>
                    <a:pt x="379958" y="2710357"/>
                  </a:lnTo>
                  <a:lnTo>
                    <a:pt x="379399" y="2711246"/>
                  </a:lnTo>
                  <a:lnTo>
                    <a:pt x="379920" y="2710942"/>
                  </a:lnTo>
                  <a:lnTo>
                    <a:pt x="380492" y="2710853"/>
                  </a:lnTo>
                  <a:lnTo>
                    <a:pt x="381076" y="2710777"/>
                  </a:lnTo>
                  <a:close/>
                </a:path>
                <a:path w="1750060" h="3117850">
                  <a:moveTo>
                    <a:pt x="381139" y="2525318"/>
                  </a:moveTo>
                  <a:lnTo>
                    <a:pt x="379996" y="2521508"/>
                  </a:lnTo>
                  <a:lnTo>
                    <a:pt x="380085" y="2518968"/>
                  </a:lnTo>
                  <a:lnTo>
                    <a:pt x="380123" y="2517698"/>
                  </a:lnTo>
                  <a:lnTo>
                    <a:pt x="380174" y="2516428"/>
                  </a:lnTo>
                  <a:lnTo>
                    <a:pt x="380250" y="2513888"/>
                  </a:lnTo>
                  <a:lnTo>
                    <a:pt x="379666" y="2510078"/>
                  </a:lnTo>
                  <a:lnTo>
                    <a:pt x="379272" y="2507538"/>
                  </a:lnTo>
                  <a:lnTo>
                    <a:pt x="373684" y="2504998"/>
                  </a:lnTo>
                  <a:lnTo>
                    <a:pt x="369506" y="2499918"/>
                  </a:lnTo>
                  <a:lnTo>
                    <a:pt x="370497" y="2507538"/>
                  </a:lnTo>
                  <a:lnTo>
                    <a:pt x="367449" y="2503728"/>
                  </a:lnTo>
                  <a:lnTo>
                    <a:pt x="364401" y="2499918"/>
                  </a:lnTo>
                  <a:lnTo>
                    <a:pt x="363308" y="2503728"/>
                  </a:lnTo>
                  <a:lnTo>
                    <a:pt x="362394" y="2501188"/>
                  </a:lnTo>
                  <a:lnTo>
                    <a:pt x="361937" y="2499918"/>
                  </a:lnTo>
                  <a:lnTo>
                    <a:pt x="364782" y="2494838"/>
                  </a:lnTo>
                  <a:lnTo>
                    <a:pt x="366255" y="2498648"/>
                  </a:lnTo>
                  <a:lnTo>
                    <a:pt x="371970" y="2498648"/>
                  </a:lnTo>
                  <a:lnTo>
                    <a:pt x="369227" y="2494838"/>
                  </a:lnTo>
                  <a:lnTo>
                    <a:pt x="368325" y="2493568"/>
                  </a:lnTo>
                  <a:lnTo>
                    <a:pt x="365594" y="2489758"/>
                  </a:lnTo>
                  <a:lnTo>
                    <a:pt x="369570" y="2488488"/>
                  </a:lnTo>
                  <a:lnTo>
                    <a:pt x="368414" y="2483408"/>
                  </a:lnTo>
                  <a:lnTo>
                    <a:pt x="366979" y="2477058"/>
                  </a:lnTo>
                  <a:lnTo>
                    <a:pt x="364998" y="2465628"/>
                  </a:lnTo>
                  <a:lnTo>
                    <a:pt x="364566" y="2463088"/>
                  </a:lnTo>
                  <a:lnTo>
                    <a:pt x="363245" y="2455468"/>
                  </a:lnTo>
                  <a:lnTo>
                    <a:pt x="362000" y="2450388"/>
                  </a:lnTo>
                  <a:lnTo>
                    <a:pt x="361378" y="2447848"/>
                  </a:lnTo>
                  <a:lnTo>
                    <a:pt x="360768" y="2445308"/>
                  </a:lnTo>
                  <a:lnTo>
                    <a:pt x="356793" y="2447848"/>
                  </a:lnTo>
                  <a:lnTo>
                    <a:pt x="355612" y="2442768"/>
                  </a:lnTo>
                  <a:lnTo>
                    <a:pt x="356273" y="2441498"/>
                  </a:lnTo>
                  <a:lnTo>
                    <a:pt x="358495" y="2440267"/>
                  </a:lnTo>
                  <a:lnTo>
                    <a:pt x="355587" y="2438958"/>
                  </a:lnTo>
                  <a:lnTo>
                    <a:pt x="354596" y="2438958"/>
                  </a:lnTo>
                  <a:lnTo>
                    <a:pt x="354482" y="2435148"/>
                  </a:lnTo>
                  <a:lnTo>
                    <a:pt x="354469" y="2434894"/>
                  </a:lnTo>
                  <a:lnTo>
                    <a:pt x="354088" y="2435148"/>
                  </a:lnTo>
                  <a:lnTo>
                    <a:pt x="353047" y="2430068"/>
                  </a:lnTo>
                  <a:lnTo>
                    <a:pt x="353085" y="2428151"/>
                  </a:lnTo>
                  <a:lnTo>
                    <a:pt x="352780" y="2427655"/>
                  </a:lnTo>
                  <a:lnTo>
                    <a:pt x="352780" y="2493568"/>
                  </a:lnTo>
                  <a:lnTo>
                    <a:pt x="352209" y="2501188"/>
                  </a:lnTo>
                  <a:lnTo>
                    <a:pt x="348018" y="2499004"/>
                  </a:lnTo>
                  <a:lnTo>
                    <a:pt x="348335" y="2498648"/>
                  </a:lnTo>
                  <a:lnTo>
                    <a:pt x="352780" y="2493568"/>
                  </a:lnTo>
                  <a:lnTo>
                    <a:pt x="352780" y="2427655"/>
                  </a:lnTo>
                  <a:lnTo>
                    <a:pt x="351942" y="2426258"/>
                  </a:lnTo>
                  <a:lnTo>
                    <a:pt x="352894" y="2426258"/>
                  </a:lnTo>
                  <a:lnTo>
                    <a:pt x="353936" y="2427528"/>
                  </a:lnTo>
                  <a:lnTo>
                    <a:pt x="353783" y="2427922"/>
                  </a:lnTo>
                  <a:lnTo>
                    <a:pt x="355333" y="2428798"/>
                  </a:lnTo>
                  <a:lnTo>
                    <a:pt x="355193" y="2427528"/>
                  </a:lnTo>
                  <a:lnTo>
                    <a:pt x="355498" y="2427528"/>
                  </a:lnTo>
                  <a:lnTo>
                    <a:pt x="355536" y="2426258"/>
                  </a:lnTo>
                  <a:lnTo>
                    <a:pt x="354799" y="2424988"/>
                  </a:lnTo>
                  <a:lnTo>
                    <a:pt x="353999" y="2422448"/>
                  </a:lnTo>
                  <a:lnTo>
                    <a:pt x="353212" y="2419908"/>
                  </a:lnTo>
                  <a:lnTo>
                    <a:pt x="350507" y="2422448"/>
                  </a:lnTo>
                  <a:lnTo>
                    <a:pt x="347929" y="2421178"/>
                  </a:lnTo>
                  <a:lnTo>
                    <a:pt x="348869" y="2417368"/>
                  </a:lnTo>
                  <a:lnTo>
                    <a:pt x="345808" y="2421178"/>
                  </a:lnTo>
                  <a:lnTo>
                    <a:pt x="347052" y="2414828"/>
                  </a:lnTo>
                  <a:lnTo>
                    <a:pt x="345795" y="2409748"/>
                  </a:lnTo>
                  <a:lnTo>
                    <a:pt x="345160" y="2407208"/>
                  </a:lnTo>
                  <a:lnTo>
                    <a:pt x="344779" y="2406129"/>
                  </a:lnTo>
                  <a:lnTo>
                    <a:pt x="344779" y="2485948"/>
                  </a:lnTo>
                  <a:lnTo>
                    <a:pt x="342036" y="2489530"/>
                  </a:lnTo>
                  <a:lnTo>
                    <a:pt x="342201" y="2483408"/>
                  </a:lnTo>
                  <a:lnTo>
                    <a:pt x="344779" y="2485948"/>
                  </a:lnTo>
                  <a:lnTo>
                    <a:pt x="344779" y="2406129"/>
                  </a:lnTo>
                  <a:lnTo>
                    <a:pt x="344716" y="2405938"/>
                  </a:lnTo>
                  <a:lnTo>
                    <a:pt x="328980" y="2405938"/>
                  </a:lnTo>
                  <a:lnTo>
                    <a:pt x="326148" y="2405938"/>
                  </a:lnTo>
                  <a:lnTo>
                    <a:pt x="326478" y="2409748"/>
                  </a:lnTo>
                  <a:lnTo>
                    <a:pt x="322681" y="2407208"/>
                  </a:lnTo>
                  <a:lnTo>
                    <a:pt x="320763" y="2417368"/>
                  </a:lnTo>
                  <a:lnTo>
                    <a:pt x="327875" y="2417368"/>
                  </a:lnTo>
                  <a:lnTo>
                    <a:pt x="326974" y="2416098"/>
                  </a:lnTo>
                  <a:lnTo>
                    <a:pt x="328993" y="2417368"/>
                  </a:lnTo>
                  <a:lnTo>
                    <a:pt x="329704" y="2416098"/>
                  </a:lnTo>
                  <a:lnTo>
                    <a:pt x="330415" y="2414828"/>
                  </a:lnTo>
                  <a:lnTo>
                    <a:pt x="334645" y="2418638"/>
                  </a:lnTo>
                  <a:lnTo>
                    <a:pt x="334886" y="2421178"/>
                  </a:lnTo>
                  <a:lnTo>
                    <a:pt x="335635" y="2423718"/>
                  </a:lnTo>
                  <a:lnTo>
                    <a:pt x="328447" y="2428798"/>
                  </a:lnTo>
                  <a:lnTo>
                    <a:pt x="330746" y="2435148"/>
                  </a:lnTo>
                  <a:lnTo>
                    <a:pt x="330073" y="2435148"/>
                  </a:lnTo>
                  <a:lnTo>
                    <a:pt x="329882" y="2433878"/>
                  </a:lnTo>
                  <a:lnTo>
                    <a:pt x="329133" y="2437688"/>
                  </a:lnTo>
                  <a:lnTo>
                    <a:pt x="333629" y="2437688"/>
                  </a:lnTo>
                  <a:lnTo>
                    <a:pt x="331965" y="2442768"/>
                  </a:lnTo>
                  <a:lnTo>
                    <a:pt x="336245" y="2442768"/>
                  </a:lnTo>
                  <a:lnTo>
                    <a:pt x="334086" y="2445258"/>
                  </a:lnTo>
                  <a:lnTo>
                    <a:pt x="331800" y="2444038"/>
                  </a:lnTo>
                  <a:lnTo>
                    <a:pt x="330314" y="2446578"/>
                  </a:lnTo>
                  <a:lnTo>
                    <a:pt x="336130" y="2448661"/>
                  </a:lnTo>
                  <a:lnTo>
                    <a:pt x="336588" y="2446578"/>
                  </a:lnTo>
                  <a:lnTo>
                    <a:pt x="335394" y="2445956"/>
                  </a:lnTo>
                  <a:lnTo>
                    <a:pt x="337908" y="2445308"/>
                  </a:lnTo>
                  <a:lnTo>
                    <a:pt x="334937" y="2438958"/>
                  </a:lnTo>
                  <a:lnTo>
                    <a:pt x="337248" y="2442768"/>
                  </a:lnTo>
                  <a:lnTo>
                    <a:pt x="343865" y="2444038"/>
                  </a:lnTo>
                  <a:lnTo>
                    <a:pt x="342887" y="2450388"/>
                  </a:lnTo>
                  <a:lnTo>
                    <a:pt x="341782" y="2450388"/>
                  </a:lnTo>
                  <a:lnTo>
                    <a:pt x="339979" y="2449118"/>
                  </a:lnTo>
                  <a:lnTo>
                    <a:pt x="338912" y="2447848"/>
                  </a:lnTo>
                  <a:lnTo>
                    <a:pt x="338048" y="2450211"/>
                  </a:lnTo>
                  <a:lnTo>
                    <a:pt x="339077" y="2450388"/>
                  </a:lnTo>
                  <a:lnTo>
                    <a:pt x="338734" y="2450719"/>
                  </a:lnTo>
                  <a:lnTo>
                    <a:pt x="340842" y="2451658"/>
                  </a:lnTo>
                  <a:lnTo>
                    <a:pt x="339915" y="2452928"/>
                  </a:lnTo>
                  <a:lnTo>
                    <a:pt x="335419" y="2454071"/>
                  </a:lnTo>
                  <a:lnTo>
                    <a:pt x="332790" y="2456738"/>
                  </a:lnTo>
                  <a:lnTo>
                    <a:pt x="339242" y="2459278"/>
                  </a:lnTo>
                  <a:lnTo>
                    <a:pt x="336245" y="2459278"/>
                  </a:lnTo>
                  <a:lnTo>
                    <a:pt x="336918" y="2460548"/>
                  </a:lnTo>
                  <a:lnTo>
                    <a:pt x="338747" y="2461818"/>
                  </a:lnTo>
                  <a:lnTo>
                    <a:pt x="339064" y="2463088"/>
                  </a:lnTo>
                  <a:lnTo>
                    <a:pt x="334606" y="2461818"/>
                  </a:lnTo>
                  <a:lnTo>
                    <a:pt x="338950" y="2464358"/>
                  </a:lnTo>
                  <a:lnTo>
                    <a:pt x="336677" y="2466594"/>
                  </a:lnTo>
                  <a:lnTo>
                    <a:pt x="339572" y="2469438"/>
                  </a:lnTo>
                  <a:lnTo>
                    <a:pt x="340829" y="2465628"/>
                  </a:lnTo>
                  <a:lnTo>
                    <a:pt x="342633" y="2470708"/>
                  </a:lnTo>
                  <a:lnTo>
                    <a:pt x="340690" y="2474518"/>
                  </a:lnTo>
                  <a:lnTo>
                    <a:pt x="338328" y="2477058"/>
                  </a:lnTo>
                  <a:lnTo>
                    <a:pt x="338582" y="2479954"/>
                  </a:lnTo>
                  <a:lnTo>
                    <a:pt x="339217" y="2477058"/>
                  </a:lnTo>
                  <a:lnTo>
                    <a:pt x="341160" y="2479598"/>
                  </a:lnTo>
                  <a:lnTo>
                    <a:pt x="341096" y="2480868"/>
                  </a:lnTo>
                  <a:lnTo>
                    <a:pt x="340690" y="2484678"/>
                  </a:lnTo>
                  <a:lnTo>
                    <a:pt x="339483" y="2485948"/>
                  </a:lnTo>
                  <a:lnTo>
                    <a:pt x="341972" y="2492298"/>
                  </a:lnTo>
                  <a:lnTo>
                    <a:pt x="342036" y="2489758"/>
                  </a:lnTo>
                  <a:lnTo>
                    <a:pt x="347179" y="2489758"/>
                  </a:lnTo>
                  <a:lnTo>
                    <a:pt x="349034" y="2492298"/>
                  </a:lnTo>
                  <a:lnTo>
                    <a:pt x="346087" y="2492298"/>
                  </a:lnTo>
                  <a:lnTo>
                    <a:pt x="346113" y="2501188"/>
                  </a:lnTo>
                  <a:lnTo>
                    <a:pt x="347713" y="2499347"/>
                  </a:lnTo>
                  <a:lnTo>
                    <a:pt x="349338" y="2502458"/>
                  </a:lnTo>
                  <a:lnTo>
                    <a:pt x="345757" y="2502458"/>
                  </a:lnTo>
                  <a:lnTo>
                    <a:pt x="349262" y="2506268"/>
                  </a:lnTo>
                  <a:lnTo>
                    <a:pt x="348907" y="2507538"/>
                  </a:lnTo>
                  <a:lnTo>
                    <a:pt x="348919" y="2511348"/>
                  </a:lnTo>
                  <a:lnTo>
                    <a:pt x="350799" y="2510078"/>
                  </a:lnTo>
                  <a:lnTo>
                    <a:pt x="354457" y="2510078"/>
                  </a:lnTo>
                  <a:lnTo>
                    <a:pt x="355409" y="2513888"/>
                  </a:lnTo>
                  <a:lnTo>
                    <a:pt x="354215" y="2516428"/>
                  </a:lnTo>
                  <a:lnTo>
                    <a:pt x="352259" y="2513888"/>
                  </a:lnTo>
                  <a:lnTo>
                    <a:pt x="353872" y="2517698"/>
                  </a:lnTo>
                  <a:lnTo>
                    <a:pt x="351764" y="2517698"/>
                  </a:lnTo>
                  <a:lnTo>
                    <a:pt x="349097" y="2516428"/>
                  </a:lnTo>
                  <a:lnTo>
                    <a:pt x="351332" y="2513888"/>
                  </a:lnTo>
                  <a:lnTo>
                    <a:pt x="348170" y="2513888"/>
                  </a:lnTo>
                  <a:lnTo>
                    <a:pt x="346786" y="2516428"/>
                  </a:lnTo>
                  <a:lnTo>
                    <a:pt x="349288" y="2520238"/>
                  </a:lnTo>
                  <a:lnTo>
                    <a:pt x="349656" y="2521508"/>
                  </a:lnTo>
                  <a:lnTo>
                    <a:pt x="349605" y="2520238"/>
                  </a:lnTo>
                  <a:lnTo>
                    <a:pt x="349948" y="2518968"/>
                  </a:lnTo>
                  <a:lnTo>
                    <a:pt x="355638" y="2525318"/>
                  </a:lnTo>
                  <a:lnTo>
                    <a:pt x="381139" y="2525318"/>
                  </a:lnTo>
                  <a:close/>
                </a:path>
                <a:path w="1750060" h="3117850">
                  <a:moveTo>
                    <a:pt x="381520" y="2757728"/>
                  </a:moveTo>
                  <a:lnTo>
                    <a:pt x="380453" y="2756458"/>
                  </a:lnTo>
                  <a:lnTo>
                    <a:pt x="381355" y="2757728"/>
                  </a:lnTo>
                  <a:lnTo>
                    <a:pt x="381520" y="2757728"/>
                  </a:lnTo>
                  <a:close/>
                </a:path>
                <a:path w="1750060" h="3117850">
                  <a:moveTo>
                    <a:pt x="381838" y="2758414"/>
                  </a:moveTo>
                  <a:lnTo>
                    <a:pt x="381355" y="2757728"/>
                  </a:lnTo>
                  <a:lnTo>
                    <a:pt x="381177" y="2757728"/>
                  </a:lnTo>
                  <a:lnTo>
                    <a:pt x="381190" y="2758998"/>
                  </a:lnTo>
                  <a:lnTo>
                    <a:pt x="381838" y="2758414"/>
                  </a:lnTo>
                  <a:close/>
                </a:path>
                <a:path w="1750060" h="3117850">
                  <a:moveTo>
                    <a:pt x="382231" y="2788831"/>
                  </a:moveTo>
                  <a:lnTo>
                    <a:pt x="372364" y="2784449"/>
                  </a:lnTo>
                  <a:lnTo>
                    <a:pt x="375577" y="2786964"/>
                  </a:lnTo>
                  <a:lnTo>
                    <a:pt x="375043" y="2788196"/>
                  </a:lnTo>
                  <a:lnTo>
                    <a:pt x="374180" y="2789796"/>
                  </a:lnTo>
                  <a:lnTo>
                    <a:pt x="382231" y="2788831"/>
                  </a:lnTo>
                  <a:close/>
                </a:path>
                <a:path w="1750060" h="3117850">
                  <a:moveTo>
                    <a:pt x="384136" y="2739948"/>
                  </a:moveTo>
                  <a:lnTo>
                    <a:pt x="378599" y="2736138"/>
                  </a:lnTo>
                  <a:lnTo>
                    <a:pt x="378968" y="2733598"/>
                  </a:lnTo>
                  <a:lnTo>
                    <a:pt x="379349" y="2731058"/>
                  </a:lnTo>
                  <a:lnTo>
                    <a:pt x="378917" y="2733598"/>
                  </a:lnTo>
                  <a:lnTo>
                    <a:pt x="377037" y="2732328"/>
                  </a:lnTo>
                  <a:lnTo>
                    <a:pt x="376389" y="2732328"/>
                  </a:lnTo>
                  <a:lnTo>
                    <a:pt x="377710" y="2734868"/>
                  </a:lnTo>
                  <a:lnTo>
                    <a:pt x="378739" y="2737408"/>
                  </a:lnTo>
                  <a:lnTo>
                    <a:pt x="379920" y="2739948"/>
                  </a:lnTo>
                  <a:lnTo>
                    <a:pt x="376720" y="2739948"/>
                  </a:lnTo>
                  <a:lnTo>
                    <a:pt x="377444" y="2742488"/>
                  </a:lnTo>
                  <a:lnTo>
                    <a:pt x="376021" y="2743758"/>
                  </a:lnTo>
                  <a:lnTo>
                    <a:pt x="382447" y="2742488"/>
                  </a:lnTo>
                  <a:lnTo>
                    <a:pt x="379945" y="2742488"/>
                  </a:lnTo>
                  <a:lnTo>
                    <a:pt x="384136" y="2739948"/>
                  </a:lnTo>
                  <a:close/>
                </a:path>
                <a:path w="1750060" h="3117850">
                  <a:moveTo>
                    <a:pt x="390029" y="2573578"/>
                  </a:moveTo>
                  <a:lnTo>
                    <a:pt x="389712" y="2567228"/>
                  </a:lnTo>
                  <a:lnTo>
                    <a:pt x="387032" y="2565958"/>
                  </a:lnTo>
                  <a:lnTo>
                    <a:pt x="384365" y="2564688"/>
                  </a:lnTo>
                  <a:lnTo>
                    <a:pt x="384784" y="2563418"/>
                  </a:lnTo>
                  <a:lnTo>
                    <a:pt x="386359" y="2563418"/>
                  </a:lnTo>
                  <a:lnTo>
                    <a:pt x="386778" y="2555798"/>
                  </a:lnTo>
                  <a:lnTo>
                    <a:pt x="386219" y="2554528"/>
                  </a:lnTo>
                  <a:lnTo>
                    <a:pt x="380199" y="2549448"/>
                  </a:lnTo>
                  <a:lnTo>
                    <a:pt x="383171" y="2548178"/>
                  </a:lnTo>
                  <a:lnTo>
                    <a:pt x="381127" y="2545638"/>
                  </a:lnTo>
                  <a:lnTo>
                    <a:pt x="384543" y="2538018"/>
                  </a:lnTo>
                  <a:lnTo>
                    <a:pt x="385686" y="2535478"/>
                  </a:lnTo>
                  <a:lnTo>
                    <a:pt x="380326" y="2527858"/>
                  </a:lnTo>
                  <a:lnTo>
                    <a:pt x="381901" y="2527858"/>
                  </a:lnTo>
                  <a:lnTo>
                    <a:pt x="381520" y="2526588"/>
                  </a:lnTo>
                  <a:lnTo>
                    <a:pt x="354749" y="2526588"/>
                  </a:lnTo>
                  <a:lnTo>
                    <a:pt x="353225" y="2526588"/>
                  </a:lnTo>
                  <a:lnTo>
                    <a:pt x="354812" y="2527858"/>
                  </a:lnTo>
                  <a:lnTo>
                    <a:pt x="355536" y="2530398"/>
                  </a:lnTo>
                  <a:lnTo>
                    <a:pt x="350494" y="2530398"/>
                  </a:lnTo>
                  <a:lnTo>
                    <a:pt x="348703" y="2527858"/>
                  </a:lnTo>
                  <a:lnTo>
                    <a:pt x="350367" y="2530398"/>
                  </a:lnTo>
                  <a:lnTo>
                    <a:pt x="352882" y="2534208"/>
                  </a:lnTo>
                  <a:lnTo>
                    <a:pt x="351929" y="2534208"/>
                  </a:lnTo>
                  <a:lnTo>
                    <a:pt x="350723" y="2538018"/>
                  </a:lnTo>
                  <a:lnTo>
                    <a:pt x="349643" y="2536748"/>
                  </a:lnTo>
                  <a:lnTo>
                    <a:pt x="348970" y="2541828"/>
                  </a:lnTo>
                  <a:lnTo>
                    <a:pt x="356476" y="2545638"/>
                  </a:lnTo>
                  <a:lnTo>
                    <a:pt x="355460" y="2550718"/>
                  </a:lnTo>
                  <a:lnTo>
                    <a:pt x="355981" y="2550718"/>
                  </a:lnTo>
                  <a:lnTo>
                    <a:pt x="356539" y="2551988"/>
                  </a:lnTo>
                  <a:lnTo>
                    <a:pt x="357085" y="2551988"/>
                  </a:lnTo>
                  <a:lnTo>
                    <a:pt x="357403" y="2557068"/>
                  </a:lnTo>
                  <a:lnTo>
                    <a:pt x="355180" y="2562148"/>
                  </a:lnTo>
                  <a:lnTo>
                    <a:pt x="359575" y="2567228"/>
                  </a:lnTo>
                  <a:lnTo>
                    <a:pt x="355777" y="2571038"/>
                  </a:lnTo>
                  <a:lnTo>
                    <a:pt x="357593" y="2574848"/>
                  </a:lnTo>
                  <a:lnTo>
                    <a:pt x="360514" y="2565958"/>
                  </a:lnTo>
                  <a:lnTo>
                    <a:pt x="363537" y="2572308"/>
                  </a:lnTo>
                  <a:lnTo>
                    <a:pt x="364705" y="2574848"/>
                  </a:lnTo>
                  <a:lnTo>
                    <a:pt x="389267" y="2574848"/>
                  </a:lnTo>
                  <a:lnTo>
                    <a:pt x="389013" y="2573578"/>
                  </a:lnTo>
                  <a:lnTo>
                    <a:pt x="390029" y="2573578"/>
                  </a:lnTo>
                  <a:close/>
                </a:path>
                <a:path w="1750060" h="3117850">
                  <a:moveTo>
                    <a:pt x="391541" y="2902508"/>
                  </a:moveTo>
                  <a:lnTo>
                    <a:pt x="369379" y="2902508"/>
                  </a:lnTo>
                  <a:lnTo>
                    <a:pt x="366077" y="2902508"/>
                  </a:lnTo>
                  <a:lnTo>
                    <a:pt x="363956" y="2908858"/>
                  </a:lnTo>
                  <a:lnTo>
                    <a:pt x="360730" y="2911398"/>
                  </a:lnTo>
                  <a:lnTo>
                    <a:pt x="358863" y="2917748"/>
                  </a:lnTo>
                  <a:lnTo>
                    <a:pt x="357682" y="2917748"/>
                  </a:lnTo>
                  <a:lnTo>
                    <a:pt x="355549" y="2920288"/>
                  </a:lnTo>
                  <a:lnTo>
                    <a:pt x="355206" y="2919971"/>
                  </a:lnTo>
                  <a:lnTo>
                    <a:pt x="356031" y="2919018"/>
                  </a:lnTo>
                  <a:lnTo>
                    <a:pt x="354558" y="2919387"/>
                  </a:lnTo>
                  <a:lnTo>
                    <a:pt x="354164" y="2919018"/>
                  </a:lnTo>
                  <a:lnTo>
                    <a:pt x="354304" y="2919438"/>
                  </a:lnTo>
                  <a:lnTo>
                    <a:pt x="350875" y="2920288"/>
                  </a:lnTo>
                  <a:lnTo>
                    <a:pt x="353199" y="2921558"/>
                  </a:lnTo>
                  <a:lnTo>
                    <a:pt x="353098" y="2922422"/>
                  </a:lnTo>
                  <a:lnTo>
                    <a:pt x="354774" y="2920466"/>
                  </a:lnTo>
                  <a:lnTo>
                    <a:pt x="355587" y="2921355"/>
                  </a:lnTo>
                  <a:lnTo>
                    <a:pt x="355307" y="2920288"/>
                  </a:lnTo>
                  <a:lnTo>
                    <a:pt x="360438" y="2921558"/>
                  </a:lnTo>
                  <a:lnTo>
                    <a:pt x="364312" y="2927908"/>
                  </a:lnTo>
                  <a:lnTo>
                    <a:pt x="364642" y="2935528"/>
                  </a:lnTo>
                  <a:lnTo>
                    <a:pt x="364274" y="2940608"/>
                  </a:lnTo>
                  <a:lnTo>
                    <a:pt x="364274" y="2956966"/>
                  </a:lnTo>
                  <a:lnTo>
                    <a:pt x="364147" y="2957118"/>
                  </a:lnTo>
                  <a:lnTo>
                    <a:pt x="364274" y="2956966"/>
                  </a:lnTo>
                  <a:lnTo>
                    <a:pt x="364274" y="2940608"/>
                  </a:lnTo>
                  <a:lnTo>
                    <a:pt x="360641" y="2936798"/>
                  </a:lnTo>
                  <a:lnTo>
                    <a:pt x="361086" y="2938068"/>
                  </a:lnTo>
                  <a:lnTo>
                    <a:pt x="360184" y="2943148"/>
                  </a:lnTo>
                  <a:lnTo>
                    <a:pt x="361670" y="2948228"/>
                  </a:lnTo>
                  <a:lnTo>
                    <a:pt x="362699" y="2952038"/>
                  </a:lnTo>
                  <a:lnTo>
                    <a:pt x="360400" y="2955848"/>
                  </a:lnTo>
                  <a:lnTo>
                    <a:pt x="356006" y="2958388"/>
                  </a:lnTo>
                  <a:lnTo>
                    <a:pt x="353974" y="2953308"/>
                  </a:lnTo>
                  <a:lnTo>
                    <a:pt x="351396" y="2953308"/>
                  </a:lnTo>
                  <a:lnTo>
                    <a:pt x="351726" y="2949498"/>
                  </a:lnTo>
                  <a:lnTo>
                    <a:pt x="355815" y="2948228"/>
                  </a:lnTo>
                  <a:lnTo>
                    <a:pt x="356743" y="2945688"/>
                  </a:lnTo>
                  <a:lnTo>
                    <a:pt x="353923" y="2948228"/>
                  </a:lnTo>
                  <a:lnTo>
                    <a:pt x="353352" y="2945688"/>
                  </a:lnTo>
                  <a:lnTo>
                    <a:pt x="353580" y="2943148"/>
                  </a:lnTo>
                  <a:lnTo>
                    <a:pt x="355066" y="2941878"/>
                  </a:lnTo>
                  <a:lnTo>
                    <a:pt x="351193" y="2943148"/>
                  </a:lnTo>
                  <a:lnTo>
                    <a:pt x="348475" y="2958388"/>
                  </a:lnTo>
                  <a:lnTo>
                    <a:pt x="343103" y="2963468"/>
                  </a:lnTo>
                  <a:lnTo>
                    <a:pt x="343674" y="2966008"/>
                  </a:lnTo>
                  <a:lnTo>
                    <a:pt x="343941" y="2968548"/>
                  </a:lnTo>
                  <a:lnTo>
                    <a:pt x="345617" y="2967278"/>
                  </a:lnTo>
                  <a:lnTo>
                    <a:pt x="346036" y="2966008"/>
                  </a:lnTo>
                  <a:lnTo>
                    <a:pt x="349415" y="2964738"/>
                  </a:lnTo>
                  <a:lnTo>
                    <a:pt x="347929" y="2971088"/>
                  </a:lnTo>
                  <a:lnTo>
                    <a:pt x="350240" y="2968548"/>
                  </a:lnTo>
                  <a:lnTo>
                    <a:pt x="350812" y="2972358"/>
                  </a:lnTo>
                  <a:lnTo>
                    <a:pt x="352475" y="2977438"/>
                  </a:lnTo>
                  <a:lnTo>
                    <a:pt x="348996" y="2981248"/>
                  </a:lnTo>
                  <a:lnTo>
                    <a:pt x="345046" y="2979978"/>
                  </a:lnTo>
                  <a:lnTo>
                    <a:pt x="346138" y="2979978"/>
                  </a:lnTo>
                  <a:lnTo>
                    <a:pt x="348157" y="2978861"/>
                  </a:lnTo>
                  <a:lnTo>
                    <a:pt x="340093" y="2981248"/>
                  </a:lnTo>
                  <a:lnTo>
                    <a:pt x="343903" y="2985058"/>
                  </a:lnTo>
                  <a:lnTo>
                    <a:pt x="347738" y="2983788"/>
                  </a:lnTo>
                  <a:lnTo>
                    <a:pt x="348157" y="2987598"/>
                  </a:lnTo>
                  <a:lnTo>
                    <a:pt x="350227" y="2992678"/>
                  </a:lnTo>
                  <a:lnTo>
                    <a:pt x="347357" y="2995218"/>
                  </a:lnTo>
                  <a:lnTo>
                    <a:pt x="352704" y="2993948"/>
                  </a:lnTo>
                  <a:lnTo>
                    <a:pt x="350710" y="2992678"/>
                  </a:lnTo>
                  <a:lnTo>
                    <a:pt x="351815" y="2988868"/>
                  </a:lnTo>
                  <a:lnTo>
                    <a:pt x="352755" y="2986328"/>
                  </a:lnTo>
                  <a:lnTo>
                    <a:pt x="350240" y="2985058"/>
                  </a:lnTo>
                  <a:lnTo>
                    <a:pt x="356273" y="2985058"/>
                  </a:lnTo>
                  <a:lnTo>
                    <a:pt x="355688" y="2983788"/>
                  </a:lnTo>
                  <a:lnTo>
                    <a:pt x="354545" y="2981248"/>
                  </a:lnTo>
                  <a:lnTo>
                    <a:pt x="360146" y="2979978"/>
                  </a:lnTo>
                  <a:lnTo>
                    <a:pt x="358914" y="2978708"/>
                  </a:lnTo>
                  <a:lnTo>
                    <a:pt x="357378" y="2979978"/>
                  </a:lnTo>
                  <a:lnTo>
                    <a:pt x="359219" y="2977438"/>
                  </a:lnTo>
                  <a:lnTo>
                    <a:pt x="358927" y="2976168"/>
                  </a:lnTo>
                  <a:lnTo>
                    <a:pt x="358406" y="2976168"/>
                  </a:lnTo>
                  <a:lnTo>
                    <a:pt x="358254" y="2974898"/>
                  </a:lnTo>
                  <a:lnTo>
                    <a:pt x="358330" y="2976168"/>
                  </a:lnTo>
                  <a:lnTo>
                    <a:pt x="355879" y="2976168"/>
                  </a:lnTo>
                  <a:lnTo>
                    <a:pt x="353771" y="2973628"/>
                  </a:lnTo>
                  <a:lnTo>
                    <a:pt x="355828" y="2968548"/>
                  </a:lnTo>
                  <a:lnTo>
                    <a:pt x="355092" y="2966008"/>
                  </a:lnTo>
                  <a:lnTo>
                    <a:pt x="356387" y="2964738"/>
                  </a:lnTo>
                  <a:lnTo>
                    <a:pt x="356146" y="2967278"/>
                  </a:lnTo>
                  <a:lnTo>
                    <a:pt x="357835" y="2967278"/>
                  </a:lnTo>
                  <a:lnTo>
                    <a:pt x="357073" y="2964738"/>
                  </a:lnTo>
                  <a:lnTo>
                    <a:pt x="356704" y="2963468"/>
                  </a:lnTo>
                  <a:lnTo>
                    <a:pt x="359460" y="2964738"/>
                  </a:lnTo>
                  <a:lnTo>
                    <a:pt x="360362" y="2963468"/>
                  </a:lnTo>
                  <a:lnTo>
                    <a:pt x="361276" y="2962198"/>
                  </a:lnTo>
                  <a:lnTo>
                    <a:pt x="361594" y="2962198"/>
                  </a:lnTo>
                  <a:lnTo>
                    <a:pt x="361784" y="2961487"/>
                  </a:lnTo>
                  <a:lnTo>
                    <a:pt x="363105" y="2959658"/>
                  </a:lnTo>
                  <a:lnTo>
                    <a:pt x="362902" y="2966008"/>
                  </a:lnTo>
                  <a:lnTo>
                    <a:pt x="364604" y="2960928"/>
                  </a:lnTo>
                  <a:lnTo>
                    <a:pt x="367030" y="2959658"/>
                  </a:lnTo>
                  <a:lnTo>
                    <a:pt x="367652" y="2958388"/>
                  </a:lnTo>
                  <a:lnTo>
                    <a:pt x="368287" y="2957118"/>
                  </a:lnTo>
                  <a:lnTo>
                    <a:pt x="368922" y="2955848"/>
                  </a:lnTo>
                  <a:lnTo>
                    <a:pt x="368579" y="2953308"/>
                  </a:lnTo>
                  <a:lnTo>
                    <a:pt x="369912" y="2952038"/>
                  </a:lnTo>
                  <a:lnTo>
                    <a:pt x="369100" y="2950768"/>
                  </a:lnTo>
                  <a:lnTo>
                    <a:pt x="368960" y="2950565"/>
                  </a:lnTo>
                  <a:lnTo>
                    <a:pt x="369176" y="2948228"/>
                  </a:lnTo>
                  <a:lnTo>
                    <a:pt x="369557" y="2945688"/>
                  </a:lnTo>
                  <a:lnTo>
                    <a:pt x="369658" y="2943148"/>
                  </a:lnTo>
                  <a:lnTo>
                    <a:pt x="370357" y="2943148"/>
                  </a:lnTo>
                  <a:lnTo>
                    <a:pt x="371309" y="2940608"/>
                  </a:lnTo>
                  <a:lnTo>
                    <a:pt x="372757" y="2936798"/>
                  </a:lnTo>
                  <a:lnTo>
                    <a:pt x="370078" y="2927908"/>
                  </a:lnTo>
                  <a:lnTo>
                    <a:pt x="377342" y="2922828"/>
                  </a:lnTo>
                  <a:lnTo>
                    <a:pt x="377266" y="2919018"/>
                  </a:lnTo>
                  <a:lnTo>
                    <a:pt x="377202" y="2917748"/>
                  </a:lnTo>
                  <a:lnTo>
                    <a:pt x="379133" y="2913938"/>
                  </a:lnTo>
                  <a:lnTo>
                    <a:pt x="381736" y="2913938"/>
                  </a:lnTo>
                  <a:lnTo>
                    <a:pt x="381901" y="2910128"/>
                  </a:lnTo>
                  <a:lnTo>
                    <a:pt x="386499" y="2906318"/>
                  </a:lnTo>
                  <a:lnTo>
                    <a:pt x="384352" y="2903778"/>
                  </a:lnTo>
                  <a:lnTo>
                    <a:pt x="391541" y="2902508"/>
                  </a:lnTo>
                  <a:close/>
                </a:path>
                <a:path w="1750060" h="3117850">
                  <a:moveTo>
                    <a:pt x="391922" y="2858719"/>
                  </a:moveTo>
                  <a:lnTo>
                    <a:pt x="390791" y="2860598"/>
                  </a:lnTo>
                  <a:lnTo>
                    <a:pt x="391655" y="2859328"/>
                  </a:lnTo>
                  <a:lnTo>
                    <a:pt x="391922" y="2858719"/>
                  </a:lnTo>
                  <a:close/>
                </a:path>
                <a:path w="1750060" h="3117850">
                  <a:moveTo>
                    <a:pt x="396989" y="2832658"/>
                  </a:moveTo>
                  <a:lnTo>
                    <a:pt x="396760" y="2832658"/>
                  </a:lnTo>
                  <a:lnTo>
                    <a:pt x="396113" y="2833928"/>
                  </a:lnTo>
                  <a:lnTo>
                    <a:pt x="396316" y="2833928"/>
                  </a:lnTo>
                  <a:lnTo>
                    <a:pt x="396989" y="2832658"/>
                  </a:lnTo>
                  <a:close/>
                </a:path>
                <a:path w="1750060" h="3117850">
                  <a:moveTo>
                    <a:pt x="397306" y="2610764"/>
                  </a:moveTo>
                  <a:lnTo>
                    <a:pt x="396697" y="2609850"/>
                  </a:lnTo>
                  <a:lnTo>
                    <a:pt x="396087" y="2609507"/>
                  </a:lnTo>
                  <a:lnTo>
                    <a:pt x="395478" y="2609621"/>
                  </a:lnTo>
                  <a:lnTo>
                    <a:pt x="396062" y="2610548"/>
                  </a:lnTo>
                  <a:lnTo>
                    <a:pt x="396659" y="2611056"/>
                  </a:lnTo>
                  <a:lnTo>
                    <a:pt x="397306" y="2610764"/>
                  </a:lnTo>
                  <a:close/>
                </a:path>
                <a:path w="1750060" h="3117850">
                  <a:moveTo>
                    <a:pt x="404152" y="2827566"/>
                  </a:moveTo>
                  <a:lnTo>
                    <a:pt x="401307" y="2827439"/>
                  </a:lnTo>
                  <a:lnTo>
                    <a:pt x="398487" y="2827756"/>
                  </a:lnTo>
                  <a:lnTo>
                    <a:pt x="398754" y="2829445"/>
                  </a:lnTo>
                  <a:lnTo>
                    <a:pt x="398272" y="2830652"/>
                  </a:lnTo>
                  <a:lnTo>
                    <a:pt x="397535" y="2831617"/>
                  </a:lnTo>
                  <a:lnTo>
                    <a:pt x="400177" y="2829661"/>
                  </a:lnTo>
                  <a:lnTo>
                    <a:pt x="404152" y="2827566"/>
                  </a:lnTo>
                  <a:close/>
                </a:path>
                <a:path w="1750060" h="3117850">
                  <a:moveTo>
                    <a:pt x="408228" y="2724708"/>
                  </a:moveTo>
                  <a:lnTo>
                    <a:pt x="408101" y="2722168"/>
                  </a:lnTo>
                  <a:lnTo>
                    <a:pt x="408038" y="2720898"/>
                  </a:lnTo>
                  <a:lnTo>
                    <a:pt x="407924" y="2718358"/>
                  </a:lnTo>
                  <a:lnTo>
                    <a:pt x="402526" y="2718358"/>
                  </a:lnTo>
                  <a:lnTo>
                    <a:pt x="397471" y="2717088"/>
                  </a:lnTo>
                  <a:lnTo>
                    <a:pt x="399846" y="2714548"/>
                  </a:lnTo>
                  <a:lnTo>
                    <a:pt x="399516" y="2713278"/>
                  </a:lnTo>
                  <a:lnTo>
                    <a:pt x="396189" y="2710738"/>
                  </a:lnTo>
                  <a:lnTo>
                    <a:pt x="397840" y="2709468"/>
                  </a:lnTo>
                  <a:lnTo>
                    <a:pt x="399567" y="2708198"/>
                  </a:lnTo>
                  <a:lnTo>
                    <a:pt x="400177" y="2712008"/>
                  </a:lnTo>
                  <a:lnTo>
                    <a:pt x="400405" y="2709468"/>
                  </a:lnTo>
                  <a:lnTo>
                    <a:pt x="400646" y="2708198"/>
                  </a:lnTo>
                  <a:lnTo>
                    <a:pt x="401129" y="2705658"/>
                  </a:lnTo>
                  <a:lnTo>
                    <a:pt x="402602" y="2698038"/>
                  </a:lnTo>
                  <a:lnTo>
                    <a:pt x="399402" y="2698038"/>
                  </a:lnTo>
                  <a:lnTo>
                    <a:pt x="398589" y="2695498"/>
                  </a:lnTo>
                  <a:lnTo>
                    <a:pt x="398094" y="2695498"/>
                  </a:lnTo>
                  <a:lnTo>
                    <a:pt x="398119" y="2690418"/>
                  </a:lnTo>
                  <a:lnTo>
                    <a:pt x="398475" y="2690418"/>
                  </a:lnTo>
                  <a:lnTo>
                    <a:pt x="398030" y="2686608"/>
                  </a:lnTo>
                  <a:lnTo>
                    <a:pt x="397891" y="2685338"/>
                  </a:lnTo>
                  <a:lnTo>
                    <a:pt x="397281" y="2686608"/>
                  </a:lnTo>
                  <a:lnTo>
                    <a:pt x="392303" y="2685338"/>
                  </a:lnTo>
                  <a:lnTo>
                    <a:pt x="396024" y="2682798"/>
                  </a:lnTo>
                  <a:lnTo>
                    <a:pt x="395274" y="2678988"/>
                  </a:lnTo>
                  <a:lnTo>
                    <a:pt x="395782" y="2678988"/>
                  </a:lnTo>
                  <a:lnTo>
                    <a:pt x="396875" y="2675178"/>
                  </a:lnTo>
                  <a:lnTo>
                    <a:pt x="396494" y="2672638"/>
                  </a:lnTo>
                  <a:lnTo>
                    <a:pt x="396201" y="2671368"/>
                  </a:lnTo>
                  <a:lnTo>
                    <a:pt x="397548" y="2667558"/>
                  </a:lnTo>
                  <a:lnTo>
                    <a:pt x="387946" y="2667558"/>
                  </a:lnTo>
                  <a:lnTo>
                    <a:pt x="397789" y="2659938"/>
                  </a:lnTo>
                  <a:lnTo>
                    <a:pt x="396341" y="2657398"/>
                  </a:lnTo>
                  <a:lnTo>
                    <a:pt x="394893" y="2654858"/>
                  </a:lnTo>
                  <a:lnTo>
                    <a:pt x="393306" y="2657398"/>
                  </a:lnTo>
                  <a:lnTo>
                    <a:pt x="390842" y="2654858"/>
                  </a:lnTo>
                  <a:lnTo>
                    <a:pt x="397268" y="2651048"/>
                  </a:lnTo>
                  <a:lnTo>
                    <a:pt x="401561" y="2648508"/>
                  </a:lnTo>
                  <a:lnTo>
                    <a:pt x="401853" y="2647238"/>
                  </a:lnTo>
                  <a:lnTo>
                    <a:pt x="402158" y="2645968"/>
                  </a:lnTo>
                  <a:lnTo>
                    <a:pt x="402678" y="2645968"/>
                  </a:lnTo>
                  <a:lnTo>
                    <a:pt x="403148" y="2647238"/>
                  </a:lnTo>
                  <a:lnTo>
                    <a:pt x="403631" y="2647238"/>
                  </a:lnTo>
                  <a:lnTo>
                    <a:pt x="404279" y="2645968"/>
                  </a:lnTo>
                  <a:lnTo>
                    <a:pt x="406895" y="2640888"/>
                  </a:lnTo>
                  <a:lnTo>
                    <a:pt x="399580" y="2647238"/>
                  </a:lnTo>
                  <a:lnTo>
                    <a:pt x="398221" y="2642158"/>
                  </a:lnTo>
                  <a:lnTo>
                    <a:pt x="400278" y="2640888"/>
                  </a:lnTo>
                  <a:lnTo>
                    <a:pt x="403783" y="2642158"/>
                  </a:lnTo>
                  <a:lnTo>
                    <a:pt x="403834" y="2640888"/>
                  </a:lnTo>
                  <a:lnTo>
                    <a:pt x="403885" y="2639618"/>
                  </a:lnTo>
                  <a:lnTo>
                    <a:pt x="405549" y="2637078"/>
                  </a:lnTo>
                  <a:lnTo>
                    <a:pt x="402336" y="2634538"/>
                  </a:lnTo>
                  <a:lnTo>
                    <a:pt x="397522" y="2630728"/>
                  </a:lnTo>
                  <a:lnTo>
                    <a:pt x="395922" y="2629458"/>
                  </a:lnTo>
                  <a:lnTo>
                    <a:pt x="397662" y="2626918"/>
                  </a:lnTo>
                  <a:lnTo>
                    <a:pt x="399415" y="2624378"/>
                  </a:lnTo>
                  <a:lnTo>
                    <a:pt x="396367" y="2626918"/>
                  </a:lnTo>
                  <a:lnTo>
                    <a:pt x="394843" y="2624378"/>
                  </a:lnTo>
                  <a:lnTo>
                    <a:pt x="393814" y="2620568"/>
                  </a:lnTo>
                  <a:lnTo>
                    <a:pt x="399859" y="2614218"/>
                  </a:lnTo>
                  <a:lnTo>
                    <a:pt x="394284" y="2611678"/>
                  </a:lnTo>
                  <a:lnTo>
                    <a:pt x="394665" y="2610408"/>
                  </a:lnTo>
                  <a:lnTo>
                    <a:pt x="395478" y="2610408"/>
                  </a:lnTo>
                  <a:lnTo>
                    <a:pt x="393839" y="2607868"/>
                  </a:lnTo>
                  <a:lnTo>
                    <a:pt x="392163" y="2601518"/>
                  </a:lnTo>
                  <a:lnTo>
                    <a:pt x="389026" y="2600248"/>
                  </a:lnTo>
                  <a:lnTo>
                    <a:pt x="392176" y="2595168"/>
                  </a:lnTo>
                  <a:lnTo>
                    <a:pt x="390093" y="2590088"/>
                  </a:lnTo>
                  <a:lnTo>
                    <a:pt x="389547" y="2588818"/>
                  </a:lnTo>
                  <a:lnTo>
                    <a:pt x="387934" y="2585008"/>
                  </a:lnTo>
                  <a:lnTo>
                    <a:pt x="390867" y="2582468"/>
                  </a:lnTo>
                  <a:lnTo>
                    <a:pt x="389801" y="2577388"/>
                  </a:lnTo>
                  <a:lnTo>
                    <a:pt x="365887" y="2577388"/>
                  </a:lnTo>
                  <a:lnTo>
                    <a:pt x="359244" y="2577388"/>
                  </a:lnTo>
                  <a:lnTo>
                    <a:pt x="361861" y="2579928"/>
                  </a:lnTo>
                  <a:lnTo>
                    <a:pt x="367068" y="2583738"/>
                  </a:lnTo>
                  <a:lnTo>
                    <a:pt x="364223" y="2588818"/>
                  </a:lnTo>
                  <a:lnTo>
                    <a:pt x="363143" y="2587548"/>
                  </a:lnTo>
                  <a:lnTo>
                    <a:pt x="363601" y="2586278"/>
                  </a:lnTo>
                  <a:lnTo>
                    <a:pt x="363054" y="2583738"/>
                  </a:lnTo>
                  <a:lnTo>
                    <a:pt x="361162" y="2588818"/>
                  </a:lnTo>
                  <a:lnTo>
                    <a:pt x="356463" y="2585008"/>
                  </a:lnTo>
                  <a:lnTo>
                    <a:pt x="357378" y="2581198"/>
                  </a:lnTo>
                  <a:lnTo>
                    <a:pt x="354457" y="2585008"/>
                  </a:lnTo>
                  <a:lnTo>
                    <a:pt x="358686" y="2587548"/>
                  </a:lnTo>
                  <a:lnTo>
                    <a:pt x="361835" y="2596438"/>
                  </a:lnTo>
                  <a:lnTo>
                    <a:pt x="366077" y="2597708"/>
                  </a:lnTo>
                  <a:lnTo>
                    <a:pt x="364655" y="2600248"/>
                  </a:lnTo>
                  <a:lnTo>
                    <a:pt x="364109" y="2600248"/>
                  </a:lnTo>
                  <a:lnTo>
                    <a:pt x="364096" y="2598978"/>
                  </a:lnTo>
                  <a:lnTo>
                    <a:pt x="360692" y="2604058"/>
                  </a:lnTo>
                  <a:lnTo>
                    <a:pt x="370852" y="2601518"/>
                  </a:lnTo>
                  <a:lnTo>
                    <a:pt x="370446" y="2607868"/>
                  </a:lnTo>
                  <a:lnTo>
                    <a:pt x="370039" y="2610408"/>
                  </a:lnTo>
                  <a:lnTo>
                    <a:pt x="368973" y="2611678"/>
                  </a:lnTo>
                  <a:lnTo>
                    <a:pt x="367792" y="2610408"/>
                  </a:lnTo>
                  <a:lnTo>
                    <a:pt x="370459" y="2615488"/>
                  </a:lnTo>
                  <a:lnTo>
                    <a:pt x="370459" y="2616758"/>
                  </a:lnTo>
                  <a:lnTo>
                    <a:pt x="369239" y="2616758"/>
                  </a:lnTo>
                  <a:lnTo>
                    <a:pt x="370471" y="2621838"/>
                  </a:lnTo>
                  <a:lnTo>
                    <a:pt x="370205" y="2621838"/>
                  </a:lnTo>
                  <a:lnTo>
                    <a:pt x="371665" y="2623108"/>
                  </a:lnTo>
                  <a:lnTo>
                    <a:pt x="374015" y="2624378"/>
                  </a:lnTo>
                  <a:lnTo>
                    <a:pt x="375043" y="2625648"/>
                  </a:lnTo>
                  <a:lnTo>
                    <a:pt x="374281" y="2627553"/>
                  </a:lnTo>
                  <a:lnTo>
                    <a:pt x="375551" y="2629458"/>
                  </a:lnTo>
                  <a:lnTo>
                    <a:pt x="373532" y="2630728"/>
                  </a:lnTo>
                  <a:lnTo>
                    <a:pt x="370992" y="2628188"/>
                  </a:lnTo>
                  <a:lnTo>
                    <a:pt x="370979" y="2625648"/>
                  </a:lnTo>
                  <a:lnTo>
                    <a:pt x="367880" y="2628188"/>
                  </a:lnTo>
                  <a:lnTo>
                    <a:pt x="368693" y="2629458"/>
                  </a:lnTo>
                  <a:lnTo>
                    <a:pt x="370268" y="2631998"/>
                  </a:lnTo>
                  <a:lnTo>
                    <a:pt x="369836" y="2634805"/>
                  </a:lnTo>
                  <a:lnTo>
                    <a:pt x="370090" y="2635199"/>
                  </a:lnTo>
                  <a:lnTo>
                    <a:pt x="370992" y="2634538"/>
                  </a:lnTo>
                  <a:lnTo>
                    <a:pt x="374611" y="2635808"/>
                  </a:lnTo>
                  <a:lnTo>
                    <a:pt x="373087" y="2635808"/>
                  </a:lnTo>
                  <a:lnTo>
                    <a:pt x="372237" y="2638348"/>
                  </a:lnTo>
                  <a:lnTo>
                    <a:pt x="371525" y="2637078"/>
                  </a:lnTo>
                  <a:lnTo>
                    <a:pt x="371246" y="2636926"/>
                  </a:lnTo>
                  <a:lnTo>
                    <a:pt x="372198" y="2638348"/>
                  </a:lnTo>
                  <a:lnTo>
                    <a:pt x="371652" y="2639618"/>
                  </a:lnTo>
                  <a:lnTo>
                    <a:pt x="371475" y="2640888"/>
                  </a:lnTo>
                  <a:lnTo>
                    <a:pt x="373392" y="2643428"/>
                  </a:lnTo>
                  <a:lnTo>
                    <a:pt x="370344" y="2643428"/>
                  </a:lnTo>
                  <a:lnTo>
                    <a:pt x="371271" y="2645968"/>
                  </a:lnTo>
                  <a:lnTo>
                    <a:pt x="371678" y="2648508"/>
                  </a:lnTo>
                  <a:lnTo>
                    <a:pt x="367614" y="2648508"/>
                  </a:lnTo>
                  <a:lnTo>
                    <a:pt x="369036" y="2652318"/>
                  </a:lnTo>
                  <a:lnTo>
                    <a:pt x="371081" y="2651048"/>
                  </a:lnTo>
                  <a:lnTo>
                    <a:pt x="373049" y="2653588"/>
                  </a:lnTo>
                  <a:lnTo>
                    <a:pt x="372935" y="2656128"/>
                  </a:lnTo>
                  <a:lnTo>
                    <a:pt x="372300" y="2656395"/>
                  </a:lnTo>
                  <a:lnTo>
                    <a:pt x="373291" y="2661208"/>
                  </a:lnTo>
                  <a:lnTo>
                    <a:pt x="372084" y="2665018"/>
                  </a:lnTo>
                  <a:lnTo>
                    <a:pt x="374154" y="2668828"/>
                  </a:lnTo>
                  <a:lnTo>
                    <a:pt x="376745" y="2673908"/>
                  </a:lnTo>
                  <a:lnTo>
                    <a:pt x="375475" y="2676448"/>
                  </a:lnTo>
                  <a:lnTo>
                    <a:pt x="374243" y="2673908"/>
                  </a:lnTo>
                  <a:lnTo>
                    <a:pt x="373126" y="2673908"/>
                  </a:lnTo>
                  <a:lnTo>
                    <a:pt x="375361" y="2676448"/>
                  </a:lnTo>
                  <a:lnTo>
                    <a:pt x="376478" y="2677718"/>
                  </a:lnTo>
                  <a:lnTo>
                    <a:pt x="374916" y="2677718"/>
                  </a:lnTo>
                  <a:lnTo>
                    <a:pt x="376288" y="2680258"/>
                  </a:lnTo>
                  <a:lnTo>
                    <a:pt x="378993" y="2677718"/>
                  </a:lnTo>
                  <a:lnTo>
                    <a:pt x="380250" y="2681528"/>
                  </a:lnTo>
                  <a:lnTo>
                    <a:pt x="384771" y="2681528"/>
                  </a:lnTo>
                  <a:lnTo>
                    <a:pt x="374053" y="2689148"/>
                  </a:lnTo>
                  <a:lnTo>
                    <a:pt x="379323" y="2694228"/>
                  </a:lnTo>
                  <a:lnTo>
                    <a:pt x="378231" y="2695498"/>
                  </a:lnTo>
                  <a:lnTo>
                    <a:pt x="376821" y="2692958"/>
                  </a:lnTo>
                  <a:lnTo>
                    <a:pt x="375259" y="2694228"/>
                  </a:lnTo>
                  <a:lnTo>
                    <a:pt x="378815" y="2699308"/>
                  </a:lnTo>
                  <a:lnTo>
                    <a:pt x="378028" y="2699308"/>
                  </a:lnTo>
                  <a:lnTo>
                    <a:pt x="382524" y="2704388"/>
                  </a:lnTo>
                  <a:lnTo>
                    <a:pt x="379869" y="2708198"/>
                  </a:lnTo>
                  <a:lnTo>
                    <a:pt x="382905" y="2705658"/>
                  </a:lnTo>
                  <a:lnTo>
                    <a:pt x="386524" y="2709468"/>
                  </a:lnTo>
                  <a:lnTo>
                    <a:pt x="389128" y="2712834"/>
                  </a:lnTo>
                  <a:lnTo>
                    <a:pt x="388658" y="2713215"/>
                  </a:lnTo>
                  <a:lnTo>
                    <a:pt x="391299" y="2714752"/>
                  </a:lnTo>
                  <a:lnTo>
                    <a:pt x="390131" y="2713317"/>
                  </a:lnTo>
                  <a:lnTo>
                    <a:pt x="389839" y="2712986"/>
                  </a:lnTo>
                  <a:lnTo>
                    <a:pt x="390969" y="2712008"/>
                  </a:lnTo>
                  <a:lnTo>
                    <a:pt x="392264" y="2710738"/>
                  </a:lnTo>
                  <a:lnTo>
                    <a:pt x="392861" y="2710738"/>
                  </a:lnTo>
                  <a:lnTo>
                    <a:pt x="395058" y="2715818"/>
                  </a:lnTo>
                  <a:lnTo>
                    <a:pt x="394398" y="2717088"/>
                  </a:lnTo>
                  <a:lnTo>
                    <a:pt x="393001" y="2715818"/>
                  </a:lnTo>
                  <a:lnTo>
                    <a:pt x="391299" y="2715818"/>
                  </a:lnTo>
                  <a:lnTo>
                    <a:pt x="392277" y="2717088"/>
                  </a:lnTo>
                  <a:lnTo>
                    <a:pt x="390779" y="2718358"/>
                  </a:lnTo>
                  <a:lnTo>
                    <a:pt x="386156" y="2715818"/>
                  </a:lnTo>
                  <a:lnTo>
                    <a:pt x="388658" y="2713278"/>
                  </a:lnTo>
                  <a:lnTo>
                    <a:pt x="386194" y="2712008"/>
                  </a:lnTo>
                  <a:lnTo>
                    <a:pt x="384517" y="2711234"/>
                  </a:lnTo>
                  <a:lnTo>
                    <a:pt x="384517" y="2718358"/>
                  </a:lnTo>
                  <a:lnTo>
                    <a:pt x="384403" y="2719628"/>
                  </a:lnTo>
                  <a:lnTo>
                    <a:pt x="383628" y="2720898"/>
                  </a:lnTo>
                  <a:lnTo>
                    <a:pt x="382612" y="2720898"/>
                  </a:lnTo>
                  <a:lnTo>
                    <a:pt x="383108" y="2719628"/>
                  </a:lnTo>
                  <a:lnTo>
                    <a:pt x="384276" y="2718358"/>
                  </a:lnTo>
                  <a:lnTo>
                    <a:pt x="384517" y="2718358"/>
                  </a:lnTo>
                  <a:lnTo>
                    <a:pt x="384517" y="2711234"/>
                  </a:lnTo>
                  <a:lnTo>
                    <a:pt x="383451" y="2710738"/>
                  </a:lnTo>
                  <a:lnTo>
                    <a:pt x="381088" y="2712008"/>
                  </a:lnTo>
                  <a:lnTo>
                    <a:pt x="381952" y="2712008"/>
                  </a:lnTo>
                  <a:lnTo>
                    <a:pt x="382181" y="2713278"/>
                  </a:lnTo>
                  <a:lnTo>
                    <a:pt x="380974" y="2713278"/>
                  </a:lnTo>
                  <a:lnTo>
                    <a:pt x="382016" y="2714548"/>
                  </a:lnTo>
                  <a:lnTo>
                    <a:pt x="377482" y="2715818"/>
                  </a:lnTo>
                  <a:lnTo>
                    <a:pt x="379285" y="2715818"/>
                  </a:lnTo>
                  <a:lnTo>
                    <a:pt x="376466" y="2723438"/>
                  </a:lnTo>
                  <a:lnTo>
                    <a:pt x="381038" y="2729788"/>
                  </a:lnTo>
                  <a:lnTo>
                    <a:pt x="387883" y="2734868"/>
                  </a:lnTo>
                  <a:lnTo>
                    <a:pt x="389267" y="2743758"/>
                  </a:lnTo>
                  <a:lnTo>
                    <a:pt x="386041" y="2741218"/>
                  </a:lnTo>
                  <a:lnTo>
                    <a:pt x="383870" y="2742488"/>
                  </a:lnTo>
                  <a:lnTo>
                    <a:pt x="382447" y="2742488"/>
                  </a:lnTo>
                  <a:lnTo>
                    <a:pt x="380009" y="2750108"/>
                  </a:lnTo>
                  <a:lnTo>
                    <a:pt x="381812" y="2753918"/>
                  </a:lnTo>
                  <a:lnTo>
                    <a:pt x="379666" y="2753918"/>
                  </a:lnTo>
                  <a:lnTo>
                    <a:pt x="377520" y="2752648"/>
                  </a:lnTo>
                  <a:lnTo>
                    <a:pt x="378206" y="2748838"/>
                  </a:lnTo>
                  <a:lnTo>
                    <a:pt x="373253" y="2752648"/>
                  </a:lnTo>
                  <a:lnTo>
                    <a:pt x="385419" y="2755188"/>
                  </a:lnTo>
                  <a:lnTo>
                    <a:pt x="381838" y="2758414"/>
                  </a:lnTo>
                  <a:lnTo>
                    <a:pt x="382257" y="2758998"/>
                  </a:lnTo>
                  <a:lnTo>
                    <a:pt x="380530" y="2765348"/>
                  </a:lnTo>
                  <a:lnTo>
                    <a:pt x="378714" y="2764078"/>
                  </a:lnTo>
                  <a:lnTo>
                    <a:pt x="378714" y="2762808"/>
                  </a:lnTo>
                  <a:lnTo>
                    <a:pt x="377875" y="2769158"/>
                  </a:lnTo>
                  <a:lnTo>
                    <a:pt x="377050" y="2781858"/>
                  </a:lnTo>
                  <a:lnTo>
                    <a:pt x="382460" y="2783128"/>
                  </a:lnTo>
                  <a:lnTo>
                    <a:pt x="381762" y="2783128"/>
                  </a:lnTo>
                  <a:lnTo>
                    <a:pt x="376047" y="2781858"/>
                  </a:lnTo>
                  <a:lnTo>
                    <a:pt x="374992" y="2781858"/>
                  </a:lnTo>
                  <a:lnTo>
                    <a:pt x="392061" y="2794558"/>
                  </a:lnTo>
                  <a:lnTo>
                    <a:pt x="387540" y="2793288"/>
                  </a:lnTo>
                  <a:lnTo>
                    <a:pt x="376199" y="2795828"/>
                  </a:lnTo>
                  <a:lnTo>
                    <a:pt x="380580" y="2795828"/>
                  </a:lnTo>
                  <a:lnTo>
                    <a:pt x="380873" y="2797098"/>
                  </a:lnTo>
                  <a:lnTo>
                    <a:pt x="375335" y="2799638"/>
                  </a:lnTo>
                  <a:lnTo>
                    <a:pt x="378015" y="2799638"/>
                  </a:lnTo>
                  <a:lnTo>
                    <a:pt x="374472" y="2802293"/>
                  </a:lnTo>
                  <a:lnTo>
                    <a:pt x="381139" y="2804718"/>
                  </a:lnTo>
                  <a:lnTo>
                    <a:pt x="380568" y="2807258"/>
                  </a:lnTo>
                  <a:lnTo>
                    <a:pt x="379539" y="2807258"/>
                  </a:lnTo>
                  <a:lnTo>
                    <a:pt x="373405" y="2805988"/>
                  </a:lnTo>
                  <a:lnTo>
                    <a:pt x="372770" y="2805988"/>
                  </a:lnTo>
                  <a:lnTo>
                    <a:pt x="377761" y="2811068"/>
                  </a:lnTo>
                  <a:lnTo>
                    <a:pt x="373049" y="2811068"/>
                  </a:lnTo>
                  <a:lnTo>
                    <a:pt x="370852" y="2812338"/>
                  </a:lnTo>
                  <a:lnTo>
                    <a:pt x="372325" y="2812338"/>
                  </a:lnTo>
                  <a:lnTo>
                    <a:pt x="369989" y="2817418"/>
                  </a:lnTo>
                  <a:lnTo>
                    <a:pt x="370471" y="2819958"/>
                  </a:lnTo>
                  <a:lnTo>
                    <a:pt x="372465" y="2817418"/>
                  </a:lnTo>
                  <a:lnTo>
                    <a:pt x="370446" y="2823768"/>
                  </a:lnTo>
                  <a:lnTo>
                    <a:pt x="381457" y="2825038"/>
                  </a:lnTo>
                  <a:lnTo>
                    <a:pt x="380123" y="2832658"/>
                  </a:lnTo>
                  <a:lnTo>
                    <a:pt x="378777" y="2831388"/>
                  </a:lnTo>
                  <a:lnTo>
                    <a:pt x="371436" y="2828848"/>
                  </a:lnTo>
                  <a:lnTo>
                    <a:pt x="370065" y="2832658"/>
                  </a:lnTo>
                  <a:lnTo>
                    <a:pt x="386156" y="2842818"/>
                  </a:lnTo>
                  <a:lnTo>
                    <a:pt x="387743" y="2849168"/>
                  </a:lnTo>
                  <a:lnTo>
                    <a:pt x="385457" y="2850438"/>
                  </a:lnTo>
                  <a:lnTo>
                    <a:pt x="386892" y="2855518"/>
                  </a:lnTo>
                  <a:lnTo>
                    <a:pt x="382498" y="2850438"/>
                  </a:lnTo>
                  <a:lnTo>
                    <a:pt x="377304" y="2845358"/>
                  </a:lnTo>
                  <a:lnTo>
                    <a:pt x="373570" y="2841548"/>
                  </a:lnTo>
                  <a:lnTo>
                    <a:pt x="372325" y="2840278"/>
                  </a:lnTo>
                  <a:lnTo>
                    <a:pt x="370484" y="2837738"/>
                  </a:lnTo>
                  <a:lnTo>
                    <a:pt x="368642" y="2835198"/>
                  </a:lnTo>
                  <a:lnTo>
                    <a:pt x="366509" y="2837738"/>
                  </a:lnTo>
                  <a:lnTo>
                    <a:pt x="366064" y="2836468"/>
                  </a:lnTo>
                  <a:lnTo>
                    <a:pt x="365518" y="2840278"/>
                  </a:lnTo>
                  <a:lnTo>
                    <a:pt x="363334" y="2840278"/>
                  </a:lnTo>
                  <a:lnTo>
                    <a:pt x="362991" y="2837738"/>
                  </a:lnTo>
                  <a:lnTo>
                    <a:pt x="363093" y="2836468"/>
                  </a:lnTo>
                  <a:lnTo>
                    <a:pt x="360146" y="2844088"/>
                  </a:lnTo>
                  <a:lnTo>
                    <a:pt x="364426" y="2845358"/>
                  </a:lnTo>
                  <a:lnTo>
                    <a:pt x="363054" y="2851708"/>
                  </a:lnTo>
                  <a:lnTo>
                    <a:pt x="366598" y="2852978"/>
                  </a:lnTo>
                  <a:lnTo>
                    <a:pt x="364121" y="2841548"/>
                  </a:lnTo>
                  <a:lnTo>
                    <a:pt x="368401" y="2842818"/>
                  </a:lnTo>
                  <a:lnTo>
                    <a:pt x="374954" y="2850438"/>
                  </a:lnTo>
                  <a:lnTo>
                    <a:pt x="372986" y="2856788"/>
                  </a:lnTo>
                  <a:lnTo>
                    <a:pt x="371005" y="2858058"/>
                  </a:lnTo>
                  <a:lnTo>
                    <a:pt x="365760" y="2852978"/>
                  </a:lnTo>
                  <a:lnTo>
                    <a:pt x="364337" y="2852978"/>
                  </a:lnTo>
                  <a:lnTo>
                    <a:pt x="365620" y="2854248"/>
                  </a:lnTo>
                  <a:lnTo>
                    <a:pt x="365925" y="2859328"/>
                  </a:lnTo>
                  <a:lnTo>
                    <a:pt x="364794" y="2860598"/>
                  </a:lnTo>
                  <a:lnTo>
                    <a:pt x="363080" y="2856788"/>
                  </a:lnTo>
                  <a:lnTo>
                    <a:pt x="360832" y="2860598"/>
                  </a:lnTo>
                  <a:lnTo>
                    <a:pt x="367512" y="2864408"/>
                  </a:lnTo>
                  <a:lnTo>
                    <a:pt x="362712" y="2866948"/>
                  </a:lnTo>
                  <a:lnTo>
                    <a:pt x="362178" y="2868218"/>
                  </a:lnTo>
                  <a:lnTo>
                    <a:pt x="356311" y="2870758"/>
                  </a:lnTo>
                  <a:lnTo>
                    <a:pt x="358724" y="2870758"/>
                  </a:lnTo>
                  <a:lnTo>
                    <a:pt x="364058" y="2869488"/>
                  </a:lnTo>
                  <a:lnTo>
                    <a:pt x="378891" y="2873298"/>
                  </a:lnTo>
                  <a:lnTo>
                    <a:pt x="382066" y="2875838"/>
                  </a:lnTo>
                  <a:lnTo>
                    <a:pt x="375577" y="2882188"/>
                  </a:lnTo>
                  <a:lnTo>
                    <a:pt x="372808" y="2883458"/>
                  </a:lnTo>
                  <a:lnTo>
                    <a:pt x="368503" y="2884728"/>
                  </a:lnTo>
                  <a:lnTo>
                    <a:pt x="367284" y="2882188"/>
                  </a:lnTo>
                  <a:lnTo>
                    <a:pt x="364858" y="2877108"/>
                  </a:lnTo>
                  <a:lnTo>
                    <a:pt x="361162" y="2878378"/>
                  </a:lnTo>
                  <a:lnTo>
                    <a:pt x="362280" y="2879648"/>
                  </a:lnTo>
                  <a:lnTo>
                    <a:pt x="363347" y="2880918"/>
                  </a:lnTo>
                  <a:lnTo>
                    <a:pt x="363664" y="2880918"/>
                  </a:lnTo>
                  <a:lnTo>
                    <a:pt x="362305" y="2882188"/>
                  </a:lnTo>
                  <a:lnTo>
                    <a:pt x="360311" y="2879648"/>
                  </a:lnTo>
                  <a:lnTo>
                    <a:pt x="359994" y="2883458"/>
                  </a:lnTo>
                  <a:lnTo>
                    <a:pt x="364058" y="2884728"/>
                  </a:lnTo>
                  <a:lnTo>
                    <a:pt x="357949" y="2889808"/>
                  </a:lnTo>
                  <a:lnTo>
                    <a:pt x="363156" y="2885998"/>
                  </a:lnTo>
                  <a:lnTo>
                    <a:pt x="363550" y="2889808"/>
                  </a:lnTo>
                  <a:lnTo>
                    <a:pt x="361429" y="2888538"/>
                  </a:lnTo>
                  <a:lnTo>
                    <a:pt x="360667" y="2892348"/>
                  </a:lnTo>
                  <a:lnTo>
                    <a:pt x="363689" y="2892348"/>
                  </a:lnTo>
                  <a:lnTo>
                    <a:pt x="369011" y="2898698"/>
                  </a:lnTo>
                  <a:lnTo>
                    <a:pt x="369252" y="2901238"/>
                  </a:lnTo>
                  <a:lnTo>
                    <a:pt x="391312" y="2901238"/>
                  </a:lnTo>
                  <a:lnTo>
                    <a:pt x="389280" y="2889808"/>
                  </a:lnTo>
                  <a:lnTo>
                    <a:pt x="391083" y="2885998"/>
                  </a:lnTo>
                  <a:lnTo>
                    <a:pt x="391693" y="2884728"/>
                  </a:lnTo>
                  <a:lnTo>
                    <a:pt x="388594" y="2884728"/>
                  </a:lnTo>
                  <a:lnTo>
                    <a:pt x="389623" y="2880918"/>
                  </a:lnTo>
                  <a:lnTo>
                    <a:pt x="389597" y="2875838"/>
                  </a:lnTo>
                  <a:lnTo>
                    <a:pt x="389343" y="2872028"/>
                  </a:lnTo>
                  <a:lnTo>
                    <a:pt x="386511" y="2872028"/>
                  </a:lnTo>
                  <a:lnTo>
                    <a:pt x="385470" y="2869488"/>
                  </a:lnTo>
                  <a:lnTo>
                    <a:pt x="384949" y="2868218"/>
                  </a:lnTo>
                  <a:lnTo>
                    <a:pt x="390359" y="2863138"/>
                  </a:lnTo>
                  <a:lnTo>
                    <a:pt x="390702" y="2860598"/>
                  </a:lnTo>
                  <a:lnTo>
                    <a:pt x="391058" y="2858058"/>
                  </a:lnTo>
                  <a:lnTo>
                    <a:pt x="391236" y="2856788"/>
                  </a:lnTo>
                  <a:lnTo>
                    <a:pt x="392226" y="2858058"/>
                  </a:lnTo>
                  <a:lnTo>
                    <a:pt x="391922" y="2858719"/>
                  </a:lnTo>
                  <a:lnTo>
                    <a:pt x="393090" y="2856788"/>
                  </a:lnTo>
                  <a:lnTo>
                    <a:pt x="393865" y="2855518"/>
                  </a:lnTo>
                  <a:lnTo>
                    <a:pt x="393560" y="2849168"/>
                  </a:lnTo>
                  <a:lnTo>
                    <a:pt x="392912" y="2842818"/>
                  </a:lnTo>
                  <a:lnTo>
                    <a:pt x="394931" y="2839008"/>
                  </a:lnTo>
                  <a:lnTo>
                    <a:pt x="394131" y="2836468"/>
                  </a:lnTo>
                  <a:lnTo>
                    <a:pt x="394639" y="2835198"/>
                  </a:lnTo>
                  <a:lnTo>
                    <a:pt x="395503" y="2833928"/>
                  </a:lnTo>
                  <a:lnTo>
                    <a:pt x="395490" y="2835198"/>
                  </a:lnTo>
                  <a:lnTo>
                    <a:pt x="395655" y="2835198"/>
                  </a:lnTo>
                  <a:lnTo>
                    <a:pt x="395732" y="2833928"/>
                  </a:lnTo>
                  <a:lnTo>
                    <a:pt x="395897" y="2832658"/>
                  </a:lnTo>
                  <a:lnTo>
                    <a:pt x="395808" y="2830118"/>
                  </a:lnTo>
                  <a:lnTo>
                    <a:pt x="395363" y="2828848"/>
                  </a:lnTo>
                  <a:lnTo>
                    <a:pt x="398500" y="2828848"/>
                  </a:lnTo>
                  <a:lnTo>
                    <a:pt x="398462" y="2827578"/>
                  </a:lnTo>
                  <a:lnTo>
                    <a:pt x="399834" y="2826308"/>
                  </a:lnTo>
                  <a:lnTo>
                    <a:pt x="394449" y="2826308"/>
                  </a:lnTo>
                  <a:lnTo>
                    <a:pt x="393979" y="2825038"/>
                  </a:lnTo>
                  <a:lnTo>
                    <a:pt x="393344" y="2823768"/>
                  </a:lnTo>
                  <a:lnTo>
                    <a:pt x="398437" y="2823768"/>
                  </a:lnTo>
                  <a:lnTo>
                    <a:pt x="392366" y="2818688"/>
                  </a:lnTo>
                  <a:lnTo>
                    <a:pt x="397865" y="2817418"/>
                  </a:lnTo>
                  <a:lnTo>
                    <a:pt x="395490" y="2816148"/>
                  </a:lnTo>
                  <a:lnTo>
                    <a:pt x="396659" y="2811068"/>
                  </a:lnTo>
                  <a:lnTo>
                    <a:pt x="397256" y="2808528"/>
                  </a:lnTo>
                  <a:lnTo>
                    <a:pt x="394639" y="2807258"/>
                  </a:lnTo>
                  <a:lnTo>
                    <a:pt x="393280" y="2806598"/>
                  </a:lnTo>
                  <a:lnTo>
                    <a:pt x="393496" y="2805988"/>
                  </a:lnTo>
                  <a:lnTo>
                    <a:pt x="393941" y="2804718"/>
                  </a:lnTo>
                  <a:lnTo>
                    <a:pt x="394881" y="2803448"/>
                  </a:lnTo>
                  <a:lnTo>
                    <a:pt x="393484" y="2800908"/>
                  </a:lnTo>
                  <a:lnTo>
                    <a:pt x="397433" y="2800908"/>
                  </a:lnTo>
                  <a:lnTo>
                    <a:pt x="393141" y="2796375"/>
                  </a:lnTo>
                  <a:lnTo>
                    <a:pt x="393141" y="2805988"/>
                  </a:lnTo>
                  <a:lnTo>
                    <a:pt x="393103" y="2806509"/>
                  </a:lnTo>
                  <a:lnTo>
                    <a:pt x="392023" y="2805988"/>
                  </a:lnTo>
                  <a:lnTo>
                    <a:pt x="393141" y="2805988"/>
                  </a:lnTo>
                  <a:lnTo>
                    <a:pt x="393141" y="2796375"/>
                  </a:lnTo>
                  <a:lnTo>
                    <a:pt x="392633" y="2795828"/>
                  </a:lnTo>
                  <a:lnTo>
                    <a:pt x="393928" y="2794558"/>
                  </a:lnTo>
                  <a:lnTo>
                    <a:pt x="395236" y="2793288"/>
                  </a:lnTo>
                  <a:lnTo>
                    <a:pt x="396697" y="2792018"/>
                  </a:lnTo>
                  <a:lnTo>
                    <a:pt x="399440" y="2794558"/>
                  </a:lnTo>
                  <a:lnTo>
                    <a:pt x="397840" y="2792018"/>
                  </a:lnTo>
                  <a:lnTo>
                    <a:pt x="395452" y="2788208"/>
                  </a:lnTo>
                  <a:lnTo>
                    <a:pt x="398183" y="2789478"/>
                  </a:lnTo>
                  <a:lnTo>
                    <a:pt x="397370" y="2788208"/>
                  </a:lnTo>
                  <a:lnTo>
                    <a:pt x="394144" y="2783128"/>
                  </a:lnTo>
                  <a:lnTo>
                    <a:pt x="396621" y="2784398"/>
                  </a:lnTo>
                  <a:lnTo>
                    <a:pt x="396709" y="2781858"/>
                  </a:lnTo>
                  <a:lnTo>
                    <a:pt x="393636" y="2778048"/>
                  </a:lnTo>
                  <a:lnTo>
                    <a:pt x="395820" y="2778048"/>
                  </a:lnTo>
                  <a:lnTo>
                    <a:pt x="398500" y="2771698"/>
                  </a:lnTo>
                  <a:lnTo>
                    <a:pt x="399186" y="2765348"/>
                  </a:lnTo>
                  <a:lnTo>
                    <a:pt x="399465" y="2762808"/>
                  </a:lnTo>
                  <a:lnTo>
                    <a:pt x="400342" y="2753918"/>
                  </a:lnTo>
                  <a:lnTo>
                    <a:pt x="402742" y="2743758"/>
                  </a:lnTo>
                  <a:lnTo>
                    <a:pt x="400037" y="2743758"/>
                  </a:lnTo>
                  <a:lnTo>
                    <a:pt x="400977" y="2742488"/>
                  </a:lnTo>
                  <a:lnTo>
                    <a:pt x="402247" y="2739948"/>
                  </a:lnTo>
                  <a:lnTo>
                    <a:pt x="400558" y="2737408"/>
                  </a:lnTo>
                  <a:lnTo>
                    <a:pt x="402348" y="2737408"/>
                  </a:lnTo>
                  <a:lnTo>
                    <a:pt x="403402" y="2736138"/>
                  </a:lnTo>
                  <a:lnTo>
                    <a:pt x="404837" y="2737408"/>
                  </a:lnTo>
                  <a:lnTo>
                    <a:pt x="404533" y="2736138"/>
                  </a:lnTo>
                  <a:lnTo>
                    <a:pt x="403339" y="2731058"/>
                  </a:lnTo>
                  <a:lnTo>
                    <a:pt x="407657" y="2728518"/>
                  </a:lnTo>
                  <a:lnTo>
                    <a:pt x="402869" y="2724708"/>
                  </a:lnTo>
                  <a:lnTo>
                    <a:pt x="404622" y="2723438"/>
                  </a:lnTo>
                  <a:lnTo>
                    <a:pt x="405447" y="2725978"/>
                  </a:lnTo>
                  <a:lnTo>
                    <a:pt x="406476" y="2724708"/>
                  </a:lnTo>
                  <a:lnTo>
                    <a:pt x="404952" y="2723438"/>
                  </a:lnTo>
                  <a:lnTo>
                    <a:pt x="407035" y="2722168"/>
                  </a:lnTo>
                  <a:lnTo>
                    <a:pt x="407466" y="2723438"/>
                  </a:lnTo>
                  <a:lnTo>
                    <a:pt x="408228" y="2724708"/>
                  </a:lnTo>
                  <a:close/>
                </a:path>
                <a:path w="1750060" h="3117850">
                  <a:moveTo>
                    <a:pt x="436054" y="1012012"/>
                  </a:moveTo>
                  <a:lnTo>
                    <a:pt x="435660" y="1010386"/>
                  </a:lnTo>
                  <a:lnTo>
                    <a:pt x="434136" y="1009129"/>
                  </a:lnTo>
                  <a:lnTo>
                    <a:pt x="431063" y="1006627"/>
                  </a:lnTo>
                  <a:lnTo>
                    <a:pt x="434936" y="1012418"/>
                  </a:lnTo>
                  <a:lnTo>
                    <a:pt x="436054" y="1012012"/>
                  </a:lnTo>
                  <a:close/>
                </a:path>
                <a:path w="1750060" h="3117850">
                  <a:moveTo>
                    <a:pt x="905103" y="1239075"/>
                  </a:moveTo>
                  <a:lnTo>
                    <a:pt x="902817" y="1238808"/>
                  </a:lnTo>
                  <a:lnTo>
                    <a:pt x="901700" y="1238783"/>
                  </a:lnTo>
                  <a:lnTo>
                    <a:pt x="900976" y="1238846"/>
                  </a:lnTo>
                  <a:lnTo>
                    <a:pt x="902271" y="1238973"/>
                  </a:lnTo>
                  <a:lnTo>
                    <a:pt x="903630" y="1239062"/>
                  </a:lnTo>
                  <a:lnTo>
                    <a:pt x="905103" y="1239075"/>
                  </a:lnTo>
                  <a:close/>
                </a:path>
                <a:path w="1750060" h="3117850">
                  <a:moveTo>
                    <a:pt x="909675" y="1242936"/>
                  </a:moveTo>
                  <a:lnTo>
                    <a:pt x="897572" y="1239189"/>
                  </a:lnTo>
                  <a:lnTo>
                    <a:pt x="900976" y="1238846"/>
                  </a:lnTo>
                  <a:lnTo>
                    <a:pt x="892975" y="1238084"/>
                  </a:lnTo>
                  <a:lnTo>
                    <a:pt x="889317" y="1236014"/>
                  </a:lnTo>
                  <a:lnTo>
                    <a:pt x="891438" y="1241107"/>
                  </a:lnTo>
                  <a:lnTo>
                    <a:pt x="897305" y="1242974"/>
                  </a:lnTo>
                  <a:lnTo>
                    <a:pt x="899350" y="1242301"/>
                  </a:lnTo>
                  <a:lnTo>
                    <a:pt x="901153" y="1241640"/>
                  </a:lnTo>
                  <a:lnTo>
                    <a:pt x="906284" y="1243482"/>
                  </a:lnTo>
                  <a:lnTo>
                    <a:pt x="909675" y="1242936"/>
                  </a:lnTo>
                  <a:close/>
                </a:path>
                <a:path w="1750060" h="3117850">
                  <a:moveTo>
                    <a:pt x="1039355" y="1260436"/>
                  </a:moveTo>
                  <a:lnTo>
                    <a:pt x="1035469" y="1266215"/>
                  </a:lnTo>
                  <a:lnTo>
                    <a:pt x="1038174" y="1266812"/>
                  </a:lnTo>
                  <a:lnTo>
                    <a:pt x="1039355" y="1260436"/>
                  </a:lnTo>
                  <a:close/>
                </a:path>
                <a:path w="1750060" h="3117850">
                  <a:moveTo>
                    <a:pt x="1197241" y="1296784"/>
                  </a:moveTo>
                  <a:lnTo>
                    <a:pt x="1195781" y="1295463"/>
                  </a:lnTo>
                  <a:lnTo>
                    <a:pt x="1184910" y="1294434"/>
                  </a:lnTo>
                  <a:lnTo>
                    <a:pt x="1183614" y="1295311"/>
                  </a:lnTo>
                  <a:lnTo>
                    <a:pt x="1186421" y="1296492"/>
                  </a:lnTo>
                  <a:lnTo>
                    <a:pt x="1190485" y="1296784"/>
                  </a:lnTo>
                  <a:lnTo>
                    <a:pt x="1193190" y="1296492"/>
                  </a:lnTo>
                  <a:lnTo>
                    <a:pt x="1197241" y="1296784"/>
                  </a:lnTo>
                  <a:close/>
                </a:path>
                <a:path w="1750060" h="3117850">
                  <a:moveTo>
                    <a:pt x="1204988" y="1307795"/>
                  </a:moveTo>
                  <a:lnTo>
                    <a:pt x="1195247" y="1305140"/>
                  </a:lnTo>
                  <a:lnTo>
                    <a:pt x="1192403" y="1305598"/>
                  </a:lnTo>
                  <a:lnTo>
                    <a:pt x="1188402" y="1305902"/>
                  </a:lnTo>
                  <a:lnTo>
                    <a:pt x="1187196" y="1306449"/>
                  </a:lnTo>
                  <a:lnTo>
                    <a:pt x="1192771" y="1307630"/>
                  </a:lnTo>
                  <a:lnTo>
                    <a:pt x="1194041" y="1306766"/>
                  </a:lnTo>
                  <a:lnTo>
                    <a:pt x="1204988" y="1307795"/>
                  </a:lnTo>
                  <a:close/>
                </a:path>
                <a:path w="1750060" h="3117850">
                  <a:moveTo>
                    <a:pt x="1226756" y="1309852"/>
                  </a:moveTo>
                  <a:lnTo>
                    <a:pt x="1223949" y="1308684"/>
                  </a:lnTo>
                  <a:lnTo>
                    <a:pt x="1223873" y="1307947"/>
                  </a:lnTo>
                  <a:lnTo>
                    <a:pt x="1222413" y="1306626"/>
                  </a:lnTo>
                  <a:lnTo>
                    <a:pt x="1221435" y="1310449"/>
                  </a:lnTo>
                  <a:lnTo>
                    <a:pt x="1226756" y="1309852"/>
                  </a:lnTo>
                  <a:close/>
                </a:path>
                <a:path w="1750060" h="3117850">
                  <a:moveTo>
                    <a:pt x="1749628" y="1343177"/>
                  </a:moveTo>
                  <a:lnTo>
                    <a:pt x="1749094" y="1342161"/>
                  </a:lnTo>
                  <a:lnTo>
                    <a:pt x="1702231" y="1310817"/>
                  </a:lnTo>
                  <a:lnTo>
                    <a:pt x="1700250" y="1311198"/>
                  </a:lnTo>
                  <a:lnTo>
                    <a:pt x="1698282" y="1314107"/>
                  </a:lnTo>
                  <a:lnTo>
                    <a:pt x="1698688" y="1316088"/>
                  </a:lnTo>
                  <a:lnTo>
                    <a:pt x="1740509" y="1344066"/>
                  </a:lnTo>
                  <a:lnTo>
                    <a:pt x="1697482" y="1370152"/>
                  </a:lnTo>
                  <a:lnTo>
                    <a:pt x="1696999" y="1372108"/>
                  </a:lnTo>
                  <a:lnTo>
                    <a:pt x="1697901" y="1373593"/>
                  </a:lnTo>
                  <a:lnTo>
                    <a:pt x="1698485" y="1374559"/>
                  </a:lnTo>
                  <a:lnTo>
                    <a:pt x="1699501" y="1375105"/>
                  </a:lnTo>
                  <a:lnTo>
                    <a:pt x="1701139" y="1375143"/>
                  </a:lnTo>
                  <a:lnTo>
                    <a:pt x="1701736" y="1374990"/>
                  </a:lnTo>
                  <a:lnTo>
                    <a:pt x="1748993" y="1346352"/>
                  </a:lnTo>
                  <a:lnTo>
                    <a:pt x="1749577" y="1345349"/>
                  </a:lnTo>
                  <a:lnTo>
                    <a:pt x="1749628" y="1343177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913287" y="7043610"/>
              <a:ext cx="121920" cy="760730"/>
            </a:xfrm>
            <a:custGeom>
              <a:avLst/>
              <a:gdLst/>
              <a:ahLst/>
              <a:cxnLst/>
              <a:rect l="l" t="t" r="r" b="b"/>
              <a:pathLst>
                <a:path w="121920" h="760729">
                  <a:moveTo>
                    <a:pt x="23545" y="1701"/>
                  </a:moveTo>
                  <a:lnTo>
                    <a:pt x="19405" y="1854"/>
                  </a:lnTo>
                  <a:lnTo>
                    <a:pt x="20828" y="3378"/>
                  </a:lnTo>
                  <a:lnTo>
                    <a:pt x="20243" y="4279"/>
                  </a:lnTo>
                  <a:lnTo>
                    <a:pt x="23545" y="1701"/>
                  </a:lnTo>
                  <a:close/>
                </a:path>
                <a:path w="121920" h="760729">
                  <a:moveTo>
                    <a:pt x="27216" y="7200"/>
                  </a:moveTo>
                  <a:lnTo>
                    <a:pt x="26987" y="3873"/>
                  </a:lnTo>
                  <a:lnTo>
                    <a:pt x="25984" y="6629"/>
                  </a:lnTo>
                  <a:lnTo>
                    <a:pt x="27216" y="7200"/>
                  </a:lnTo>
                  <a:close/>
                </a:path>
                <a:path w="121920" h="760729">
                  <a:moveTo>
                    <a:pt x="57658" y="29756"/>
                  </a:moveTo>
                  <a:lnTo>
                    <a:pt x="57111" y="27813"/>
                  </a:lnTo>
                  <a:lnTo>
                    <a:pt x="8039" y="25"/>
                  </a:lnTo>
                  <a:lnTo>
                    <a:pt x="6896" y="0"/>
                  </a:lnTo>
                  <a:lnTo>
                    <a:pt x="4965" y="1016"/>
                  </a:lnTo>
                  <a:lnTo>
                    <a:pt x="4330" y="1981"/>
                  </a:lnTo>
                  <a:lnTo>
                    <a:pt x="0" y="57086"/>
                  </a:lnTo>
                  <a:lnTo>
                    <a:pt x="127" y="57683"/>
                  </a:lnTo>
                  <a:lnTo>
                    <a:pt x="889" y="59118"/>
                  </a:lnTo>
                  <a:lnTo>
                    <a:pt x="1828" y="59791"/>
                  </a:lnTo>
                  <a:lnTo>
                    <a:pt x="2959" y="59880"/>
                  </a:lnTo>
                  <a:lnTo>
                    <a:pt x="4711" y="60020"/>
                  </a:lnTo>
                  <a:lnTo>
                    <a:pt x="6235" y="58712"/>
                  </a:lnTo>
                  <a:lnTo>
                    <a:pt x="10185" y="8534"/>
                  </a:lnTo>
                  <a:lnTo>
                    <a:pt x="53987" y="33337"/>
                  </a:lnTo>
                  <a:lnTo>
                    <a:pt x="55930" y="32804"/>
                  </a:lnTo>
                  <a:lnTo>
                    <a:pt x="57658" y="29756"/>
                  </a:lnTo>
                  <a:close/>
                </a:path>
                <a:path w="121920" h="760729">
                  <a:moveTo>
                    <a:pt x="69100" y="758583"/>
                  </a:moveTo>
                  <a:lnTo>
                    <a:pt x="68605" y="756805"/>
                  </a:lnTo>
                  <a:lnTo>
                    <a:pt x="67233" y="758418"/>
                  </a:lnTo>
                  <a:lnTo>
                    <a:pt x="67386" y="759002"/>
                  </a:lnTo>
                  <a:lnTo>
                    <a:pt x="66865" y="759345"/>
                  </a:lnTo>
                  <a:lnTo>
                    <a:pt x="66979" y="759904"/>
                  </a:lnTo>
                  <a:lnTo>
                    <a:pt x="68326" y="760425"/>
                  </a:lnTo>
                  <a:lnTo>
                    <a:pt x="69100" y="758583"/>
                  </a:lnTo>
                  <a:close/>
                </a:path>
                <a:path w="121920" h="760729">
                  <a:moveTo>
                    <a:pt x="80175" y="738111"/>
                  </a:moveTo>
                  <a:lnTo>
                    <a:pt x="78346" y="735952"/>
                  </a:lnTo>
                  <a:lnTo>
                    <a:pt x="76936" y="737577"/>
                  </a:lnTo>
                  <a:lnTo>
                    <a:pt x="80175" y="738111"/>
                  </a:lnTo>
                  <a:close/>
                </a:path>
                <a:path w="121920" h="760729">
                  <a:moveTo>
                    <a:pt x="80365" y="729818"/>
                  </a:moveTo>
                  <a:lnTo>
                    <a:pt x="78066" y="732726"/>
                  </a:lnTo>
                  <a:lnTo>
                    <a:pt x="79108" y="732028"/>
                  </a:lnTo>
                  <a:lnTo>
                    <a:pt x="80365" y="729818"/>
                  </a:lnTo>
                  <a:close/>
                </a:path>
                <a:path w="121920" h="760729">
                  <a:moveTo>
                    <a:pt x="82740" y="746264"/>
                  </a:moveTo>
                  <a:lnTo>
                    <a:pt x="82156" y="744778"/>
                  </a:lnTo>
                  <a:lnTo>
                    <a:pt x="82334" y="743496"/>
                  </a:lnTo>
                  <a:lnTo>
                    <a:pt x="82156" y="744181"/>
                  </a:lnTo>
                  <a:lnTo>
                    <a:pt x="81927" y="744855"/>
                  </a:lnTo>
                  <a:lnTo>
                    <a:pt x="81534" y="745426"/>
                  </a:lnTo>
                  <a:lnTo>
                    <a:pt x="82740" y="746264"/>
                  </a:lnTo>
                  <a:close/>
                </a:path>
                <a:path w="121920" h="760729">
                  <a:moveTo>
                    <a:pt x="84683" y="726554"/>
                  </a:moveTo>
                  <a:lnTo>
                    <a:pt x="84150" y="727583"/>
                  </a:lnTo>
                  <a:lnTo>
                    <a:pt x="83756" y="728611"/>
                  </a:lnTo>
                  <a:lnTo>
                    <a:pt x="83972" y="729399"/>
                  </a:lnTo>
                  <a:lnTo>
                    <a:pt x="84201" y="728814"/>
                  </a:lnTo>
                  <a:lnTo>
                    <a:pt x="84658" y="727544"/>
                  </a:lnTo>
                  <a:lnTo>
                    <a:pt x="84683" y="726554"/>
                  </a:lnTo>
                  <a:close/>
                </a:path>
                <a:path w="121920" h="760729">
                  <a:moveTo>
                    <a:pt x="85661" y="744689"/>
                  </a:moveTo>
                  <a:lnTo>
                    <a:pt x="85458" y="739317"/>
                  </a:lnTo>
                  <a:lnTo>
                    <a:pt x="82994" y="738530"/>
                  </a:lnTo>
                  <a:lnTo>
                    <a:pt x="82969" y="740714"/>
                  </a:lnTo>
                  <a:lnTo>
                    <a:pt x="82473" y="742988"/>
                  </a:lnTo>
                  <a:lnTo>
                    <a:pt x="82524" y="742861"/>
                  </a:lnTo>
                  <a:lnTo>
                    <a:pt x="82550" y="742734"/>
                  </a:lnTo>
                  <a:lnTo>
                    <a:pt x="85661" y="744689"/>
                  </a:lnTo>
                  <a:close/>
                </a:path>
                <a:path w="121920" h="760729">
                  <a:moveTo>
                    <a:pt x="87020" y="722477"/>
                  </a:moveTo>
                  <a:lnTo>
                    <a:pt x="86118" y="722210"/>
                  </a:lnTo>
                  <a:lnTo>
                    <a:pt x="84035" y="725233"/>
                  </a:lnTo>
                  <a:lnTo>
                    <a:pt x="84543" y="725385"/>
                  </a:lnTo>
                  <a:lnTo>
                    <a:pt x="84696" y="725932"/>
                  </a:lnTo>
                  <a:lnTo>
                    <a:pt x="84696" y="726541"/>
                  </a:lnTo>
                  <a:lnTo>
                    <a:pt x="85598" y="724522"/>
                  </a:lnTo>
                  <a:lnTo>
                    <a:pt x="87020" y="722477"/>
                  </a:lnTo>
                  <a:close/>
                </a:path>
                <a:path w="121920" h="760729">
                  <a:moveTo>
                    <a:pt x="90754" y="683488"/>
                  </a:moveTo>
                  <a:lnTo>
                    <a:pt x="89839" y="682764"/>
                  </a:lnTo>
                  <a:lnTo>
                    <a:pt x="89433" y="677164"/>
                  </a:lnTo>
                  <a:lnTo>
                    <a:pt x="88226" y="681901"/>
                  </a:lnTo>
                  <a:lnTo>
                    <a:pt x="89141" y="682612"/>
                  </a:lnTo>
                  <a:lnTo>
                    <a:pt x="88849" y="686587"/>
                  </a:lnTo>
                  <a:lnTo>
                    <a:pt x="90754" y="683488"/>
                  </a:lnTo>
                  <a:close/>
                </a:path>
                <a:path w="121920" h="760729">
                  <a:moveTo>
                    <a:pt x="90855" y="693674"/>
                  </a:moveTo>
                  <a:lnTo>
                    <a:pt x="87172" y="692251"/>
                  </a:lnTo>
                  <a:lnTo>
                    <a:pt x="87960" y="694461"/>
                  </a:lnTo>
                  <a:lnTo>
                    <a:pt x="88950" y="693699"/>
                  </a:lnTo>
                  <a:lnTo>
                    <a:pt x="89649" y="693877"/>
                  </a:lnTo>
                  <a:lnTo>
                    <a:pt x="90855" y="693674"/>
                  </a:lnTo>
                  <a:close/>
                </a:path>
                <a:path w="121920" h="760729">
                  <a:moveTo>
                    <a:pt x="95046" y="331381"/>
                  </a:moveTo>
                  <a:lnTo>
                    <a:pt x="95008" y="330009"/>
                  </a:lnTo>
                  <a:lnTo>
                    <a:pt x="94005" y="328714"/>
                  </a:lnTo>
                  <a:lnTo>
                    <a:pt x="95046" y="331381"/>
                  </a:lnTo>
                  <a:close/>
                </a:path>
                <a:path w="121920" h="760729">
                  <a:moveTo>
                    <a:pt x="95719" y="302564"/>
                  </a:moveTo>
                  <a:lnTo>
                    <a:pt x="95516" y="302514"/>
                  </a:lnTo>
                  <a:lnTo>
                    <a:pt x="95338" y="302501"/>
                  </a:lnTo>
                  <a:lnTo>
                    <a:pt x="95148" y="302514"/>
                  </a:lnTo>
                  <a:lnTo>
                    <a:pt x="95719" y="302742"/>
                  </a:lnTo>
                  <a:lnTo>
                    <a:pt x="95719" y="302564"/>
                  </a:lnTo>
                  <a:close/>
                </a:path>
                <a:path w="121920" h="760729">
                  <a:moveTo>
                    <a:pt x="96418" y="739635"/>
                  </a:moveTo>
                  <a:lnTo>
                    <a:pt x="96227" y="739660"/>
                  </a:lnTo>
                  <a:lnTo>
                    <a:pt x="96050" y="740600"/>
                  </a:lnTo>
                  <a:lnTo>
                    <a:pt x="96418" y="739635"/>
                  </a:lnTo>
                  <a:close/>
                </a:path>
                <a:path w="121920" h="760729">
                  <a:moveTo>
                    <a:pt x="96672" y="737273"/>
                  </a:moveTo>
                  <a:lnTo>
                    <a:pt x="96151" y="738797"/>
                  </a:lnTo>
                  <a:lnTo>
                    <a:pt x="95300" y="739051"/>
                  </a:lnTo>
                  <a:lnTo>
                    <a:pt x="94526" y="739584"/>
                  </a:lnTo>
                  <a:lnTo>
                    <a:pt x="95224" y="739813"/>
                  </a:lnTo>
                  <a:lnTo>
                    <a:pt x="96227" y="739660"/>
                  </a:lnTo>
                  <a:lnTo>
                    <a:pt x="96672" y="737273"/>
                  </a:lnTo>
                  <a:close/>
                </a:path>
                <a:path w="121920" h="760729">
                  <a:moveTo>
                    <a:pt x="98285" y="326097"/>
                  </a:moveTo>
                  <a:lnTo>
                    <a:pt x="93802" y="327240"/>
                  </a:lnTo>
                  <a:lnTo>
                    <a:pt x="93903" y="328587"/>
                  </a:lnTo>
                  <a:lnTo>
                    <a:pt x="94005" y="328714"/>
                  </a:lnTo>
                  <a:lnTo>
                    <a:pt x="93954" y="328587"/>
                  </a:lnTo>
                  <a:lnTo>
                    <a:pt x="98285" y="326097"/>
                  </a:lnTo>
                  <a:close/>
                </a:path>
                <a:path w="121920" h="760729">
                  <a:moveTo>
                    <a:pt x="100330" y="682104"/>
                  </a:moveTo>
                  <a:lnTo>
                    <a:pt x="99402" y="681380"/>
                  </a:lnTo>
                  <a:lnTo>
                    <a:pt x="98463" y="682193"/>
                  </a:lnTo>
                  <a:lnTo>
                    <a:pt x="98437" y="683717"/>
                  </a:lnTo>
                  <a:lnTo>
                    <a:pt x="98882" y="684847"/>
                  </a:lnTo>
                  <a:lnTo>
                    <a:pt x="98844" y="686371"/>
                  </a:lnTo>
                  <a:lnTo>
                    <a:pt x="100025" y="686130"/>
                  </a:lnTo>
                  <a:lnTo>
                    <a:pt x="100330" y="682104"/>
                  </a:lnTo>
                  <a:close/>
                </a:path>
                <a:path w="121920" h="760729">
                  <a:moveTo>
                    <a:pt x="101422" y="630339"/>
                  </a:moveTo>
                  <a:lnTo>
                    <a:pt x="100711" y="630110"/>
                  </a:lnTo>
                  <a:lnTo>
                    <a:pt x="99987" y="630415"/>
                  </a:lnTo>
                  <a:lnTo>
                    <a:pt x="99415" y="631863"/>
                  </a:lnTo>
                  <a:lnTo>
                    <a:pt x="100088" y="630986"/>
                  </a:lnTo>
                  <a:lnTo>
                    <a:pt x="100761" y="630567"/>
                  </a:lnTo>
                  <a:lnTo>
                    <a:pt x="101422" y="630339"/>
                  </a:lnTo>
                  <a:close/>
                </a:path>
                <a:path w="121920" h="760729">
                  <a:moveTo>
                    <a:pt x="104889" y="724484"/>
                  </a:moveTo>
                  <a:lnTo>
                    <a:pt x="101142" y="713905"/>
                  </a:lnTo>
                  <a:lnTo>
                    <a:pt x="100634" y="720115"/>
                  </a:lnTo>
                  <a:lnTo>
                    <a:pt x="99631" y="720890"/>
                  </a:lnTo>
                  <a:lnTo>
                    <a:pt x="103466" y="721956"/>
                  </a:lnTo>
                  <a:lnTo>
                    <a:pt x="102260" y="722160"/>
                  </a:lnTo>
                  <a:lnTo>
                    <a:pt x="104889" y="724484"/>
                  </a:lnTo>
                  <a:close/>
                </a:path>
                <a:path w="121920" h="760729">
                  <a:moveTo>
                    <a:pt x="107010" y="396316"/>
                  </a:moveTo>
                  <a:lnTo>
                    <a:pt x="104889" y="398792"/>
                  </a:lnTo>
                  <a:lnTo>
                    <a:pt x="105905" y="398932"/>
                  </a:lnTo>
                  <a:lnTo>
                    <a:pt x="106934" y="398386"/>
                  </a:lnTo>
                  <a:lnTo>
                    <a:pt x="107010" y="396316"/>
                  </a:lnTo>
                  <a:close/>
                </a:path>
                <a:path w="121920" h="760729">
                  <a:moveTo>
                    <a:pt x="107137" y="358165"/>
                  </a:moveTo>
                  <a:lnTo>
                    <a:pt x="103606" y="359244"/>
                  </a:lnTo>
                  <a:lnTo>
                    <a:pt x="103606" y="359930"/>
                  </a:lnTo>
                  <a:lnTo>
                    <a:pt x="107137" y="358165"/>
                  </a:lnTo>
                  <a:close/>
                </a:path>
                <a:path w="121920" h="760729">
                  <a:moveTo>
                    <a:pt x="109042" y="577773"/>
                  </a:moveTo>
                  <a:lnTo>
                    <a:pt x="107010" y="580834"/>
                  </a:lnTo>
                  <a:lnTo>
                    <a:pt x="108381" y="582129"/>
                  </a:lnTo>
                  <a:lnTo>
                    <a:pt x="109042" y="577773"/>
                  </a:lnTo>
                  <a:close/>
                </a:path>
                <a:path w="121920" h="760729">
                  <a:moveTo>
                    <a:pt x="110083" y="574802"/>
                  </a:moveTo>
                  <a:lnTo>
                    <a:pt x="105689" y="575411"/>
                  </a:lnTo>
                  <a:lnTo>
                    <a:pt x="103543" y="579640"/>
                  </a:lnTo>
                  <a:lnTo>
                    <a:pt x="109397" y="577126"/>
                  </a:lnTo>
                  <a:lnTo>
                    <a:pt x="108978" y="576084"/>
                  </a:lnTo>
                  <a:lnTo>
                    <a:pt x="110083" y="574802"/>
                  </a:lnTo>
                  <a:close/>
                </a:path>
                <a:path w="121920" h="760729">
                  <a:moveTo>
                    <a:pt x="110185" y="579043"/>
                  </a:moveTo>
                  <a:lnTo>
                    <a:pt x="109423" y="577189"/>
                  </a:lnTo>
                  <a:lnTo>
                    <a:pt x="109042" y="577773"/>
                  </a:lnTo>
                  <a:lnTo>
                    <a:pt x="110185" y="579043"/>
                  </a:lnTo>
                  <a:close/>
                </a:path>
                <a:path w="121920" h="760729">
                  <a:moveTo>
                    <a:pt x="110972" y="580580"/>
                  </a:moveTo>
                  <a:lnTo>
                    <a:pt x="110680" y="579729"/>
                  </a:lnTo>
                  <a:lnTo>
                    <a:pt x="110426" y="579310"/>
                  </a:lnTo>
                  <a:lnTo>
                    <a:pt x="110185" y="579043"/>
                  </a:lnTo>
                  <a:lnTo>
                    <a:pt x="110617" y="580034"/>
                  </a:lnTo>
                  <a:lnTo>
                    <a:pt x="110972" y="580580"/>
                  </a:lnTo>
                  <a:close/>
                </a:path>
                <a:path w="121920" h="760729">
                  <a:moveTo>
                    <a:pt x="117513" y="630859"/>
                  </a:moveTo>
                  <a:lnTo>
                    <a:pt x="111379" y="628548"/>
                  </a:lnTo>
                  <a:lnTo>
                    <a:pt x="111188" y="629526"/>
                  </a:lnTo>
                  <a:lnTo>
                    <a:pt x="117513" y="630859"/>
                  </a:lnTo>
                  <a:close/>
                </a:path>
                <a:path w="121920" h="760729">
                  <a:moveTo>
                    <a:pt x="121335" y="463054"/>
                  </a:moveTo>
                  <a:lnTo>
                    <a:pt x="120815" y="462635"/>
                  </a:lnTo>
                  <a:lnTo>
                    <a:pt x="120218" y="462635"/>
                  </a:lnTo>
                  <a:lnTo>
                    <a:pt x="119659" y="463524"/>
                  </a:lnTo>
                  <a:lnTo>
                    <a:pt x="120180" y="463219"/>
                  </a:lnTo>
                  <a:lnTo>
                    <a:pt x="120751" y="463130"/>
                  </a:lnTo>
                  <a:lnTo>
                    <a:pt x="121335" y="463054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 rot="18300000">
            <a:off x="-91687" y="3026974"/>
            <a:ext cx="1560668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ESTACIONAMIENTOS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2" name="object 152"/>
          <p:cNvSpPr txBox="1"/>
          <p:nvPr/>
        </p:nvSpPr>
        <p:spPr>
          <a:xfrm rot="18300000">
            <a:off x="247609" y="3486221"/>
            <a:ext cx="717413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spc="-9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VISITA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852565" y="1209919"/>
            <a:ext cx="101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BICICLETERO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690259" y="7998121"/>
            <a:ext cx="696595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25" dirty="0">
                <a:solidFill>
                  <a:srgbClr val="FFFFFF"/>
                </a:solidFill>
                <a:latin typeface="Arial MT"/>
                <a:cs typeface="Arial MT"/>
              </a:rPr>
              <a:t>ZON</a:t>
            </a:r>
            <a:r>
              <a:rPr sz="1200" spc="3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 MT"/>
                <a:cs typeface="Arial MT"/>
              </a:rPr>
              <a:t>DE  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JUEGOS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55" name="object 1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0432" y="3973388"/>
            <a:ext cx="242798" cy="88680"/>
          </a:xfrm>
          <a:prstGeom prst="rect">
            <a:avLst/>
          </a:prstGeom>
        </p:spPr>
      </p:pic>
      <p:sp>
        <p:nvSpPr>
          <p:cNvPr id="156" name="object 156"/>
          <p:cNvSpPr/>
          <p:nvPr/>
        </p:nvSpPr>
        <p:spPr>
          <a:xfrm>
            <a:off x="837628" y="3621557"/>
            <a:ext cx="1617345" cy="518159"/>
          </a:xfrm>
          <a:custGeom>
            <a:avLst/>
            <a:gdLst/>
            <a:ahLst/>
            <a:cxnLst/>
            <a:rect l="l" t="t" r="r" b="b"/>
            <a:pathLst>
              <a:path w="1617345" h="518160">
                <a:moveTo>
                  <a:pt x="5270" y="736"/>
                </a:moveTo>
                <a:lnTo>
                  <a:pt x="0" y="0"/>
                </a:lnTo>
                <a:lnTo>
                  <a:pt x="977" y="1003"/>
                </a:lnTo>
                <a:lnTo>
                  <a:pt x="2971" y="2997"/>
                </a:lnTo>
                <a:lnTo>
                  <a:pt x="2984" y="4483"/>
                </a:lnTo>
                <a:lnTo>
                  <a:pt x="5270" y="736"/>
                </a:lnTo>
                <a:close/>
              </a:path>
              <a:path w="1617345" h="518160">
                <a:moveTo>
                  <a:pt x="14706" y="11303"/>
                </a:moveTo>
                <a:lnTo>
                  <a:pt x="11544" y="5372"/>
                </a:lnTo>
                <a:lnTo>
                  <a:pt x="12573" y="10020"/>
                </a:lnTo>
                <a:lnTo>
                  <a:pt x="14706" y="11303"/>
                </a:lnTo>
                <a:close/>
              </a:path>
              <a:path w="1617345" h="518160">
                <a:moveTo>
                  <a:pt x="25692" y="62750"/>
                </a:moveTo>
                <a:lnTo>
                  <a:pt x="22631" y="60210"/>
                </a:lnTo>
                <a:lnTo>
                  <a:pt x="22745" y="62750"/>
                </a:lnTo>
                <a:lnTo>
                  <a:pt x="25692" y="62750"/>
                </a:lnTo>
                <a:close/>
              </a:path>
              <a:path w="1617345" h="518160">
                <a:moveTo>
                  <a:pt x="27216" y="64020"/>
                </a:moveTo>
                <a:lnTo>
                  <a:pt x="26784" y="62750"/>
                </a:lnTo>
                <a:lnTo>
                  <a:pt x="25692" y="62750"/>
                </a:lnTo>
                <a:lnTo>
                  <a:pt x="27216" y="64020"/>
                </a:lnTo>
                <a:close/>
              </a:path>
              <a:path w="1617345" h="518160">
                <a:moveTo>
                  <a:pt x="32105" y="36436"/>
                </a:moveTo>
                <a:lnTo>
                  <a:pt x="31534" y="35496"/>
                </a:lnTo>
                <a:lnTo>
                  <a:pt x="30238" y="34201"/>
                </a:lnTo>
                <a:lnTo>
                  <a:pt x="27914" y="32067"/>
                </a:lnTo>
                <a:lnTo>
                  <a:pt x="28968" y="33070"/>
                </a:lnTo>
                <a:lnTo>
                  <a:pt x="30568" y="34810"/>
                </a:lnTo>
                <a:lnTo>
                  <a:pt x="32105" y="36436"/>
                </a:lnTo>
                <a:close/>
              </a:path>
              <a:path w="1617345" h="518160">
                <a:moveTo>
                  <a:pt x="114858" y="156806"/>
                </a:moveTo>
                <a:lnTo>
                  <a:pt x="114655" y="156464"/>
                </a:lnTo>
                <a:lnTo>
                  <a:pt x="114350" y="156121"/>
                </a:lnTo>
                <a:lnTo>
                  <a:pt x="114185" y="155778"/>
                </a:lnTo>
                <a:lnTo>
                  <a:pt x="113868" y="155994"/>
                </a:lnTo>
                <a:lnTo>
                  <a:pt x="114236" y="156349"/>
                </a:lnTo>
                <a:lnTo>
                  <a:pt x="114858" y="156806"/>
                </a:lnTo>
                <a:close/>
              </a:path>
              <a:path w="1617345" h="518160">
                <a:moveTo>
                  <a:pt x="132626" y="173240"/>
                </a:moveTo>
                <a:lnTo>
                  <a:pt x="131038" y="170700"/>
                </a:lnTo>
                <a:lnTo>
                  <a:pt x="130479" y="170408"/>
                </a:lnTo>
                <a:lnTo>
                  <a:pt x="132626" y="173240"/>
                </a:lnTo>
                <a:close/>
              </a:path>
              <a:path w="1617345" h="518160">
                <a:moveTo>
                  <a:pt x="325361" y="278371"/>
                </a:moveTo>
                <a:lnTo>
                  <a:pt x="324789" y="277380"/>
                </a:lnTo>
                <a:lnTo>
                  <a:pt x="324142" y="277380"/>
                </a:lnTo>
                <a:lnTo>
                  <a:pt x="325361" y="278371"/>
                </a:lnTo>
                <a:close/>
              </a:path>
              <a:path w="1617345" h="518160">
                <a:moveTo>
                  <a:pt x="344106" y="312280"/>
                </a:moveTo>
                <a:lnTo>
                  <a:pt x="343941" y="312089"/>
                </a:lnTo>
                <a:lnTo>
                  <a:pt x="343611" y="311683"/>
                </a:lnTo>
                <a:lnTo>
                  <a:pt x="340131" y="310896"/>
                </a:lnTo>
                <a:lnTo>
                  <a:pt x="341503" y="311518"/>
                </a:lnTo>
                <a:lnTo>
                  <a:pt x="344106" y="312280"/>
                </a:lnTo>
                <a:close/>
              </a:path>
              <a:path w="1617345" h="518160">
                <a:moveTo>
                  <a:pt x="344919" y="315480"/>
                </a:moveTo>
                <a:lnTo>
                  <a:pt x="340220" y="315048"/>
                </a:lnTo>
                <a:lnTo>
                  <a:pt x="342747" y="316318"/>
                </a:lnTo>
                <a:lnTo>
                  <a:pt x="344919" y="315480"/>
                </a:lnTo>
                <a:close/>
              </a:path>
              <a:path w="1617345" h="518160">
                <a:moveTo>
                  <a:pt x="378536" y="342290"/>
                </a:moveTo>
                <a:lnTo>
                  <a:pt x="378269" y="342011"/>
                </a:lnTo>
                <a:lnTo>
                  <a:pt x="378294" y="342150"/>
                </a:lnTo>
                <a:lnTo>
                  <a:pt x="378536" y="342290"/>
                </a:lnTo>
                <a:close/>
              </a:path>
              <a:path w="1617345" h="518160">
                <a:moveTo>
                  <a:pt x="385292" y="345960"/>
                </a:moveTo>
                <a:lnTo>
                  <a:pt x="378536" y="342290"/>
                </a:lnTo>
                <a:lnTo>
                  <a:pt x="379653" y="343420"/>
                </a:lnTo>
                <a:lnTo>
                  <a:pt x="385292" y="345960"/>
                </a:lnTo>
                <a:close/>
              </a:path>
              <a:path w="1617345" h="518160">
                <a:moveTo>
                  <a:pt x="407936" y="358660"/>
                </a:moveTo>
                <a:lnTo>
                  <a:pt x="403136" y="355981"/>
                </a:lnTo>
                <a:lnTo>
                  <a:pt x="404749" y="357390"/>
                </a:lnTo>
                <a:lnTo>
                  <a:pt x="407936" y="358660"/>
                </a:lnTo>
                <a:close/>
              </a:path>
              <a:path w="1617345" h="518160">
                <a:moveTo>
                  <a:pt x="611352" y="449529"/>
                </a:moveTo>
                <a:lnTo>
                  <a:pt x="609041" y="443687"/>
                </a:lnTo>
                <a:lnTo>
                  <a:pt x="608380" y="448373"/>
                </a:lnTo>
                <a:lnTo>
                  <a:pt x="611352" y="449529"/>
                </a:lnTo>
                <a:close/>
              </a:path>
              <a:path w="1617345" h="518160">
                <a:moveTo>
                  <a:pt x="618172" y="451091"/>
                </a:moveTo>
                <a:lnTo>
                  <a:pt x="615188" y="449935"/>
                </a:lnTo>
                <a:lnTo>
                  <a:pt x="611352" y="449529"/>
                </a:lnTo>
                <a:lnTo>
                  <a:pt x="618172" y="451091"/>
                </a:lnTo>
                <a:close/>
              </a:path>
              <a:path w="1617345" h="518160">
                <a:moveTo>
                  <a:pt x="631024" y="453910"/>
                </a:moveTo>
                <a:lnTo>
                  <a:pt x="627164" y="453910"/>
                </a:lnTo>
                <a:lnTo>
                  <a:pt x="629754" y="456450"/>
                </a:lnTo>
                <a:lnTo>
                  <a:pt x="631024" y="453910"/>
                </a:lnTo>
                <a:close/>
              </a:path>
              <a:path w="1617345" h="518160">
                <a:moveTo>
                  <a:pt x="635635" y="453910"/>
                </a:moveTo>
                <a:lnTo>
                  <a:pt x="631659" y="452640"/>
                </a:lnTo>
                <a:lnTo>
                  <a:pt x="631024" y="453910"/>
                </a:lnTo>
                <a:lnTo>
                  <a:pt x="635635" y="453910"/>
                </a:lnTo>
                <a:close/>
              </a:path>
              <a:path w="1617345" h="518160">
                <a:moveTo>
                  <a:pt x="668743" y="461010"/>
                </a:moveTo>
                <a:lnTo>
                  <a:pt x="667067" y="460260"/>
                </a:lnTo>
                <a:lnTo>
                  <a:pt x="668578" y="461530"/>
                </a:lnTo>
                <a:lnTo>
                  <a:pt x="668743" y="461010"/>
                </a:lnTo>
                <a:close/>
              </a:path>
              <a:path w="1617345" h="518160">
                <a:moveTo>
                  <a:pt x="686066" y="467207"/>
                </a:moveTo>
                <a:lnTo>
                  <a:pt x="684187" y="462800"/>
                </a:lnTo>
                <a:lnTo>
                  <a:pt x="684542" y="466686"/>
                </a:lnTo>
                <a:lnTo>
                  <a:pt x="686066" y="467207"/>
                </a:lnTo>
                <a:close/>
              </a:path>
              <a:path w="1617345" h="518160">
                <a:moveTo>
                  <a:pt x="693915" y="465124"/>
                </a:moveTo>
                <a:lnTo>
                  <a:pt x="690245" y="464845"/>
                </a:lnTo>
                <a:lnTo>
                  <a:pt x="691959" y="465086"/>
                </a:lnTo>
                <a:lnTo>
                  <a:pt x="693089" y="465150"/>
                </a:lnTo>
                <a:lnTo>
                  <a:pt x="693915" y="465124"/>
                </a:lnTo>
                <a:close/>
              </a:path>
              <a:path w="1617345" h="518160">
                <a:moveTo>
                  <a:pt x="707339" y="468693"/>
                </a:moveTo>
                <a:lnTo>
                  <a:pt x="703910" y="467880"/>
                </a:lnTo>
                <a:lnTo>
                  <a:pt x="706920" y="469150"/>
                </a:lnTo>
                <a:lnTo>
                  <a:pt x="707339" y="468693"/>
                </a:lnTo>
                <a:close/>
              </a:path>
              <a:path w="1617345" h="518160">
                <a:moveTo>
                  <a:pt x="711568" y="440410"/>
                </a:moveTo>
                <a:lnTo>
                  <a:pt x="711301" y="439623"/>
                </a:lnTo>
                <a:lnTo>
                  <a:pt x="709079" y="439521"/>
                </a:lnTo>
                <a:lnTo>
                  <a:pt x="708050" y="439813"/>
                </a:lnTo>
                <a:lnTo>
                  <a:pt x="707948" y="440423"/>
                </a:lnTo>
                <a:lnTo>
                  <a:pt x="710222" y="440575"/>
                </a:lnTo>
                <a:lnTo>
                  <a:pt x="711568" y="440410"/>
                </a:lnTo>
                <a:close/>
              </a:path>
              <a:path w="1617345" h="518160">
                <a:moveTo>
                  <a:pt x="735063" y="471690"/>
                </a:moveTo>
                <a:lnTo>
                  <a:pt x="728929" y="470420"/>
                </a:lnTo>
                <a:lnTo>
                  <a:pt x="729729" y="471690"/>
                </a:lnTo>
                <a:lnTo>
                  <a:pt x="735063" y="471690"/>
                </a:lnTo>
                <a:close/>
              </a:path>
              <a:path w="1617345" h="518160">
                <a:moveTo>
                  <a:pt x="749909" y="480580"/>
                </a:moveTo>
                <a:lnTo>
                  <a:pt x="749401" y="480402"/>
                </a:lnTo>
                <a:lnTo>
                  <a:pt x="749604" y="480580"/>
                </a:lnTo>
                <a:lnTo>
                  <a:pt x="749909" y="480580"/>
                </a:lnTo>
                <a:close/>
              </a:path>
              <a:path w="1617345" h="518160">
                <a:moveTo>
                  <a:pt x="774941" y="491007"/>
                </a:moveTo>
                <a:lnTo>
                  <a:pt x="774115" y="489724"/>
                </a:lnTo>
                <a:lnTo>
                  <a:pt x="769467" y="488416"/>
                </a:lnTo>
                <a:lnTo>
                  <a:pt x="774217" y="491858"/>
                </a:lnTo>
                <a:lnTo>
                  <a:pt x="774941" y="491007"/>
                </a:lnTo>
                <a:close/>
              </a:path>
              <a:path w="1617345" h="518160">
                <a:moveTo>
                  <a:pt x="843559" y="497090"/>
                </a:moveTo>
                <a:lnTo>
                  <a:pt x="837615" y="497090"/>
                </a:lnTo>
                <a:lnTo>
                  <a:pt x="840041" y="498360"/>
                </a:lnTo>
                <a:lnTo>
                  <a:pt x="843559" y="497090"/>
                </a:lnTo>
                <a:close/>
              </a:path>
              <a:path w="1617345" h="518160">
                <a:moveTo>
                  <a:pt x="846391" y="497090"/>
                </a:moveTo>
                <a:lnTo>
                  <a:pt x="844969" y="496582"/>
                </a:lnTo>
                <a:lnTo>
                  <a:pt x="843559" y="497090"/>
                </a:lnTo>
                <a:lnTo>
                  <a:pt x="846391" y="497090"/>
                </a:lnTo>
                <a:close/>
              </a:path>
              <a:path w="1617345" h="518160">
                <a:moveTo>
                  <a:pt x="926795" y="505828"/>
                </a:moveTo>
                <a:lnTo>
                  <a:pt x="920127" y="503262"/>
                </a:lnTo>
                <a:lnTo>
                  <a:pt x="921588" y="504063"/>
                </a:lnTo>
                <a:lnTo>
                  <a:pt x="923734" y="504913"/>
                </a:lnTo>
                <a:lnTo>
                  <a:pt x="926795" y="505828"/>
                </a:lnTo>
                <a:close/>
              </a:path>
              <a:path w="1617345" h="518160">
                <a:moveTo>
                  <a:pt x="936891" y="493712"/>
                </a:moveTo>
                <a:lnTo>
                  <a:pt x="931697" y="494919"/>
                </a:lnTo>
                <a:lnTo>
                  <a:pt x="933119" y="495935"/>
                </a:lnTo>
                <a:lnTo>
                  <a:pt x="935736" y="494385"/>
                </a:lnTo>
                <a:lnTo>
                  <a:pt x="936891" y="493712"/>
                </a:lnTo>
                <a:close/>
              </a:path>
              <a:path w="1617345" h="518160">
                <a:moveTo>
                  <a:pt x="976096" y="512114"/>
                </a:moveTo>
                <a:lnTo>
                  <a:pt x="974420" y="512330"/>
                </a:lnTo>
                <a:lnTo>
                  <a:pt x="975855" y="512330"/>
                </a:lnTo>
                <a:lnTo>
                  <a:pt x="976096" y="512114"/>
                </a:lnTo>
                <a:close/>
              </a:path>
              <a:path w="1617345" h="518160">
                <a:moveTo>
                  <a:pt x="1020394" y="513359"/>
                </a:moveTo>
                <a:lnTo>
                  <a:pt x="1012913" y="512330"/>
                </a:lnTo>
                <a:lnTo>
                  <a:pt x="1019390" y="513600"/>
                </a:lnTo>
                <a:lnTo>
                  <a:pt x="1020394" y="513359"/>
                </a:lnTo>
                <a:close/>
              </a:path>
              <a:path w="1617345" h="518160">
                <a:moveTo>
                  <a:pt x="1023721" y="512559"/>
                </a:moveTo>
                <a:lnTo>
                  <a:pt x="1020394" y="513359"/>
                </a:lnTo>
                <a:lnTo>
                  <a:pt x="1022146" y="513600"/>
                </a:lnTo>
                <a:lnTo>
                  <a:pt x="1023721" y="512559"/>
                </a:lnTo>
                <a:close/>
              </a:path>
              <a:path w="1617345" h="518160">
                <a:moveTo>
                  <a:pt x="1036243" y="511060"/>
                </a:moveTo>
                <a:lnTo>
                  <a:pt x="1033856" y="510590"/>
                </a:lnTo>
                <a:lnTo>
                  <a:pt x="1033589" y="510654"/>
                </a:lnTo>
                <a:lnTo>
                  <a:pt x="1033983" y="511060"/>
                </a:lnTo>
                <a:lnTo>
                  <a:pt x="1036243" y="511060"/>
                </a:lnTo>
                <a:close/>
              </a:path>
              <a:path w="1617345" h="518160">
                <a:moveTo>
                  <a:pt x="1110208" y="515823"/>
                </a:moveTo>
                <a:lnTo>
                  <a:pt x="1106182" y="507847"/>
                </a:lnTo>
                <a:lnTo>
                  <a:pt x="1098181" y="518020"/>
                </a:lnTo>
                <a:lnTo>
                  <a:pt x="1103363" y="514629"/>
                </a:lnTo>
                <a:lnTo>
                  <a:pt x="1106297" y="515073"/>
                </a:lnTo>
                <a:lnTo>
                  <a:pt x="1110208" y="515823"/>
                </a:lnTo>
                <a:close/>
              </a:path>
              <a:path w="1617345" h="518160">
                <a:moveTo>
                  <a:pt x="1110716" y="515924"/>
                </a:moveTo>
                <a:lnTo>
                  <a:pt x="1110564" y="515886"/>
                </a:lnTo>
                <a:lnTo>
                  <a:pt x="1110361" y="515848"/>
                </a:lnTo>
                <a:lnTo>
                  <a:pt x="1110208" y="515823"/>
                </a:lnTo>
                <a:lnTo>
                  <a:pt x="1110335" y="516051"/>
                </a:lnTo>
                <a:lnTo>
                  <a:pt x="1110716" y="515924"/>
                </a:lnTo>
                <a:close/>
              </a:path>
              <a:path w="1617345" h="518160">
                <a:moveTo>
                  <a:pt x="1196695" y="484708"/>
                </a:moveTo>
                <a:lnTo>
                  <a:pt x="1191399" y="482600"/>
                </a:lnTo>
                <a:lnTo>
                  <a:pt x="1185468" y="479234"/>
                </a:lnTo>
                <a:lnTo>
                  <a:pt x="1186230" y="482041"/>
                </a:lnTo>
                <a:lnTo>
                  <a:pt x="1187958" y="484708"/>
                </a:lnTo>
                <a:lnTo>
                  <a:pt x="1191539" y="484047"/>
                </a:lnTo>
                <a:lnTo>
                  <a:pt x="1194320" y="484225"/>
                </a:lnTo>
                <a:lnTo>
                  <a:pt x="1196695" y="484708"/>
                </a:lnTo>
                <a:close/>
              </a:path>
              <a:path w="1617345" h="518160">
                <a:moveTo>
                  <a:pt x="1198880" y="486206"/>
                </a:moveTo>
                <a:lnTo>
                  <a:pt x="1198245" y="485660"/>
                </a:lnTo>
                <a:lnTo>
                  <a:pt x="1196695" y="485660"/>
                </a:lnTo>
                <a:lnTo>
                  <a:pt x="1198880" y="486206"/>
                </a:lnTo>
                <a:close/>
              </a:path>
              <a:path w="1617345" h="518160">
                <a:moveTo>
                  <a:pt x="1200162" y="511606"/>
                </a:moveTo>
                <a:lnTo>
                  <a:pt x="1198321" y="512089"/>
                </a:lnTo>
                <a:lnTo>
                  <a:pt x="1197470" y="512445"/>
                </a:lnTo>
                <a:lnTo>
                  <a:pt x="1196949" y="512737"/>
                </a:lnTo>
                <a:lnTo>
                  <a:pt x="1197952" y="512445"/>
                </a:lnTo>
                <a:lnTo>
                  <a:pt x="1199019" y="512076"/>
                </a:lnTo>
                <a:lnTo>
                  <a:pt x="1200162" y="511606"/>
                </a:lnTo>
                <a:close/>
              </a:path>
              <a:path w="1617345" h="518160">
                <a:moveTo>
                  <a:pt x="1204785" y="513740"/>
                </a:moveTo>
                <a:lnTo>
                  <a:pt x="1194460" y="514172"/>
                </a:lnTo>
                <a:lnTo>
                  <a:pt x="1196949" y="512737"/>
                </a:lnTo>
                <a:lnTo>
                  <a:pt x="1190637" y="514642"/>
                </a:lnTo>
                <a:lnTo>
                  <a:pt x="1187221" y="513905"/>
                </a:lnTo>
                <a:lnTo>
                  <a:pt x="1190383" y="518007"/>
                </a:lnTo>
                <a:lnTo>
                  <a:pt x="1195412" y="517829"/>
                </a:lnTo>
                <a:lnTo>
                  <a:pt x="1196771" y="516534"/>
                </a:lnTo>
                <a:lnTo>
                  <a:pt x="1197927" y="515315"/>
                </a:lnTo>
                <a:lnTo>
                  <a:pt x="1202385" y="515378"/>
                </a:lnTo>
                <a:lnTo>
                  <a:pt x="1204785" y="513740"/>
                </a:lnTo>
                <a:close/>
              </a:path>
              <a:path w="1617345" h="518160">
                <a:moveTo>
                  <a:pt x="1309522" y="492442"/>
                </a:moveTo>
                <a:lnTo>
                  <a:pt x="1308430" y="486054"/>
                </a:lnTo>
                <a:lnTo>
                  <a:pt x="1307274" y="492721"/>
                </a:lnTo>
                <a:lnTo>
                  <a:pt x="1309522" y="492442"/>
                </a:lnTo>
                <a:close/>
              </a:path>
              <a:path w="1617345" h="518160">
                <a:moveTo>
                  <a:pt x="1408531" y="459308"/>
                </a:moveTo>
                <a:lnTo>
                  <a:pt x="1404404" y="458749"/>
                </a:lnTo>
                <a:lnTo>
                  <a:pt x="1399794" y="458736"/>
                </a:lnTo>
                <a:lnTo>
                  <a:pt x="1395806" y="461302"/>
                </a:lnTo>
                <a:lnTo>
                  <a:pt x="1398231" y="461568"/>
                </a:lnTo>
                <a:lnTo>
                  <a:pt x="1401381" y="460616"/>
                </a:lnTo>
                <a:lnTo>
                  <a:pt x="1404556" y="459740"/>
                </a:lnTo>
                <a:lnTo>
                  <a:pt x="1408531" y="459308"/>
                </a:lnTo>
                <a:close/>
              </a:path>
              <a:path w="1617345" h="518160">
                <a:moveTo>
                  <a:pt x="1412481" y="481736"/>
                </a:moveTo>
                <a:lnTo>
                  <a:pt x="1412240" y="481698"/>
                </a:lnTo>
                <a:lnTo>
                  <a:pt x="1412189" y="481850"/>
                </a:lnTo>
                <a:lnTo>
                  <a:pt x="1412481" y="481736"/>
                </a:lnTo>
                <a:close/>
              </a:path>
              <a:path w="1617345" h="518160">
                <a:moveTo>
                  <a:pt x="1413713" y="481228"/>
                </a:moveTo>
                <a:lnTo>
                  <a:pt x="1412481" y="481736"/>
                </a:lnTo>
                <a:lnTo>
                  <a:pt x="1413167" y="481850"/>
                </a:lnTo>
                <a:lnTo>
                  <a:pt x="1410500" y="483120"/>
                </a:lnTo>
                <a:lnTo>
                  <a:pt x="1412455" y="483120"/>
                </a:lnTo>
                <a:lnTo>
                  <a:pt x="1413713" y="481228"/>
                </a:lnTo>
                <a:close/>
              </a:path>
              <a:path w="1617345" h="518160">
                <a:moveTo>
                  <a:pt x="1415249" y="480580"/>
                </a:moveTo>
                <a:lnTo>
                  <a:pt x="1414132" y="480580"/>
                </a:lnTo>
                <a:lnTo>
                  <a:pt x="1413713" y="481228"/>
                </a:lnTo>
                <a:lnTo>
                  <a:pt x="1415249" y="480580"/>
                </a:lnTo>
                <a:close/>
              </a:path>
              <a:path w="1617345" h="518160">
                <a:moveTo>
                  <a:pt x="1433156" y="478040"/>
                </a:moveTo>
                <a:lnTo>
                  <a:pt x="1430540" y="474230"/>
                </a:lnTo>
                <a:lnTo>
                  <a:pt x="1415249" y="480580"/>
                </a:lnTo>
                <a:lnTo>
                  <a:pt x="1418602" y="480580"/>
                </a:lnTo>
                <a:lnTo>
                  <a:pt x="1421104" y="481850"/>
                </a:lnTo>
                <a:lnTo>
                  <a:pt x="1418069" y="481850"/>
                </a:lnTo>
                <a:lnTo>
                  <a:pt x="1414665" y="483120"/>
                </a:lnTo>
                <a:lnTo>
                  <a:pt x="1416088" y="485660"/>
                </a:lnTo>
                <a:lnTo>
                  <a:pt x="1416202" y="483120"/>
                </a:lnTo>
                <a:lnTo>
                  <a:pt x="1427149" y="480580"/>
                </a:lnTo>
                <a:lnTo>
                  <a:pt x="1433156" y="478040"/>
                </a:lnTo>
                <a:close/>
              </a:path>
              <a:path w="1617345" h="518160">
                <a:moveTo>
                  <a:pt x="1439430" y="468807"/>
                </a:moveTo>
                <a:lnTo>
                  <a:pt x="1437906" y="468045"/>
                </a:lnTo>
                <a:lnTo>
                  <a:pt x="1429385" y="470776"/>
                </a:lnTo>
                <a:lnTo>
                  <a:pt x="1428686" y="472033"/>
                </a:lnTo>
                <a:lnTo>
                  <a:pt x="1431188" y="472186"/>
                </a:lnTo>
                <a:lnTo>
                  <a:pt x="1434350" y="471081"/>
                </a:lnTo>
                <a:lnTo>
                  <a:pt x="1436281" y="469900"/>
                </a:lnTo>
                <a:lnTo>
                  <a:pt x="1439430" y="468807"/>
                </a:lnTo>
                <a:close/>
              </a:path>
              <a:path w="1617345" h="518160">
                <a:moveTo>
                  <a:pt x="1448828" y="476504"/>
                </a:moveTo>
                <a:lnTo>
                  <a:pt x="1440637" y="477304"/>
                </a:lnTo>
                <a:lnTo>
                  <a:pt x="1439976" y="478561"/>
                </a:lnTo>
                <a:lnTo>
                  <a:pt x="1428546" y="483057"/>
                </a:lnTo>
                <a:lnTo>
                  <a:pt x="1439570" y="480479"/>
                </a:lnTo>
                <a:lnTo>
                  <a:pt x="1440256" y="479234"/>
                </a:lnTo>
                <a:lnTo>
                  <a:pt x="1448828" y="476504"/>
                </a:lnTo>
                <a:close/>
              </a:path>
              <a:path w="1617345" h="518160">
                <a:moveTo>
                  <a:pt x="1465897" y="471055"/>
                </a:moveTo>
                <a:lnTo>
                  <a:pt x="1463408" y="470903"/>
                </a:lnTo>
                <a:lnTo>
                  <a:pt x="1463103" y="470242"/>
                </a:lnTo>
                <a:lnTo>
                  <a:pt x="1461566" y="469493"/>
                </a:lnTo>
                <a:lnTo>
                  <a:pt x="1462074" y="473417"/>
                </a:lnTo>
                <a:lnTo>
                  <a:pt x="1465897" y="471055"/>
                </a:lnTo>
                <a:close/>
              </a:path>
              <a:path w="1617345" h="518160">
                <a:moveTo>
                  <a:pt x="1467332" y="455180"/>
                </a:moveTo>
                <a:lnTo>
                  <a:pt x="1446377" y="455180"/>
                </a:lnTo>
                <a:lnTo>
                  <a:pt x="1438643" y="455180"/>
                </a:lnTo>
                <a:lnTo>
                  <a:pt x="1431239" y="457720"/>
                </a:lnTo>
                <a:lnTo>
                  <a:pt x="1423403" y="460260"/>
                </a:lnTo>
                <a:lnTo>
                  <a:pt x="1419021" y="461175"/>
                </a:lnTo>
                <a:lnTo>
                  <a:pt x="1419809" y="459219"/>
                </a:lnTo>
                <a:lnTo>
                  <a:pt x="1415211" y="458851"/>
                </a:lnTo>
                <a:lnTo>
                  <a:pt x="1411617" y="458952"/>
                </a:lnTo>
                <a:lnTo>
                  <a:pt x="1408518" y="459295"/>
                </a:lnTo>
                <a:lnTo>
                  <a:pt x="1414106" y="460019"/>
                </a:lnTo>
                <a:lnTo>
                  <a:pt x="1417967" y="461403"/>
                </a:lnTo>
                <a:lnTo>
                  <a:pt x="1411236" y="462800"/>
                </a:lnTo>
                <a:lnTo>
                  <a:pt x="1398231" y="462800"/>
                </a:lnTo>
                <a:lnTo>
                  <a:pt x="1388237" y="465340"/>
                </a:lnTo>
                <a:lnTo>
                  <a:pt x="1379664" y="465340"/>
                </a:lnTo>
                <a:lnTo>
                  <a:pt x="1377632" y="464070"/>
                </a:lnTo>
                <a:lnTo>
                  <a:pt x="1371282" y="465340"/>
                </a:lnTo>
                <a:lnTo>
                  <a:pt x="1357820" y="464070"/>
                </a:lnTo>
                <a:lnTo>
                  <a:pt x="1355432" y="467880"/>
                </a:lnTo>
                <a:lnTo>
                  <a:pt x="1346974" y="465340"/>
                </a:lnTo>
                <a:lnTo>
                  <a:pt x="1335239" y="466610"/>
                </a:lnTo>
                <a:lnTo>
                  <a:pt x="1325587" y="468591"/>
                </a:lnTo>
                <a:lnTo>
                  <a:pt x="1325587" y="498360"/>
                </a:lnTo>
                <a:lnTo>
                  <a:pt x="1321079" y="501954"/>
                </a:lnTo>
                <a:lnTo>
                  <a:pt x="1319923" y="501853"/>
                </a:lnTo>
                <a:lnTo>
                  <a:pt x="1318539" y="501434"/>
                </a:lnTo>
                <a:lnTo>
                  <a:pt x="1317650" y="500989"/>
                </a:lnTo>
                <a:lnTo>
                  <a:pt x="1320622" y="498360"/>
                </a:lnTo>
                <a:lnTo>
                  <a:pt x="1325587" y="498360"/>
                </a:lnTo>
                <a:lnTo>
                  <a:pt x="1325587" y="468591"/>
                </a:lnTo>
                <a:lnTo>
                  <a:pt x="1322806" y="469150"/>
                </a:lnTo>
                <a:lnTo>
                  <a:pt x="1312240" y="470420"/>
                </a:lnTo>
                <a:lnTo>
                  <a:pt x="1312202" y="474230"/>
                </a:lnTo>
                <a:lnTo>
                  <a:pt x="1306309" y="474230"/>
                </a:lnTo>
                <a:lnTo>
                  <a:pt x="1300340" y="475500"/>
                </a:lnTo>
                <a:lnTo>
                  <a:pt x="1294053" y="476770"/>
                </a:lnTo>
                <a:lnTo>
                  <a:pt x="1287170" y="478040"/>
                </a:lnTo>
                <a:lnTo>
                  <a:pt x="1288072" y="481850"/>
                </a:lnTo>
                <a:lnTo>
                  <a:pt x="1280972" y="483120"/>
                </a:lnTo>
                <a:lnTo>
                  <a:pt x="1252778" y="483120"/>
                </a:lnTo>
                <a:lnTo>
                  <a:pt x="1253591" y="481850"/>
                </a:lnTo>
                <a:lnTo>
                  <a:pt x="1247063" y="481850"/>
                </a:lnTo>
                <a:lnTo>
                  <a:pt x="1222730" y="486930"/>
                </a:lnTo>
                <a:lnTo>
                  <a:pt x="1211211" y="486930"/>
                </a:lnTo>
                <a:lnTo>
                  <a:pt x="1207643" y="488200"/>
                </a:lnTo>
                <a:lnTo>
                  <a:pt x="1204988" y="486930"/>
                </a:lnTo>
                <a:lnTo>
                  <a:pt x="1201801" y="486930"/>
                </a:lnTo>
                <a:lnTo>
                  <a:pt x="1198880" y="486206"/>
                </a:lnTo>
                <a:lnTo>
                  <a:pt x="1199730" y="486930"/>
                </a:lnTo>
                <a:lnTo>
                  <a:pt x="1194003" y="486930"/>
                </a:lnTo>
                <a:lnTo>
                  <a:pt x="1189875" y="488200"/>
                </a:lnTo>
                <a:lnTo>
                  <a:pt x="1187945" y="485660"/>
                </a:lnTo>
                <a:lnTo>
                  <a:pt x="1186992" y="485660"/>
                </a:lnTo>
                <a:lnTo>
                  <a:pt x="1182865" y="484390"/>
                </a:lnTo>
                <a:lnTo>
                  <a:pt x="1183792" y="486930"/>
                </a:lnTo>
                <a:lnTo>
                  <a:pt x="1186078" y="489470"/>
                </a:lnTo>
                <a:lnTo>
                  <a:pt x="1184008" y="489470"/>
                </a:lnTo>
                <a:lnTo>
                  <a:pt x="1182116" y="490740"/>
                </a:lnTo>
                <a:lnTo>
                  <a:pt x="1180668" y="492010"/>
                </a:lnTo>
                <a:lnTo>
                  <a:pt x="1177137" y="486930"/>
                </a:lnTo>
                <a:lnTo>
                  <a:pt x="1169809" y="493280"/>
                </a:lnTo>
                <a:lnTo>
                  <a:pt x="1165085" y="488200"/>
                </a:lnTo>
                <a:lnTo>
                  <a:pt x="1162367" y="490740"/>
                </a:lnTo>
                <a:lnTo>
                  <a:pt x="1144244" y="492010"/>
                </a:lnTo>
                <a:lnTo>
                  <a:pt x="1142149" y="497090"/>
                </a:lnTo>
                <a:lnTo>
                  <a:pt x="1141984" y="495820"/>
                </a:lnTo>
                <a:lnTo>
                  <a:pt x="1138339" y="495820"/>
                </a:lnTo>
                <a:lnTo>
                  <a:pt x="1133690" y="494550"/>
                </a:lnTo>
                <a:lnTo>
                  <a:pt x="1129538" y="495820"/>
                </a:lnTo>
                <a:lnTo>
                  <a:pt x="1127506" y="492010"/>
                </a:lnTo>
                <a:lnTo>
                  <a:pt x="1117409" y="497090"/>
                </a:lnTo>
                <a:lnTo>
                  <a:pt x="1111199" y="495820"/>
                </a:lnTo>
                <a:lnTo>
                  <a:pt x="1108659" y="493280"/>
                </a:lnTo>
                <a:lnTo>
                  <a:pt x="1114755" y="490740"/>
                </a:lnTo>
                <a:lnTo>
                  <a:pt x="1106474" y="493280"/>
                </a:lnTo>
                <a:lnTo>
                  <a:pt x="1101674" y="494550"/>
                </a:lnTo>
                <a:lnTo>
                  <a:pt x="1097267" y="494550"/>
                </a:lnTo>
                <a:lnTo>
                  <a:pt x="1090180" y="497090"/>
                </a:lnTo>
                <a:lnTo>
                  <a:pt x="1090815" y="494550"/>
                </a:lnTo>
                <a:lnTo>
                  <a:pt x="1086332" y="494550"/>
                </a:lnTo>
                <a:lnTo>
                  <a:pt x="1079080" y="498360"/>
                </a:lnTo>
                <a:lnTo>
                  <a:pt x="1076401" y="495820"/>
                </a:lnTo>
                <a:lnTo>
                  <a:pt x="1071346" y="494550"/>
                </a:lnTo>
                <a:lnTo>
                  <a:pt x="1064018" y="493280"/>
                </a:lnTo>
                <a:lnTo>
                  <a:pt x="1044587" y="493280"/>
                </a:lnTo>
                <a:lnTo>
                  <a:pt x="1011301" y="489470"/>
                </a:lnTo>
                <a:lnTo>
                  <a:pt x="1001166" y="488200"/>
                </a:lnTo>
                <a:lnTo>
                  <a:pt x="1001217" y="490740"/>
                </a:lnTo>
                <a:lnTo>
                  <a:pt x="996835" y="489470"/>
                </a:lnTo>
                <a:lnTo>
                  <a:pt x="991323" y="488200"/>
                </a:lnTo>
                <a:lnTo>
                  <a:pt x="988034" y="489470"/>
                </a:lnTo>
                <a:lnTo>
                  <a:pt x="986663" y="486930"/>
                </a:lnTo>
                <a:lnTo>
                  <a:pt x="983157" y="486930"/>
                </a:lnTo>
                <a:lnTo>
                  <a:pt x="987425" y="485660"/>
                </a:lnTo>
                <a:lnTo>
                  <a:pt x="978649" y="484390"/>
                </a:lnTo>
                <a:lnTo>
                  <a:pt x="971550" y="484390"/>
                </a:lnTo>
                <a:lnTo>
                  <a:pt x="965161" y="483120"/>
                </a:lnTo>
                <a:lnTo>
                  <a:pt x="958519" y="485660"/>
                </a:lnTo>
                <a:lnTo>
                  <a:pt x="957199" y="483120"/>
                </a:lnTo>
                <a:lnTo>
                  <a:pt x="961542" y="483120"/>
                </a:lnTo>
                <a:lnTo>
                  <a:pt x="960310" y="481850"/>
                </a:lnTo>
                <a:lnTo>
                  <a:pt x="956043" y="483120"/>
                </a:lnTo>
                <a:lnTo>
                  <a:pt x="953541" y="480580"/>
                </a:lnTo>
                <a:lnTo>
                  <a:pt x="956818" y="480580"/>
                </a:lnTo>
                <a:lnTo>
                  <a:pt x="958938" y="479310"/>
                </a:lnTo>
                <a:lnTo>
                  <a:pt x="949655" y="478434"/>
                </a:lnTo>
                <a:lnTo>
                  <a:pt x="949655" y="503440"/>
                </a:lnTo>
                <a:lnTo>
                  <a:pt x="947724" y="504710"/>
                </a:lnTo>
                <a:lnTo>
                  <a:pt x="944968" y="503440"/>
                </a:lnTo>
                <a:lnTo>
                  <a:pt x="941908" y="502170"/>
                </a:lnTo>
                <a:lnTo>
                  <a:pt x="946823" y="502170"/>
                </a:lnTo>
                <a:lnTo>
                  <a:pt x="949655" y="503440"/>
                </a:lnTo>
                <a:lnTo>
                  <a:pt x="949655" y="478434"/>
                </a:lnTo>
                <a:lnTo>
                  <a:pt x="945629" y="478040"/>
                </a:lnTo>
                <a:lnTo>
                  <a:pt x="943749" y="484390"/>
                </a:lnTo>
                <a:lnTo>
                  <a:pt x="942276" y="488200"/>
                </a:lnTo>
                <a:lnTo>
                  <a:pt x="935736" y="485660"/>
                </a:lnTo>
                <a:lnTo>
                  <a:pt x="932345" y="485660"/>
                </a:lnTo>
                <a:lnTo>
                  <a:pt x="927061" y="488200"/>
                </a:lnTo>
                <a:lnTo>
                  <a:pt x="924890" y="486930"/>
                </a:lnTo>
                <a:lnTo>
                  <a:pt x="921156" y="484390"/>
                </a:lnTo>
                <a:lnTo>
                  <a:pt x="929525" y="484390"/>
                </a:lnTo>
                <a:lnTo>
                  <a:pt x="923137" y="483120"/>
                </a:lnTo>
                <a:lnTo>
                  <a:pt x="913549" y="481850"/>
                </a:lnTo>
                <a:lnTo>
                  <a:pt x="904646" y="481850"/>
                </a:lnTo>
                <a:lnTo>
                  <a:pt x="900315" y="483120"/>
                </a:lnTo>
                <a:lnTo>
                  <a:pt x="898994" y="481850"/>
                </a:lnTo>
                <a:lnTo>
                  <a:pt x="892530" y="481850"/>
                </a:lnTo>
                <a:lnTo>
                  <a:pt x="870915" y="479310"/>
                </a:lnTo>
                <a:lnTo>
                  <a:pt x="873645" y="480580"/>
                </a:lnTo>
                <a:lnTo>
                  <a:pt x="868883" y="484390"/>
                </a:lnTo>
                <a:lnTo>
                  <a:pt x="866940" y="481850"/>
                </a:lnTo>
                <a:lnTo>
                  <a:pt x="864984" y="479310"/>
                </a:lnTo>
                <a:lnTo>
                  <a:pt x="856653" y="479310"/>
                </a:lnTo>
                <a:lnTo>
                  <a:pt x="856957" y="478040"/>
                </a:lnTo>
                <a:lnTo>
                  <a:pt x="847623" y="475500"/>
                </a:lnTo>
                <a:lnTo>
                  <a:pt x="843622" y="475500"/>
                </a:lnTo>
                <a:lnTo>
                  <a:pt x="839673" y="474230"/>
                </a:lnTo>
                <a:lnTo>
                  <a:pt x="830541" y="471690"/>
                </a:lnTo>
                <a:lnTo>
                  <a:pt x="831037" y="474230"/>
                </a:lnTo>
                <a:lnTo>
                  <a:pt x="827151" y="476770"/>
                </a:lnTo>
                <a:lnTo>
                  <a:pt x="823887" y="475500"/>
                </a:lnTo>
                <a:lnTo>
                  <a:pt x="820610" y="474230"/>
                </a:lnTo>
                <a:lnTo>
                  <a:pt x="812495" y="470420"/>
                </a:lnTo>
                <a:lnTo>
                  <a:pt x="803922" y="469150"/>
                </a:lnTo>
                <a:lnTo>
                  <a:pt x="807491" y="471690"/>
                </a:lnTo>
                <a:lnTo>
                  <a:pt x="802411" y="470420"/>
                </a:lnTo>
                <a:lnTo>
                  <a:pt x="797039" y="465340"/>
                </a:lnTo>
                <a:lnTo>
                  <a:pt x="791806" y="460260"/>
                </a:lnTo>
                <a:lnTo>
                  <a:pt x="790257" y="458990"/>
                </a:lnTo>
                <a:lnTo>
                  <a:pt x="787146" y="456450"/>
                </a:lnTo>
                <a:lnTo>
                  <a:pt x="791197" y="456450"/>
                </a:lnTo>
                <a:lnTo>
                  <a:pt x="784479" y="453910"/>
                </a:lnTo>
                <a:lnTo>
                  <a:pt x="782929" y="455180"/>
                </a:lnTo>
                <a:lnTo>
                  <a:pt x="781913" y="457720"/>
                </a:lnTo>
                <a:lnTo>
                  <a:pt x="776795" y="458990"/>
                </a:lnTo>
                <a:lnTo>
                  <a:pt x="776249" y="457720"/>
                </a:lnTo>
                <a:lnTo>
                  <a:pt x="775157" y="455180"/>
                </a:lnTo>
                <a:lnTo>
                  <a:pt x="780656" y="453910"/>
                </a:lnTo>
                <a:lnTo>
                  <a:pt x="773074" y="451370"/>
                </a:lnTo>
                <a:lnTo>
                  <a:pt x="767765" y="450100"/>
                </a:lnTo>
                <a:lnTo>
                  <a:pt x="748487" y="450100"/>
                </a:lnTo>
                <a:lnTo>
                  <a:pt x="739724" y="446290"/>
                </a:lnTo>
                <a:lnTo>
                  <a:pt x="743559" y="451370"/>
                </a:lnTo>
                <a:lnTo>
                  <a:pt x="737958" y="451370"/>
                </a:lnTo>
                <a:lnTo>
                  <a:pt x="731113" y="448830"/>
                </a:lnTo>
                <a:lnTo>
                  <a:pt x="723569" y="445020"/>
                </a:lnTo>
                <a:lnTo>
                  <a:pt x="716013" y="442480"/>
                </a:lnTo>
                <a:lnTo>
                  <a:pt x="708164" y="442480"/>
                </a:lnTo>
                <a:lnTo>
                  <a:pt x="707898" y="441210"/>
                </a:lnTo>
                <a:lnTo>
                  <a:pt x="701941" y="439940"/>
                </a:lnTo>
                <a:lnTo>
                  <a:pt x="694690" y="439940"/>
                </a:lnTo>
                <a:lnTo>
                  <a:pt x="687819" y="438670"/>
                </a:lnTo>
                <a:lnTo>
                  <a:pt x="682929" y="439940"/>
                </a:lnTo>
                <a:lnTo>
                  <a:pt x="680008" y="437400"/>
                </a:lnTo>
                <a:lnTo>
                  <a:pt x="675614" y="433590"/>
                </a:lnTo>
                <a:lnTo>
                  <a:pt x="662419" y="431050"/>
                </a:lnTo>
                <a:lnTo>
                  <a:pt x="650328" y="428510"/>
                </a:lnTo>
                <a:lnTo>
                  <a:pt x="646303" y="423430"/>
                </a:lnTo>
                <a:lnTo>
                  <a:pt x="627545" y="418350"/>
                </a:lnTo>
                <a:lnTo>
                  <a:pt x="628345" y="417080"/>
                </a:lnTo>
                <a:lnTo>
                  <a:pt x="616673" y="413270"/>
                </a:lnTo>
                <a:lnTo>
                  <a:pt x="606793" y="414540"/>
                </a:lnTo>
                <a:lnTo>
                  <a:pt x="604253" y="413270"/>
                </a:lnTo>
                <a:lnTo>
                  <a:pt x="606552" y="413270"/>
                </a:lnTo>
                <a:lnTo>
                  <a:pt x="606945" y="412000"/>
                </a:lnTo>
                <a:lnTo>
                  <a:pt x="572363" y="403110"/>
                </a:lnTo>
                <a:lnTo>
                  <a:pt x="571982" y="399300"/>
                </a:lnTo>
                <a:lnTo>
                  <a:pt x="566191" y="398030"/>
                </a:lnTo>
                <a:lnTo>
                  <a:pt x="561378" y="395490"/>
                </a:lnTo>
                <a:lnTo>
                  <a:pt x="556564" y="392950"/>
                </a:lnTo>
                <a:lnTo>
                  <a:pt x="544385" y="386600"/>
                </a:lnTo>
                <a:lnTo>
                  <a:pt x="530999" y="382790"/>
                </a:lnTo>
                <a:lnTo>
                  <a:pt x="531291" y="382790"/>
                </a:lnTo>
                <a:lnTo>
                  <a:pt x="531876" y="381520"/>
                </a:lnTo>
                <a:lnTo>
                  <a:pt x="533361" y="381520"/>
                </a:lnTo>
                <a:lnTo>
                  <a:pt x="518274" y="376440"/>
                </a:lnTo>
                <a:lnTo>
                  <a:pt x="506018" y="368820"/>
                </a:lnTo>
                <a:lnTo>
                  <a:pt x="503974" y="367550"/>
                </a:lnTo>
                <a:lnTo>
                  <a:pt x="493839" y="362470"/>
                </a:lnTo>
                <a:lnTo>
                  <a:pt x="491312" y="361200"/>
                </a:lnTo>
                <a:lnTo>
                  <a:pt x="481139" y="362470"/>
                </a:lnTo>
                <a:lnTo>
                  <a:pt x="467741" y="359930"/>
                </a:lnTo>
                <a:lnTo>
                  <a:pt x="473659" y="363740"/>
                </a:lnTo>
                <a:lnTo>
                  <a:pt x="472033" y="365010"/>
                </a:lnTo>
                <a:lnTo>
                  <a:pt x="468579" y="365010"/>
                </a:lnTo>
                <a:lnTo>
                  <a:pt x="469011" y="367550"/>
                </a:lnTo>
                <a:lnTo>
                  <a:pt x="464070" y="365010"/>
                </a:lnTo>
                <a:lnTo>
                  <a:pt x="460222" y="362470"/>
                </a:lnTo>
                <a:lnTo>
                  <a:pt x="459651" y="361200"/>
                </a:lnTo>
                <a:lnTo>
                  <a:pt x="459079" y="359930"/>
                </a:lnTo>
                <a:lnTo>
                  <a:pt x="462254" y="359930"/>
                </a:lnTo>
                <a:lnTo>
                  <a:pt x="463207" y="361200"/>
                </a:lnTo>
                <a:lnTo>
                  <a:pt x="462991" y="359930"/>
                </a:lnTo>
                <a:lnTo>
                  <a:pt x="462775" y="358660"/>
                </a:lnTo>
                <a:lnTo>
                  <a:pt x="462572" y="357390"/>
                </a:lnTo>
                <a:lnTo>
                  <a:pt x="456247" y="353580"/>
                </a:lnTo>
                <a:lnTo>
                  <a:pt x="451650" y="351040"/>
                </a:lnTo>
                <a:lnTo>
                  <a:pt x="449351" y="349770"/>
                </a:lnTo>
                <a:lnTo>
                  <a:pt x="447001" y="345960"/>
                </a:lnTo>
                <a:lnTo>
                  <a:pt x="435660" y="340880"/>
                </a:lnTo>
                <a:lnTo>
                  <a:pt x="426720" y="335800"/>
                </a:lnTo>
                <a:lnTo>
                  <a:pt x="424484" y="334530"/>
                </a:lnTo>
                <a:lnTo>
                  <a:pt x="413512" y="328180"/>
                </a:lnTo>
                <a:lnTo>
                  <a:pt x="402780" y="321830"/>
                </a:lnTo>
                <a:lnTo>
                  <a:pt x="398589" y="319290"/>
                </a:lnTo>
                <a:lnTo>
                  <a:pt x="392303" y="315480"/>
                </a:lnTo>
                <a:lnTo>
                  <a:pt x="390220" y="314210"/>
                </a:lnTo>
                <a:lnTo>
                  <a:pt x="371525" y="302780"/>
                </a:lnTo>
                <a:lnTo>
                  <a:pt x="361149" y="297700"/>
                </a:lnTo>
                <a:lnTo>
                  <a:pt x="362051" y="302780"/>
                </a:lnTo>
                <a:lnTo>
                  <a:pt x="358863" y="301510"/>
                </a:lnTo>
                <a:lnTo>
                  <a:pt x="355612" y="298970"/>
                </a:lnTo>
                <a:lnTo>
                  <a:pt x="352501" y="297700"/>
                </a:lnTo>
                <a:lnTo>
                  <a:pt x="350570" y="295160"/>
                </a:lnTo>
                <a:lnTo>
                  <a:pt x="350951" y="292620"/>
                </a:lnTo>
                <a:lnTo>
                  <a:pt x="357682" y="296430"/>
                </a:lnTo>
                <a:lnTo>
                  <a:pt x="355384" y="292620"/>
                </a:lnTo>
                <a:lnTo>
                  <a:pt x="345224" y="291350"/>
                </a:lnTo>
                <a:lnTo>
                  <a:pt x="344474" y="292620"/>
                </a:lnTo>
                <a:lnTo>
                  <a:pt x="340474" y="287540"/>
                </a:lnTo>
                <a:lnTo>
                  <a:pt x="343344" y="287540"/>
                </a:lnTo>
                <a:lnTo>
                  <a:pt x="347764" y="288810"/>
                </a:lnTo>
                <a:lnTo>
                  <a:pt x="348411" y="288810"/>
                </a:lnTo>
                <a:lnTo>
                  <a:pt x="346519" y="287540"/>
                </a:lnTo>
                <a:lnTo>
                  <a:pt x="344614" y="286270"/>
                </a:lnTo>
                <a:lnTo>
                  <a:pt x="342722" y="285000"/>
                </a:lnTo>
                <a:lnTo>
                  <a:pt x="343687" y="286270"/>
                </a:lnTo>
                <a:lnTo>
                  <a:pt x="338251" y="285000"/>
                </a:lnTo>
                <a:lnTo>
                  <a:pt x="336816" y="286270"/>
                </a:lnTo>
                <a:lnTo>
                  <a:pt x="328803" y="281190"/>
                </a:lnTo>
                <a:lnTo>
                  <a:pt x="325691" y="278650"/>
                </a:lnTo>
                <a:lnTo>
                  <a:pt x="325361" y="278371"/>
                </a:lnTo>
                <a:lnTo>
                  <a:pt x="325513" y="278650"/>
                </a:lnTo>
                <a:lnTo>
                  <a:pt x="320827" y="276110"/>
                </a:lnTo>
                <a:lnTo>
                  <a:pt x="324065" y="276110"/>
                </a:lnTo>
                <a:lnTo>
                  <a:pt x="324789" y="277380"/>
                </a:lnTo>
                <a:lnTo>
                  <a:pt x="327647" y="277380"/>
                </a:lnTo>
                <a:lnTo>
                  <a:pt x="325729" y="276110"/>
                </a:lnTo>
                <a:lnTo>
                  <a:pt x="325310" y="276110"/>
                </a:lnTo>
                <a:lnTo>
                  <a:pt x="322694" y="274840"/>
                </a:lnTo>
                <a:lnTo>
                  <a:pt x="318782" y="272300"/>
                </a:lnTo>
                <a:lnTo>
                  <a:pt x="310972" y="267220"/>
                </a:lnTo>
                <a:lnTo>
                  <a:pt x="313791" y="272300"/>
                </a:lnTo>
                <a:lnTo>
                  <a:pt x="307530" y="271030"/>
                </a:lnTo>
                <a:lnTo>
                  <a:pt x="302641" y="265950"/>
                </a:lnTo>
                <a:lnTo>
                  <a:pt x="305955" y="272300"/>
                </a:lnTo>
                <a:lnTo>
                  <a:pt x="303491" y="269760"/>
                </a:lnTo>
                <a:lnTo>
                  <a:pt x="297345" y="263410"/>
                </a:lnTo>
                <a:lnTo>
                  <a:pt x="280758" y="251980"/>
                </a:lnTo>
                <a:lnTo>
                  <a:pt x="269811" y="244360"/>
                </a:lnTo>
                <a:lnTo>
                  <a:pt x="267982" y="243090"/>
                </a:lnTo>
                <a:lnTo>
                  <a:pt x="259842" y="236740"/>
                </a:lnTo>
                <a:lnTo>
                  <a:pt x="253669" y="234200"/>
                </a:lnTo>
                <a:lnTo>
                  <a:pt x="247802" y="231660"/>
                </a:lnTo>
                <a:lnTo>
                  <a:pt x="241960" y="227850"/>
                </a:lnTo>
                <a:lnTo>
                  <a:pt x="235851" y="222770"/>
                </a:lnTo>
                <a:lnTo>
                  <a:pt x="237553" y="225310"/>
                </a:lnTo>
                <a:lnTo>
                  <a:pt x="236448" y="229120"/>
                </a:lnTo>
                <a:lnTo>
                  <a:pt x="229247" y="224040"/>
                </a:lnTo>
                <a:lnTo>
                  <a:pt x="230682" y="218960"/>
                </a:lnTo>
                <a:lnTo>
                  <a:pt x="226085" y="213880"/>
                </a:lnTo>
                <a:lnTo>
                  <a:pt x="222224" y="210070"/>
                </a:lnTo>
                <a:lnTo>
                  <a:pt x="219646" y="207530"/>
                </a:lnTo>
                <a:lnTo>
                  <a:pt x="216357" y="202450"/>
                </a:lnTo>
                <a:lnTo>
                  <a:pt x="215531" y="201180"/>
                </a:lnTo>
                <a:lnTo>
                  <a:pt x="213474" y="202450"/>
                </a:lnTo>
                <a:lnTo>
                  <a:pt x="206578" y="197370"/>
                </a:lnTo>
                <a:lnTo>
                  <a:pt x="200025" y="194830"/>
                </a:lnTo>
                <a:lnTo>
                  <a:pt x="199047" y="197370"/>
                </a:lnTo>
                <a:lnTo>
                  <a:pt x="193408" y="192290"/>
                </a:lnTo>
                <a:lnTo>
                  <a:pt x="200621" y="194830"/>
                </a:lnTo>
                <a:lnTo>
                  <a:pt x="198945" y="192290"/>
                </a:lnTo>
                <a:lnTo>
                  <a:pt x="197256" y="189750"/>
                </a:lnTo>
                <a:lnTo>
                  <a:pt x="185280" y="180860"/>
                </a:lnTo>
                <a:lnTo>
                  <a:pt x="173812" y="170700"/>
                </a:lnTo>
                <a:lnTo>
                  <a:pt x="169405" y="166890"/>
                </a:lnTo>
                <a:lnTo>
                  <a:pt x="162077" y="160540"/>
                </a:lnTo>
                <a:lnTo>
                  <a:pt x="153581" y="152920"/>
                </a:lnTo>
                <a:lnTo>
                  <a:pt x="149326" y="149110"/>
                </a:lnTo>
                <a:lnTo>
                  <a:pt x="148336" y="150380"/>
                </a:lnTo>
                <a:lnTo>
                  <a:pt x="150139" y="152920"/>
                </a:lnTo>
                <a:lnTo>
                  <a:pt x="145338" y="151650"/>
                </a:lnTo>
                <a:lnTo>
                  <a:pt x="143002" y="146570"/>
                </a:lnTo>
                <a:lnTo>
                  <a:pt x="140652" y="141490"/>
                </a:lnTo>
                <a:lnTo>
                  <a:pt x="140068" y="140220"/>
                </a:lnTo>
                <a:lnTo>
                  <a:pt x="136398" y="137680"/>
                </a:lnTo>
                <a:lnTo>
                  <a:pt x="132765" y="141490"/>
                </a:lnTo>
                <a:lnTo>
                  <a:pt x="131000" y="137680"/>
                </a:lnTo>
                <a:lnTo>
                  <a:pt x="129235" y="133870"/>
                </a:lnTo>
                <a:lnTo>
                  <a:pt x="129819" y="137680"/>
                </a:lnTo>
                <a:lnTo>
                  <a:pt x="127355" y="135140"/>
                </a:lnTo>
                <a:lnTo>
                  <a:pt x="103847" y="112280"/>
                </a:lnTo>
                <a:lnTo>
                  <a:pt x="78943" y="89420"/>
                </a:lnTo>
                <a:lnTo>
                  <a:pt x="55333" y="65290"/>
                </a:lnTo>
                <a:lnTo>
                  <a:pt x="40144" y="43700"/>
                </a:lnTo>
                <a:lnTo>
                  <a:pt x="35674" y="37350"/>
                </a:lnTo>
                <a:lnTo>
                  <a:pt x="38112" y="43700"/>
                </a:lnTo>
                <a:lnTo>
                  <a:pt x="35267" y="39890"/>
                </a:lnTo>
                <a:lnTo>
                  <a:pt x="32105" y="37350"/>
                </a:lnTo>
                <a:lnTo>
                  <a:pt x="33743" y="39890"/>
                </a:lnTo>
                <a:lnTo>
                  <a:pt x="30010" y="38620"/>
                </a:lnTo>
                <a:lnTo>
                  <a:pt x="29273" y="39890"/>
                </a:lnTo>
                <a:lnTo>
                  <a:pt x="26060" y="34810"/>
                </a:lnTo>
                <a:lnTo>
                  <a:pt x="23177" y="28460"/>
                </a:lnTo>
                <a:lnTo>
                  <a:pt x="20142" y="23380"/>
                </a:lnTo>
                <a:lnTo>
                  <a:pt x="14630" y="23380"/>
                </a:lnTo>
                <a:lnTo>
                  <a:pt x="7137" y="8140"/>
                </a:lnTo>
                <a:lnTo>
                  <a:pt x="2857" y="9410"/>
                </a:lnTo>
                <a:lnTo>
                  <a:pt x="7124" y="13220"/>
                </a:lnTo>
                <a:lnTo>
                  <a:pt x="3187" y="14490"/>
                </a:lnTo>
                <a:lnTo>
                  <a:pt x="2628" y="20840"/>
                </a:lnTo>
                <a:lnTo>
                  <a:pt x="2717" y="27190"/>
                </a:lnTo>
                <a:lnTo>
                  <a:pt x="685" y="32270"/>
                </a:lnTo>
                <a:lnTo>
                  <a:pt x="6578" y="37350"/>
                </a:lnTo>
                <a:lnTo>
                  <a:pt x="11099" y="44970"/>
                </a:lnTo>
                <a:lnTo>
                  <a:pt x="16725" y="53860"/>
                </a:lnTo>
                <a:lnTo>
                  <a:pt x="25933" y="60210"/>
                </a:lnTo>
                <a:lnTo>
                  <a:pt x="26784" y="62750"/>
                </a:lnTo>
                <a:lnTo>
                  <a:pt x="27190" y="62750"/>
                </a:lnTo>
                <a:lnTo>
                  <a:pt x="30581" y="66560"/>
                </a:lnTo>
                <a:lnTo>
                  <a:pt x="35547" y="72910"/>
                </a:lnTo>
                <a:lnTo>
                  <a:pt x="34417" y="72910"/>
                </a:lnTo>
                <a:lnTo>
                  <a:pt x="45135" y="84340"/>
                </a:lnTo>
                <a:lnTo>
                  <a:pt x="53860" y="94500"/>
                </a:lnTo>
                <a:lnTo>
                  <a:pt x="62776" y="104660"/>
                </a:lnTo>
                <a:lnTo>
                  <a:pt x="74129" y="117360"/>
                </a:lnTo>
                <a:lnTo>
                  <a:pt x="74790" y="114820"/>
                </a:lnTo>
                <a:lnTo>
                  <a:pt x="78651" y="118630"/>
                </a:lnTo>
                <a:lnTo>
                  <a:pt x="78867" y="119900"/>
                </a:lnTo>
                <a:lnTo>
                  <a:pt x="80289" y="122440"/>
                </a:lnTo>
                <a:lnTo>
                  <a:pt x="81953" y="121170"/>
                </a:lnTo>
                <a:lnTo>
                  <a:pt x="76187" y="114820"/>
                </a:lnTo>
                <a:lnTo>
                  <a:pt x="75031" y="113550"/>
                </a:lnTo>
                <a:lnTo>
                  <a:pt x="76644" y="112280"/>
                </a:lnTo>
                <a:lnTo>
                  <a:pt x="81711" y="119900"/>
                </a:lnTo>
                <a:lnTo>
                  <a:pt x="91516" y="130060"/>
                </a:lnTo>
                <a:lnTo>
                  <a:pt x="100952" y="140220"/>
                </a:lnTo>
                <a:lnTo>
                  <a:pt x="104914" y="147840"/>
                </a:lnTo>
                <a:lnTo>
                  <a:pt x="107835" y="149110"/>
                </a:lnTo>
                <a:lnTo>
                  <a:pt x="108927" y="146570"/>
                </a:lnTo>
                <a:lnTo>
                  <a:pt x="111836" y="149110"/>
                </a:lnTo>
                <a:lnTo>
                  <a:pt x="112318" y="151650"/>
                </a:lnTo>
                <a:lnTo>
                  <a:pt x="115582" y="151650"/>
                </a:lnTo>
                <a:lnTo>
                  <a:pt x="119595" y="155460"/>
                </a:lnTo>
                <a:lnTo>
                  <a:pt x="120218" y="159270"/>
                </a:lnTo>
                <a:lnTo>
                  <a:pt x="119329" y="160540"/>
                </a:lnTo>
                <a:lnTo>
                  <a:pt x="118414" y="159270"/>
                </a:lnTo>
                <a:lnTo>
                  <a:pt x="116078" y="158000"/>
                </a:lnTo>
                <a:lnTo>
                  <a:pt x="114858" y="158000"/>
                </a:lnTo>
                <a:lnTo>
                  <a:pt x="119011" y="164350"/>
                </a:lnTo>
                <a:lnTo>
                  <a:pt x="130479" y="170408"/>
                </a:lnTo>
                <a:lnTo>
                  <a:pt x="129057" y="168503"/>
                </a:lnTo>
                <a:lnTo>
                  <a:pt x="141744" y="178320"/>
                </a:lnTo>
                <a:lnTo>
                  <a:pt x="156921" y="189750"/>
                </a:lnTo>
                <a:lnTo>
                  <a:pt x="172351" y="202450"/>
                </a:lnTo>
                <a:lnTo>
                  <a:pt x="187883" y="211340"/>
                </a:lnTo>
                <a:lnTo>
                  <a:pt x="187375" y="210070"/>
                </a:lnTo>
                <a:lnTo>
                  <a:pt x="195745" y="215150"/>
                </a:lnTo>
                <a:lnTo>
                  <a:pt x="200240" y="218960"/>
                </a:lnTo>
                <a:lnTo>
                  <a:pt x="204876" y="224040"/>
                </a:lnTo>
                <a:lnTo>
                  <a:pt x="213715" y="230390"/>
                </a:lnTo>
                <a:lnTo>
                  <a:pt x="212940" y="229120"/>
                </a:lnTo>
                <a:lnTo>
                  <a:pt x="216903" y="230390"/>
                </a:lnTo>
                <a:lnTo>
                  <a:pt x="221500" y="232930"/>
                </a:lnTo>
                <a:lnTo>
                  <a:pt x="225666" y="236740"/>
                </a:lnTo>
                <a:lnTo>
                  <a:pt x="220751" y="235470"/>
                </a:lnTo>
                <a:lnTo>
                  <a:pt x="231216" y="244360"/>
                </a:lnTo>
                <a:lnTo>
                  <a:pt x="224967" y="241820"/>
                </a:lnTo>
                <a:lnTo>
                  <a:pt x="233781" y="246900"/>
                </a:lnTo>
                <a:lnTo>
                  <a:pt x="237502" y="248170"/>
                </a:lnTo>
                <a:lnTo>
                  <a:pt x="247103" y="248170"/>
                </a:lnTo>
                <a:lnTo>
                  <a:pt x="248132" y="251980"/>
                </a:lnTo>
                <a:lnTo>
                  <a:pt x="252818" y="253250"/>
                </a:lnTo>
                <a:lnTo>
                  <a:pt x="253796" y="251980"/>
                </a:lnTo>
                <a:lnTo>
                  <a:pt x="262102" y="257060"/>
                </a:lnTo>
                <a:lnTo>
                  <a:pt x="259207" y="257060"/>
                </a:lnTo>
                <a:lnTo>
                  <a:pt x="259664" y="258330"/>
                </a:lnTo>
                <a:lnTo>
                  <a:pt x="259905" y="260870"/>
                </a:lnTo>
                <a:lnTo>
                  <a:pt x="256349" y="260870"/>
                </a:lnTo>
                <a:lnTo>
                  <a:pt x="266661" y="269760"/>
                </a:lnTo>
                <a:lnTo>
                  <a:pt x="275958" y="273570"/>
                </a:lnTo>
                <a:lnTo>
                  <a:pt x="283311" y="277380"/>
                </a:lnTo>
                <a:lnTo>
                  <a:pt x="287782" y="283730"/>
                </a:lnTo>
                <a:lnTo>
                  <a:pt x="290626" y="282460"/>
                </a:lnTo>
                <a:lnTo>
                  <a:pt x="286321" y="278650"/>
                </a:lnTo>
                <a:lnTo>
                  <a:pt x="280873" y="274840"/>
                </a:lnTo>
                <a:lnTo>
                  <a:pt x="280276" y="273570"/>
                </a:lnTo>
                <a:lnTo>
                  <a:pt x="277825" y="269760"/>
                </a:lnTo>
                <a:lnTo>
                  <a:pt x="289280" y="273570"/>
                </a:lnTo>
                <a:lnTo>
                  <a:pt x="294170" y="277380"/>
                </a:lnTo>
                <a:lnTo>
                  <a:pt x="297332" y="281190"/>
                </a:lnTo>
                <a:lnTo>
                  <a:pt x="300266" y="286270"/>
                </a:lnTo>
                <a:lnTo>
                  <a:pt x="304825" y="292620"/>
                </a:lnTo>
                <a:lnTo>
                  <a:pt x="311264" y="297700"/>
                </a:lnTo>
                <a:lnTo>
                  <a:pt x="309803" y="297700"/>
                </a:lnTo>
                <a:lnTo>
                  <a:pt x="314134" y="301510"/>
                </a:lnTo>
                <a:lnTo>
                  <a:pt x="321144" y="301510"/>
                </a:lnTo>
                <a:lnTo>
                  <a:pt x="326110" y="307860"/>
                </a:lnTo>
                <a:lnTo>
                  <a:pt x="331698" y="306590"/>
                </a:lnTo>
                <a:lnTo>
                  <a:pt x="333984" y="312254"/>
                </a:lnTo>
                <a:lnTo>
                  <a:pt x="328460" y="310400"/>
                </a:lnTo>
                <a:lnTo>
                  <a:pt x="331114" y="314210"/>
                </a:lnTo>
                <a:lnTo>
                  <a:pt x="340220" y="315048"/>
                </a:lnTo>
                <a:lnTo>
                  <a:pt x="336029" y="312940"/>
                </a:lnTo>
                <a:lnTo>
                  <a:pt x="334683" y="312496"/>
                </a:lnTo>
                <a:lnTo>
                  <a:pt x="337832" y="309130"/>
                </a:lnTo>
                <a:lnTo>
                  <a:pt x="332524" y="306590"/>
                </a:lnTo>
                <a:lnTo>
                  <a:pt x="324548" y="302780"/>
                </a:lnTo>
                <a:lnTo>
                  <a:pt x="330796" y="304050"/>
                </a:lnTo>
                <a:lnTo>
                  <a:pt x="337591" y="306590"/>
                </a:lnTo>
                <a:lnTo>
                  <a:pt x="344881" y="309130"/>
                </a:lnTo>
                <a:lnTo>
                  <a:pt x="352640" y="314210"/>
                </a:lnTo>
                <a:lnTo>
                  <a:pt x="346900" y="314210"/>
                </a:lnTo>
                <a:lnTo>
                  <a:pt x="344106" y="312940"/>
                </a:lnTo>
                <a:lnTo>
                  <a:pt x="346849" y="316750"/>
                </a:lnTo>
                <a:lnTo>
                  <a:pt x="351396" y="315480"/>
                </a:lnTo>
                <a:lnTo>
                  <a:pt x="354304" y="319290"/>
                </a:lnTo>
                <a:lnTo>
                  <a:pt x="350088" y="319290"/>
                </a:lnTo>
                <a:lnTo>
                  <a:pt x="343611" y="316750"/>
                </a:lnTo>
                <a:lnTo>
                  <a:pt x="342747" y="316318"/>
                </a:lnTo>
                <a:lnTo>
                  <a:pt x="338277" y="318020"/>
                </a:lnTo>
                <a:lnTo>
                  <a:pt x="344398" y="318020"/>
                </a:lnTo>
                <a:lnTo>
                  <a:pt x="349961" y="321830"/>
                </a:lnTo>
                <a:lnTo>
                  <a:pt x="356120" y="325640"/>
                </a:lnTo>
                <a:lnTo>
                  <a:pt x="364007" y="326910"/>
                </a:lnTo>
                <a:lnTo>
                  <a:pt x="361899" y="329450"/>
                </a:lnTo>
                <a:lnTo>
                  <a:pt x="363651" y="329450"/>
                </a:lnTo>
                <a:lnTo>
                  <a:pt x="367499" y="330720"/>
                </a:lnTo>
                <a:lnTo>
                  <a:pt x="370255" y="331990"/>
                </a:lnTo>
                <a:lnTo>
                  <a:pt x="363283" y="333260"/>
                </a:lnTo>
                <a:lnTo>
                  <a:pt x="369519" y="334530"/>
                </a:lnTo>
                <a:lnTo>
                  <a:pt x="374675" y="338340"/>
                </a:lnTo>
                <a:lnTo>
                  <a:pt x="378269" y="342011"/>
                </a:lnTo>
                <a:lnTo>
                  <a:pt x="377799" y="339610"/>
                </a:lnTo>
                <a:lnTo>
                  <a:pt x="379222" y="338340"/>
                </a:lnTo>
                <a:lnTo>
                  <a:pt x="377926" y="335800"/>
                </a:lnTo>
                <a:lnTo>
                  <a:pt x="388366" y="340880"/>
                </a:lnTo>
                <a:lnTo>
                  <a:pt x="392328" y="345960"/>
                </a:lnTo>
                <a:lnTo>
                  <a:pt x="396595" y="352310"/>
                </a:lnTo>
                <a:lnTo>
                  <a:pt x="403136" y="355981"/>
                </a:lnTo>
                <a:lnTo>
                  <a:pt x="397522" y="351040"/>
                </a:lnTo>
                <a:lnTo>
                  <a:pt x="402844" y="352310"/>
                </a:lnTo>
                <a:lnTo>
                  <a:pt x="406781" y="354850"/>
                </a:lnTo>
                <a:lnTo>
                  <a:pt x="411797" y="358660"/>
                </a:lnTo>
                <a:lnTo>
                  <a:pt x="413689" y="361200"/>
                </a:lnTo>
                <a:lnTo>
                  <a:pt x="419963" y="363740"/>
                </a:lnTo>
                <a:lnTo>
                  <a:pt x="419747" y="362470"/>
                </a:lnTo>
                <a:lnTo>
                  <a:pt x="418045" y="359930"/>
                </a:lnTo>
                <a:lnTo>
                  <a:pt x="419900" y="358660"/>
                </a:lnTo>
                <a:lnTo>
                  <a:pt x="423240" y="365010"/>
                </a:lnTo>
                <a:lnTo>
                  <a:pt x="427761" y="361200"/>
                </a:lnTo>
                <a:lnTo>
                  <a:pt x="434670" y="363740"/>
                </a:lnTo>
                <a:lnTo>
                  <a:pt x="433362" y="366280"/>
                </a:lnTo>
                <a:lnTo>
                  <a:pt x="441388" y="370090"/>
                </a:lnTo>
                <a:lnTo>
                  <a:pt x="444639" y="368820"/>
                </a:lnTo>
                <a:lnTo>
                  <a:pt x="447548" y="368820"/>
                </a:lnTo>
                <a:lnTo>
                  <a:pt x="454507" y="372630"/>
                </a:lnTo>
                <a:lnTo>
                  <a:pt x="446354" y="372630"/>
                </a:lnTo>
                <a:lnTo>
                  <a:pt x="454660" y="376440"/>
                </a:lnTo>
                <a:lnTo>
                  <a:pt x="451548" y="377710"/>
                </a:lnTo>
                <a:lnTo>
                  <a:pt x="461327" y="380250"/>
                </a:lnTo>
                <a:lnTo>
                  <a:pt x="463753" y="381520"/>
                </a:lnTo>
                <a:lnTo>
                  <a:pt x="471881" y="386600"/>
                </a:lnTo>
                <a:lnTo>
                  <a:pt x="470789" y="382790"/>
                </a:lnTo>
                <a:lnTo>
                  <a:pt x="475284" y="381520"/>
                </a:lnTo>
                <a:lnTo>
                  <a:pt x="482841" y="385330"/>
                </a:lnTo>
                <a:lnTo>
                  <a:pt x="484238" y="386600"/>
                </a:lnTo>
                <a:lnTo>
                  <a:pt x="483819" y="387870"/>
                </a:lnTo>
                <a:lnTo>
                  <a:pt x="484619" y="387870"/>
                </a:lnTo>
                <a:lnTo>
                  <a:pt x="489635" y="390410"/>
                </a:lnTo>
                <a:lnTo>
                  <a:pt x="486460" y="391680"/>
                </a:lnTo>
                <a:lnTo>
                  <a:pt x="482828" y="392950"/>
                </a:lnTo>
                <a:lnTo>
                  <a:pt x="479336" y="387870"/>
                </a:lnTo>
                <a:lnTo>
                  <a:pt x="476161" y="387870"/>
                </a:lnTo>
                <a:lnTo>
                  <a:pt x="475259" y="389140"/>
                </a:lnTo>
                <a:lnTo>
                  <a:pt x="479958" y="392950"/>
                </a:lnTo>
                <a:lnTo>
                  <a:pt x="489038" y="395503"/>
                </a:lnTo>
                <a:lnTo>
                  <a:pt x="492912" y="398030"/>
                </a:lnTo>
                <a:lnTo>
                  <a:pt x="491464" y="396760"/>
                </a:lnTo>
                <a:lnTo>
                  <a:pt x="489940" y="395630"/>
                </a:lnTo>
                <a:lnTo>
                  <a:pt x="506196" y="398030"/>
                </a:lnTo>
                <a:lnTo>
                  <a:pt x="508177" y="400570"/>
                </a:lnTo>
                <a:lnTo>
                  <a:pt x="509600" y="400570"/>
                </a:lnTo>
                <a:lnTo>
                  <a:pt x="514311" y="403110"/>
                </a:lnTo>
                <a:lnTo>
                  <a:pt x="512178" y="404380"/>
                </a:lnTo>
                <a:lnTo>
                  <a:pt x="511467" y="406920"/>
                </a:lnTo>
                <a:lnTo>
                  <a:pt x="504456" y="404380"/>
                </a:lnTo>
                <a:lnTo>
                  <a:pt x="509727" y="406920"/>
                </a:lnTo>
                <a:lnTo>
                  <a:pt x="515048" y="408190"/>
                </a:lnTo>
                <a:lnTo>
                  <a:pt x="520458" y="408190"/>
                </a:lnTo>
                <a:lnTo>
                  <a:pt x="521055" y="409460"/>
                </a:lnTo>
                <a:lnTo>
                  <a:pt x="527075" y="414540"/>
                </a:lnTo>
                <a:lnTo>
                  <a:pt x="524776" y="414540"/>
                </a:lnTo>
                <a:lnTo>
                  <a:pt x="531749" y="417080"/>
                </a:lnTo>
                <a:lnTo>
                  <a:pt x="540181" y="418350"/>
                </a:lnTo>
                <a:lnTo>
                  <a:pt x="549109" y="420890"/>
                </a:lnTo>
                <a:lnTo>
                  <a:pt x="556056" y="424065"/>
                </a:lnTo>
                <a:lnTo>
                  <a:pt x="551980" y="424954"/>
                </a:lnTo>
                <a:lnTo>
                  <a:pt x="558177" y="427329"/>
                </a:lnTo>
                <a:lnTo>
                  <a:pt x="555955" y="424954"/>
                </a:lnTo>
                <a:lnTo>
                  <a:pt x="556552" y="424281"/>
                </a:lnTo>
                <a:lnTo>
                  <a:pt x="557491" y="424700"/>
                </a:lnTo>
                <a:lnTo>
                  <a:pt x="558228" y="423430"/>
                </a:lnTo>
                <a:lnTo>
                  <a:pt x="559562" y="423430"/>
                </a:lnTo>
                <a:lnTo>
                  <a:pt x="576783" y="432320"/>
                </a:lnTo>
                <a:lnTo>
                  <a:pt x="584822" y="434860"/>
                </a:lnTo>
                <a:lnTo>
                  <a:pt x="594233" y="436130"/>
                </a:lnTo>
                <a:lnTo>
                  <a:pt x="599922" y="442480"/>
                </a:lnTo>
                <a:lnTo>
                  <a:pt x="603262" y="442480"/>
                </a:lnTo>
                <a:lnTo>
                  <a:pt x="601941" y="439940"/>
                </a:lnTo>
                <a:lnTo>
                  <a:pt x="601891" y="437400"/>
                </a:lnTo>
                <a:lnTo>
                  <a:pt x="609015" y="438670"/>
                </a:lnTo>
                <a:lnTo>
                  <a:pt x="614641" y="439940"/>
                </a:lnTo>
                <a:lnTo>
                  <a:pt x="615543" y="442480"/>
                </a:lnTo>
                <a:lnTo>
                  <a:pt x="614895" y="443750"/>
                </a:lnTo>
                <a:lnTo>
                  <a:pt x="615823" y="446290"/>
                </a:lnTo>
                <a:lnTo>
                  <a:pt x="628396" y="446290"/>
                </a:lnTo>
                <a:lnTo>
                  <a:pt x="635863" y="447560"/>
                </a:lnTo>
                <a:lnTo>
                  <a:pt x="643267" y="451370"/>
                </a:lnTo>
                <a:lnTo>
                  <a:pt x="639483" y="451370"/>
                </a:lnTo>
                <a:lnTo>
                  <a:pt x="636917" y="450100"/>
                </a:lnTo>
                <a:lnTo>
                  <a:pt x="633514" y="448830"/>
                </a:lnTo>
                <a:lnTo>
                  <a:pt x="640905" y="453910"/>
                </a:lnTo>
                <a:lnTo>
                  <a:pt x="635635" y="453910"/>
                </a:lnTo>
                <a:lnTo>
                  <a:pt x="647623" y="457720"/>
                </a:lnTo>
                <a:lnTo>
                  <a:pt x="663803" y="461530"/>
                </a:lnTo>
                <a:lnTo>
                  <a:pt x="665581" y="457720"/>
                </a:lnTo>
                <a:lnTo>
                  <a:pt x="668947" y="460336"/>
                </a:lnTo>
                <a:lnTo>
                  <a:pt x="668743" y="461010"/>
                </a:lnTo>
                <a:lnTo>
                  <a:pt x="672757" y="462800"/>
                </a:lnTo>
                <a:lnTo>
                  <a:pt x="677049" y="461530"/>
                </a:lnTo>
                <a:lnTo>
                  <a:pt x="682066" y="460260"/>
                </a:lnTo>
                <a:lnTo>
                  <a:pt x="689889" y="461530"/>
                </a:lnTo>
                <a:lnTo>
                  <a:pt x="694436" y="464070"/>
                </a:lnTo>
                <a:lnTo>
                  <a:pt x="697420" y="465340"/>
                </a:lnTo>
                <a:lnTo>
                  <a:pt x="693915" y="465340"/>
                </a:lnTo>
                <a:lnTo>
                  <a:pt x="705027" y="466610"/>
                </a:lnTo>
                <a:lnTo>
                  <a:pt x="708050" y="467880"/>
                </a:lnTo>
                <a:lnTo>
                  <a:pt x="707339" y="468693"/>
                </a:lnTo>
                <a:lnTo>
                  <a:pt x="719289" y="471487"/>
                </a:lnTo>
                <a:lnTo>
                  <a:pt x="718680" y="471652"/>
                </a:lnTo>
                <a:lnTo>
                  <a:pt x="718083" y="471982"/>
                </a:lnTo>
                <a:lnTo>
                  <a:pt x="719099" y="472325"/>
                </a:lnTo>
                <a:lnTo>
                  <a:pt x="719747" y="471589"/>
                </a:lnTo>
                <a:lnTo>
                  <a:pt x="720191" y="471690"/>
                </a:lnTo>
                <a:lnTo>
                  <a:pt x="722680" y="471690"/>
                </a:lnTo>
                <a:lnTo>
                  <a:pt x="728446" y="470420"/>
                </a:lnTo>
                <a:lnTo>
                  <a:pt x="728929" y="470420"/>
                </a:lnTo>
                <a:lnTo>
                  <a:pt x="731227" y="470420"/>
                </a:lnTo>
                <a:lnTo>
                  <a:pt x="735063" y="471690"/>
                </a:lnTo>
                <a:lnTo>
                  <a:pt x="739228" y="471690"/>
                </a:lnTo>
                <a:lnTo>
                  <a:pt x="742391" y="474230"/>
                </a:lnTo>
                <a:lnTo>
                  <a:pt x="734415" y="475500"/>
                </a:lnTo>
                <a:lnTo>
                  <a:pt x="728243" y="472960"/>
                </a:lnTo>
                <a:lnTo>
                  <a:pt x="732459" y="478040"/>
                </a:lnTo>
                <a:lnTo>
                  <a:pt x="743089" y="478040"/>
                </a:lnTo>
                <a:lnTo>
                  <a:pt x="749401" y="480402"/>
                </a:lnTo>
                <a:lnTo>
                  <a:pt x="748233" y="479310"/>
                </a:lnTo>
                <a:lnTo>
                  <a:pt x="751789" y="476770"/>
                </a:lnTo>
                <a:lnTo>
                  <a:pt x="753516" y="478040"/>
                </a:lnTo>
                <a:lnTo>
                  <a:pt x="757415" y="480580"/>
                </a:lnTo>
                <a:lnTo>
                  <a:pt x="749909" y="480580"/>
                </a:lnTo>
                <a:lnTo>
                  <a:pt x="753313" y="481850"/>
                </a:lnTo>
                <a:lnTo>
                  <a:pt x="744512" y="480580"/>
                </a:lnTo>
                <a:lnTo>
                  <a:pt x="748919" y="486930"/>
                </a:lnTo>
                <a:lnTo>
                  <a:pt x="756018" y="486930"/>
                </a:lnTo>
                <a:lnTo>
                  <a:pt x="765060" y="492010"/>
                </a:lnTo>
                <a:lnTo>
                  <a:pt x="761606" y="489470"/>
                </a:lnTo>
                <a:lnTo>
                  <a:pt x="756742" y="485660"/>
                </a:lnTo>
                <a:lnTo>
                  <a:pt x="754176" y="481850"/>
                </a:lnTo>
                <a:lnTo>
                  <a:pt x="757656" y="480580"/>
                </a:lnTo>
                <a:lnTo>
                  <a:pt x="760272" y="481850"/>
                </a:lnTo>
                <a:lnTo>
                  <a:pt x="763854" y="483120"/>
                </a:lnTo>
                <a:lnTo>
                  <a:pt x="769505" y="481850"/>
                </a:lnTo>
                <a:lnTo>
                  <a:pt x="768896" y="485660"/>
                </a:lnTo>
                <a:lnTo>
                  <a:pt x="774230" y="485660"/>
                </a:lnTo>
                <a:lnTo>
                  <a:pt x="780732" y="486930"/>
                </a:lnTo>
                <a:lnTo>
                  <a:pt x="779462" y="490740"/>
                </a:lnTo>
                <a:lnTo>
                  <a:pt x="786714" y="490740"/>
                </a:lnTo>
                <a:lnTo>
                  <a:pt x="786574" y="489470"/>
                </a:lnTo>
                <a:lnTo>
                  <a:pt x="791057" y="488200"/>
                </a:lnTo>
                <a:lnTo>
                  <a:pt x="798741" y="490740"/>
                </a:lnTo>
                <a:lnTo>
                  <a:pt x="799846" y="493280"/>
                </a:lnTo>
                <a:lnTo>
                  <a:pt x="801179" y="497090"/>
                </a:lnTo>
                <a:lnTo>
                  <a:pt x="805484" y="497090"/>
                </a:lnTo>
                <a:lnTo>
                  <a:pt x="803884" y="494550"/>
                </a:lnTo>
                <a:lnTo>
                  <a:pt x="802754" y="492010"/>
                </a:lnTo>
                <a:lnTo>
                  <a:pt x="808507" y="492010"/>
                </a:lnTo>
                <a:lnTo>
                  <a:pt x="822871" y="494550"/>
                </a:lnTo>
                <a:lnTo>
                  <a:pt x="839292" y="494550"/>
                </a:lnTo>
                <a:lnTo>
                  <a:pt x="844969" y="496582"/>
                </a:lnTo>
                <a:lnTo>
                  <a:pt x="847077" y="495820"/>
                </a:lnTo>
                <a:lnTo>
                  <a:pt x="848652" y="497090"/>
                </a:lnTo>
                <a:lnTo>
                  <a:pt x="847636" y="498360"/>
                </a:lnTo>
                <a:lnTo>
                  <a:pt x="853313" y="497090"/>
                </a:lnTo>
                <a:lnTo>
                  <a:pt x="851027" y="495820"/>
                </a:lnTo>
                <a:lnTo>
                  <a:pt x="848741" y="494550"/>
                </a:lnTo>
                <a:lnTo>
                  <a:pt x="861529" y="494550"/>
                </a:lnTo>
                <a:lnTo>
                  <a:pt x="868362" y="497090"/>
                </a:lnTo>
                <a:lnTo>
                  <a:pt x="876795" y="500900"/>
                </a:lnTo>
                <a:lnTo>
                  <a:pt x="885621" y="499630"/>
                </a:lnTo>
                <a:lnTo>
                  <a:pt x="888098" y="500900"/>
                </a:lnTo>
                <a:lnTo>
                  <a:pt x="884008" y="502170"/>
                </a:lnTo>
                <a:lnTo>
                  <a:pt x="884593" y="503440"/>
                </a:lnTo>
                <a:lnTo>
                  <a:pt x="893216" y="503440"/>
                </a:lnTo>
                <a:lnTo>
                  <a:pt x="898334" y="502170"/>
                </a:lnTo>
                <a:lnTo>
                  <a:pt x="902970" y="502170"/>
                </a:lnTo>
                <a:lnTo>
                  <a:pt x="910145" y="499630"/>
                </a:lnTo>
                <a:lnTo>
                  <a:pt x="920127" y="503440"/>
                </a:lnTo>
                <a:lnTo>
                  <a:pt x="917663" y="500900"/>
                </a:lnTo>
                <a:lnTo>
                  <a:pt x="919937" y="499630"/>
                </a:lnTo>
                <a:lnTo>
                  <a:pt x="925195" y="497090"/>
                </a:lnTo>
                <a:lnTo>
                  <a:pt x="931697" y="495820"/>
                </a:lnTo>
                <a:lnTo>
                  <a:pt x="927049" y="492010"/>
                </a:lnTo>
                <a:lnTo>
                  <a:pt x="925601" y="492010"/>
                </a:lnTo>
                <a:lnTo>
                  <a:pt x="939203" y="490740"/>
                </a:lnTo>
                <a:lnTo>
                  <a:pt x="940752" y="492010"/>
                </a:lnTo>
                <a:lnTo>
                  <a:pt x="939253" y="493280"/>
                </a:lnTo>
                <a:lnTo>
                  <a:pt x="936891" y="494550"/>
                </a:lnTo>
                <a:lnTo>
                  <a:pt x="939444" y="493280"/>
                </a:lnTo>
                <a:lnTo>
                  <a:pt x="944079" y="495820"/>
                </a:lnTo>
                <a:lnTo>
                  <a:pt x="941362" y="498360"/>
                </a:lnTo>
                <a:lnTo>
                  <a:pt x="937691" y="499630"/>
                </a:lnTo>
                <a:lnTo>
                  <a:pt x="933119" y="497090"/>
                </a:lnTo>
                <a:lnTo>
                  <a:pt x="929551" y="498360"/>
                </a:lnTo>
                <a:lnTo>
                  <a:pt x="926134" y="500900"/>
                </a:lnTo>
                <a:lnTo>
                  <a:pt x="926452" y="502843"/>
                </a:lnTo>
                <a:lnTo>
                  <a:pt x="925563" y="503199"/>
                </a:lnTo>
                <a:lnTo>
                  <a:pt x="925474" y="503783"/>
                </a:lnTo>
                <a:lnTo>
                  <a:pt x="927442" y="504571"/>
                </a:lnTo>
                <a:lnTo>
                  <a:pt x="926795" y="503974"/>
                </a:lnTo>
                <a:lnTo>
                  <a:pt x="926680" y="503440"/>
                </a:lnTo>
                <a:lnTo>
                  <a:pt x="929551" y="503440"/>
                </a:lnTo>
                <a:lnTo>
                  <a:pt x="930313" y="504710"/>
                </a:lnTo>
                <a:lnTo>
                  <a:pt x="931811" y="504710"/>
                </a:lnTo>
                <a:lnTo>
                  <a:pt x="934123" y="503440"/>
                </a:lnTo>
                <a:lnTo>
                  <a:pt x="936726" y="508520"/>
                </a:lnTo>
                <a:lnTo>
                  <a:pt x="937653" y="505980"/>
                </a:lnTo>
                <a:lnTo>
                  <a:pt x="955065" y="511060"/>
                </a:lnTo>
                <a:lnTo>
                  <a:pt x="964755" y="508520"/>
                </a:lnTo>
                <a:lnTo>
                  <a:pt x="971461" y="505980"/>
                </a:lnTo>
                <a:lnTo>
                  <a:pt x="974813" y="504710"/>
                </a:lnTo>
                <a:lnTo>
                  <a:pt x="986180" y="502170"/>
                </a:lnTo>
                <a:lnTo>
                  <a:pt x="999820" y="500900"/>
                </a:lnTo>
                <a:lnTo>
                  <a:pt x="994638" y="504710"/>
                </a:lnTo>
                <a:lnTo>
                  <a:pt x="998397" y="505980"/>
                </a:lnTo>
                <a:lnTo>
                  <a:pt x="997889" y="509790"/>
                </a:lnTo>
                <a:lnTo>
                  <a:pt x="993063" y="508520"/>
                </a:lnTo>
                <a:lnTo>
                  <a:pt x="986777" y="508520"/>
                </a:lnTo>
                <a:lnTo>
                  <a:pt x="979512" y="509790"/>
                </a:lnTo>
                <a:lnTo>
                  <a:pt x="971778" y="509790"/>
                </a:lnTo>
                <a:lnTo>
                  <a:pt x="977201" y="511060"/>
                </a:lnTo>
                <a:lnTo>
                  <a:pt x="976096" y="512114"/>
                </a:lnTo>
                <a:lnTo>
                  <a:pt x="993317" y="509790"/>
                </a:lnTo>
                <a:lnTo>
                  <a:pt x="992682" y="513600"/>
                </a:lnTo>
                <a:lnTo>
                  <a:pt x="997115" y="512330"/>
                </a:lnTo>
                <a:lnTo>
                  <a:pt x="1001903" y="514870"/>
                </a:lnTo>
                <a:lnTo>
                  <a:pt x="1002525" y="512330"/>
                </a:lnTo>
                <a:lnTo>
                  <a:pt x="1002842" y="511060"/>
                </a:lnTo>
                <a:lnTo>
                  <a:pt x="1008684" y="509790"/>
                </a:lnTo>
                <a:lnTo>
                  <a:pt x="1023696" y="509790"/>
                </a:lnTo>
                <a:lnTo>
                  <a:pt x="1024051" y="512330"/>
                </a:lnTo>
                <a:lnTo>
                  <a:pt x="1023721" y="512559"/>
                </a:lnTo>
                <a:lnTo>
                  <a:pt x="1024648" y="512330"/>
                </a:lnTo>
                <a:lnTo>
                  <a:pt x="1029868" y="509790"/>
                </a:lnTo>
                <a:lnTo>
                  <a:pt x="1032421" y="510298"/>
                </a:lnTo>
                <a:lnTo>
                  <a:pt x="1031849" y="511060"/>
                </a:lnTo>
                <a:lnTo>
                  <a:pt x="1033589" y="510654"/>
                </a:lnTo>
                <a:lnTo>
                  <a:pt x="1033462" y="510514"/>
                </a:lnTo>
                <a:lnTo>
                  <a:pt x="1033856" y="510590"/>
                </a:lnTo>
                <a:lnTo>
                  <a:pt x="1037183" y="509790"/>
                </a:lnTo>
                <a:lnTo>
                  <a:pt x="1049997" y="512330"/>
                </a:lnTo>
                <a:lnTo>
                  <a:pt x="1046911" y="513600"/>
                </a:lnTo>
                <a:lnTo>
                  <a:pt x="1073404" y="513600"/>
                </a:lnTo>
                <a:lnTo>
                  <a:pt x="1086269" y="512330"/>
                </a:lnTo>
                <a:lnTo>
                  <a:pt x="1092593" y="508520"/>
                </a:lnTo>
                <a:lnTo>
                  <a:pt x="1092733" y="509790"/>
                </a:lnTo>
                <a:lnTo>
                  <a:pt x="1090587" y="514870"/>
                </a:lnTo>
                <a:lnTo>
                  <a:pt x="1089672" y="516140"/>
                </a:lnTo>
                <a:lnTo>
                  <a:pt x="1101090" y="508520"/>
                </a:lnTo>
                <a:lnTo>
                  <a:pt x="1112507" y="500900"/>
                </a:lnTo>
                <a:lnTo>
                  <a:pt x="1114412" y="499630"/>
                </a:lnTo>
                <a:lnTo>
                  <a:pt x="1116317" y="498360"/>
                </a:lnTo>
                <a:lnTo>
                  <a:pt x="1116215" y="502170"/>
                </a:lnTo>
                <a:lnTo>
                  <a:pt x="1117307" y="508520"/>
                </a:lnTo>
                <a:lnTo>
                  <a:pt x="1116507" y="513600"/>
                </a:lnTo>
                <a:lnTo>
                  <a:pt x="1110716" y="516140"/>
                </a:lnTo>
                <a:lnTo>
                  <a:pt x="1118730" y="517410"/>
                </a:lnTo>
                <a:lnTo>
                  <a:pt x="1126261" y="516140"/>
                </a:lnTo>
                <a:lnTo>
                  <a:pt x="1123810" y="516140"/>
                </a:lnTo>
                <a:lnTo>
                  <a:pt x="1120114" y="509790"/>
                </a:lnTo>
                <a:lnTo>
                  <a:pt x="1123416" y="509790"/>
                </a:lnTo>
                <a:lnTo>
                  <a:pt x="1128471" y="512330"/>
                </a:lnTo>
                <a:lnTo>
                  <a:pt x="1131468" y="513600"/>
                </a:lnTo>
                <a:lnTo>
                  <a:pt x="1134872" y="514870"/>
                </a:lnTo>
                <a:lnTo>
                  <a:pt x="1141133" y="516140"/>
                </a:lnTo>
                <a:lnTo>
                  <a:pt x="1137462" y="514870"/>
                </a:lnTo>
                <a:lnTo>
                  <a:pt x="1140587" y="509790"/>
                </a:lnTo>
                <a:lnTo>
                  <a:pt x="1141361" y="508520"/>
                </a:lnTo>
                <a:lnTo>
                  <a:pt x="1146225" y="508520"/>
                </a:lnTo>
                <a:lnTo>
                  <a:pt x="1147762" y="514870"/>
                </a:lnTo>
                <a:lnTo>
                  <a:pt x="1145679" y="516140"/>
                </a:lnTo>
                <a:lnTo>
                  <a:pt x="1156563" y="510273"/>
                </a:lnTo>
                <a:lnTo>
                  <a:pt x="1159357" y="514870"/>
                </a:lnTo>
                <a:lnTo>
                  <a:pt x="1162659" y="516140"/>
                </a:lnTo>
                <a:lnTo>
                  <a:pt x="1161110" y="514870"/>
                </a:lnTo>
                <a:lnTo>
                  <a:pt x="1175092" y="516140"/>
                </a:lnTo>
                <a:lnTo>
                  <a:pt x="1178890" y="514870"/>
                </a:lnTo>
                <a:lnTo>
                  <a:pt x="1172730" y="513600"/>
                </a:lnTo>
                <a:lnTo>
                  <a:pt x="1182268" y="512330"/>
                </a:lnTo>
                <a:lnTo>
                  <a:pt x="1188593" y="508520"/>
                </a:lnTo>
                <a:lnTo>
                  <a:pt x="1194854" y="504710"/>
                </a:lnTo>
                <a:lnTo>
                  <a:pt x="1204239" y="502170"/>
                </a:lnTo>
                <a:lnTo>
                  <a:pt x="1202397" y="503440"/>
                </a:lnTo>
                <a:lnTo>
                  <a:pt x="1199972" y="511060"/>
                </a:lnTo>
                <a:lnTo>
                  <a:pt x="1208201" y="512330"/>
                </a:lnTo>
                <a:lnTo>
                  <a:pt x="1212329" y="507250"/>
                </a:lnTo>
                <a:lnTo>
                  <a:pt x="1217637" y="502170"/>
                </a:lnTo>
                <a:lnTo>
                  <a:pt x="1218971" y="500900"/>
                </a:lnTo>
                <a:lnTo>
                  <a:pt x="1224102" y="497090"/>
                </a:lnTo>
                <a:lnTo>
                  <a:pt x="1227518" y="494550"/>
                </a:lnTo>
                <a:lnTo>
                  <a:pt x="1229982" y="493280"/>
                </a:lnTo>
                <a:lnTo>
                  <a:pt x="1232446" y="492010"/>
                </a:lnTo>
                <a:lnTo>
                  <a:pt x="1237361" y="489470"/>
                </a:lnTo>
                <a:lnTo>
                  <a:pt x="1240231" y="492010"/>
                </a:lnTo>
                <a:lnTo>
                  <a:pt x="1250772" y="488200"/>
                </a:lnTo>
                <a:lnTo>
                  <a:pt x="1244231" y="493280"/>
                </a:lnTo>
                <a:lnTo>
                  <a:pt x="1235113" y="500900"/>
                </a:lnTo>
                <a:lnTo>
                  <a:pt x="1225232" y="507250"/>
                </a:lnTo>
                <a:lnTo>
                  <a:pt x="1216444" y="512330"/>
                </a:lnTo>
                <a:lnTo>
                  <a:pt x="1222616" y="513600"/>
                </a:lnTo>
                <a:lnTo>
                  <a:pt x="1218298" y="514870"/>
                </a:lnTo>
                <a:lnTo>
                  <a:pt x="1227378" y="514870"/>
                </a:lnTo>
                <a:lnTo>
                  <a:pt x="1230744" y="516140"/>
                </a:lnTo>
                <a:lnTo>
                  <a:pt x="1222629" y="517410"/>
                </a:lnTo>
                <a:lnTo>
                  <a:pt x="1241234" y="517410"/>
                </a:lnTo>
                <a:lnTo>
                  <a:pt x="1239951" y="513600"/>
                </a:lnTo>
                <a:lnTo>
                  <a:pt x="1257020" y="511060"/>
                </a:lnTo>
                <a:lnTo>
                  <a:pt x="1255903" y="508520"/>
                </a:lnTo>
                <a:lnTo>
                  <a:pt x="1233373" y="514870"/>
                </a:lnTo>
                <a:lnTo>
                  <a:pt x="1234998" y="511060"/>
                </a:lnTo>
                <a:lnTo>
                  <a:pt x="1240904" y="505980"/>
                </a:lnTo>
                <a:lnTo>
                  <a:pt x="1249832" y="502170"/>
                </a:lnTo>
                <a:lnTo>
                  <a:pt x="1260538" y="500900"/>
                </a:lnTo>
                <a:lnTo>
                  <a:pt x="1264488" y="502170"/>
                </a:lnTo>
                <a:lnTo>
                  <a:pt x="1258392" y="508520"/>
                </a:lnTo>
                <a:lnTo>
                  <a:pt x="1258836" y="509790"/>
                </a:lnTo>
                <a:lnTo>
                  <a:pt x="1260640" y="508520"/>
                </a:lnTo>
                <a:lnTo>
                  <a:pt x="1272730" y="505980"/>
                </a:lnTo>
                <a:lnTo>
                  <a:pt x="1274203" y="505980"/>
                </a:lnTo>
                <a:lnTo>
                  <a:pt x="1268095" y="509790"/>
                </a:lnTo>
                <a:lnTo>
                  <a:pt x="1273860" y="508520"/>
                </a:lnTo>
                <a:lnTo>
                  <a:pt x="1279067" y="505980"/>
                </a:lnTo>
                <a:lnTo>
                  <a:pt x="1284630" y="504710"/>
                </a:lnTo>
                <a:lnTo>
                  <a:pt x="1291488" y="505980"/>
                </a:lnTo>
                <a:lnTo>
                  <a:pt x="1294955" y="505980"/>
                </a:lnTo>
                <a:lnTo>
                  <a:pt x="1302397" y="509790"/>
                </a:lnTo>
                <a:lnTo>
                  <a:pt x="1302715" y="507250"/>
                </a:lnTo>
                <a:lnTo>
                  <a:pt x="1300734" y="504710"/>
                </a:lnTo>
                <a:lnTo>
                  <a:pt x="1298752" y="502170"/>
                </a:lnTo>
                <a:lnTo>
                  <a:pt x="1298270" y="500900"/>
                </a:lnTo>
                <a:lnTo>
                  <a:pt x="1296339" y="495820"/>
                </a:lnTo>
                <a:lnTo>
                  <a:pt x="1295704" y="488200"/>
                </a:lnTo>
                <a:lnTo>
                  <a:pt x="1297076" y="484390"/>
                </a:lnTo>
                <a:lnTo>
                  <a:pt x="1298308" y="484390"/>
                </a:lnTo>
                <a:lnTo>
                  <a:pt x="1315516" y="486930"/>
                </a:lnTo>
                <a:lnTo>
                  <a:pt x="1319733" y="489470"/>
                </a:lnTo>
                <a:lnTo>
                  <a:pt x="1321257" y="492010"/>
                </a:lnTo>
                <a:lnTo>
                  <a:pt x="1319009" y="495820"/>
                </a:lnTo>
                <a:lnTo>
                  <a:pt x="1316583" y="498360"/>
                </a:lnTo>
                <a:lnTo>
                  <a:pt x="1317586" y="502170"/>
                </a:lnTo>
                <a:lnTo>
                  <a:pt x="1317612" y="501738"/>
                </a:lnTo>
                <a:lnTo>
                  <a:pt x="1318717" y="502234"/>
                </a:lnTo>
                <a:lnTo>
                  <a:pt x="1320863" y="502132"/>
                </a:lnTo>
                <a:lnTo>
                  <a:pt x="1321155" y="502119"/>
                </a:lnTo>
                <a:lnTo>
                  <a:pt x="1322311" y="502056"/>
                </a:lnTo>
                <a:lnTo>
                  <a:pt x="1321777" y="502018"/>
                </a:lnTo>
                <a:lnTo>
                  <a:pt x="1328610" y="500900"/>
                </a:lnTo>
                <a:lnTo>
                  <a:pt x="1331214" y="498360"/>
                </a:lnTo>
                <a:lnTo>
                  <a:pt x="1336776" y="497090"/>
                </a:lnTo>
                <a:lnTo>
                  <a:pt x="1331823" y="495820"/>
                </a:lnTo>
                <a:lnTo>
                  <a:pt x="1339278" y="493280"/>
                </a:lnTo>
                <a:lnTo>
                  <a:pt x="1340027" y="495820"/>
                </a:lnTo>
                <a:lnTo>
                  <a:pt x="1348943" y="494550"/>
                </a:lnTo>
                <a:lnTo>
                  <a:pt x="1347330" y="493280"/>
                </a:lnTo>
                <a:lnTo>
                  <a:pt x="1345717" y="492010"/>
                </a:lnTo>
                <a:lnTo>
                  <a:pt x="1354226" y="484390"/>
                </a:lnTo>
                <a:lnTo>
                  <a:pt x="1355648" y="483120"/>
                </a:lnTo>
                <a:lnTo>
                  <a:pt x="1363040" y="480580"/>
                </a:lnTo>
                <a:lnTo>
                  <a:pt x="1362748" y="481850"/>
                </a:lnTo>
                <a:lnTo>
                  <a:pt x="1364678" y="483120"/>
                </a:lnTo>
                <a:lnTo>
                  <a:pt x="1365592" y="484390"/>
                </a:lnTo>
                <a:lnTo>
                  <a:pt x="1376197" y="483120"/>
                </a:lnTo>
                <a:lnTo>
                  <a:pt x="1385404" y="481850"/>
                </a:lnTo>
                <a:lnTo>
                  <a:pt x="1394421" y="481850"/>
                </a:lnTo>
                <a:lnTo>
                  <a:pt x="1404416" y="480580"/>
                </a:lnTo>
                <a:lnTo>
                  <a:pt x="1405940" y="480580"/>
                </a:lnTo>
                <a:lnTo>
                  <a:pt x="1412240" y="481698"/>
                </a:lnTo>
                <a:lnTo>
                  <a:pt x="1412608" y="480580"/>
                </a:lnTo>
                <a:lnTo>
                  <a:pt x="1447558" y="460260"/>
                </a:lnTo>
                <a:lnTo>
                  <a:pt x="1441716" y="466610"/>
                </a:lnTo>
                <a:lnTo>
                  <a:pt x="1443634" y="465340"/>
                </a:lnTo>
                <a:lnTo>
                  <a:pt x="1456143" y="461530"/>
                </a:lnTo>
                <a:lnTo>
                  <a:pt x="1458468" y="460260"/>
                </a:lnTo>
                <a:lnTo>
                  <a:pt x="1463103" y="457720"/>
                </a:lnTo>
                <a:lnTo>
                  <a:pt x="1467332" y="455180"/>
                </a:lnTo>
                <a:close/>
              </a:path>
              <a:path w="1617345" h="518160">
                <a:moveTo>
                  <a:pt x="1496441" y="442480"/>
                </a:moveTo>
                <a:lnTo>
                  <a:pt x="1491627" y="443750"/>
                </a:lnTo>
                <a:lnTo>
                  <a:pt x="1492999" y="443750"/>
                </a:lnTo>
                <a:lnTo>
                  <a:pt x="1496441" y="442480"/>
                </a:lnTo>
                <a:close/>
              </a:path>
              <a:path w="1617345" h="518160">
                <a:moveTo>
                  <a:pt x="1507032" y="438696"/>
                </a:moveTo>
                <a:lnTo>
                  <a:pt x="1505915" y="438162"/>
                </a:lnTo>
                <a:lnTo>
                  <a:pt x="1505470" y="437959"/>
                </a:lnTo>
                <a:lnTo>
                  <a:pt x="1505597" y="438226"/>
                </a:lnTo>
                <a:lnTo>
                  <a:pt x="1507032" y="438696"/>
                </a:lnTo>
                <a:close/>
              </a:path>
              <a:path w="1617345" h="518160">
                <a:moveTo>
                  <a:pt x="1507210" y="441642"/>
                </a:moveTo>
                <a:lnTo>
                  <a:pt x="1507134" y="441477"/>
                </a:lnTo>
                <a:lnTo>
                  <a:pt x="1505597" y="438226"/>
                </a:lnTo>
                <a:lnTo>
                  <a:pt x="1501914" y="440321"/>
                </a:lnTo>
                <a:lnTo>
                  <a:pt x="1500085" y="442366"/>
                </a:lnTo>
                <a:lnTo>
                  <a:pt x="1504721" y="441477"/>
                </a:lnTo>
                <a:lnTo>
                  <a:pt x="1507210" y="441642"/>
                </a:lnTo>
                <a:close/>
              </a:path>
              <a:path w="1617345" h="518160">
                <a:moveTo>
                  <a:pt x="1515795" y="437438"/>
                </a:moveTo>
                <a:lnTo>
                  <a:pt x="1515110" y="437388"/>
                </a:lnTo>
                <a:lnTo>
                  <a:pt x="1514817" y="437286"/>
                </a:lnTo>
                <a:lnTo>
                  <a:pt x="1514957" y="437159"/>
                </a:lnTo>
                <a:lnTo>
                  <a:pt x="1514005" y="437400"/>
                </a:lnTo>
                <a:lnTo>
                  <a:pt x="1512671" y="437718"/>
                </a:lnTo>
                <a:lnTo>
                  <a:pt x="1510461" y="438264"/>
                </a:lnTo>
                <a:lnTo>
                  <a:pt x="1512316" y="437832"/>
                </a:lnTo>
                <a:lnTo>
                  <a:pt x="1514081" y="437591"/>
                </a:lnTo>
                <a:lnTo>
                  <a:pt x="1515795" y="437438"/>
                </a:lnTo>
                <a:close/>
              </a:path>
              <a:path w="1617345" h="518160">
                <a:moveTo>
                  <a:pt x="1518183" y="436308"/>
                </a:moveTo>
                <a:lnTo>
                  <a:pt x="1515414" y="436753"/>
                </a:lnTo>
                <a:lnTo>
                  <a:pt x="1514970" y="437159"/>
                </a:lnTo>
                <a:lnTo>
                  <a:pt x="1518183" y="436308"/>
                </a:lnTo>
                <a:close/>
              </a:path>
              <a:path w="1617345" h="518160">
                <a:moveTo>
                  <a:pt x="1520151" y="437349"/>
                </a:moveTo>
                <a:lnTo>
                  <a:pt x="1518843" y="437286"/>
                </a:lnTo>
                <a:lnTo>
                  <a:pt x="1517370" y="437299"/>
                </a:lnTo>
                <a:lnTo>
                  <a:pt x="1515795" y="437426"/>
                </a:lnTo>
                <a:lnTo>
                  <a:pt x="1516519" y="437489"/>
                </a:lnTo>
                <a:lnTo>
                  <a:pt x="1517840" y="437489"/>
                </a:lnTo>
                <a:lnTo>
                  <a:pt x="1520151" y="437349"/>
                </a:lnTo>
                <a:close/>
              </a:path>
              <a:path w="1617345" h="518160">
                <a:moveTo>
                  <a:pt x="1522412" y="435343"/>
                </a:moveTo>
                <a:lnTo>
                  <a:pt x="1521993" y="435140"/>
                </a:lnTo>
                <a:lnTo>
                  <a:pt x="1519199" y="436219"/>
                </a:lnTo>
                <a:lnTo>
                  <a:pt x="1520355" y="436079"/>
                </a:lnTo>
                <a:lnTo>
                  <a:pt x="1522107" y="435876"/>
                </a:lnTo>
                <a:lnTo>
                  <a:pt x="1522412" y="435343"/>
                </a:lnTo>
                <a:close/>
              </a:path>
              <a:path w="1617345" h="518160">
                <a:moveTo>
                  <a:pt x="1532775" y="444677"/>
                </a:moveTo>
                <a:lnTo>
                  <a:pt x="1532318" y="445185"/>
                </a:lnTo>
                <a:lnTo>
                  <a:pt x="1532331" y="445897"/>
                </a:lnTo>
                <a:lnTo>
                  <a:pt x="1532445" y="445185"/>
                </a:lnTo>
                <a:lnTo>
                  <a:pt x="1532775" y="444677"/>
                </a:lnTo>
                <a:close/>
              </a:path>
              <a:path w="1617345" h="518160">
                <a:moveTo>
                  <a:pt x="1533588" y="448170"/>
                </a:moveTo>
                <a:lnTo>
                  <a:pt x="1528711" y="449351"/>
                </a:lnTo>
                <a:lnTo>
                  <a:pt x="1523161" y="449681"/>
                </a:lnTo>
                <a:lnTo>
                  <a:pt x="1523568" y="450621"/>
                </a:lnTo>
                <a:lnTo>
                  <a:pt x="1531734" y="449783"/>
                </a:lnTo>
                <a:lnTo>
                  <a:pt x="1531493" y="449287"/>
                </a:lnTo>
                <a:lnTo>
                  <a:pt x="1532407" y="448729"/>
                </a:lnTo>
                <a:lnTo>
                  <a:pt x="1533588" y="448170"/>
                </a:lnTo>
                <a:close/>
              </a:path>
              <a:path w="1617345" h="518160">
                <a:moveTo>
                  <a:pt x="1537195" y="442480"/>
                </a:moveTo>
                <a:lnTo>
                  <a:pt x="1535963" y="442480"/>
                </a:lnTo>
                <a:lnTo>
                  <a:pt x="1533372" y="445020"/>
                </a:lnTo>
                <a:lnTo>
                  <a:pt x="1537195" y="442480"/>
                </a:lnTo>
                <a:close/>
              </a:path>
              <a:path w="1617345" h="518160">
                <a:moveTo>
                  <a:pt x="1539786" y="445973"/>
                </a:moveTo>
                <a:lnTo>
                  <a:pt x="1538439" y="446366"/>
                </a:lnTo>
                <a:lnTo>
                  <a:pt x="1535518" y="447255"/>
                </a:lnTo>
                <a:lnTo>
                  <a:pt x="1533588" y="448170"/>
                </a:lnTo>
                <a:lnTo>
                  <a:pt x="1536115" y="447560"/>
                </a:lnTo>
                <a:lnTo>
                  <a:pt x="1538516" y="446849"/>
                </a:lnTo>
                <a:lnTo>
                  <a:pt x="1539786" y="445973"/>
                </a:lnTo>
                <a:close/>
              </a:path>
              <a:path w="1617345" h="518160">
                <a:moveTo>
                  <a:pt x="1547837" y="429564"/>
                </a:moveTo>
                <a:lnTo>
                  <a:pt x="1547660" y="429221"/>
                </a:lnTo>
                <a:lnTo>
                  <a:pt x="1547507" y="428917"/>
                </a:lnTo>
                <a:lnTo>
                  <a:pt x="1546186" y="428371"/>
                </a:lnTo>
                <a:lnTo>
                  <a:pt x="1541322" y="430263"/>
                </a:lnTo>
                <a:lnTo>
                  <a:pt x="1544662" y="429221"/>
                </a:lnTo>
                <a:lnTo>
                  <a:pt x="1546021" y="429552"/>
                </a:lnTo>
                <a:lnTo>
                  <a:pt x="1547837" y="429564"/>
                </a:lnTo>
                <a:close/>
              </a:path>
              <a:path w="1617345" h="518160">
                <a:moveTo>
                  <a:pt x="1548104" y="427634"/>
                </a:moveTo>
                <a:lnTo>
                  <a:pt x="1545932" y="428269"/>
                </a:lnTo>
                <a:lnTo>
                  <a:pt x="1546186" y="428371"/>
                </a:lnTo>
                <a:lnTo>
                  <a:pt x="1548104" y="427634"/>
                </a:lnTo>
                <a:close/>
              </a:path>
              <a:path w="1617345" h="518160">
                <a:moveTo>
                  <a:pt x="1552575" y="446760"/>
                </a:moveTo>
                <a:lnTo>
                  <a:pt x="1550085" y="446735"/>
                </a:lnTo>
                <a:lnTo>
                  <a:pt x="1544472" y="447979"/>
                </a:lnTo>
                <a:lnTo>
                  <a:pt x="1552575" y="446760"/>
                </a:lnTo>
                <a:close/>
              </a:path>
              <a:path w="1617345" h="518160">
                <a:moveTo>
                  <a:pt x="1563103" y="442976"/>
                </a:moveTo>
                <a:lnTo>
                  <a:pt x="1560563" y="440359"/>
                </a:lnTo>
                <a:lnTo>
                  <a:pt x="1558429" y="443572"/>
                </a:lnTo>
                <a:lnTo>
                  <a:pt x="1563103" y="442976"/>
                </a:lnTo>
                <a:close/>
              </a:path>
              <a:path w="1617345" h="518160">
                <a:moveTo>
                  <a:pt x="1567192" y="428269"/>
                </a:moveTo>
                <a:lnTo>
                  <a:pt x="1560449" y="425970"/>
                </a:lnTo>
                <a:lnTo>
                  <a:pt x="1559915" y="428510"/>
                </a:lnTo>
                <a:lnTo>
                  <a:pt x="1552803" y="431050"/>
                </a:lnTo>
                <a:lnTo>
                  <a:pt x="1546326" y="432320"/>
                </a:lnTo>
                <a:lnTo>
                  <a:pt x="1547723" y="434860"/>
                </a:lnTo>
                <a:lnTo>
                  <a:pt x="1539900" y="431050"/>
                </a:lnTo>
                <a:lnTo>
                  <a:pt x="1535849" y="436130"/>
                </a:lnTo>
                <a:lnTo>
                  <a:pt x="1526235" y="433590"/>
                </a:lnTo>
                <a:lnTo>
                  <a:pt x="1526806" y="434860"/>
                </a:lnTo>
                <a:lnTo>
                  <a:pt x="1529867" y="436130"/>
                </a:lnTo>
                <a:lnTo>
                  <a:pt x="1522107" y="436130"/>
                </a:lnTo>
                <a:lnTo>
                  <a:pt x="1521841" y="437400"/>
                </a:lnTo>
                <a:lnTo>
                  <a:pt x="1520151" y="437400"/>
                </a:lnTo>
                <a:lnTo>
                  <a:pt x="1520609" y="438670"/>
                </a:lnTo>
                <a:lnTo>
                  <a:pt x="1525104" y="438670"/>
                </a:lnTo>
                <a:lnTo>
                  <a:pt x="1521993" y="442480"/>
                </a:lnTo>
                <a:lnTo>
                  <a:pt x="1509801" y="445020"/>
                </a:lnTo>
                <a:lnTo>
                  <a:pt x="1506029" y="447560"/>
                </a:lnTo>
                <a:lnTo>
                  <a:pt x="1501355" y="447560"/>
                </a:lnTo>
                <a:lnTo>
                  <a:pt x="1507604" y="446290"/>
                </a:lnTo>
                <a:lnTo>
                  <a:pt x="1504835" y="445020"/>
                </a:lnTo>
                <a:lnTo>
                  <a:pt x="1499184" y="448830"/>
                </a:lnTo>
                <a:lnTo>
                  <a:pt x="1497952" y="446290"/>
                </a:lnTo>
                <a:lnTo>
                  <a:pt x="1491945" y="446290"/>
                </a:lnTo>
                <a:lnTo>
                  <a:pt x="1491386" y="445020"/>
                </a:lnTo>
                <a:lnTo>
                  <a:pt x="1490776" y="446290"/>
                </a:lnTo>
                <a:lnTo>
                  <a:pt x="1488313" y="446290"/>
                </a:lnTo>
                <a:lnTo>
                  <a:pt x="1486128" y="446290"/>
                </a:lnTo>
                <a:lnTo>
                  <a:pt x="1489570" y="445020"/>
                </a:lnTo>
                <a:lnTo>
                  <a:pt x="1486814" y="445020"/>
                </a:lnTo>
                <a:lnTo>
                  <a:pt x="1472933" y="445020"/>
                </a:lnTo>
                <a:lnTo>
                  <a:pt x="1468386" y="447560"/>
                </a:lnTo>
                <a:lnTo>
                  <a:pt x="1463738" y="447560"/>
                </a:lnTo>
                <a:lnTo>
                  <a:pt x="1460360" y="450354"/>
                </a:lnTo>
                <a:lnTo>
                  <a:pt x="1450047" y="453910"/>
                </a:lnTo>
                <a:lnTo>
                  <a:pt x="1469453" y="453910"/>
                </a:lnTo>
                <a:lnTo>
                  <a:pt x="1474774" y="452640"/>
                </a:lnTo>
                <a:lnTo>
                  <a:pt x="1480108" y="451370"/>
                </a:lnTo>
                <a:lnTo>
                  <a:pt x="1488186" y="453910"/>
                </a:lnTo>
                <a:lnTo>
                  <a:pt x="1481861" y="458990"/>
                </a:lnTo>
                <a:lnTo>
                  <a:pt x="1484007" y="460260"/>
                </a:lnTo>
                <a:lnTo>
                  <a:pt x="1474558" y="464070"/>
                </a:lnTo>
                <a:lnTo>
                  <a:pt x="1468653" y="461530"/>
                </a:lnTo>
                <a:lnTo>
                  <a:pt x="1462100" y="462800"/>
                </a:lnTo>
                <a:lnTo>
                  <a:pt x="1470520" y="462800"/>
                </a:lnTo>
                <a:lnTo>
                  <a:pt x="1467675" y="464070"/>
                </a:lnTo>
                <a:lnTo>
                  <a:pt x="1461350" y="466610"/>
                </a:lnTo>
                <a:lnTo>
                  <a:pt x="1466697" y="466610"/>
                </a:lnTo>
                <a:lnTo>
                  <a:pt x="1481404" y="464070"/>
                </a:lnTo>
                <a:lnTo>
                  <a:pt x="1498180" y="460260"/>
                </a:lnTo>
                <a:lnTo>
                  <a:pt x="1513522" y="458990"/>
                </a:lnTo>
                <a:lnTo>
                  <a:pt x="1516341" y="456450"/>
                </a:lnTo>
                <a:lnTo>
                  <a:pt x="1518869" y="455180"/>
                </a:lnTo>
                <a:lnTo>
                  <a:pt x="1521383" y="453910"/>
                </a:lnTo>
                <a:lnTo>
                  <a:pt x="1518564" y="453910"/>
                </a:lnTo>
                <a:lnTo>
                  <a:pt x="1513205" y="455180"/>
                </a:lnTo>
                <a:lnTo>
                  <a:pt x="1512189" y="453910"/>
                </a:lnTo>
                <a:lnTo>
                  <a:pt x="1514906" y="451370"/>
                </a:lnTo>
                <a:lnTo>
                  <a:pt x="1517332" y="450100"/>
                </a:lnTo>
                <a:lnTo>
                  <a:pt x="1515440" y="448830"/>
                </a:lnTo>
                <a:lnTo>
                  <a:pt x="1540332" y="439940"/>
                </a:lnTo>
                <a:lnTo>
                  <a:pt x="1542211" y="442480"/>
                </a:lnTo>
                <a:lnTo>
                  <a:pt x="1537195" y="442480"/>
                </a:lnTo>
                <a:lnTo>
                  <a:pt x="1550238" y="446290"/>
                </a:lnTo>
                <a:lnTo>
                  <a:pt x="1551609" y="443750"/>
                </a:lnTo>
                <a:lnTo>
                  <a:pt x="1552295" y="442480"/>
                </a:lnTo>
                <a:lnTo>
                  <a:pt x="1553667" y="439940"/>
                </a:lnTo>
                <a:lnTo>
                  <a:pt x="1545894" y="438670"/>
                </a:lnTo>
                <a:lnTo>
                  <a:pt x="1551203" y="436130"/>
                </a:lnTo>
                <a:lnTo>
                  <a:pt x="1553121" y="434860"/>
                </a:lnTo>
                <a:lnTo>
                  <a:pt x="1556956" y="432320"/>
                </a:lnTo>
                <a:lnTo>
                  <a:pt x="1563179" y="429780"/>
                </a:lnTo>
                <a:lnTo>
                  <a:pt x="1567192" y="428269"/>
                </a:lnTo>
                <a:close/>
              </a:path>
              <a:path w="1617345" h="518160">
                <a:moveTo>
                  <a:pt x="1567205" y="434365"/>
                </a:moveTo>
                <a:lnTo>
                  <a:pt x="1566329" y="434594"/>
                </a:lnTo>
                <a:lnTo>
                  <a:pt x="1566875" y="430720"/>
                </a:lnTo>
                <a:lnTo>
                  <a:pt x="1557032" y="435787"/>
                </a:lnTo>
                <a:lnTo>
                  <a:pt x="1558226" y="438150"/>
                </a:lnTo>
                <a:lnTo>
                  <a:pt x="1562404" y="436130"/>
                </a:lnTo>
                <a:lnTo>
                  <a:pt x="1567205" y="434365"/>
                </a:lnTo>
                <a:close/>
              </a:path>
              <a:path w="1617345" h="518160">
                <a:moveTo>
                  <a:pt x="1567929" y="428510"/>
                </a:moveTo>
                <a:lnTo>
                  <a:pt x="1567599" y="428117"/>
                </a:lnTo>
                <a:lnTo>
                  <a:pt x="1567192" y="428269"/>
                </a:lnTo>
                <a:lnTo>
                  <a:pt x="1567929" y="428510"/>
                </a:lnTo>
                <a:close/>
              </a:path>
              <a:path w="1617345" h="518160">
                <a:moveTo>
                  <a:pt x="1569897" y="427240"/>
                </a:moveTo>
                <a:lnTo>
                  <a:pt x="1564843" y="424700"/>
                </a:lnTo>
                <a:lnTo>
                  <a:pt x="1567599" y="428117"/>
                </a:lnTo>
                <a:lnTo>
                  <a:pt x="1569897" y="427240"/>
                </a:lnTo>
                <a:close/>
              </a:path>
              <a:path w="1617345" h="518160">
                <a:moveTo>
                  <a:pt x="1573047" y="431165"/>
                </a:moveTo>
                <a:lnTo>
                  <a:pt x="1570926" y="432917"/>
                </a:lnTo>
                <a:lnTo>
                  <a:pt x="1568323" y="433984"/>
                </a:lnTo>
                <a:lnTo>
                  <a:pt x="1569796" y="433463"/>
                </a:lnTo>
                <a:lnTo>
                  <a:pt x="1571320" y="432993"/>
                </a:lnTo>
                <a:lnTo>
                  <a:pt x="1572831" y="432714"/>
                </a:lnTo>
                <a:lnTo>
                  <a:pt x="1573047" y="431165"/>
                </a:lnTo>
                <a:close/>
              </a:path>
              <a:path w="1617345" h="518160">
                <a:moveTo>
                  <a:pt x="1616786" y="428599"/>
                </a:moveTo>
                <a:lnTo>
                  <a:pt x="1616125" y="427304"/>
                </a:lnTo>
                <a:lnTo>
                  <a:pt x="1611782" y="428548"/>
                </a:lnTo>
                <a:lnTo>
                  <a:pt x="1609026" y="430466"/>
                </a:lnTo>
                <a:lnTo>
                  <a:pt x="1613712" y="429856"/>
                </a:lnTo>
                <a:lnTo>
                  <a:pt x="1614639" y="429221"/>
                </a:lnTo>
                <a:lnTo>
                  <a:pt x="1615884" y="429247"/>
                </a:lnTo>
                <a:lnTo>
                  <a:pt x="1616786" y="428599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53220" y="3948214"/>
            <a:ext cx="59690" cy="61594"/>
          </a:xfrm>
          <a:custGeom>
            <a:avLst/>
            <a:gdLst/>
            <a:ahLst/>
            <a:cxnLst/>
            <a:rect l="l" t="t" r="r" b="b"/>
            <a:pathLst>
              <a:path w="59689" h="61595">
                <a:moveTo>
                  <a:pt x="46710" y="2692"/>
                </a:moveTo>
                <a:lnTo>
                  <a:pt x="44704" y="609"/>
                </a:lnTo>
                <a:lnTo>
                  <a:pt x="44945" y="0"/>
                </a:lnTo>
                <a:lnTo>
                  <a:pt x="40462" y="2298"/>
                </a:lnTo>
                <a:lnTo>
                  <a:pt x="44170" y="4127"/>
                </a:lnTo>
                <a:lnTo>
                  <a:pt x="43802" y="3530"/>
                </a:lnTo>
                <a:lnTo>
                  <a:pt x="46710" y="2692"/>
                </a:lnTo>
                <a:close/>
              </a:path>
              <a:path w="59689" h="61595">
                <a:moveTo>
                  <a:pt x="59245" y="15201"/>
                </a:moveTo>
                <a:lnTo>
                  <a:pt x="58483" y="13169"/>
                </a:lnTo>
                <a:lnTo>
                  <a:pt x="57607" y="12420"/>
                </a:lnTo>
                <a:lnTo>
                  <a:pt x="2425" y="863"/>
                </a:lnTo>
                <a:lnTo>
                  <a:pt x="723" y="1955"/>
                </a:lnTo>
                <a:lnTo>
                  <a:pt x="0" y="5384"/>
                </a:lnTo>
                <a:lnTo>
                  <a:pt x="1104" y="7061"/>
                </a:lnTo>
                <a:lnTo>
                  <a:pt x="50368" y="17386"/>
                </a:lnTo>
                <a:lnTo>
                  <a:pt x="20180" y="57658"/>
                </a:lnTo>
                <a:lnTo>
                  <a:pt x="20472" y="59651"/>
                </a:lnTo>
                <a:lnTo>
                  <a:pt x="21869" y="60706"/>
                </a:lnTo>
                <a:lnTo>
                  <a:pt x="22758" y="61379"/>
                </a:lnTo>
                <a:lnTo>
                  <a:pt x="23914" y="61506"/>
                </a:lnTo>
                <a:lnTo>
                  <a:pt x="25438" y="60934"/>
                </a:lnTo>
                <a:lnTo>
                  <a:pt x="25933" y="60566"/>
                </a:lnTo>
                <a:lnTo>
                  <a:pt x="59093" y="16344"/>
                </a:lnTo>
                <a:lnTo>
                  <a:pt x="59245" y="15201"/>
                </a:lnTo>
                <a:close/>
              </a:path>
            </a:pathLst>
          </a:custGeom>
          <a:solidFill>
            <a:srgbClr val="FED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4728145" y="1482262"/>
            <a:ext cx="481965" cy="1640205"/>
            <a:chOff x="4728145" y="1482262"/>
            <a:chExt cx="481965" cy="1640205"/>
          </a:xfrm>
        </p:grpSpPr>
        <p:sp>
          <p:nvSpPr>
            <p:cNvPr id="159" name="object 159"/>
            <p:cNvSpPr/>
            <p:nvPr/>
          </p:nvSpPr>
          <p:spPr>
            <a:xfrm>
              <a:off x="4876102" y="3104615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2095" y="0"/>
                  </a:moveTo>
                  <a:lnTo>
                    <a:pt x="0" y="3263"/>
                  </a:lnTo>
                  <a:lnTo>
                    <a:pt x="622" y="2933"/>
                  </a:lnTo>
                  <a:lnTo>
                    <a:pt x="1206" y="5499"/>
                  </a:lnTo>
                  <a:lnTo>
                    <a:pt x="3441" y="3733"/>
                  </a:lnTo>
                  <a:lnTo>
                    <a:pt x="4013" y="394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8291" y="2854520"/>
              <a:ext cx="70641" cy="214242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728133" y="1482267"/>
              <a:ext cx="481965" cy="1640205"/>
            </a:xfrm>
            <a:custGeom>
              <a:avLst/>
              <a:gdLst/>
              <a:ahLst/>
              <a:cxnLst/>
              <a:rect l="l" t="t" r="r" b="b"/>
              <a:pathLst>
                <a:path w="481964" h="1640205">
                  <a:moveTo>
                    <a:pt x="4432" y="966952"/>
                  </a:moveTo>
                  <a:lnTo>
                    <a:pt x="4203" y="967054"/>
                  </a:lnTo>
                  <a:lnTo>
                    <a:pt x="4330" y="967384"/>
                  </a:lnTo>
                  <a:lnTo>
                    <a:pt x="4432" y="966952"/>
                  </a:lnTo>
                  <a:close/>
                </a:path>
                <a:path w="481964" h="1640205">
                  <a:moveTo>
                    <a:pt x="4597" y="1077607"/>
                  </a:moveTo>
                  <a:lnTo>
                    <a:pt x="3594" y="1064907"/>
                  </a:lnTo>
                  <a:lnTo>
                    <a:pt x="4178" y="1077607"/>
                  </a:lnTo>
                  <a:lnTo>
                    <a:pt x="4597" y="1077607"/>
                  </a:lnTo>
                  <a:close/>
                </a:path>
                <a:path w="481964" h="1640205">
                  <a:moveTo>
                    <a:pt x="6362" y="1045552"/>
                  </a:moveTo>
                  <a:lnTo>
                    <a:pt x="5880" y="1043952"/>
                  </a:lnTo>
                  <a:lnTo>
                    <a:pt x="5524" y="1043190"/>
                  </a:lnTo>
                  <a:lnTo>
                    <a:pt x="5245" y="1042733"/>
                  </a:lnTo>
                  <a:lnTo>
                    <a:pt x="5537" y="1043609"/>
                  </a:lnTo>
                  <a:lnTo>
                    <a:pt x="5905" y="1044562"/>
                  </a:lnTo>
                  <a:lnTo>
                    <a:pt x="6362" y="1045552"/>
                  </a:lnTo>
                  <a:close/>
                </a:path>
                <a:path w="481964" h="1640205">
                  <a:moveTo>
                    <a:pt x="9245" y="912507"/>
                  </a:moveTo>
                  <a:lnTo>
                    <a:pt x="9232" y="912761"/>
                  </a:lnTo>
                  <a:lnTo>
                    <a:pt x="9245" y="912507"/>
                  </a:lnTo>
                  <a:close/>
                </a:path>
                <a:path w="481964" h="1640205">
                  <a:moveTo>
                    <a:pt x="9994" y="887107"/>
                  </a:moveTo>
                  <a:lnTo>
                    <a:pt x="8509" y="899807"/>
                  </a:lnTo>
                  <a:lnTo>
                    <a:pt x="8686" y="899807"/>
                  </a:lnTo>
                  <a:lnTo>
                    <a:pt x="9994" y="887107"/>
                  </a:lnTo>
                  <a:close/>
                </a:path>
                <a:path w="481964" h="1640205">
                  <a:moveTo>
                    <a:pt x="11252" y="976007"/>
                  </a:moveTo>
                  <a:lnTo>
                    <a:pt x="2908" y="976007"/>
                  </a:lnTo>
                  <a:lnTo>
                    <a:pt x="4546" y="988707"/>
                  </a:lnTo>
                  <a:lnTo>
                    <a:pt x="5194" y="988707"/>
                  </a:lnTo>
                  <a:lnTo>
                    <a:pt x="11252" y="976007"/>
                  </a:lnTo>
                  <a:close/>
                </a:path>
                <a:path w="481964" h="1640205">
                  <a:moveTo>
                    <a:pt x="11988" y="861707"/>
                  </a:moveTo>
                  <a:lnTo>
                    <a:pt x="10922" y="849007"/>
                  </a:lnTo>
                  <a:lnTo>
                    <a:pt x="11442" y="861707"/>
                  </a:lnTo>
                  <a:lnTo>
                    <a:pt x="11988" y="861707"/>
                  </a:lnTo>
                  <a:close/>
                </a:path>
                <a:path w="481964" h="1640205">
                  <a:moveTo>
                    <a:pt x="12014" y="911237"/>
                  </a:moveTo>
                  <a:lnTo>
                    <a:pt x="11938" y="912507"/>
                  </a:lnTo>
                  <a:lnTo>
                    <a:pt x="12014" y="911237"/>
                  </a:lnTo>
                  <a:close/>
                </a:path>
                <a:path w="481964" h="1640205">
                  <a:moveTo>
                    <a:pt x="12268" y="907059"/>
                  </a:moveTo>
                  <a:lnTo>
                    <a:pt x="12166" y="906272"/>
                  </a:lnTo>
                  <a:lnTo>
                    <a:pt x="12014" y="911237"/>
                  </a:lnTo>
                  <a:lnTo>
                    <a:pt x="12268" y="907059"/>
                  </a:lnTo>
                  <a:close/>
                </a:path>
                <a:path w="481964" h="1640205">
                  <a:moveTo>
                    <a:pt x="12357" y="899807"/>
                  </a:moveTo>
                  <a:lnTo>
                    <a:pt x="11315" y="899807"/>
                  </a:lnTo>
                  <a:lnTo>
                    <a:pt x="12166" y="906272"/>
                  </a:lnTo>
                  <a:lnTo>
                    <a:pt x="12357" y="899807"/>
                  </a:lnTo>
                  <a:close/>
                </a:path>
                <a:path w="481964" h="1640205">
                  <a:moveTo>
                    <a:pt x="12369" y="963625"/>
                  </a:moveTo>
                  <a:lnTo>
                    <a:pt x="11785" y="963206"/>
                  </a:lnTo>
                  <a:lnTo>
                    <a:pt x="6121" y="950607"/>
                  </a:lnTo>
                  <a:lnTo>
                    <a:pt x="5067" y="950607"/>
                  </a:lnTo>
                  <a:lnTo>
                    <a:pt x="8432" y="960780"/>
                  </a:lnTo>
                  <a:lnTo>
                    <a:pt x="2387" y="956386"/>
                  </a:lnTo>
                  <a:lnTo>
                    <a:pt x="5524" y="960996"/>
                  </a:lnTo>
                  <a:lnTo>
                    <a:pt x="5156" y="963536"/>
                  </a:lnTo>
                  <a:lnTo>
                    <a:pt x="4432" y="966952"/>
                  </a:lnTo>
                  <a:lnTo>
                    <a:pt x="12369" y="963625"/>
                  </a:lnTo>
                  <a:close/>
                </a:path>
                <a:path w="481964" h="1640205">
                  <a:moveTo>
                    <a:pt x="13563" y="1148232"/>
                  </a:moveTo>
                  <a:lnTo>
                    <a:pt x="12801" y="1148181"/>
                  </a:lnTo>
                  <a:lnTo>
                    <a:pt x="12268" y="1149172"/>
                  </a:lnTo>
                  <a:lnTo>
                    <a:pt x="12369" y="1152321"/>
                  </a:lnTo>
                  <a:lnTo>
                    <a:pt x="12623" y="1150226"/>
                  </a:lnTo>
                  <a:lnTo>
                    <a:pt x="13068" y="1149032"/>
                  </a:lnTo>
                  <a:lnTo>
                    <a:pt x="13563" y="1148232"/>
                  </a:lnTo>
                  <a:close/>
                </a:path>
                <a:path w="481964" h="1640205">
                  <a:moveTo>
                    <a:pt x="16319" y="1166507"/>
                  </a:moveTo>
                  <a:lnTo>
                    <a:pt x="13284" y="1153807"/>
                  </a:lnTo>
                  <a:lnTo>
                    <a:pt x="14478" y="1166507"/>
                  </a:lnTo>
                  <a:lnTo>
                    <a:pt x="16319" y="1166507"/>
                  </a:lnTo>
                  <a:close/>
                </a:path>
                <a:path w="481964" h="1640205">
                  <a:moveTo>
                    <a:pt x="17005" y="1153807"/>
                  </a:moveTo>
                  <a:lnTo>
                    <a:pt x="16421" y="1153807"/>
                  </a:lnTo>
                  <a:lnTo>
                    <a:pt x="16954" y="1154849"/>
                  </a:lnTo>
                  <a:lnTo>
                    <a:pt x="17005" y="1153807"/>
                  </a:lnTo>
                  <a:close/>
                </a:path>
                <a:path w="481964" h="1640205">
                  <a:moveTo>
                    <a:pt x="20370" y="801344"/>
                  </a:moveTo>
                  <a:lnTo>
                    <a:pt x="19558" y="802589"/>
                  </a:lnTo>
                  <a:lnTo>
                    <a:pt x="18681" y="804430"/>
                  </a:lnTo>
                  <a:lnTo>
                    <a:pt x="17716" y="807072"/>
                  </a:lnTo>
                  <a:lnTo>
                    <a:pt x="20370" y="801344"/>
                  </a:lnTo>
                  <a:close/>
                </a:path>
                <a:path w="481964" h="1640205">
                  <a:moveTo>
                    <a:pt x="20751" y="806996"/>
                  </a:moveTo>
                  <a:lnTo>
                    <a:pt x="20358" y="806094"/>
                  </a:lnTo>
                  <a:lnTo>
                    <a:pt x="19773" y="805992"/>
                  </a:lnTo>
                  <a:lnTo>
                    <a:pt x="18961" y="807681"/>
                  </a:lnTo>
                  <a:lnTo>
                    <a:pt x="19570" y="807148"/>
                  </a:lnTo>
                  <a:lnTo>
                    <a:pt x="20154" y="807059"/>
                  </a:lnTo>
                  <a:lnTo>
                    <a:pt x="20751" y="806996"/>
                  </a:lnTo>
                  <a:close/>
                </a:path>
                <a:path w="481964" h="1640205">
                  <a:moveTo>
                    <a:pt x="28384" y="734707"/>
                  </a:moveTo>
                  <a:lnTo>
                    <a:pt x="26797" y="734707"/>
                  </a:lnTo>
                  <a:lnTo>
                    <a:pt x="28105" y="742848"/>
                  </a:lnTo>
                  <a:lnTo>
                    <a:pt x="28384" y="734707"/>
                  </a:lnTo>
                  <a:close/>
                </a:path>
                <a:path w="481964" h="1640205">
                  <a:moveTo>
                    <a:pt x="28448" y="744994"/>
                  </a:moveTo>
                  <a:lnTo>
                    <a:pt x="28105" y="742848"/>
                  </a:lnTo>
                  <a:lnTo>
                    <a:pt x="27940" y="747407"/>
                  </a:lnTo>
                  <a:lnTo>
                    <a:pt x="28448" y="744994"/>
                  </a:lnTo>
                  <a:close/>
                </a:path>
                <a:path w="481964" h="1640205">
                  <a:moveTo>
                    <a:pt x="36156" y="1255407"/>
                  </a:moveTo>
                  <a:lnTo>
                    <a:pt x="29070" y="1242707"/>
                  </a:lnTo>
                  <a:lnTo>
                    <a:pt x="29578" y="1242707"/>
                  </a:lnTo>
                  <a:lnTo>
                    <a:pt x="27355" y="1230007"/>
                  </a:lnTo>
                  <a:lnTo>
                    <a:pt x="28384" y="1242707"/>
                  </a:lnTo>
                  <a:lnTo>
                    <a:pt x="27851" y="1242707"/>
                  </a:lnTo>
                  <a:lnTo>
                    <a:pt x="30099" y="1254899"/>
                  </a:lnTo>
                  <a:lnTo>
                    <a:pt x="26797" y="1245387"/>
                  </a:lnTo>
                  <a:lnTo>
                    <a:pt x="28448" y="1255115"/>
                  </a:lnTo>
                  <a:lnTo>
                    <a:pt x="29641" y="1255725"/>
                  </a:lnTo>
                  <a:lnTo>
                    <a:pt x="31648" y="1263294"/>
                  </a:lnTo>
                  <a:lnTo>
                    <a:pt x="31508" y="1256080"/>
                  </a:lnTo>
                  <a:lnTo>
                    <a:pt x="30314" y="1255496"/>
                  </a:lnTo>
                  <a:lnTo>
                    <a:pt x="36156" y="1255407"/>
                  </a:lnTo>
                  <a:close/>
                </a:path>
                <a:path w="481964" h="1640205">
                  <a:moveTo>
                    <a:pt x="37744" y="1274546"/>
                  </a:moveTo>
                  <a:lnTo>
                    <a:pt x="33807" y="1274978"/>
                  </a:lnTo>
                  <a:lnTo>
                    <a:pt x="35991" y="1278318"/>
                  </a:lnTo>
                  <a:lnTo>
                    <a:pt x="36258" y="1276146"/>
                  </a:lnTo>
                  <a:lnTo>
                    <a:pt x="36918" y="1275880"/>
                  </a:lnTo>
                  <a:lnTo>
                    <a:pt x="37744" y="1274546"/>
                  </a:lnTo>
                  <a:close/>
                </a:path>
                <a:path w="481964" h="1640205">
                  <a:moveTo>
                    <a:pt x="38823" y="1033348"/>
                  </a:moveTo>
                  <a:lnTo>
                    <a:pt x="36017" y="1033957"/>
                  </a:lnTo>
                  <a:lnTo>
                    <a:pt x="33337" y="1035405"/>
                  </a:lnTo>
                  <a:lnTo>
                    <a:pt x="33985" y="1038529"/>
                  </a:lnTo>
                  <a:lnTo>
                    <a:pt x="33794" y="1040942"/>
                  </a:lnTo>
                  <a:lnTo>
                    <a:pt x="33299" y="1043012"/>
                  </a:lnTo>
                  <a:lnTo>
                    <a:pt x="35420" y="1038440"/>
                  </a:lnTo>
                  <a:lnTo>
                    <a:pt x="38823" y="1033348"/>
                  </a:lnTo>
                  <a:close/>
                </a:path>
                <a:path w="481964" h="1640205">
                  <a:moveTo>
                    <a:pt x="40906" y="1253731"/>
                  </a:moveTo>
                  <a:lnTo>
                    <a:pt x="38900" y="1246212"/>
                  </a:lnTo>
                  <a:lnTo>
                    <a:pt x="37706" y="1245603"/>
                  </a:lnTo>
                  <a:lnTo>
                    <a:pt x="37350" y="1247787"/>
                  </a:lnTo>
                  <a:lnTo>
                    <a:pt x="38188" y="1250569"/>
                  </a:lnTo>
                  <a:lnTo>
                    <a:pt x="39204" y="1252296"/>
                  </a:lnTo>
                  <a:lnTo>
                    <a:pt x="40030" y="1255077"/>
                  </a:lnTo>
                  <a:lnTo>
                    <a:pt x="40906" y="1253731"/>
                  </a:lnTo>
                  <a:close/>
                </a:path>
                <a:path w="481964" h="1640205">
                  <a:moveTo>
                    <a:pt x="43726" y="658507"/>
                  </a:moveTo>
                  <a:lnTo>
                    <a:pt x="38684" y="658507"/>
                  </a:lnTo>
                  <a:lnTo>
                    <a:pt x="33578" y="671207"/>
                  </a:lnTo>
                  <a:lnTo>
                    <a:pt x="35483" y="671207"/>
                  </a:lnTo>
                  <a:lnTo>
                    <a:pt x="33159" y="673925"/>
                  </a:lnTo>
                  <a:lnTo>
                    <a:pt x="34010" y="674611"/>
                  </a:lnTo>
                  <a:lnTo>
                    <a:pt x="35280" y="673963"/>
                  </a:lnTo>
                  <a:lnTo>
                    <a:pt x="35699" y="672630"/>
                  </a:lnTo>
                  <a:lnTo>
                    <a:pt x="36156" y="671207"/>
                  </a:lnTo>
                  <a:lnTo>
                    <a:pt x="40208" y="671207"/>
                  </a:lnTo>
                  <a:lnTo>
                    <a:pt x="43726" y="658507"/>
                  </a:lnTo>
                  <a:close/>
                </a:path>
                <a:path w="481964" h="1640205">
                  <a:moveTo>
                    <a:pt x="44132" y="1290256"/>
                  </a:moveTo>
                  <a:lnTo>
                    <a:pt x="42926" y="1280807"/>
                  </a:lnTo>
                  <a:lnTo>
                    <a:pt x="41440" y="1280807"/>
                  </a:lnTo>
                  <a:lnTo>
                    <a:pt x="43497" y="1293431"/>
                  </a:lnTo>
                  <a:lnTo>
                    <a:pt x="44132" y="1290256"/>
                  </a:lnTo>
                  <a:close/>
                </a:path>
                <a:path w="481964" h="1640205">
                  <a:moveTo>
                    <a:pt x="44665" y="1287640"/>
                  </a:moveTo>
                  <a:lnTo>
                    <a:pt x="44132" y="1290256"/>
                  </a:lnTo>
                  <a:lnTo>
                    <a:pt x="44551" y="1293507"/>
                  </a:lnTo>
                  <a:lnTo>
                    <a:pt x="44665" y="1287640"/>
                  </a:lnTo>
                  <a:close/>
                </a:path>
                <a:path w="481964" h="1640205">
                  <a:moveTo>
                    <a:pt x="45859" y="760107"/>
                  </a:moveTo>
                  <a:lnTo>
                    <a:pt x="44411" y="771817"/>
                  </a:lnTo>
                  <a:lnTo>
                    <a:pt x="44729" y="772807"/>
                  </a:lnTo>
                  <a:lnTo>
                    <a:pt x="45859" y="760107"/>
                  </a:lnTo>
                  <a:close/>
                </a:path>
                <a:path w="481964" h="1640205">
                  <a:moveTo>
                    <a:pt x="46024" y="1280807"/>
                  </a:moveTo>
                  <a:lnTo>
                    <a:pt x="44780" y="1280807"/>
                  </a:lnTo>
                  <a:lnTo>
                    <a:pt x="44665" y="1287640"/>
                  </a:lnTo>
                  <a:lnTo>
                    <a:pt x="46024" y="1280807"/>
                  </a:lnTo>
                  <a:close/>
                </a:path>
                <a:path w="481964" h="1640205">
                  <a:moveTo>
                    <a:pt x="51943" y="1220457"/>
                  </a:moveTo>
                  <a:lnTo>
                    <a:pt x="49504" y="1216952"/>
                  </a:lnTo>
                  <a:lnTo>
                    <a:pt x="49161" y="1219073"/>
                  </a:lnTo>
                  <a:lnTo>
                    <a:pt x="50025" y="1221816"/>
                  </a:lnTo>
                  <a:lnTo>
                    <a:pt x="50800" y="1224597"/>
                  </a:lnTo>
                  <a:lnTo>
                    <a:pt x="51117" y="1228064"/>
                  </a:lnTo>
                  <a:lnTo>
                    <a:pt x="51790" y="1224470"/>
                  </a:lnTo>
                  <a:lnTo>
                    <a:pt x="51943" y="1220457"/>
                  </a:lnTo>
                  <a:close/>
                </a:path>
                <a:path w="481964" h="1640205">
                  <a:moveTo>
                    <a:pt x="54140" y="627557"/>
                  </a:moveTo>
                  <a:lnTo>
                    <a:pt x="53797" y="626364"/>
                  </a:lnTo>
                  <a:lnTo>
                    <a:pt x="53441" y="625805"/>
                  </a:lnTo>
                  <a:lnTo>
                    <a:pt x="53124" y="626681"/>
                  </a:lnTo>
                  <a:lnTo>
                    <a:pt x="54140" y="627557"/>
                  </a:lnTo>
                  <a:close/>
                </a:path>
                <a:path w="481964" h="1640205">
                  <a:moveTo>
                    <a:pt x="55689" y="1352232"/>
                  </a:moveTo>
                  <a:lnTo>
                    <a:pt x="54978" y="1347266"/>
                  </a:lnTo>
                  <a:lnTo>
                    <a:pt x="55435" y="1354429"/>
                  </a:lnTo>
                  <a:lnTo>
                    <a:pt x="55689" y="1352232"/>
                  </a:lnTo>
                  <a:close/>
                </a:path>
                <a:path w="481964" h="1640205">
                  <a:moveTo>
                    <a:pt x="55778" y="1337640"/>
                  </a:moveTo>
                  <a:lnTo>
                    <a:pt x="55067" y="1333334"/>
                  </a:lnTo>
                  <a:lnTo>
                    <a:pt x="54787" y="1328508"/>
                  </a:lnTo>
                  <a:lnTo>
                    <a:pt x="53898" y="1328851"/>
                  </a:lnTo>
                  <a:lnTo>
                    <a:pt x="54356" y="1335989"/>
                  </a:lnTo>
                  <a:lnTo>
                    <a:pt x="54864" y="1335786"/>
                  </a:lnTo>
                  <a:lnTo>
                    <a:pt x="55333" y="1336598"/>
                  </a:lnTo>
                  <a:lnTo>
                    <a:pt x="55778" y="1337640"/>
                  </a:lnTo>
                  <a:close/>
                </a:path>
                <a:path w="481964" h="1640205">
                  <a:moveTo>
                    <a:pt x="57365" y="1343139"/>
                  </a:moveTo>
                  <a:lnTo>
                    <a:pt x="57099" y="1341932"/>
                  </a:lnTo>
                  <a:lnTo>
                    <a:pt x="56502" y="1339354"/>
                  </a:lnTo>
                  <a:lnTo>
                    <a:pt x="55778" y="1337640"/>
                  </a:lnTo>
                  <a:lnTo>
                    <a:pt x="56134" y="1339888"/>
                  </a:lnTo>
                  <a:lnTo>
                    <a:pt x="56616" y="1341996"/>
                  </a:lnTo>
                  <a:lnTo>
                    <a:pt x="57365" y="1343139"/>
                  </a:lnTo>
                  <a:close/>
                </a:path>
                <a:path w="481964" h="1640205">
                  <a:moveTo>
                    <a:pt x="59309" y="1336941"/>
                  </a:moveTo>
                  <a:lnTo>
                    <a:pt x="58762" y="1336471"/>
                  </a:lnTo>
                  <a:lnTo>
                    <a:pt x="58127" y="1336522"/>
                  </a:lnTo>
                  <a:lnTo>
                    <a:pt x="58826" y="1336624"/>
                  </a:lnTo>
                  <a:lnTo>
                    <a:pt x="59309" y="1336941"/>
                  </a:lnTo>
                  <a:close/>
                </a:path>
                <a:path w="481964" h="1640205">
                  <a:moveTo>
                    <a:pt x="60274" y="601624"/>
                  </a:moveTo>
                  <a:lnTo>
                    <a:pt x="60032" y="603123"/>
                  </a:lnTo>
                  <a:lnTo>
                    <a:pt x="59982" y="604113"/>
                  </a:lnTo>
                  <a:lnTo>
                    <a:pt x="60020" y="604862"/>
                  </a:lnTo>
                  <a:lnTo>
                    <a:pt x="60274" y="601624"/>
                  </a:lnTo>
                  <a:close/>
                </a:path>
                <a:path w="481964" h="1640205">
                  <a:moveTo>
                    <a:pt x="61302" y="1361465"/>
                  </a:moveTo>
                  <a:lnTo>
                    <a:pt x="58216" y="1359598"/>
                  </a:lnTo>
                  <a:lnTo>
                    <a:pt x="58547" y="1363700"/>
                  </a:lnTo>
                  <a:lnTo>
                    <a:pt x="61302" y="1361465"/>
                  </a:lnTo>
                  <a:close/>
                </a:path>
                <a:path w="481964" h="1640205">
                  <a:moveTo>
                    <a:pt x="62141" y="1344307"/>
                  </a:moveTo>
                  <a:lnTo>
                    <a:pt x="61341" y="1344307"/>
                  </a:lnTo>
                  <a:lnTo>
                    <a:pt x="61328" y="1346352"/>
                  </a:lnTo>
                  <a:lnTo>
                    <a:pt x="62141" y="1344307"/>
                  </a:lnTo>
                  <a:close/>
                </a:path>
                <a:path w="481964" h="1640205">
                  <a:moveTo>
                    <a:pt x="62217" y="596379"/>
                  </a:moveTo>
                  <a:lnTo>
                    <a:pt x="58394" y="596417"/>
                  </a:lnTo>
                  <a:lnTo>
                    <a:pt x="57899" y="597738"/>
                  </a:lnTo>
                  <a:lnTo>
                    <a:pt x="62217" y="596379"/>
                  </a:lnTo>
                  <a:close/>
                </a:path>
                <a:path w="481964" h="1640205">
                  <a:moveTo>
                    <a:pt x="67017" y="1313167"/>
                  </a:moveTo>
                  <a:lnTo>
                    <a:pt x="65087" y="1309941"/>
                  </a:lnTo>
                  <a:lnTo>
                    <a:pt x="63131" y="1308341"/>
                  </a:lnTo>
                  <a:lnTo>
                    <a:pt x="63817" y="1312392"/>
                  </a:lnTo>
                  <a:lnTo>
                    <a:pt x="63550" y="1314577"/>
                  </a:lnTo>
                  <a:lnTo>
                    <a:pt x="67017" y="1313167"/>
                  </a:lnTo>
                  <a:close/>
                </a:path>
                <a:path w="481964" h="1640205">
                  <a:moveTo>
                    <a:pt x="67297" y="1313053"/>
                  </a:moveTo>
                  <a:lnTo>
                    <a:pt x="67017" y="1313167"/>
                  </a:lnTo>
                  <a:lnTo>
                    <a:pt x="66497" y="1314411"/>
                  </a:lnTo>
                  <a:lnTo>
                    <a:pt x="67297" y="1313053"/>
                  </a:lnTo>
                  <a:close/>
                </a:path>
                <a:path w="481964" h="1640205">
                  <a:moveTo>
                    <a:pt x="67437" y="1323467"/>
                  </a:moveTo>
                  <a:lnTo>
                    <a:pt x="67373" y="1322082"/>
                  </a:lnTo>
                  <a:lnTo>
                    <a:pt x="67284" y="1322717"/>
                  </a:lnTo>
                  <a:lnTo>
                    <a:pt x="67221" y="1323873"/>
                  </a:lnTo>
                  <a:lnTo>
                    <a:pt x="67271" y="1325892"/>
                  </a:lnTo>
                  <a:lnTo>
                    <a:pt x="67398" y="1324749"/>
                  </a:lnTo>
                  <a:lnTo>
                    <a:pt x="67437" y="1323467"/>
                  </a:lnTo>
                  <a:close/>
                </a:path>
                <a:path w="481964" h="1640205">
                  <a:moveTo>
                    <a:pt x="67678" y="1321358"/>
                  </a:moveTo>
                  <a:lnTo>
                    <a:pt x="66776" y="1317409"/>
                  </a:lnTo>
                  <a:lnTo>
                    <a:pt x="67119" y="1319034"/>
                  </a:lnTo>
                  <a:lnTo>
                    <a:pt x="67297" y="1320584"/>
                  </a:lnTo>
                  <a:lnTo>
                    <a:pt x="67373" y="1322082"/>
                  </a:lnTo>
                  <a:lnTo>
                    <a:pt x="67449" y="1321485"/>
                  </a:lnTo>
                  <a:lnTo>
                    <a:pt x="67564" y="1321219"/>
                  </a:lnTo>
                  <a:lnTo>
                    <a:pt x="67678" y="1321358"/>
                  </a:lnTo>
                  <a:close/>
                </a:path>
                <a:path w="481964" h="1640205">
                  <a:moveTo>
                    <a:pt x="68414" y="1324178"/>
                  </a:moveTo>
                  <a:lnTo>
                    <a:pt x="68072" y="1321752"/>
                  </a:lnTo>
                  <a:lnTo>
                    <a:pt x="67691" y="1321358"/>
                  </a:lnTo>
                  <a:lnTo>
                    <a:pt x="68414" y="1324178"/>
                  </a:lnTo>
                  <a:close/>
                </a:path>
                <a:path w="481964" h="1640205">
                  <a:moveTo>
                    <a:pt x="69392" y="1327492"/>
                  </a:moveTo>
                  <a:lnTo>
                    <a:pt x="68440" y="1325067"/>
                  </a:lnTo>
                  <a:lnTo>
                    <a:pt x="68529" y="1326070"/>
                  </a:lnTo>
                  <a:lnTo>
                    <a:pt x="68656" y="1327607"/>
                  </a:lnTo>
                  <a:lnTo>
                    <a:pt x="69176" y="1327873"/>
                  </a:lnTo>
                  <a:lnTo>
                    <a:pt x="69392" y="1327492"/>
                  </a:lnTo>
                  <a:close/>
                </a:path>
                <a:path w="481964" h="1640205">
                  <a:moveTo>
                    <a:pt x="69723" y="1372450"/>
                  </a:moveTo>
                  <a:lnTo>
                    <a:pt x="68097" y="1370584"/>
                  </a:lnTo>
                  <a:lnTo>
                    <a:pt x="67183" y="1368298"/>
                  </a:lnTo>
                  <a:lnTo>
                    <a:pt x="67614" y="1369606"/>
                  </a:lnTo>
                  <a:lnTo>
                    <a:pt x="67995" y="1370939"/>
                  </a:lnTo>
                  <a:lnTo>
                    <a:pt x="68186" y="1372260"/>
                  </a:lnTo>
                  <a:lnTo>
                    <a:pt x="69723" y="1372450"/>
                  </a:lnTo>
                  <a:close/>
                </a:path>
                <a:path w="481964" h="1640205">
                  <a:moveTo>
                    <a:pt x="70523" y="1367053"/>
                  </a:moveTo>
                  <a:lnTo>
                    <a:pt x="66027" y="1358404"/>
                  </a:lnTo>
                  <a:lnTo>
                    <a:pt x="63627" y="1359433"/>
                  </a:lnTo>
                  <a:lnTo>
                    <a:pt x="65392" y="1363116"/>
                  </a:lnTo>
                  <a:lnTo>
                    <a:pt x="66865" y="1367320"/>
                  </a:lnTo>
                  <a:lnTo>
                    <a:pt x="66814" y="1367066"/>
                  </a:lnTo>
                  <a:lnTo>
                    <a:pt x="66725" y="1366824"/>
                  </a:lnTo>
                  <a:lnTo>
                    <a:pt x="66700" y="1366558"/>
                  </a:lnTo>
                  <a:lnTo>
                    <a:pt x="70523" y="1367053"/>
                  </a:lnTo>
                  <a:close/>
                </a:path>
                <a:path w="481964" h="1640205">
                  <a:moveTo>
                    <a:pt x="71145" y="1410258"/>
                  </a:moveTo>
                  <a:lnTo>
                    <a:pt x="70142" y="1406448"/>
                  </a:lnTo>
                  <a:lnTo>
                    <a:pt x="68402" y="1404023"/>
                  </a:lnTo>
                  <a:lnTo>
                    <a:pt x="68757" y="1408137"/>
                  </a:lnTo>
                  <a:lnTo>
                    <a:pt x="69329" y="1408950"/>
                  </a:lnTo>
                  <a:lnTo>
                    <a:pt x="69240" y="1410042"/>
                  </a:lnTo>
                  <a:lnTo>
                    <a:pt x="69824" y="1410843"/>
                  </a:lnTo>
                  <a:lnTo>
                    <a:pt x="71145" y="1410258"/>
                  </a:lnTo>
                  <a:close/>
                </a:path>
                <a:path w="481964" h="1640205">
                  <a:moveTo>
                    <a:pt x="73748" y="1369707"/>
                  </a:moveTo>
                  <a:lnTo>
                    <a:pt x="72021" y="1357007"/>
                  </a:lnTo>
                  <a:lnTo>
                    <a:pt x="68033" y="1357007"/>
                  </a:lnTo>
                  <a:lnTo>
                    <a:pt x="72034" y="1344307"/>
                  </a:lnTo>
                  <a:lnTo>
                    <a:pt x="69989" y="1344307"/>
                  </a:lnTo>
                  <a:lnTo>
                    <a:pt x="71208" y="1331607"/>
                  </a:lnTo>
                  <a:lnTo>
                    <a:pt x="69113" y="1340675"/>
                  </a:lnTo>
                  <a:lnTo>
                    <a:pt x="69303" y="1344307"/>
                  </a:lnTo>
                  <a:lnTo>
                    <a:pt x="68275" y="1344307"/>
                  </a:lnTo>
                  <a:lnTo>
                    <a:pt x="69113" y="1340675"/>
                  </a:lnTo>
                  <a:lnTo>
                    <a:pt x="68643" y="1331607"/>
                  </a:lnTo>
                  <a:lnTo>
                    <a:pt x="62369" y="1331607"/>
                  </a:lnTo>
                  <a:lnTo>
                    <a:pt x="60439" y="1318907"/>
                  </a:lnTo>
                  <a:lnTo>
                    <a:pt x="60325" y="1306207"/>
                  </a:lnTo>
                  <a:lnTo>
                    <a:pt x="62255" y="1306207"/>
                  </a:lnTo>
                  <a:lnTo>
                    <a:pt x="62890" y="1293507"/>
                  </a:lnTo>
                  <a:lnTo>
                    <a:pt x="62230" y="1293507"/>
                  </a:lnTo>
                  <a:lnTo>
                    <a:pt x="60236" y="1280807"/>
                  </a:lnTo>
                  <a:lnTo>
                    <a:pt x="56616" y="1280807"/>
                  </a:lnTo>
                  <a:lnTo>
                    <a:pt x="55245" y="1268107"/>
                  </a:lnTo>
                  <a:lnTo>
                    <a:pt x="54787" y="1268107"/>
                  </a:lnTo>
                  <a:lnTo>
                    <a:pt x="52844" y="1255407"/>
                  </a:lnTo>
                  <a:lnTo>
                    <a:pt x="50304" y="1242707"/>
                  </a:lnTo>
                  <a:lnTo>
                    <a:pt x="48590" y="1242707"/>
                  </a:lnTo>
                  <a:lnTo>
                    <a:pt x="48831" y="1237183"/>
                  </a:lnTo>
                  <a:lnTo>
                    <a:pt x="50863" y="1237907"/>
                  </a:lnTo>
                  <a:lnTo>
                    <a:pt x="51371" y="1233906"/>
                  </a:lnTo>
                  <a:lnTo>
                    <a:pt x="51371" y="1230769"/>
                  </a:lnTo>
                  <a:lnTo>
                    <a:pt x="51117" y="1228064"/>
                  </a:lnTo>
                  <a:lnTo>
                    <a:pt x="50215" y="1232916"/>
                  </a:lnTo>
                  <a:lnTo>
                    <a:pt x="48882" y="1235951"/>
                  </a:lnTo>
                  <a:lnTo>
                    <a:pt x="49149" y="1230007"/>
                  </a:lnTo>
                  <a:lnTo>
                    <a:pt x="47802" y="1217307"/>
                  </a:lnTo>
                  <a:lnTo>
                    <a:pt x="46278" y="1217307"/>
                  </a:lnTo>
                  <a:lnTo>
                    <a:pt x="45999" y="1204607"/>
                  </a:lnTo>
                  <a:lnTo>
                    <a:pt x="46609" y="1204607"/>
                  </a:lnTo>
                  <a:lnTo>
                    <a:pt x="48133" y="1191907"/>
                  </a:lnTo>
                  <a:lnTo>
                    <a:pt x="45529" y="1191907"/>
                  </a:lnTo>
                  <a:lnTo>
                    <a:pt x="47879" y="1179207"/>
                  </a:lnTo>
                  <a:lnTo>
                    <a:pt x="47193" y="1166507"/>
                  </a:lnTo>
                  <a:lnTo>
                    <a:pt x="45415" y="1153807"/>
                  </a:lnTo>
                  <a:lnTo>
                    <a:pt x="41249" y="1153807"/>
                  </a:lnTo>
                  <a:lnTo>
                    <a:pt x="40754" y="1141107"/>
                  </a:lnTo>
                  <a:lnTo>
                    <a:pt x="39204" y="1141107"/>
                  </a:lnTo>
                  <a:lnTo>
                    <a:pt x="37084" y="1128407"/>
                  </a:lnTo>
                  <a:lnTo>
                    <a:pt x="32969" y="1128407"/>
                  </a:lnTo>
                  <a:lnTo>
                    <a:pt x="33121" y="1115707"/>
                  </a:lnTo>
                  <a:lnTo>
                    <a:pt x="33731" y="1103007"/>
                  </a:lnTo>
                  <a:lnTo>
                    <a:pt x="34251" y="1103007"/>
                  </a:lnTo>
                  <a:lnTo>
                    <a:pt x="35788" y="1090307"/>
                  </a:lnTo>
                  <a:lnTo>
                    <a:pt x="33858" y="1077607"/>
                  </a:lnTo>
                  <a:lnTo>
                    <a:pt x="31610" y="1077607"/>
                  </a:lnTo>
                  <a:lnTo>
                    <a:pt x="32181" y="1064907"/>
                  </a:lnTo>
                  <a:lnTo>
                    <a:pt x="31000" y="1064907"/>
                  </a:lnTo>
                  <a:lnTo>
                    <a:pt x="31242" y="1052207"/>
                  </a:lnTo>
                  <a:lnTo>
                    <a:pt x="30353" y="1039507"/>
                  </a:lnTo>
                  <a:lnTo>
                    <a:pt x="27546" y="1039507"/>
                  </a:lnTo>
                  <a:lnTo>
                    <a:pt x="32486" y="1026807"/>
                  </a:lnTo>
                  <a:lnTo>
                    <a:pt x="31153" y="1026807"/>
                  </a:lnTo>
                  <a:lnTo>
                    <a:pt x="28587" y="1014107"/>
                  </a:lnTo>
                  <a:lnTo>
                    <a:pt x="29210" y="1001407"/>
                  </a:lnTo>
                  <a:lnTo>
                    <a:pt x="24892" y="1001407"/>
                  </a:lnTo>
                  <a:lnTo>
                    <a:pt x="26123" y="988707"/>
                  </a:lnTo>
                  <a:lnTo>
                    <a:pt x="28486" y="988707"/>
                  </a:lnTo>
                  <a:lnTo>
                    <a:pt x="23253" y="976007"/>
                  </a:lnTo>
                  <a:lnTo>
                    <a:pt x="27698" y="976007"/>
                  </a:lnTo>
                  <a:lnTo>
                    <a:pt x="26911" y="963307"/>
                  </a:lnTo>
                  <a:lnTo>
                    <a:pt x="26758" y="963307"/>
                  </a:lnTo>
                  <a:lnTo>
                    <a:pt x="26225" y="963307"/>
                  </a:lnTo>
                  <a:lnTo>
                    <a:pt x="24269" y="950607"/>
                  </a:lnTo>
                  <a:lnTo>
                    <a:pt x="26758" y="963307"/>
                  </a:lnTo>
                  <a:lnTo>
                    <a:pt x="26847" y="950607"/>
                  </a:lnTo>
                  <a:lnTo>
                    <a:pt x="25984" y="950607"/>
                  </a:lnTo>
                  <a:lnTo>
                    <a:pt x="28752" y="937907"/>
                  </a:lnTo>
                  <a:lnTo>
                    <a:pt x="29362" y="925207"/>
                  </a:lnTo>
                  <a:lnTo>
                    <a:pt x="10922" y="925207"/>
                  </a:lnTo>
                  <a:lnTo>
                    <a:pt x="8420" y="925207"/>
                  </a:lnTo>
                  <a:lnTo>
                    <a:pt x="8382" y="937907"/>
                  </a:lnTo>
                  <a:lnTo>
                    <a:pt x="9588" y="950607"/>
                  </a:lnTo>
                  <a:lnTo>
                    <a:pt x="12534" y="963307"/>
                  </a:lnTo>
                  <a:lnTo>
                    <a:pt x="13614" y="963307"/>
                  </a:lnTo>
                  <a:lnTo>
                    <a:pt x="18059" y="976007"/>
                  </a:lnTo>
                  <a:lnTo>
                    <a:pt x="11252" y="976007"/>
                  </a:lnTo>
                  <a:lnTo>
                    <a:pt x="11671" y="988707"/>
                  </a:lnTo>
                  <a:lnTo>
                    <a:pt x="8902" y="988707"/>
                  </a:lnTo>
                  <a:lnTo>
                    <a:pt x="4521" y="1001407"/>
                  </a:lnTo>
                  <a:lnTo>
                    <a:pt x="11760" y="1014107"/>
                  </a:lnTo>
                  <a:lnTo>
                    <a:pt x="5092" y="1014107"/>
                  </a:lnTo>
                  <a:lnTo>
                    <a:pt x="3556" y="1026807"/>
                  </a:lnTo>
                  <a:lnTo>
                    <a:pt x="3975" y="1034338"/>
                  </a:lnTo>
                  <a:lnTo>
                    <a:pt x="0" y="1036916"/>
                  </a:lnTo>
                  <a:lnTo>
                    <a:pt x="165" y="1041311"/>
                  </a:lnTo>
                  <a:lnTo>
                    <a:pt x="1447" y="1042517"/>
                  </a:lnTo>
                  <a:lnTo>
                    <a:pt x="2654" y="1043546"/>
                  </a:lnTo>
                  <a:lnTo>
                    <a:pt x="2565" y="1047432"/>
                  </a:lnTo>
                  <a:lnTo>
                    <a:pt x="4203" y="1049553"/>
                  </a:lnTo>
                  <a:lnTo>
                    <a:pt x="3822" y="1040549"/>
                  </a:lnTo>
                  <a:lnTo>
                    <a:pt x="5245" y="1042733"/>
                  </a:lnTo>
                  <a:lnTo>
                    <a:pt x="3365" y="1037196"/>
                  </a:lnTo>
                  <a:lnTo>
                    <a:pt x="3987" y="1034745"/>
                  </a:lnTo>
                  <a:lnTo>
                    <a:pt x="4267" y="1039507"/>
                  </a:lnTo>
                  <a:lnTo>
                    <a:pt x="5918" y="1026807"/>
                  </a:lnTo>
                  <a:lnTo>
                    <a:pt x="7023" y="1039507"/>
                  </a:lnTo>
                  <a:lnTo>
                    <a:pt x="10591" y="1039507"/>
                  </a:lnTo>
                  <a:lnTo>
                    <a:pt x="14439" y="1052207"/>
                  </a:lnTo>
                  <a:lnTo>
                    <a:pt x="7086" y="1052207"/>
                  </a:lnTo>
                  <a:lnTo>
                    <a:pt x="6527" y="1064907"/>
                  </a:lnTo>
                  <a:lnTo>
                    <a:pt x="17538" y="1064907"/>
                  </a:lnTo>
                  <a:lnTo>
                    <a:pt x="23939" y="1077607"/>
                  </a:lnTo>
                  <a:lnTo>
                    <a:pt x="28232" y="1090307"/>
                  </a:lnTo>
                  <a:lnTo>
                    <a:pt x="23749" y="1090307"/>
                  </a:lnTo>
                  <a:lnTo>
                    <a:pt x="17233" y="1077607"/>
                  </a:lnTo>
                  <a:lnTo>
                    <a:pt x="10883" y="1077607"/>
                  </a:lnTo>
                  <a:lnTo>
                    <a:pt x="5994" y="1064907"/>
                  </a:lnTo>
                  <a:lnTo>
                    <a:pt x="4597" y="1077607"/>
                  </a:lnTo>
                  <a:lnTo>
                    <a:pt x="7264" y="1077607"/>
                  </a:lnTo>
                  <a:lnTo>
                    <a:pt x="11417" y="1090307"/>
                  </a:lnTo>
                  <a:lnTo>
                    <a:pt x="14744" y="1090307"/>
                  </a:lnTo>
                  <a:lnTo>
                    <a:pt x="16065" y="1103007"/>
                  </a:lnTo>
                  <a:lnTo>
                    <a:pt x="8902" y="1103007"/>
                  </a:lnTo>
                  <a:lnTo>
                    <a:pt x="3505" y="1077607"/>
                  </a:lnTo>
                  <a:lnTo>
                    <a:pt x="990" y="1077607"/>
                  </a:lnTo>
                  <a:lnTo>
                    <a:pt x="774" y="1064907"/>
                  </a:lnTo>
                  <a:lnTo>
                    <a:pt x="419" y="1090307"/>
                  </a:lnTo>
                  <a:lnTo>
                    <a:pt x="4635" y="1090307"/>
                  </a:lnTo>
                  <a:lnTo>
                    <a:pt x="5397" y="1103007"/>
                  </a:lnTo>
                  <a:lnTo>
                    <a:pt x="8496" y="1103007"/>
                  </a:lnTo>
                  <a:lnTo>
                    <a:pt x="10350" y="1115707"/>
                  </a:lnTo>
                  <a:lnTo>
                    <a:pt x="5461" y="1115707"/>
                  </a:lnTo>
                  <a:lnTo>
                    <a:pt x="13474" y="1128407"/>
                  </a:lnTo>
                  <a:lnTo>
                    <a:pt x="10160" y="1128407"/>
                  </a:lnTo>
                  <a:lnTo>
                    <a:pt x="10172" y="1141107"/>
                  </a:lnTo>
                  <a:lnTo>
                    <a:pt x="22199" y="1141107"/>
                  </a:lnTo>
                  <a:lnTo>
                    <a:pt x="22225" y="1141272"/>
                  </a:lnTo>
                  <a:lnTo>
                    <a:pt x="23418" y="1141107"/>
                  </a:lnTo>
                  <a:lnTo>
                    <a:pt x="31153" y="1141107"/>
                  </a:lnTo>
                  <a:lnTo>
                    <a:pt x="28270" y="1153807"/>
                  </a:lnTo>
                  <a:lnTo>
                    <a:pt x="26200" y="1153807"/>
                  </a:lnTo>
                  <a:lnTo>
                    <a:pt x="22885" y="1166507"/>
                  </a:lnTo>
                  <a:lnTo>
                    <a:pt x="16954" y="1154849"/>
                  </a:lnTo>
                  <a:lnTo>
                    <a:pt x="16319" y="1166507"/>
                  </a:lnTo>
                  <a:lnTo>
                    <a:pt x="18427" y="1166507"/>
                  </a:lnTo>
                  <a:lnTo>
                    <a:pt x="20320" y="1179207"/>
                  </a:lnTo>
                  <a:lnTo>
                    <a:pt x="21742" y="1179207"/>
                  </a:lnTo>
                  <a:lnTo>
                    <a:pt x="28295" y="1190218"/>
                  </a:lnTo>
                  <a:lnTo>
                    <a:pt x="27990" y="1190955"/>
                  </a:lnTo>
                  <a:lnTo>
                    <a:pt x="28346" y="1190447"/>
                  </a:lnTo>
                  <a:lnTo>
                    <a:pt x="28321" y="1190269"/>
                  </a:lnTo>
                  <a:lnTo>
                    <a:pt x="29311" y="1191907"/>
                  </a:lnTo>
                  <a:lnTo>
                    <a:pt x="28346" y="1191907"/>
                  </a:lnTo>
                  <a:lnTo>
                    <a:pt x="29146" y="1204607"/>
                  </a:lnTo>
                  <a:lnTo>
                    <a:pt x="29502" y="1217307"/>
                  </a:lnTo>
                  <a:lnTo>
                    <a:pt x="29895" y="1217307"/>
                  </a:lnTo>
                  <a:lnTo>
                    <a:pt x="30822" y="1230007"/>
                  </a:lnTo>
                  <a:lnTo>
                    <a:pt x="29959" y="1230007"/>
                  </a:lnTo>
                  <a:lnTo>
                    <a:pt x="29578" y="1242707"/>
                  </a:lnTo>
                  <a:lnTo>
                    <a:pt x="37731" y="1242707"/>
                  </a:lnTo>
                  <a:lnTo>
                    <a:pt x="38900" y="1246212"/>
                  </a:lnTo>
                  <a:lnTo>
                    <a:pt x="41998" y="1255407"/>
                  </a:lnTo>
                  <a:lnTo>
                    <a:pt x="45681" y="1255407"/>
                  </a:lnTo>
                  <a:lnTo>
                    <a:pt x="48501" y="1268107"/>
                  </a:lnTo>
                  <a:lnTo>
                    <a:pt x="43929" y="1268107"/>
                  </a:lnTo>
                  <a:lnTo>
                    <a:pt x="46621" y="1280807"/>
                  </a:lnTo>
                  <a:lnTo>
                    <a:pt x="50609" y="1280807"/>
                  </a:lnTo>
                  <a:lnTo>
                    <a:pt x="54063" y="1293507"/>
                  </a:lnTo>
                  <a:lnTo>
                    <a:pt x="55168" y="1293507"/>
                  </a:lnTo>
                  <a:lnTo>
                    <a:pt x="53035" y="1306207"/>
                  </a:lnTo>
                  <a:lnTo>
                    <a:pt x="48526" y="1293507"/>
                  </a:lnTo>
                  <a:lnTo>
                    <a:pt x="46380" y="1306207"/>
                  </a:lnTo>
                  <a:lnTo>
                    <a:pt x="43535" y="1293723"/>
                  </a:lnTo>
                  <a:lnTo>
                    <a:pt x="47231" y="1331607"/>
                  </a:lnTo>
                  <a:lnTo>
                    <a:pt x="50457" y="1331607"/>
                  </a:lnTo>
                  <a:lnTo>
                    <a:pt x="52324" y="1318907"/>
                  </a:lnTo>
                  <a:lnTo>
                    <a:pt x="55905" y="1331607"/>
                  </a:lnTo>
                  <a:lnTo>
                    <a:pt x="59143" y="1331607"/>
                  </a:lnTo>
                  <a:lnTo>
                    <a:pt x="63487" y="1344307"/>
                  </a:lnTo>
                  <a:lnTo>
                    <a:pt x="63690" y="1344307"/>
                  </a:lnTo>
                  <a:lnTo>
                    <a:pt x="61290" y="1353045"/>
                  </a:lnTo>
                  <a:lnTo>
                    <a:pt x="61328" y="1346352"/>
                  </a:lnTo>
                  <a:lnTo>
                    <a:pt x="57111" y="1357007"/>
                  </a:lnTo>
                  <a:lnTo>
                    <a:pt x="60198" y="1357007"/>
                  </a:lnTo>
                  <a:lnTo>
                    <a:pt x="61264" y="1357007"/>
                  </a:lnTo>
                  <a:lnTo>
                    <a:pt x="67386" y="1357007"/>
                  </a:lnTo>
                  <a:lnTo>
                    <a:pt x="73583" y="1369707"/>
                  </a:lnTo>
                  <a:lnTo>
                    <a:pt x="73748" y="1369707"/>
                  </a:lnTo>
                  <a:close/>
                </a:path>
                <a:path w="481964" h="1640205">
                  <a:moveTo>
                    <a:pt x="74117" y="1348879"/>
                  </a:moveTo>
                  <a:lnTo>
                    <a:pt x="72707" y="1344549"/>
                  </a:lnTo>
                  <a:lnTo>
                    <a:pt x="73418" y="1347508"/>
                  </a:lnTo>
                  <a:lnTo>
                    <a:pt x="72986" y="1348651"/>
                  </a:lnTo>
                  <a:lnTo>
                    <a:pt x="72948" y="1348879"/>
                  </a:lnTo>
                  <a:lnTo>
                    <a:pt x="72783" y="1350327"/>
                  </a:lnTo>
                  <a:lnTo>
                    <a:pt x="73456" y="1350035"/>
                  </a:lnTo>
                  <a:lnTo>
                    <a:pt x="74117" y="1348879"/>
                  </a:lnTo>
                  <a:close/>
                </a:path>
                <a:path w="481964" h="1640205">
                  <a:moveTo>
                    <a:pt x="74663" y="1350568"/>
                  </a:moveTo>
                  <a:lnTo>
                    <a:pt x="74244" y="1348651"/>
                  </a:lnTo>
                  <a:lnTo>
                    <a:pt x="74117" y="1348879"/>
                  </a:lnTo>
                  <a:lnTo>
                    <a:pt x="74663" y="1350568"/>
                  </a:lnTo>
                  <a:close/>
                </a:path>
                <a:path w="481964" h="1640205">
                  <a:moveTo>
                    <a:pt x="75438" y="532917"/>
                  </a:moveTo>
                  <a:lnTo>
                    <a:pt x="74015" y="538810"/>
                  </a:lnTo>
                  <a:lnTo>
                    <a:pt x="75120" y="536219"/>
                  </a:lnTo>
                  <a:lnTo>
                    <a:pt x="75438" y="532917"/>
                  </a:lnTo>
                  <a:close/>
                </a:path>
                <a:path w="481964" h="1640205">
                  <a:moveTo>
                    <a:pt x="76936" y="556907"/>
                  </a:moveTo>
                  <a:lnTo>
                    <a:pt x="76212" y="556907"/>
                  </a:lnTo>
                  <a:lnTo>
                    <a:pt x="75895" y="559612"/>
                  </a:lnTo>
                  <a:lnTo>
                    <a:pt x="76936" y="556907"/>
                  </a:lnTo>
                  <a:close/>
                </a:path>
                <a:path w="481964" h="1640205">
                  <a:moveTo>
                    <a:pt x="81140" y="531215"/>
                  </a:moveTo>
                  <a:lnTo>
                    <a:pt x="76555" y="530250"/>
                  </a:lnTo>
                  <a:lnTo>
                    <a:pt x="75450" y="532828"/>
                  </a:lnTo>
                  <a:lnTo>
                    <a:pt x="81140" y="531215"/>
                  </a:lnTo>
                  <a:close/>
                </a:path>
                <a:path w="481964" h="1640205">
                  <a:moveTo>
                    <a:pt x="100888" y="486613"/>
                  </a:moveTo>
                  <a:lnTo>
                    <a:pt x="99733" y="482079"/>
                  </a:lnTo>
                  <a:lnTo>
                    <a:pt x="97536" y="487426"/>
                  </a:lnTo>
                  <a:lnTo>
                    <a:pt x="99809" y="485635"/>
                  </a:lnTo>
                  <a:lnTo>
                    <a:pt x="100888" y="486613"/>
                  </a:lnTo>
                  <a:close/>
                </a:path>
                <a:path w="481964" h="1640205">
                  <a:moveTo>
                    <a:pt x="101269" y="487146"/>
                  </a:moveTo>
                  <a:lnTo>
                    <a:pt x="101168" y="486905"/>
                  </a:lnTo>
                  <a:lnTo>
                    <a:pt x="101028" y="486740"/>
                  </a:lnTo>
                  <a:lnTo>
                    <a:pt x="100888" y="486613"/>
                  </a:lnTo>
                  <a:lnTo>
                    <a:pt x="101104" y="487451"/>
                  </a:lnTo>
                  <a:lnTo>
                    <a:pt x="101269" y="487146"/>
                  </a:lnTo>
                  <a:close/>
                </a:path>
                <a:path w="481964" h="1640205">
                  <a:moveTo>
                    <a:pt x="142913" y="480441"/>
                  </a:moveTo>
                  <a:lnTo>
                    <a:pt x="142786" y="480707"/>
                  </a:lnTo>
                  <a:lnTo>
                    <a:pt x="142913" y="480707"/>
                  </a:lnTo>
                  <a:lnTo>
                    <a:pt x="142913" y="480441"/>
                  </a:lnTo>
                  <a:close/>
                </a:path>
                <a:path w="481964" h="1640205">
                  <a:moveTo>
                    <a:pt x="152908" y="1583728"/>
                  </a:moveTo>
                  <a:lnTo>
                    <a:pt x="151879" y="1582000"/>
                  </a:lnTo>
                  <a:lnTo>
                    <a:pt x="148501" y="1581111"/>
                  </a:lnTo>
                  <a:lnTo>
                    <a:pt x="146761" y="1582140"/>
                  </a:lnTo>
                  <a:lnTo>
                    <a:pt x="134302" y="1630908"/>
                  </a:lnTo>
                  <a:lnTo>
                    <a:pt x="95377" y="1598993"/>
                  </a:lnTo>
                  <a:lnTo>
                    <a:pt x="93383" y="1599184"/>
                  </a:lnTo>
                  <a:lnTo>
                    <a:pt x="92265" y="1600542"/>
                  </a:lnTo>
                  <a:lnTo>
                    <a:pt x="91554" y="1601419"/>
                  </a:lnTo>
                  <a:lnTo>
                    <a:pt x="91389" y="1602562"/>
                  </a:lnTo>
                  <a:lnTo>
                    <a:pt x="91897" y="1604098"/>
                  </a:lnTo>
                  <a:lnTo>
                    <a:pt x="92227" y="1604619"/>
                  </a:lnTo>
                  <a:lnTo>
                    <a:pt x="134962" y="1639671"/>
                  </a:lnTo>
                  <a:lnTo>
                    <a:pt x="136093" y="1639874"/>
                  </a:lnTo>
                  <a:lnTo>
                    <a:pt x="138150" y="1639201"/>
                  </a:lnTo>
                  <a:lnTo>
                    <a:pt x="138950" y="1638363"/>
                  </a:lnTo>
                  <a:lnTo>
                    <a:pt x="152908" y="1583728"/>
                  </a:lnTo>
                  <a:close/>
                </a:path>
                <a:path w="481964" h="1640205">
                  <a:moveTo>
                    <a:pt x="207010" y="310286"/>
                  </a:moveTo>
                  <a:lnTo>
                    <a:pt x="206044" y="313461"/>
                  </a:lnTo>
                  <a:lnTo>
                    <a:pt x="206438" y="315607"/>
                  </a:lnTo>
                  <a:lnTo>
                    <a:pt x="207010" y="310286"/>
                  </a:lnTo>
                  <a:close/>
                </a:path>
                <a:path w="481964" h="1640205">
                  <a:moveTo>
                    <a:pt x="209270" y="302907"/>
                  </a:moveTo>
                  <a:lnTo>
                    <a:pt x="207797" y="302907"/>
                  </a:lnTo>
                  <a:lnTo>
                    <a:pt x="207010" y="310286"/>
                  </a:lnTo>
                  <a:lnTo>
                    <a:pt x="209270" y="302907"/>
                  </a:lnTo>
                  <a:close/>
                </a:path>
                <a:path w="481964" h="1640205">
                  <a:moveTo>
                    <a:pt x="210235" y="303123"/>
                  </a:moveTo>
                  <a:lnTo>
                    <a:pt x="209664" y="304304"/>
                  </a:lnTo>
                  <a:lnTo>
                    <a:pt x="208965" y="306603"/>
                  </a:lnTo>
                  <a:lnTo>
                    <a:pt x="209156" y="306476"/>
                  </a:lnTo>
                  <a:lnTo>
                    <a:pt x="209308" y="306362"/>
                  </a:lnTo>
                  <a:lnTo>
                    <a:pt x="209537" y="306222"/>
                  </a:lnTo>
                  <a:lnTo>
                    <a:pt x="210235" y="303123"/>
                  </a:lnTo>
                  <a:close/>
                </a:path>
                <a:path w="481964" h="1640205">
                  <a:moveTo>
                    <a:pt x="218643" y="290207"/>
                  </a:moveTo>
                  <a:lnTo>
                    <a:pt x="212420" y="302907"/>
                  </a:lnTo>
                  <a:lnTo>
                    <a:pt x="213677" y="302907"/>
                  </a:lnTo>
                  <a:lnTo>
                    <a:pt x="218287" y="292912"/>
                  </a:lnTo>
                  <a:lnTo>
                    <a:pt x="218643" y="290207"/>
                  </a:lnTo>
                  <a:close/>
                </a:path>
                <a:path w="481964" h="1640205">
                  <a:moveTo>
                    <a:pt x="350050" y="112407"/>
                  </a:moveTo>
                  <a:lnTo>
                    <a:pt x="349313" y="112407"/>
                  </a:lnTo>
                  <a:lnTo>
                    <a:pt x="349173" y="114312"/>
                  </a:lnTo>
                  <a:lnTo>
                    <a:pt x="350050" y="112407"/>
                  </a:lnTo>
                  <a:close/>
                </a:path>
                <a:path w="481964" h="1640205">
                  <a:moveTo>
                    <a:pt x="350977" y="110210"/>
                  </a:moveTo>
                  <a:lnTo>
                    <a:pt x="350761" y="109893"/>
                  </a:lnTo>
                  <a:lnTo>
                    <a:pt x="350443" y="110223"/>
                  </a:lnTo>
                  <a:lnTo>
                    <a:pt x="350050" y="110756"/>
                  </a:lnTo>
                  <a:lnTo>
                    <a:pt x="350354" y="110591"/>
                  </a:lnTo>
                  <a:lnTo>
                    <a:pt x="350672" y="110337"/>
                  </a:lnTo>
                  <a:lnTo>
                    <a:pt x="350977" y="110210"/>
                  </a:lnTo>
                  <a:close/>
                </a:path>
                <a:path w="481964" h="1640205">
                  <a:moveTo>
                    <a:pt x="453936" y="36207"/>
                  </a:moveTo>
                  <a:lnTo>
                    <a:pt x="451853" y="41757"/>
                  </a:lnTo>
                  <a:lnTo>
                    <a:pt x="451827" y="48907"/>
                  </a:lnTo>
                  <a:lnTo>
                    <a:pt x="453936" y="36207"/>
                  </a:lnTo>
                  <a:close/>
                </a:path>
                <a:path w="481964" h="1640205">
                  <a:moveTo>
                    <a:pt x="456539" y="32004"/>
                  </a:moveTo>
                  <a:lnTo>
                    <a:pt x="455193" y="33642"/>
                  </a:lnTo>
                  <a:lnTo>
                    <a:pt x="453936" y="35217"/>
                  </a:lnTo>
                  <a:lnTo>
                    <a:pt x="454710" y="34582"/>
                  </a:lnTo>
                  <a:lnTo>
                    <a:pt x="455739" y="33299"/>
                  </a:lnTo>
                  <a:lnTo>
                    <a:pt x="456539" y="32004"/>
                  </a:lnTo>
                  <a:close/>
                </a:path>
                <a:path w="481964" h="1640205">
                  <a:moveTo>
                    <a:pt x="475145" y="10807"/>
                  </a:moveTo>
                  <a:lnTo>
                    <a:pt x="452031" y="10807"/>
                  </a:lnTo>
                  <a:lnTo>
                    <a:pt x="448691" y="23507"/>
                  </a:lnTo>
                  <a:lnTo>
                    <a:pt x="434949" y="23507"/>
                  </a:lnTo>
                  <a:lnTo>
                    <a:pt x="430669" y="36207"/>
                  </a:lnTo>
                  <a:lnTo>
                    <a:pt x="426440" y="36207"/>
                  </a:lnTo>
                  <a:lnTo>
                    <a:pt x="420865" y="48907"/>
                  </a:lnTo>
                  <a:lnTo>
                    <a:pt x="412013" y="61607"/>
                  </a:lnTo>
                  <a:lnTo>
                    <a:pt x="403758" y="61607"/>
                  </a:lnTo>
                  <a:lnTo>
                    <a:pt x="394817" y="74307"/>
                  </a:lnTo>
                  <a:lnTo>
                    <a:pt x="383908" y="87007"/>
                  </a:lnTo>
                  <a:lnTo>
                    <a:pt x="382447" y="87007"/>
                  </a:lnTo>
                  <a:lnTo>
                    <a:pt x="374078" y="99707"/>
                  </a:lnTo>
                  <a:lnTo>
                    <a:pt x="365848" y="99707"/>
                  </a:lnTo>
                  <a:lnTo>
                    <a:pt x="358813" y="112407"/>
                  </a:lnTo>
                  <a:lnTo>
                    <a:pt x="355701" y="112407"/>
                  </a:lnTo>
                  <a:lnTo>
                    <a:pt x="352120" y="125107"/>
                  </a:lnTo>
                  <a:lnTo>
                    <a:pt x="348335" y="125107"/>
                  </a:lnTo>
                  <a:lnTo>
                    <a:pt x="349173" y="114312"/>
                  </a:lnTo>
                  <a:lnTo>
                    <a:pt x="344170" y="125107"/>
                  </a:lnTo>
                  <a:lnTo>
                    <a:pt x="342404" y="125107"/>
                  </a:lnTo>
                  <a:lnTo>
                    <a:pt x="338772" y="125107"/>
                  </a:lnTo>
                  <a:lnTo>
                    <a:pt x="337883" y="130822"/>
                  </a:lnTo>
                  <a:lnTo>
                    <a:pt x="332371" y="137807"/>
                  </a:lnTo>
                  <a:lnTo>
                    <a:pt x="321462" y="150507"/>
                  </a:lnTo>
                  <a:lnTo>
                    <a:pt x="311035" y="163207"/>
                  </a:lnTo>
                  <a:lnTo>
                    <a:pt x="302412" y="175907"/>
                  </a:lnTo>
                  <a:lnTo>
                    <a:pt x="304457" y="175907"/>
                  </a:lnTo>
                  <a:lnTo>
                    <a:pt x="299770" y="188607"/>
                  </a:lnTo>
                  <a:lnTo>
                    <a:pt x="291934" y="188607"/>
                  </a:lnTo>
                  <a:lnTo>
                    <a:pt x="286105" y="201307"/>
                  </a:lnTo>
                  <a:lnTo>
                    <a:pt x="285267" y="201307"/>
                  </a:lnTo>
                  <a:lnTo>
                    <a:pt x="282943" y="214007"/>
                  </a:lnTo>
                  <a:lnTo>
                    <a:pt x="270802" y="214007"/>
                  </a:lnTo>
                  <a:lnTo>
                    <a:pt x="269798" y="226707"/>
                  </a:lnTo>
                  <a:lnTo>
                    <a:pt x="265620" y="226707"/>
                  </a:lnTo>
                  <a:lnTo>
                    <a:pt x="265074" y="239407"/>
                  </a:lnTo>
                  <a:lnTo>
                    <a:pt x="257619" y="239407"/>
                  </a:lnTo>
                  <a:lnTo>
                    <a:pt x="249567" y="252107"/>
                  </a:lnTo>
                  <a:lnTo>
                    <a:pt x="245275" y="252107"/>
                  </a:lnTo>
                  <a:lnTo>
                    <a:pt x="241681" y="264807"/>
                  </a:lnTo>
                  <a:lnTo>
                    <a:pt x="246037" y="264807"/>
                  </a:lnTo>
                  <a:lnTo>
                    <a:pt x="249961" y="252107"/>
                  </a:lnTo>
                  <a:lnTo>
                    <a:pt x="246126" y="264807"/>
                  </a:lnTo>
                  <a:lnTo>
                    <a:pt x="242404" y="277507"/>
                  </a:lnTo>
                  <a:lnTo>
                    <a:pt x="228117" y="277507"/>
                  </a:lnTo>
                  <a:lnTo>
                    <a:pt x="222707" y="289077"/>
                  </a:lnTo>
                  <a:lnTo>
                    <a:pt x="223443" y="277507"/>
                  </a:lnTo>
                  <a:lnTo>
                    <a:pt x="219113" y="290207"/>
                  </a:lnTo>
                  <a:lnTo>
                    <a:pt x="219532" y="290207"/>
                  </a:lnTo>
                  <a:lnTo>
                    <a:pt x="218287" y="292912"/>
                  </a:lnTo>
                  <a:lnTo>
                    <a:pt x="216954" y="302907"/>
                  </a:lnTo>
                  <a:lnTo>
                    <a:pt x="215442" y="302907"/>
                  </a:lnTo>
                  <a:lnTo>
                    <a:pt x="212801" y="315607"/>
                  </a:lnTo>
                  <a:lnTo>
                    <a:pt x="206438" y="315607"/>
                  </a:lnTo>
                  <a:lnTo>
                    <a:pt x="205384" y="315607"/>
                  </a:lnTo>
                  <a:lnTo>
                    <a:pt x="206044" y="313461"/>
                  </a:lnTo>
                  <a:lnTo>
                    <a:pt x="204076" y="302907"/>
                  </a:lnTo>
                  <a:lnTo>
                    <a:pt x="203860" y="315607"/>
                  </a:lnTo>
                  <a:lnTo>
                    <a:pt x="200825" y="315607"/>
                  </a:lnTo>
                  <a:lnTo>
                    <a:pt x="197192" y="328307"/>
                  </a:lnTo>
                  <a:lnTo>
                    <a:pt x="189928" y="328307"/>
                  </a:lnTo>
                  <a:lnTo>
                    <a:pt x="188671" y="341007"/>
                  </a:lnTo>
                  <a:lnTo>
                    <a:pt x="187452" y="341007"/>
                  </a:lnTo>
                  <a:lnTo>
                    <a:pt x="182511" y="353707"/>
                  </a:lnTo>
                  <a:lnTo>
                    <a:pt x="172224" y="353707"/>
                  </a:lnTo>
                  <a:lnTo>
                    <a:pt x="171170" y="366407"/>
                  </a:lnTo>
                  <a:lnTo>
                    <a:pt x="166306" y="366407"/>
                  </a:lnTo>
                  <a:lnTo>
                    <a:pt x="172224" y="353707"/>
                  </a:lnTo>
                  <a:lnTo>
                    <a:pt x="171754" y="353707"/>
                  </a:lnTo>
                  <a:lnTo>
                    <a:pt x="165227" y="366407"/>
                  </a:lnTo>
                  <a:lnTo>
                    <a:pt x="162280" y="366407"/>
                  </a:lnTo>
                  <a:lnTo>
                    <a:pt x="160083" y="379107"/>
                  </a:lnTo>
                  <a:lnTo>
                    <a:pt x="162471" y="379107"/>
                  </a:lnTo>
                  <a:lnTo>
                    <a:pt x="160413" y="391807"/>
                  </a:lnTo>
                  <a:lnTo>
                    <a:pt x="154609" y="391807"/>
                  </a:lnTo>
                  <a:lnTo>
                    <a:pt x="155409" y="404507"/>
                  </a:lnTo>
                  <a:lnTo>
                    <a:pt x="146380" y="404507"/>
                  </a:lnTo>
                  <a:lnTo>
                    <a:pt x="144818" y="417207"/>
                  </a:lnTo>
                  <a:lnTo>
                    <a:pt x="141211" y="417207"/>
                  </a:lnTo>
                  <a:lnTo>
                    <a:pt x="142862" y="429907"/>
                  </a:lnTo>
                  <a:lnTo>
                    <a:pt x="136283" y="429907"/>
                  </a:lnTo>
                  <a:lnTo>
                    <a:pt x="135623" y="417207"/>
                  </a:lnTo>
                  <a:lnTo>
                    <a:pt x="131305" y="429907"/>
                  </a:lnTo>
                  <a:lnTo>
                    <a:pt x="129857" y="429907"/>
                  </a:lnTo>
                  <a:lnTo>
                    <a:pt x="128778" y="442607"/>
                  </a:lnTo>
                  <a:lnTo>
                    <a:pt x="127939" y="442607"/>
                  </a:lnTo>
                  <a:lnTo>
                    <a:pt x="127165" y="455307"/>
                  </a:lnTo>
                  <a:lnTo>
                    <a:pt x="125145" y="455307"/>
                  </a:lnTo>
                  <a:lnTo>
                    <a:pt x="125056" y="442607"/>
                  </a:lnTo>
                  <a:lnTo>
                    <a:pt x="124079" y="455307"/>
                  </a:lnTo>
                  <a:lnTo>
                    <a:pt x="118643" y="455307"/>
                  </a:lnTo>
                  <a:lnTo>
                    <a:pt x="120243" y="442607"/>
                  </a:lnTo>
                  <a:lnTo>
                    <a:pt x="116751" y="468007"/>
                  </a:lnTo>
                  <a:lnTo>
                    <a:pt x="108292" y="468007"/>
                  </a:lnTo>
                  <a:lnTo>
                    <a:pt x="106502" y="480707"/>
                  </a:lnTo>
                  <a:lnTo>
                    <a:pt x="104521" y="480707"/>
                  </a:lnTo>
                  <a:lnTo>
                    <a:pt x="101269" y="493407"/>
                  </a:lnTo>
                  <a:lnTo>
                    <a:pt x="100990" y="493407"/>
                  </a:lnTo>
                  <a:lnTo>
                    <a:pt x="97561" y="506107"/>
                  </a:lnTo>
                  <a:lnTo>
                    <a:pt x="94043" y="506107"/>
                  </a:lnTo>
                  <a:lnTo>
                    <a:pt x="91097" y="518807"/>
                  </a:lnTo>
                  <a:lnTo>
                    <a:pt x="89331" y="531507"/>
                  </a:lnTo>
                  <a:lnTo>
                    <a:pt x="87833" y="531507"/>
                  </a:lnTo>
                  <a:lnTo>
                    <a:pt x="87109" y="544207"/>
                  </a:lnTo>
                  <a:lnTo>
                    <a:pt x="79946" y="544207"/>
                  </a:lnTo>
                  <a:lnTo>
                    <a:pt x="79692" y="556907"/>
                  </a:lnTo>
                  <a:lnTo>
                    <a:pt x="78130" y="556907"/>
                  </a:lnTo>
                  <a:lnTo>
                    <a:pt x="74942" y="567804"/>
                  </a:lnTo>
                  <a:lnTo>
                    <a:pt x="75895" y="559612"/>
                  </a:lnTo>
                  <a:lnTo>
                    <a:pt x="72059" y="569607"/>
                  </a:lnTo>
                  <a:lnTo>
                    <a:pt x="71297" y="556907"/>
                  </a:lnTo>
                  <a:lnTo>
                    <a:pt x="74866" y="544207"/>
                  </a:lnTo>
                  <a:lnTo>
                    <a:pt x="69189" y="556907"/>
                  </a:lnTo>
                  <a:lnTo>
                    <a:pt x="71158" y="556907"/>
                  </a:lnTo>
                  <a:lnTo>
                    <a:pt x="65913" y="582307"/>
                  </a:lnTo>
                  <a:lnTo>
                    <a:pt x="67906" y="582307"/>
                  </a:lnTo>
                  <a:lnTo>
                    <a:pt x="64706" y="594271"/>
                  </a:lnTo>
                  <a:lnTo>
                    <a:pt x="65214" y="582307"/>
                  </a:lnTo>
                  <a:lnTo>
                    <a:pt x="62750" y="595007"/>
                  </a:lnTo>
                  <a:lnTo>
                    <a:pt x="64503" y="595007"/>
                  </a:lnTo>
                  <a:lnTo>
                    <a:pt x="64668" y="595007"/>
                  </a:lnTo>
                  <a:lnTo>
                    <a:pt x="65328" y="595007"/>
                  </a:lnTo>
                  <a:lnTo>
                    <a:pt x="64096" y="607707"/>
                  </a:lnTo>
                  <a:lnTo>
                    <a:pt x="62204" y="607707"/>
                  </a:lnTo>
                  <a:lnTo>
                    <a:pt x="60121" y="620407"/>
                  </a:lnTo>
                  <a:lnTo>
                    <a:pt x="60020" y="607707"/>
                  </a:lnTo>
                  <a:lnTo>
                    <a:pt x="59220" y="620407"/>
                  </a:lnTo>
                  <a:lnTo>
                    <a:pt x="58000" y="620407"/>
                  </a:lnTo>
                  <a:lnTo>
                    <a:pt x="54343" y="633107"/>
                  </a:lnTo>
                  <a:lnTo>
                    <a:pt x="54825" y="633107"/>
                  </a:lnTo>
                  <a:lnTo>
                    <a:pt x="55448" y="645807"/>
                  </a:lnTo>
                  <a:lnTo>
                    <a:pt x="53721" y="645807"/>
                  </a:lnTo>
                  <a:lnTo>
                    <a:pt x="50723" y="658507"/>
                  </a:lnTo>
                  <a:lnTo>
                    <a:pt x="50266" y="645807"/>
                  </a:lnTo>
                  <a:lnTo>
                    <a:pt x="47320" y="645807"/>
                  </a:lnTo>
                  <a:lnTo>
                    <a:pt x="47193" y="658507"/>
                  </a:lnTo>
                  <a:lnTo>
                    <a:pt x="45313" y="671207"/>
                  </a:lnTo>
                  <a:lnTo>
                    <a:pt x="45224" y="658507"/>
                  </a:lnTo>
                  <a:lnTo>
                    <a:pt x="43726" y="658507"/>
                  </a:lnTo>
                  <a:lnTo>
                    <a:pt x="45212" y="671207"/>
                  </a:lnTo>
                  <a:lnTo>
                    <a:pt x="40386" y="671207"/>
                  </a:lnTo>
                  <a:lnTo>
                    <a:pt x="39979" y="683907"/>
                  </a:lnTo>
                  <a:lnTo>
                    <a:pt x="34861" y="683907"/>
                  </a:lnTo>
                  <a:lnTo>
                    <a:pt x="34442" y="696607"/>
                  </a:lnTo>
                  <a:lnTo>
                    <a:pt x="31915" y="696607"/>
                  </a:lnTo>
                  <a:lnTo>
                    <a:pt x="28917" y="709307"/>
                  </a:lnTo>
                  <a:lnTo>
                    <a:pt x="33464" y="709307"/>
                  </a:lnTo>
                  <a:lnTo>
                    <a:pt x="31572" y="722007"/>
                  </a:lnTo>
                  <a:lnTo>
                    <a:pt x="30708" y="722007"/>
                  </a:lnTo>
                  <a:lnTo>
                    <a:pt x="30505" y="734707"/>
                  </a:lnTo>
                  <a:lnTo>
                    <a:pt x="28448" y="744994"/>
                  </a:lnTo>
                  <a:lnTo>
                    <a:pt x="28829" y="747407"/>
                  </a:lnTo>
                  <a:lnTo>
                    <a:pt x="30607" y="747407"/>
                  </a:lnTo>
                  <a:lnTo>
                    <a:pt x="30848" y="760107"/>
                  </a:lnTo>
                  <a:lnTo>
                    <a:pt x="27736" y="760107"/>
                  </a:lnTo>
                  <a:lnTo>
                    <a:pt x="24587" y="772807"/>
                  </a:lnTo>
                  <a:lnTo>
                    <a:pt x="24714" y="772807"/>
                  </a:lnTo>
                  <a:lnTo>
                    <a:pt x="23228" y="785507"/>
                  </a:lnTo>
                  <a:lnTo>
                    <a:pt x="22428" y="772807"/>
                  </a:lnTo>
                  <a:lnTo>
                    <a:pt x="20777" y="772807"/>
                  </a:lnTo>
                  <a:lnTo>
                    <a:pt x="21501" y="785507"/>
                  </a:lnTo>
                  <a:lnTo>
                    <a:pt x="22009" y="785507"/>
                  </a:lnTo>
                  <a:lnTo>
                    <a:pt x="22783" y="798207"/>
                  </a:lnTo>
                  <a:lnTo>
                    <a:pt x="24358" y="798207"/>
                  </a:lnTo>
                  <a:lnTo>
                    <a:pt x="20370" y="810907"/>
                  </a:lnTo>
                  <a:lnTo>
                    <a:pt x="24384" y="798207"/>
                  </a:lnTo>
                  <a:lnTo>
                    <a:pt x="26682" y="810907"/>
                  </a:lnTo>
                  <a:lnTo>
                    <a:pt x="28511" y="823607"/>
                  </a:lnTo>
                  <a:lnTo>
                    <a:pt x="29552" y="816267"/>
                  </a:lnTo>
                  <a:lnTo>
                    <a:pt x="29654" y="816406"/>
                  </a:lnTo>
                  <a:lnTo>
                    <a:pt x="29578" y="816114"/>
                  </a:lnTo>
                  <a:lnTo>
                    <a:pt x="30327" y="810907"/>
                  </a:lnTo>
                  <a:lnTo>
                    <a:pt x="32702" y="810907"/>
                  </a:lnTo>
                  <a:lnTo>
                    <a:pt x="33121" y="823607"/>
                  </a:lnTo>
                  <a:lnTo>
                    <a:pt x="28511" y="823607"/>
                  </a:lnTo>
                  <a:lnTo>
                    <a:pt x="27495" y="823607"/>
                  </a:lnTo>
                  <a:lnTo>
                    <a:pt x="25476" y="810907"/>
                  </a:lnTo>
                  <a:lnTo>
                    <a:pt x="21259" y="810907"/>
                  </a:lnTo>
                  <a:lnTo>
                    <a:pt x="21247" y="823607"/>
                  </a:lnTo>
                  <a:lnTo>
                    <a:pt x="21920" y="823607"/>
                  </a:lnTo>
                  <a:lnTo>
                    <a:pt x="21323" y="836307"/>
                  </a:lnTo>
                  <a:lnTo>
                    <a:pt x="19443" y="836307"/>
                  </a:lnTo>
                  <a:lnTo>
                    <a:pt x="20358" y="823607"/>
                  </a:lnTo>
                  <a:lnTo>
                    <a:pt x="21247" y="823607"/>
                  </a:lnTo>
                  <a:lnTo>
                    <a:pt x="20701" y="810907"/>
                  </a:lnTo>
                  <a:lnTo>
                    <a:pt x="20370" y="810907"/>
                  </a:lnTo>
                  <a:lnTo>
                    <a:pt x="19240" y="810907"/>
                  </a:lnTo>
                  <a:lnTo>
                    <a:pt x="19939" y="823607"/>
                  </a:lnTo>
                  <a:lnTo>
                    <a:pt x="15697" y="823607"/>
                  </a:lnTo>
                  <a:lnTo>
                    <a:pt x="14084" y="836307"/>
                  </a:lnTo>
                  <a:lnTo>
                    <a:pt x="12712" y="836307"/>
                  </a:lnTo>
                  <a:lnTo>
                    <a:pt x="18580" y="861707"/>
                  </a:lnTo>
                  <a:lnTo>
                    <a:pt x="20955" y="861707"/>
                  </a:lnTo>
                  <a:lnTo>
                    <a:pt x="21971" y="874407"/>
                  </a:lnTo>
                  <a:lnTo>
                    <a:pt x="14681" y="874407"/>
                  </a:lnTo>
                  <a:lnTo>
                    <a:pt x="14516" y="861707"/>
                  </a:lnTo>
                  <a:lnTo>
                    <a:pt x="13817" y="861707"/>
                  </a:lnTo>
                  <a:lnTo>
                    <a:pt x="14109" y="849007"/>
                  </a:lnTo>
                  <a:lnTo>
                    <a:pt x="13208" y="861707"/>
                  </a:lnTo>
                  <a:lnTo>
                    <a:pt x="11988" y="861707"/>
                  </a:lnTo>
                  <a:lnTo>
                    <a:pt x="13055" y="874407"/>
                  </a:lnTo>
                  <a:lnTo>
                    <a:pt x="11861" y="874407"/>
                  </a:lnTo>
                  <a:lnTo>
                    <a:pt x="12738" y="887107"/>
                  </a:lnTo>
                  <a:lnTo>
                    <a:pt x="12598" y="887107"/>
                  </a:lnTo>
                  <a:lnTo>
                    <a:pt x="12877" y="899807"/>
                  </a:lnTo>
                  <a:lnTo>
                    <a:pt x="12700" y="899807"/>
                  </a:lnTo>
                  <a:lnTo>
                    <a:pt x="12268" y="907059"/>
                  </a:lnTo>
                  <a:lnTo>
                    <a:pt x="12814" y="911237"/>
                  </a:lnTo>
                  <a:lnTo>
                    <a:pt x="12941" y="912761"/>
                  </a:lnTo>
                  <a:lnTo>
                    <a:pt x="29972" y="912761"/>
                  </a:lnTo>
                  <a:lnTo>
                    <a:pt x="29984" y="912507"/>
                  </a:lnTo>
                  <a:lnTo>
                    <a:pt x="31559" y="899807"/>
                  </a:lnTo>
                  <a:lnTo>
                    <a:pt x="35344" y="874407"/>
                  </a:lnTo>
                  <a:lnTo>
                    <a:pt x="35547" y="874407"/>
                  </a:lnTo>
                  <a:lnTo>
                    <a:pt x="34074" y="861707"/>
                  </a:lnTo>
                  <a:lnTo>
                    <a:pt x="38785" y="861707"/>
                  </a:lnTo>
                  <a:lnTo>
                    <a:pt x="39903" y="849007"/>
                  </a:lnTo>
                  <a:lnTo>
                    <a:pt x="40373" y="849007"/>
                  </a:lnTo>
                  <a:lnTo>
                    <a:pt x="38823" y="836307"/>
                  </a:lnTo>
                  <a:lnTo>
                    <a:pt x="40703" y="836307"/>
                  </a:lnTo>
                  <a:lnTo>
                    <a:pt x="41122" y="849007"/>
                  </a:lnTo>
                  <a:lnTo>
                    <a:pt x="41998" y="849007"/>
                  </a:lnTo>
                  <a:lnTo>
                    <a:pt x="41122" y="836307"/>
                  </a:lnTo>
                  <a:lnTo>
                    <a:pt x="44907" y="836307"/>
                  </a:lnTo>
                  <a:lnTo>
                    <a:pt x="40119" y="823607"/>
                  </a:lnTo>
                  <a:lnTo>
                    <a:pt x="38493" y="823607"/>
                  </a:lnTo>
                  <a:lnTo>
                    <a:pt x="35852" y="810907"/>
                  </a:lnTo>
                  <a:lnTo>
                    <a:pt x="40792" y="810907"/>
                  </a:lnTo>
                  <a:lnTo>
                    <a:pt x="42430" y="798207"/>
                  </a:lnTo>
                  <a:lnTo>
                    <a:pt x="43167" y="798207"/>
                  </a:lnTo>
                  <a:lnTo>
                    <a:pt x="41719" y="785507"/>
                  </a:lnTo>
                  <a:lnTo>
                    <a:pt x="42570" y="785507"/>
                  </a:lnTo>
                  <a:lnTo>
                    <a:pt x="44411" y="771817"/>
                  </a:lnTo>
                  <a:lnTo>
                    <a:pt x="40601" y="760107"/>
                  </a:lnTo>
                  <a:lnTo>
                    <a:pt x="45148" y="760107"/>
                  </a:lnTo>
                  <a:lnTo>
                    <a:pt x="46012" y="747407"/>
                  </a:lnTo>
                  <a:lnTo>
                    <a:pt x="49796" y="747407"/>
                  </a:lnTo>
                  <a:lnTo>
                    <a:pt x="50279" y="734707"/>
                  </a:lnTo>
                  <a:lnTo>
                    <a:pt x="48780" y="722007"/>
                  </a:lnTo>
                  <a:lnTo>
                    <a:pt x="51282" y="722007"/>
                  </a:lnTo>
                  <a:lnTo>
                    <a:pt x="54864" y="709307"/>
                  </a:lnTo>
                  <a:lnTo>
                    <a:pt x="53098" y="709307"/>
                  </a:lnTo>
                  <a:lnTo>
                    <a:pt x="66319" y="696607"/>
                  </a:lnTo>
                  <a:lnTo>
                    <a:pt x="71335" y="696607"/>
                  </a:lnTo>
                  <a:lnTo>
                    <a:pt x="69989" y="683907"/>
                  </a:lnTo>
                  <a:lnTo>
                    <a:pt x="73799" y="683907"/>
                  </a:lnTo>
                  <a:lnTo>
                    <a:pt x="74676" y="671207"/>
                  </a:lnTo>
                  <a:lnTo>
                    <a:pt x="75260" y="658507"/>
                  </a:lnTo>
                  <a:lnTo>
                    <a:pt x="73952" y="658507"/>
                  </a:lnTo>
                  <a:lnTo>
                    <a:pt x="74155" y="645807"/>
                  </a:lnTo>
                  <a:lnTo>
                    <a:pt x="76619" y="645807"/>
                  </a:lnTo>
                  <a:lnTo>
                    <a:pt x="80251" y="633107"/>
                  </a:lnTo>
                  <a:lnTo>
                    <a:pt x="83032" y="633107"/>
                  </a:lnTo>
                  <a:lnTo>
                    <a:pt x="82867" y="620407"/>
                  </a:lnTo>
                  <a:lnTo>
                    <a:pt x="84404" y="620407"/>
                  </a:lnTo>
                  <a:lnTo>
                    <a:pt x="84366" y="621042"/>
                  </a:lnTo>
                  <a:lnTo>
                    <a:pt x="84543" y="622249"/>
                  </a:lnTo>
                  <a:lnTo>
                    <a:pt x="85305" y="622058"/>
                  </a:lnTo>
                  <a:lnTo>
                    <a:pt x="85382" y="620102"/>
                  </a:lnTo>
                  <a:lnTo>
                    <a:pt x="85090" y="619213"/>
                  </a:lnTo>
                  <a:lnTo>
                    <a:pt x="87642" y="607707"/>
                  </a:lnTo>
                  <a:lnTo>
                    <a:pt x="85940" y="607707"/>
                  </a:lnTo>
                  <a:lnTo>
                    <a:pt x="91897" y="595007"/>
                  </a:lnTo>
                  <a:lnTo>
                    <a:pt x="94691" y="582307"/>
                  </a:lnTo>
                  <a:lnTo>
                    <a:pt x="97053" y="569607"/>
                  </a:lnTo>
                  <a:lnTo>
                    <a:pt x="101739" y="569607"/>
                  </a:lnTo>
                  <a:lnTo>
                    <a:pt x="107035" y="556907"/>
                  </a:lnTo>
                  <a:lnTo>
                    <a:pt x="107810" y="556907"/>
                  </a:lnTo>
                  <a:lnTo>
                    <a:pt x="111988" y="544207"/>
                  </a:lnTo>
                  <a:lnTo>
                    <a:pt x="110820" y="544207"/>
                  </a:lnTo>
                  <a:lnTo>
                    <a:pt x="112395" y="531507"/>
                  </a:lnTo>
                  <a:lnTo>
                    <a:pt x="112522" y="544207"/>
                  </a:lnTo>
                  <a:lnTo>
                    <a:pt x="112928" y="544207"/>
                  </a:lnTo>
                  <a:lnTo>
                    <a:pt x="117551" y="531507"/>
                  </a:lnTo>
                  <a:lnTo>
                    <a:pt x="120040" y="518807"/>
                  </a:lnTo>
                  <a:lnTo>
                    <a:pt x="121170" y="518807"/>
                  </a:lnTo>
                  <a:lnTo>
                    <a:pt x="121716" y="506107"/>
                  </a:lnTo>
                  <a:lnTo>
                    <a:pt x="127127" y="506107"/>
                  </a:lnTo>
                  <a:lnTo>
                    <a:pt x="132245" y="493407"/>
                  </a:lnTo>
                  <a:lnTo>
                    <a:pt x="138087" y="480707"/>
                  </a:lnTo>
                  <a:lnTo>
                    <a:pt x="142227" y="468007"/>
                  </a:lnTo>
                  <a:lnTo>
                    <a:pt x="142494" y="468007"/>
                  </a:lnTo>
                  <a:lnTo>
                    <a:pt x="142913" y="480441"/>
                  </a:lnTo>
                  <a:lnTo>
                    <a:pt x="148374" y="468007"/>
                  </a:lnTo>
                  <a:lnTo>
                    <a:pt x="156375" y="455307"/>
                  </a:lnTo>
                  <a:lnTo>
                    <a:pt x="162344" y="442607"/>
                  </a:lnTo>
                  <a:lnTo>
                    <a:pt x="161759" y="429907"/>
                  </a:lnTo>
                  <a:lnTo>
                    <a:pt x="164617" y="417207"/>
                  </a:lnTo>
                  <a:lnTo>
                    <a:pt x="160769" y="429907"/>
                  </a:lnTo>
                  <a:lnTo>
                    <a:pt x="159473" y="417207"/>
                  </a:lnTo>
                  <a:lnTo>
                    <a:pt x="158864" y="417207"/>
                  </a:lnTo>
                  <a:lnTo>
                    <a:pt x="166852" y="404507"/>
                  </a:lnTo>
                  <a:lnTo>
                    <a:pt x="163995" y="417207"/>
                  </a:lnTo>
                  <a:lnTo>
                    <a:pt x="164617" y="417207"/>
                  </a:lnTo>
                  <a:lnTo>
                    <a:pt x="166357" y="417207"/>
                  </a:lnTo>
                  <a:lnTo>
                    <a:pt x="170192" y="404507"/>
                  </a:lnTo>
                  <a:lnTo>
                    <a:pt x="177088" y="404507"/>
                  </a:lnTo>
                  <a:lnTo>
                    <a:pt x="182626" y="391807"/>
                  </a:lnTo>
                  <a:lnTo>
                    <a:pt x="188315" y="379107"/>
                  </a:lnTo>
                  <a:lnTo>
                    <a:pt x="194157" y="379107"/>
                  </a:lnTo>
                  <a:lnTo>
                    <a:pt x="200101" y="366407"/>
                  </a:lnTo>
                  <a:lnTo>
                    <a:pt x="206286" y="353707"/>
                  </a:lnTo>
                  <a:lnTo>
                    <a:pt x="212382" y="353707"/>
                  </a:lnTo>
                  <a:lnTo>
                    <a:pt x="218300" y="341007"/>
                  </a:lnTo>
                  <a:lnTo>
                    <a:pt x="223989" y="328307"/>
                  </a:lnTo>
                  <a:lnTo>
                    <a:pt x="223862" y="328307"/>
                  </a:lnTo>
                  <a:lnTo>
                    <a:pt x="226199" y="315607"/>
                  </a:lnTo>
                  <a:lnTo>
                    <a:pt x="228815" y="315607"/>
                  </a:lnTo>
                  <a:lnTo>
                    <a:pt x="224802" y="328307"/>
                  </a:lnTo>
                  <a:lnTo>
                    <a:pt x="229031" y="328307"/>
                  </a:lnTo>
                  <a:lnTo>
                    <a:pt x="229400" y="315607"/>
                  </a:lnTo>
                  <a:lnTo>
                    <a:pt x="235280" y="315607"/>
                  </a:lnTo>
                  <a:lnTo>
                    <a:pt x="233832" y="302907"/>
                  </a:lnTo>
                  <a:lnTo>
                    <a:pt x="241757" y="302907"/>
                  </a:lnTo>
                  <a:lnTo>
                    <a:pt x="243433" y="290207"/>
                  </a:lnTo>
                  <a:lnTo>
                    <a:pt x="243408" y="302907"/>
                  </a:lnTo>
                  <a:lnTo>
                    <a:pt x="245681" y="302907"/>
                  </a:lnTo>
                  <a:lnTo>
                    <a:pt x="248018" y="290207"/>
                  </a:lnTo>
                  <a:lnTo>
                    <a:pt x="248716" y="290207"/>
                  </a:lnTo>
                  <a:lnTo>
                    <a:pt x="253898" y="277507"/>
                  </a:lnTo>
                  <a:lnTo>
                    <a:pt x="255955" y="277507"/>
                  </a:lnTo>
                  <a:lnTo>
                    <a:pt x="265747" y="264807"/>
                  </a:lnTo>
                  <a:lnTo>
                    <a:pt x="274599" y="252107"/>
                  </a:lnTo>
                  <a:lnTo>
                    <a:pt x="280466" y="239407"/>
                  </a:lnTo>
                  <a:lnTo>
                    <a:pt x="282905" y="239407"/>
                  </a:lnTo>
                  <a:lnTo>
                    <a:pt x="287489" y="226707"/>
                  </a:lnTo>
                  <a:lnTo>
                    <a:pt x="287235" y="226707"/>
                  </a:lnTo>
                  <a:lnTo>
                    <a:pt x="292519" y="214007"/>
                  </a:lnTo>
                  <a:lnTo>
                    <a:pt x="307111" y="214007"/>
                  </a:lnTo>
                  <a:lnTo>
                    <a:pt x="313410" y="201307"/>
                  </a:lnTo>
                  <a:lnTo>
                    <a:pt x="316306" y="201307"/>
                  </a:lnTo>
                  <a:lnTo>
                    <a:pt x="319481" y="188607"/>
                  </a:lnTo>
                  <a:lnTo>
                    <a:pt x="324129" y="188607"/>
                  </a:lnTo>
                  <a:lnTo>
                    <a:pt x="331292" y="175907"/>
                  </a:lnTo>
                  <a:lnTo>
                    <a:pt x="340474" y="175907"/>
                  </a:lnTo>
                  <a:lnTo>
                    <a:pt x="350469" y="163207"/>
                  </a:lnTo>
                  <a:lnTo>
                    <a:pt x="360108" y="150507"/>
                  </a:lnTo>
                  <a:lnTo>
                    <a:pt x="357517" y="150507"/>
                  </a:lnTo>
                  <a:lnTo>
                    <a:pt x="368503" y="137807"/>
                  </a:lnTo>
                  <a:lnTo>
                    <a:pt x="370141" y="137807"/>
                  </a:lnTo>
                  <a:lnTo>
                    <a:pt x="371589" y="125107"/>
                  </a:lnTo>
                  <a:lnTo>
                    <a:pt x="392214" y="112407"/>
                  </a:lnTo>
                  <a:lnTo>
                    <a:pt x="411429" y="87007"/>
                  </a:lnTo>
                  <a:lnTo>
                    <a:pt x="431393" y="61607"/>
                  </a:lnTo>
                  <a:lnTo>
                    <a:pt x="454329" y="48907"/>
                  </a:lnTo>
                  <a:lnTo>
                    <a:pt x="451827" y="48907"/>
                  </a:lnTo>
                  <a:lnTo>
                    <a:pt x="449160" y="48907"/>
                  </a:lnTo>
                  <a:lnTo>
                    <a:pt x="451853" y="41757"/>
                  </a:lnTo>
                  <a:lnTo>
                    <a:pt x="451866" y="36207"/>
                  </a:lnTo>
                  <a:lnTo>
                    <a:pt x="450380" y="36207"/>
                  </a:lnTo>
                  <a:lnTo>
                    <a:pt x="464248" y="23507"/>
                  </a:lnTo>
                  <a:lnTo>
                    <a:pt x="463029" y="23507"/>
                  </a:lnTo>
                  <a:lnTo>
                    <a:pt x="475145" y="10807"/>
                  </a:lnTo>
                  <a:close/>
                </a:path>
                <a:path w="481964" h="1640205">
                  <a:moveTo>
                    <a:pt x="478675" y="11925"/>
                  </a:moveTo>
                  <a:lnTo>
                    <a:pt x="474548" y="13728"/>
                  </a:lnTo>
                  <a:lnTo>
                    <a:pt x="473875" y="15963"/>
                  </a:lnTo>
                  <a:lnTo>
                    <a:pt x="478675" y="11925"/>
                  </a:lnTo>
                  <a:close/>
                </a:path>
                <a:path w="481964" h="1640205">
                  <a:moveTo>
                    <a:pt x="481355" y="5092"/>
                  </a:moveTo>
                  <a:lnTo>
                    <a:pt x="480568" y="0"/>
                  </a:lnTo>
                  <a:lnTo>
                    <a:pt x="479882" y="1181"/>
                  </a:lnTo>
                  <a:lnTo>
                    <a:pt x="478548" y="3517"/>
                  </a:lnTo>
                  <a:lnTo>
                    <a:pt x="477164" y="3784"/>
                  </a:lnTo>
                  <a:lnTo>
                    <a:pt x="481355" y="5092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681" y="30873"/>
            <a:ext cx="7217409" cy="9823450"/>
            <a:chOff x="414681" y="30873"/>
            <a:chExt cx="7217409" cy="9823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5815" y="5074510"/>
              <a:ext cx="2096185" cy="45981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56377" y="5053444"/>
              <a:ext cx="2376170" cy="4800600"/>
            </a:xfrm>
            <a:custGeom>
              <a:avLst/>
              <a:gdLst/>
              <a:ahLst/>
              <a:cxnLst/>
              <a:rect l="l" t="t" r="r" b="b"/>
              <a:pathLst>
                <a:path w="2376170" h="4800600">
                  <a:moveTo>
                    <a:pt x="116687" y="3811701"/>
                  </a:moveTo>
                  <a:lnTo>
                    <a:pt x="103759" y="3861282"/>
                  </a:lnTo>
                  <a:lnTo>
                    <a:pt x="104902" y="3866515"/>
                  </a:lnTo>
                  <a:lnTo>
                    <a:pt x="107581" y="3858133"/>
                  </a:lnTo>
                  <a:lnTo>
                    <a:pt x="110210" y="3846804"/>
                  </a:lnTo>
                  <a:lnTo>
                    <a:pt x="113118" y="3831628"/>
                  </a:lnTo>
                  <a:lnTo>
                    <a:pt x="116687" y="3811701"/>
                  </a:lnTo>
                  <a:close/>
                </a:path>
                <a:path w="2376170" h="4800600">
                  <a:moveTo>
                    <a:pt x="209791" y="3316744"/>
                  </a:moveTo>
                  <a:lnTo>
                    <a:pt x="209689" y="3312731"/>
                  </a:lnTo>
                  <a:lnTo>
                    <a:pt x="209156" y="3312769"/>
                  </a:lnTo>
                  <a:lnTo>
                    <a:pt x="208102" y="3317633"/>
                  </a:lnTo>
                  <a:lnTo>
                    <a:pt x="209537" y="3324072"/>
                  </a:lnTo>
                  <a:lnTo>
                    <a:pt x="209791" y="3316744"/>
                  </a:lnTo>
                  <a:close/>
                </a:path>
                <a:path w="2376170" h="4800600">
                  <a:moveTo>
                    <a:pt x="234657" y="3175000"/>
                  </a:moveTo>
                  <a:lnTo>
                    <a:pt x="231952" y="3187700"/>
                  </a:lnTo>
                  <a:lnTo>
                    <a:pt x="231800" y="3192576"/>
                  </a:lnTo>
                  <a:lnTo>
                    <a:pt x="234657" y="3175000"/>
                  </a:lnTo>
                  <a:close/>
                </a:path>
                <a:path w="2376170" h="4800600">
                  <a:moveTo>
                    <a:pt x="253606" y="3036989"/>
                  </a:moveTo>
                  <a:lnTo>
                    <a:pt x="252095" y="3048101"/>
                  </a:lnTo>
                  <a:lnTo>
                    <a:pt x="250913" y="3057321"/>
                  </a:lnTo>
                  <a:lnTo>
                    <a:pt x="250024" y="3064954"/>
                  </a:lnTo>
                  <a:lnTo>
                    <a:pt x="249351" y="3071266"/>
                  </a:lnTo>
                  <a:lnTo>
                    <a:pt x="253606" y="3036989"/>
                  </a:lnTo>
                  <a:close/>
                </a:path>
                <a:path w="2376170" h="4800600">
                  <a:moveTo>
                    <a:pt x="264210" y="2976930"/>
                  </a:moveTo>
                  <a:lnTo>
                    <a:pt x="254863" y="2988792"/>
                  </a:lnTo>
                  <a:lnTo>
                    <a:pt x="252196" y="3003804"/>
                  </a:lnTo>
                  <a:lnTo>
                    <a:pt x="264210" y="2976930"/>
                  </a:lnTo>
                  <a:close/>
                </a:path>
                <a:path w="2376170" h="4800600">
                  <a:moveTo>
                    <a:pt x="370662" y="2257056"/>
                  </a:moveTo>
                  <a:lnTo>
                    <a:pt x="367195" y="2254135"/>
                  </a:lnTo>
                  <a:lnTo>
                    <a:pt x="363410" y="2277414"/>
                  </a:lnTo>
                  <a:lnTo>
                    <a:pt x="356235" y="2326094"/>
                  </a:lnTo>
                  <a:lnTo>
                    <a:pt x="352425" y="2349449"/>
                  </a:lnTo>
                  <a:lnTo>
                    <a:pt x="360222" y="2306028"/>
                  </a:lnTo>
                  <a:lnTo>
                    <a:pt x="367322" y="2274786"/>
                  </a:lnTo>
                  <a:lnTo>
                    <a:pt x="370662" y="2257056"/>
                  </a:lnTo>
                  <a:close/>
                </a:path>
                <a:path w="2376170" h="4800600">
                  <a:moveTo>
                    <a:pt x="467512" y="1728304"/>
                  </a:moveTo>
                  <a:lnTo>
                    <a:pt x="467487" y="1726234"/>
                  </a:lnTo>
                  <a:lnTo>
                    <a:pt x="467296" y="1725104"/>
                  </a:lnTo>
                  <a:lnTo>
                    <a:pt x="467042" y="1724444"/>
                  </a:lnTo>
                  <a:lnTo>
                    <a:pt x="466839" y="1731962"/>
                  </a:lnTo>
                  <a:lnTo>
                    <a:pt x="467512" y="1728304"/>
                  </a:lnTo>
                  <a:close/>
                </a:path>
                <a:path w="2376170" h="4800600">
                  <a:moveTo>
                    <a:pt x="468083" y="1683804"/>
                  </a:moveTo>
                  <a:lnTo>
                    <a:pt x="463321" y="1715617"/>
                  </a:lnTo>
                  <a:lnTo>
                    <a:pt x="462991" y="1725409"/>
                  </a:lnTo>
                  <a:lnTo>
                    <a:pt x="464959" y="1724558"/>
                  </a:lnTo>
                  <a:lnTo>
                    <a:pt x="467029" y="1724444"/>
                  </a:lnTo>
                  <a:lnTo>
                    <a:pt x="468083" y="1683804"/>
                  </a:lnTo>
                  <a:close/>
                </a:path>
                <a:path w="2376170" h="4800600">
                  <a:moveTo>
                    <a:pt x="727773" y="161175"/>
                  </a:moveTo>
                  <a:lnTo>
                    <a:pt x="726668" y="165100"/>
                  </a:lnTo>
                  <a:lnTo>
                    <a:pt x="721271" y="203200"/>
                  </a:lnTo>
                  <a:lnTo>
                    <a:pt x="727214" y="165100"/>
                  </a:lnTo>
                  <a:lnTo>
                    <a:pt x="727773" y="161175"/>
                  </a:lnTo>
                  <a:close/>
                </a:path>
                <a:path w="2376170" h="4800600">
                  <a:moveTo>
                    <a:pt x="837184" y="4652924"/>
                  </a:moveTo>
                  <a:lnTo>
                    <a:pt x="788403" y="4652543"/>
                  </a:lnTo>
                  <a:lnTo>
                    <a:pt x="802919" y="4655413"/>
                  </a:lnTo>
                  <a:lnTo>
                    <a:pt x="837184" y="4652924"/>
                  </a:lnTo>
                  <a:close/>
                </a:path>
                <a:path w="2376170" h="4800600">
                  <a:moveTo>
                    <a:pt x="945794" y="11163"/>
                  </a:moveTo>
                  <a:lnTo>
                    <a:pt x="938479" y="0"/>
                  </a:lnTo>
                  <a:lnTo>
                    <a:pt x="903490" y="0"/>
                  </a:lnTo>
                  <a:lnTo>
                    <a:pt x="945794" y="11163"/>
                  </a:lnTo>
                  <a:close/>
                </a:path>
                <a:path w="2376170" h="4800600">
                  <a:moveTo>
                    <a:pt x="1297508" y="4724400"/>
                  </a:moveTo>
                  <a:lnTo>
                    <a:pt x="1240904" y="4711700"/>
                  </a:lnTo>
                  <a:lnTo>
                    <a:pt x="1219669" y="4711700"/>
                  </a:lnTo>
                  <a:lnTo>
                    <a:pt x="1217345" y="4724400"/>
                  </a:lnTo>
                  <a:lnTo>
                    <a:pt x="1297508" y="4724400"/>
                  </a:lnTo>
                  <a:close/>
                </a:path>
                <a:path w="2376170" h="4800600">
                  <a:moveTo>
                    <a:pt x="1334274" y="50800"/>
                  </a:moveTo>
                  <a:lnTo>
                    <a:pt x="1287627" y="38100"/>
                  </a:lnTo>
                  <a:lnTo>
                    <a:pt x="1258760" y="38100"/>
                  </a:lnTo>
                  <a:lnTo>
                    <a:pt x="1306957" y="50800"/>
                  </a:lnTo>
                  <a:lnTo>
                    <a:pt x="1334274" y="50800"/>
                  </a:lnTo>
                  <a:close/>
                </a:path>
                <a:path w="2376170" h="4800600">
                  <a:moveTo>
                    <a:pt x="1354810" y="101600"/>
                  </a:moveTo>
                  <a:lnTo>
                    <a:pt x="1312405" y="88900"/>
                  </a:lnTo>
                  <a:lnTo>
                    <a:pt x="1349413" y="101600"/>
                  </a:lnTo>
                  <a:lnTo>
                    <a:pt x="1354810" y="101600"/>
                  </a:lnTo>
                  <a:close/>
                </a:path>
                <a:path w="2376170" h="4800600">
                  <a:moveTo>
                    <a:pt x="1375232" y="38100"/>
                  </a:moveTo>
                  <a:lnTo>
                    <a:pt x="1334274" y="50800"/>
                  </a:lnTo>
                  <a:lnTo>
                    <a:pt x="1356207" y="50800"/>
                  </a:lnTo>
                  <a:lnTo>
                    <a:pt x="1356855" y="50901"/>
                  </a:lnTo>
                  <a:lnTo>
                    <a:pt x="1373136" y="50965"/>
                  </a:lnTo>
                  <a:lnTo>
                    <a:pt x="1375168" y="50723"/>
                  </a:lnTo>
                  <a:lnTo>
                    <a:pt x="1369618" y="50469"/>
                  </a:lnTo>
                  <a:lnTo>
                    <a:pt x="1375232" y="38100"/>
                  </a:lnTo>
                  <a:close/>
                </a:path>
                <a:path w="2376170" h="4800600">
                  <a:moveTo>
                    <a:pt x="1899958" y="4775200"/>
                  </a:moveTo>
                  <a:lnTo>
                    <a:pt x="1898027" y="4767237"/>
                  </a:lnTo>
                  <a:lnTo>
                    <a:pt x="1878418" y="4762500"/>
                  </a:lnTo>
                  <a:lnTo>
                    <a:pt x="1899958" y="4775200"/>
                  </a:lnTo>
                  <a:close/>
                </a:path>
                <a:path w="2376170" h="4800600">
                  <a:moveTo>
                    <a:pt x="1989455" y="101600"/>
                  </a:moveTo>
                  <a:lnTo>
                    <a:pt x="1951431" y="88900"/>
                  </a:lnTo>
                  <a:lnTo>
                    <a:pt x="1932813" y="101600"/>
                  </a:lnTo>
                  <a:lnTo>
                    <a:pt x="1989455" y="101600"/>
                  </a:lnTo>
                  <a:close/>
                </a:path>
                <a:path w="2376170" h="4800600">
                  <a:moveTo>
                    <a:pt x="2375611" y="139700"/>
                  </a:moveTo>
                  <a:lnTo>
                    <a:pt x="2307894" y="139700"/>
                  </a:lnTo>
                  <a:lnTo>
                    <a:pt x="2296922" y="127000"/>
                  </a:lnTo>
                  <a:lnTo>
                    <a:pt x="2324671" y="127000"/>
                  </a:lnTo>
                  <a:lnTo>
                    <a:pt x="2248306" y="114300"/>
                  </a:lnTo>
                  <a:lnTo>
                    <a:pt x="2074595" y="114300"/>
                  </a:lnTo>
                  <a:lnTo>
                    <a:pt x="2029993" y="101600"/>
                  </a:lnTo>
                  <a:lnTo>
                    <a:pt x="1994611" y="101600"/>
                  </a:lnTo>
                  <a:lnTo>
                    <a:pt x="2029079" y="114300"/>
                  </a:lnTo>
                  <a:lnTo>
                    <a:pt x="1933676" y="114300"/>
                  </a:lnTo>
                  <a:lnTo>
                    <a:pt x="1898142" y="101600"/>
                  </a:lnTo>
                  <a:lnTo>
                    <a:pt x="1860981" y="101600"/>
                  </a:lnTo>
                  <a:lnTo>
                    <a:pt x="1815833" y="88900"/>
                  </a:lnTo>
                  <a:lnTo>
                    <a:pt x="1756333" y="76200"/>
                  </a:lnTo>
                  <a:lnTo>
                    <a:pt x="1664792" y="76200"/>
                  </a:lnTo>
                  <a:lnTo>
                    <a:pt x="1620735" y="63500"/>
                  </a:lnTo>
                  <a:lnTo>
                    <a:pt x="1521231" y="63500"/>
                  </a:lnTo>
                  <a:lnTo>
                    <a:pt x="1419542" y="63500"/>
                  </a:lnTo>
                  <a:lnTo>
                    <a:pt x="1334325" y="63500"/>
                  </a:lnTo>
                  <a:lnTo>
                    <a:pt x="1272743" y="50800"/>
                  </a:lnTo>
                  <a:lnTo>
                    <a:pt x="1235443" y="50800"/>
                  </a:lnTo>
                  <a:lnTo>
                    <a:pt x="1258760" y="38100"/>
                  </a:lnTo>
                  <a:lnTo>
                    <a:pt x="1178928" y="38100"/>
                  </a:lnTo>
                  <a:lnTo>
                    <a:pt x="1117727" y="25400"/>
                  </a:lnTo>
                  <a:lnTo>
                    <a:pt x="1099286" y="25400"/>
                  </a:lnTo>
                  <a:lnTo>
                    <a:pt x="1048981" y="12700"/>
                  </a:lnTo>
                  <a:lnTo>
                    <a:pt x="951636" y="12700"/>
                  </a:lnTo>
                  <a:lnTo>
                    <a:pt x="945794" y="11163"/>
                  </a:lnTo>
                  <a:lnTo>
                    <a:pt x="946810" y="12700"/>
                  </a:lnTo>
                  <a:lnTo>
                    <a:pt x="847648" y="12700"/>
                  </a:lnTo>
                  <a:lnTo>
                    <a:pt x="806437" y="0"/>
                  </a:lnTo>
                  <a:lnTo>
                    <a:pt x="760082" y="0"/>
                  </a:lnTo>
                  <a:lnTo>
                    <a:pt x="757732" y="12700"/>
                  </a:lnTo>
                  <a:lnTo>
                    <a:pt x="755256" y="25400"/>
                  </a:lnTo>
                  <a:lnTo>
                    <a:pt x="752652" y="38100"/>
                  </a:lnTo>
                  <a:lnTo>
                    <a:pt x="742315" y="76200"/>
                  </a:lnTo>
                  <a:lnTo>
                    <a:pt x="737679" y="101600"/>
                  </a:lnTo>
                  <a:lnTo>
                    <a:pt x="732663" y="127000"/>
                  </a:lnTo>
                  <a:lnTo>
                    <a:pt x="727773" y="161175"/>
                  </a:lnTo>
                  <a:lnTo>
                    <a:pt x="733831" y="139700"/>
                  </a:lnTo>
                  <a:lnTo>
                    <a:pt x="739165" y="114300"/>
                  </a:lnTo>
                  <a:lnTo>
                    <a:pt x="739038" y="127000"/>
                  </a:lnTo>
                  <a:lnTo>
                    <a:pt x="732091" y="165100"/>
                  </a:lnTo>
                  <a:lnTo>
                    <a:pt x="724598" y="203200"/>
                  </a:lnTo>
                  <a:lnTo>
                    <a:pt x="717283" y="241300"/>
                  </a:lnTo>
                  <a:lnTo>
                    <a:pt x="710869" y="254000"/>
                  </a:lnTo>
                  <a:lnTo>
                    <a:pt x="704303" y="304800"/>
                  </a:lnTo>
                  <a:lnTo>
                    <a:pt x="702056" y="317500"/>
                  </a:lnTo>
                  <a:lnTo>
                    <a:pt x="702970" y="330200"/>
                  </a:lnTo>
                  <a:lnTo>
                    <a:pt x="705866" y="317500"/>
                  </a:lnTo>
                  <a:lnTo>
                    <a:pt x="709549" y="304800"/>
                  </a:lnTo>
                  <a:lnTo>
                    <a:pt x="712876" y="292100"/>
                  </a:lnTo>
                  <a:lnTo>
                    <a:pt x="714641" y="292100"/>
                  </a:lnTo>
                  <a:lnTo>
                    <a:pt x="713676" y="304800"/>
                  </a:lnTo>
                  <a:lnTo>
                    <a:pt x="705307" y="342900"/>
                  </a:lnTo>
                  <a:lnTo>
                    <a:pt x="701776" y="368300"/>
                  </a:lnTo>
                  <a:lnTo>
                    <a:pt x="699579" y="406400"/>
                  </a:lnTo>
                  <a:lnTo>
                    <a:pt x="695172" y="444500"/>
                  </a:lnTo>
                  <a:lnTo>
                    <a:pt x="689063" y="444500"/>
                  </a:lnTo>
                  <a:lnTo>
                    <a:pt x="680491" y="495300"/>
                  </a:lnTo>
                  <a:lnTo>
                    <a:pt x="676021" y="520700"/>
                  </a:lnTo>
                  <a:lnTo>
                    <a:pt x="674509" y="546100"/>
                  </a:lnTo>
                  <a:lnTo>
                    <a:pt x="674789" y="558800"/>
                  </a:lnTo>
                  <a:lnTo>
                    <a:pt x="675728" y="558800"/>
                  </a:lnTo>
                  <a:lnTo>
                    <a:pt x="676173" y="571500"/>
                  </a:lnTo>
                  <a:lnTo>
                    <a:pt x="674966" y="584200"/>
                  </a:lnTo>
                  <a:lnTo>
                    <a:pt x="670966" y="609600"/>
                  </a:lnTo>
                  <a:lnTo>
                    <a:pt x="663016" y="647700"/>
                  </a:lnTo>
                  <a:lnTo>
                    <a:pt x="665721" y="584200"/>
                  </a:lnTo>
                  <a:lnTo>
                    <a:pt x="654215" y="673100"/>
                  </a:lnTo>
                  <a:lnTo>
                    <a:pt x="650151" y="647700"/>
                  </a:lnTo>
                  <a:lnTo>
                    <a:pt x="643318" y="711200"/>
                  </a:lnTo>
                  <a:lnTo>
                    <a:pt x="636562" y="749300"/>
                  </a:lnTo>
                  <a:lnTo>
                    <a:pt x="628548" y="800100"/>
                  </a:lnTo>
                  <a:lnTo>
                    <a:pt x="617918" y="850900"/>
                  </a:lnTo>
                  <a:lnTo>
                    <a:pt x="622363" y="850900"/>
                  </a:lnTo>
                  <a:lnTo>
                    <a:pt x="623735" y="863600"/>
                  </a:lnTo>
                  <a:lnTo>
                    <a:pt x="621284" y="901700"/>
                  </a:lnTo>
                  <a:lnTo>
                    <a:pt x="614273" y="939800"/>
                  </a:lnTo>
                  <a:lnTo>
                    <a:pt x="609295" y="965200"/>
                  </a:lnTo>
                  <a:lnTo>
                    <a:pt x="606412" y="965200"/>
                  </a:lnTo>
                  <a:lnTo>
                    <a:pt x="603427" y="977900"/>
                  </a:lnTo>
                  <a:lnTo>
                    <a:pt x="596023" y="1028700"/>
                  </a:lnTo>
                  <a:lnTo>
                    <a:pt x="596404" y="1003300"/>
                  </a:lnTo>
                  <a:lnTo>
                    <a:pt x="597916" y="977900"/>
                  </a:lnTo>
                  <a:lnTo>
                    <a:pt x="601891" y="952500"/>
                  </a:lnTo>
                  <a:lnTo>
                    <a:pt x="609676" y="927100"/>
                  </a:lnTo>
                  <a:lnTo>
                    <a:pt x="609219" y="914400"/>
                  </a:lnTo>
                  <a:lnTo>
                    <a:pt x="609282" y="901700"/>
                  </a:lnTo>
                  <a:lnTo>
                    <a:pt x="608850" y="889000"/>
                  </a:lnTo>
                  <a:lnTo>
                    <a:pt x="599135" y="939800"/>
                  </a:lnTo>
                  <a:lnTo>
                    <a:pt x="590550" y="990600"/>
                  </a:lnTo>
                  <a:lnTo>
                    <a:pt x="583272" y="1041400"/>
                  </a:lnTo>
                  <a:lnTo>
                    <a:pt x="577532" y="1079500"/>
                  </a:lnTo>
                  <a:lnTo>
                    <a:pt x="579691" y="1066800"/>
                  </a:lnTo>
                  <a:lnTo>
                    <a:pt x="581939" y="1054100"/>
                  </a:lnTo>
                  <a:lnTo>
                    <a:pt x="584123" y="1041400"/>
                  </a:lnTo>
                  <a:lnTo>
                    <a:pt x="586092" y="1028700"/>
                  </a:lnTo>
                  <a:lnTo>
                    <a:pt x="567956" y="1193800"/>
                  </a:lnTo>
                  <a:lnTo>
                    <a:pt x="564489" y="1206500"/>
                  </a:lnTo>
                  <a:lnTo>
                    <a:pt x="563257" y="1206500"/>
                  </a:lnTo>
                  <a:lnTo>
                    <a:pt x="563499" y="1193800"/>
                  </a:lnTo>
                  <a:lnTo>
                    <a:pt x="564489" y="1181100"/>
                  </a:lnTo>
                  <a:lnTo>
                    <a:pt x="561505" y="1206500"/>
                  </a:lnTo>
                  <a:lnTo>
                    <a:pt x="558977" y="1231900"/>
                  </a:lnTo>
                  <a:lnTo>
                    <a:pt x="555942" y="1257300"/>
                  </a:lnTo>
                  <a:lnTo>
                    <a:pt x="551459" y="1282700"/>
                  </a:lnTo>
                  <a:lnTo>
                    <a:pt x="549071" y="1270000"/>
                  </a:lnTo>
                  <a:lnTo>
                    <a:pt x="547281" y="1270000"/>
                  </a:lnTo>
                  <a:lnTo>
                    <a:pt x="547687" y="1244600"/>
                  </a:lnTo>
                  <a:lnTo>
                    <a:pt x="551891" y="1206500"/>
                  </a:lnTo>
                  <a:lnTo>
                    <a:pt x="532091" y="1358900"/>
                  </a:lnTo>
                  <a:lnTo>
                    <a:pt x="527558" y="1371600"/>
                  </a:lnTo>
                  <a:lnTo>
                    <a:pt x="521423" y="1397000"/>
                  </a:lnTo>
                  <a:lnTo>
                    <a:pt x="516267" y="1409700"/>
                  </a:lnTo>
                  <a:lnTo>
                    <a:pt x="514718" y="1409700"/>
                  </a:lnTo>
                  <a:lnTo>
                    <a:pt x="506907" y="1460500"/>
                  </a:lnTo>
                  <a:lnTo>
                    <a:pt x="499948" y="1511300"/>
                  </a:lnTo>
                  <a:lnTo>
                    <a:pt x="493179" y="1562100"/>
                  </a:lnTo>
                  <a:lnTo>
                    <a:pt x="485940" y="1625600"/>
                  </a:lnTo>
                  <a:lnTo>
                    <a:pt x="477608" y="1676400"/>
                  </a:lnTo>
                  <a:lnTo>
                    <a:pt x="467512" y="1739900"/>
                  </a:lnTo>
                  <a:lnTo>
                    <a:pt x="467296" y="1739900"/>
                  </a:lnTo>
                  <a:lnTo>
                    <a:pt x="466585" y="1752600"/>
                  </a:lnTo>
                  <a:lnTo>
                    <a:pt x="465264" y="1765300"/>
                  </a:lnTo>
                  <a:lnTo>
                    <a:pt x="463232" y="1778000"/>
                  </a:lnTo>
                  <a:lnTo>
                    <a:pt x="453758" y="1828800"/>
                  </a:lnTo>
                  <a:lnTo>
                    <a:pt x="444080" y="1879600"/>
                  </a:lnTo>
                  <a:lnTo>
                    <a:pt x="434505" y="1930400"/>
                  </a:lnTo>
                  <a:lnTo>
                    <a:pt x="425297" y="1981200"/>
                  </a:lnTo>
                  <a:lnTo>
                    <a:pt x="416788" y="2044700"/>
                  </a:lnTo>
                  <a:lnTo>
                    <a:pt x="409232" y="2095500"/>
                  </a:lnTo>
                  <a:lnTo>
                    <a:pt x="388683" y="2171700"/>
                  </a:lnTo>
                  <a:lnTo>
                    <a:pt x="385838" y="2197100"/>
                  </a:lnTo>
                  <a:lnTo>
                    <a:pt x="388493" y="2197100"/>
                  </a:lnTo>
                  <a:lnTo>
                    <a:pt x="392010" y="2184400"/>
                  </a:lnTo>
                  <a:lnTo>
                    <a:pt x="395681" y="2171700"/>
                  </a:lnTo>
                  <a:lnTo>
                    <a:pt x="399491" y="2171700"/>
                  </a:lnTo>
                  <a:lnTo>
                    <a:pt x="397662" y="2197100"/>
                  </a:lnTo>
                  <a:lnTo>
                    <a:pt x="392010" y="2235200"/>
                  </a:lnTo>
                  <a:lnTo>
                    <a:pt x="384162" y="2286000"/>
                  </a:lnTo>
                  <a:lnTo>
                    <a:pt x="379234" y="2298700"/>
                  </a:lnTo>
                  <a:lnTo>
                    <a:pt x="375856" y="2311400"/>
                  </a:lnTo>
                  <a:lnTo>
                    <a:pt x="372643" y="2311400"/>
                  </a:lnTo>
                  <a:lnTo>
                    <a:pt x="368211" y="2324100"/>
                  </a:lnTo>
                  <a:lnTo>
                    <a:pt x="364769" y="2362200"/>
                  </a:lnTo>
                  <a:lnTo>
                    <a:pt x="360045" y="2413000"/>
                  </a:lnTo>
                  <a:lnTo>
                    <a:pt x="353301" y="2463800"/>
                  </a:lnTo>
                  <a:lnTo>
                    <a:pt x="343852" y="2514600"/>
                  </a:lnTo>
                  <a:lnTo>
                    <a:pt x="330974" y="2578100"/>
                  </a:lnTo>
                  <a:lnTo>
                    <a:pt x="332663" y="2565400"/>
                  </a:lnTo>
                  <a:lnTo>
                    <a:pt x="334365" y="2552700"/>
                  </a:lnTo>
                  <a:lnTo>
                    <a:pt x="338137" y="2540000"/>
                  </a:lnTo>
                  <a:lnTo>
                    <a:pt x="342011" y="2514600"/>
                  </a:lnTo>
                  <a:lnTo>
                    <a:pt x="345757" y="2489200"/>
                  </a:lnTo>
                  <a:lnTo>
                    <a:pt x="327494" y="2565400"/>
                  </a:lnTo>
                  <a:lnTo>
                    <a:pt x="332790" y="2514600"/>
                  </a:lnTo>
                  <a:lnTo>
                    <a:pt x="337693" y="2463800"/>
                  </a:lnTo>
                  <a:lnTo>
                    <a:pt x="340245" y="2451100"/>
                  </a:lnTo>
                  <a:lnTo>
                    <a:pt x="338531" y="2451100"/>
                  </a:lnTo>
                  <a:lnTo>
                    <a:pt x="330619" y="2476500"/>
                  </a:lnTo>
                  <a:lnTo>
                    <a:pt x="332651" y="2489200"/>
                  </a:lnTo>
                  <a:lnTo>
                    <a:pt x="327634" y="2540000"/>
                  </a:lnTo>
                  <a:lnTo>
                    <a:pt x="318401" y="2603500"/>
                  </a:lnTo>
                  <a:lnTo>
                    <a:pt x="307759" y="2667000"/>
                  </a:lnTo>
                  <a:lnTo>
                    <a:pt x="298513" y="2730500"/>
                  </a:lnTo>
                  <a:lnTo>
                    <a:pt x="293509" y="2781300"/>
                  </a:lnTo>
                  <a:lnTo>
                    <a:pt x="295541" y="2806700"/>
                  </a:lnTo>
                  <a:lnTo>
                    <a:pt x="283146" y="2857500"/>
                  </a:lnTo>
                  <a:lnTo>
                    <a:pt x="284657" y="2844800"/>
                  </a:lnTo>
                  <a:lnTo>
                    <a:pt x="286423" y="2832100"/>
                  </a:lnTo>
                  <a:lnTo>
                    <a:pt x="287909" y="2819400"/>
                  </a:lnTo>
                  <a:lnTo>
                    <a:pt x="277952" y="2870200"/>
                  </a:lnTo>
                  <a:lnTo>
                    <a:pt x="275259" y="2895600"/>
                  </a:lnTo>
                  <a:lnTo>
                    <a:pt x="275056" y="2933700"/>
                  </a:lnTo>
                  <a:lnTo>
                    <a:pt x="272542" y="2971800"/>
                  </a:lnTo>
                  <a:lnTo>
                    <a:pt x="262966" y="3035300"/>
                  </a:lnTo>
                  <a:lnTo>
                    <a:pt x="256590" y="3060700"/>
                  </a:lnTo>
                  <a:lnTo>
                    <a:pt x="251574" y="3086100"/>
                  </a:lnTo>
                  <a:lnTo>
                    <a:pt x="248856" y="3086100"/>
                  </a:lnTo>
                  <a:lnTo>
                    <a:pt x="249351" y="3073400"/>
                  </a:lnTo>
                  <a:lnTo>
                    <a:pt x="236410" y="3187700"/>
                  </a:lnTo>
                  <a:lnTo>
                    <a:pt x="233146" y="3200400"/>
                  </a:lnTo>
                  <a:lnTo>
                    <a:pt x="231559" y="3200400"/>
                  </a:lnTo>
                  <a:lnTo>
                    <a:pt x="231800" y="3192576"/>
                  </a:lnTo>
                  <a:lnTo>
                    <a:pt x="209842" y="3327400"/>
                  </a:lnTo>
                  <a:lnTo>
                    <a:pt x="209537" y="3327400"/>
                  </a:lnTo>
                  <a:lnTo>
                    <a:pt x="208216" y="3352800"/>
                  </a:lnTo>
                  <a:lnTo>
                    <a:pt x="206159" y="3378200"/>
                  </a:lnTo>
                  <a:lnTo>
                    <a:pt x="203847" y="3403600"/>
                  </a:lnTo>
                  <a:lnTo>
                    <a:pt x="201777" y="3429000"/>
                  </a:lnTo>
                  <a:lnTo>
                    <a:pt x="199034" y="3438537"/>
                  </a:lnTo>
                  <a:lnTo>
                    <a:pt x="200177" y="3429000"/>
                  </a:lnTo>
                  <a:lnTo>
                    <a:pt x="199478" y="3416300"/>
                  </a:lnTo>
                  <a:lnTo>
                    <a:pt x="189128" y="3505200"/>
                  </a:lnTo>
                  <a:lnTo>
                    <a:pt x="184543" y="3517900"/>
                  </a:lnTo>
                  <a:lnTo>
                    <a:pt x="185305" y="3492500"/>
                  </a:lnTo>
                  <a:lnTo>
                    <a:pt x="189979" y="3454400"/>
                  </a:lnTo>
                  <a:lnTo>
                    <a:pt x="197167" y="3403600"/>
                  </a:lnTo>
                  <a:lnTo>
                    <a:pt x="185826" y="3441700"/>
                  </a:lnTo>
                  <a:lnTo>
                    <a:pt x="180162" y="3467100"/>
                  </a:lnTo>
                  <a:lnTo>
                    <a:pt x="176974" y="3492500"/>
                  </a:lnTo>
                  <a:lnTo>
                    <a:pt x="173075" y="3530600"/>
                  </a:lnTo>
                  <a:lnTo>
                    <a:pt x="165252" y="3581400"/>
                  </a:lnTo>
                  <a:lnTo>
                    <a:pt x="162928" y="3593274"/>
                  </a:lnTo>
                  <a:lnTo>
                    <a:pt x="162928" y="3619500"/>
                  </a:lnTo>
                  <a:lnTo>
                    <a:pt x="160413" y="3644900"/>
                  </a:lnTo>
                  <a:lnTo>
                    <a:pt x="155829" y="3670300"/>
                  </a:lnTo>
                  <a:lnTo>
                    <a:pt x="149847" y="3695700"/>
                  </a:lnTo>
                  <a:lnTo>
                    <a:pt x="152044" y="3670300"/>
                  </a:lnTo>
                  <a:lnTo>
                    <a:pt x="153441" y="3657600"/>
                  </a:lnTo>
                  <a:lnTo>
                    <a:pt x="154825" y="3644900"/>
                  </a:lnTo>
                  <a:lnTo>
                    <a:pt x="158330" y="3619500"/>
                  </a:lnTo>
                  <a:lnTo>
                    <a:pt x="162661" y="3606800"/>
                  </a:lnTo>
                  <a:lnTo>
                    <a:pt x="162928" y="3619500"/>
                  </a:lnTo>
                  <a:lnTo>
                    <a:pt x="162928" y="3593274"/>
                  </a:lnTo>
                  <a:lnTo>
                    <a:pt x="150329" y="3657600"/>
                  </a:lnTo>
                  <a:lnTo>
                    <a:pt x="161836" y="3568700"/>
                  </a:lnTo>
                  <a:lnTo>
                    <a:pt x="149707" y="3619500"/>
                  </a:lnTo>
                  <a:lnTo>
                    <a:pt x="139407" y="3657600"/>
                  </a:lnTo>
                  <a:lnTo>
                    <a:pt x="128549" y="3721100"/>
                  </a:lnTo>
                  <a:lnTo>
                    <a:pt x="114706" y="3784600"/>
                  </a:lnTo>
                  <a:lnTo>
                    <a:pt x="120434" y="3759200"/>
                  </a:lnTo>
                  <a:lnTo>
                    <a:pt x="129273" y="3733800"/>
                  </a:lnTo>
                  <a:lnTo>
                    <a:pt x="138887" y="3695700"/>
                  </a:lnTo>
                  <a:lnTo>
                    <a:pt x="146989" y="3670300"/>
                  </a:lnTo>
                  <a:lnTo>
                    <a:pt x="151244" y="3670300"/>
                  </a:lnTo>
                  <a:lnTo>
                    <a:pt x="149352" y="3695700"/>
                  </a:lnTo>
                  <a:lnTo>
                    <a:pt x="144970" y="3721100"/>
                  </a:lnTo>
                  <a:lnTo>
                    <a:pt x="140500" y="3746500"/>
                  </a:lnTo>
                  <a:lnTo>
                    <a:pt x="136156" y="3771900"/>
                  </a:lnTo>
                  <a:lnTo>
                    <a:pt x="132130" y="3810000"/>
                  </a:lnTo>
                  <a:lnTo>
                    <a:pt x="127368" y="3810000"/>
                  </a:lnTo>
                  <a:lnTo>
                    <a:pt x="122123" y="3835400"/>
                  </a:lnTo>
                  <a:lnTo>
                    <a:pt x="116154" y="3873500"/>
                  </a:lnTo>
                  <a:lnTo>
                    <a:pt x="109207" y="3924300"/>
                  </a:lnTo>
                  <a:lnTo>
                    <a:pt x="101879" y="3911600"/>
                  </a:lnTo>
                  <a:lnTo>
                    <a:pt x="97472" y="3949700"/>
                  </a:lnTo>
                  <a:lnTo>
                    <a:pt x="96227" y="3975100"/>
                  </a:lnTo>
                  <a:lnTo>
                    <a:pt x="96075" y="3987800"/>
                  </a:lnTo>
                  <a:lnTo>
                    <a:pt x="94996" y="4013200"/>
                  </a:lnTo>
                  <a:lnTo>
                    <a:pt x="85813" y="4064000"/>
                  </a:lnTo>
                  <a:lnTo>
                    <a:pt x="77952" y="4089400"/>
                  </a:lnTo>
                  <a:lnTo>
                    <a:pt x="71043" y="4114800"/>
                  </a:lnTo>
                  <a:lnTo>
                    <a:pt x="64744" y="4127500"/>
                  </a:lnTo>
                  <a:lnTo>
                    <a:pt x="59931" y="4152900"/>
                  </a:lnTo>
                  <a:lnTo>
                    <a:pt x="58928" y="4165600"/>
                  </a:lnTo>
                  <a:lnTo>
                    <a:pt x="60629" y="4165600"/>
                  </a:lnTo>
                  <a:lnTo>
                    <a:pt x="63957" y="4152900"/>
                  </a:lnTo>
                  <a:lnTo>
                    <a:pt x="67805" y="4140200"/>
                  </a:lnTo>
                  <a:lnTo>
                    <a:pt x="71056" y="4127500"/>
                  </a:lnTo>
                  <a:lnTo>
                    <a:pt x="72631" y="4127500"/>
                  </a:lnTo>
                  <a:lnTo>
                    <a:pt x="71437" y="4152900"/>
                  </a:lnTo>
                  <a:lnTo>
                    <a:pt x="66357" y="4178300"/>
                  </a:lnTo>
                  <a:lnTo>
                    <a:pt x="57365" y="4229100"/>
                  </a:lnTo>
                  <a:lnTo>
                    <a:pt x="49758" y="4279900"/>
                  </a:lnTo>
                  <a:lnTo>
                    <a:pt x="43027" y="4318000"/>
                  </a:lnTo>
                  <a:lnTo>
                    <a:pt x="36690" y="4368800"/>
                  </a:lnTo>
                  <a:lnTo>
                    <a:pt x="30226" y="4419600"/>
                  </a:lnTo>
                  <a:lnTo>
                    <a:pt x="23152" y="4470400"/>
                  </a:lnTo>
                  <a:lnTo>
                    <a:pt x="16522" y="4508500"/>
                  </a:lnTo>
                  <a:lnTo>
                    <a:pt x="15519" y="4495800"/>
                  </a:lnTo>
                  <a:lnTo>
                    <a:pt x="15989" y="4483100"/>
                  </a:lnTo>
                  <a:lnTo>
                    <a:pt x="13830" y="4483100"/>
                  </a:lnTo>
                  <a:lnTo>
                    <a:pt x="10629" y="4533900"/>
                  </a:lnTo>
                  <a:lnTo>
                    <a:pt x="8890" y="4559300"/>
                  </a:lnTo>
                  <a:lnTo>
                    <a:pt x="6451" y="4572000"/>
                  </a:lnTo>
                  <a:lnTo>
                    <a:pt x="3619" y="4572000"/>
                  </a:lnTo>
                  <a:lnTo>
                    <a:pt x="711" y="4597400"/>
                  </a:lnTo>
                  <a:lnTo>
                    <a:pt x="0" y="4610100"/>
                  </a:lnTo>
                  <a:lnTo>
                    <a:pt x="47053" y="4610100"/>
                  </a:lnTo>
                  <a:lnTo>
                    <a:pt x="80708" y="4622800"/>
                  </a:lnTo>
                  <a:lnTo>
                    <a:pt x="157073" y="4622800"/>
                  </a:lnTo>
                  <a:lnTo>
                    <a:pt x="219735" y="4635500"/>
                  </a:lnTo>
                  <a:lnTo>
                    <a:pt x="288074" y="4635500"/>
                  </a:lnTo>
                  <a:lnTo>
                    <a:pt x="354126" y="4648200"/>
                  </a:lnTo>
                  <a:lnTo>
                    <a:pt x="348983" y="4648200"/>
                  </a:lnTo>
                  <a:lnTo>
                    <a:pt x="460438" y="4660900"/>
                  </a:lnTo>
                  <a:lnTo>
                    <a:pt x="587121" y="4660900"/>
                  </a:lnTo>
                  <a:lnTo>
                    <a:pt x="685469" y="4673600"/>
                  </a:lnTo>
                  <a:lnTo>
                    <a:pt x="660641" y="4660900"/>
                  </a:lnTo>
                  <a:lnTo>
                    <a:pt x="760145" y="4660900"/>
                  </a:lnTo>
                  <a:lnTo>
                    <a:pt x="752221" y="4669193"/>
                  </a:lnTo>
                  <a:lnTo>
                    <a:pt x="749604" y="4668558"/>
                  </a:lnTo>
                  <a:lnTo>
                    <a:pt x="747864" y="4667262"/>
                  </a:lnTo>
                  <a:lnTo>
                    <a:pt x="746391" y="4665992"/>
                  </a:lnTo>
                  <a:lnTo>
                    <a:pt x="741235" y="4666373"/>
                  </a:lnTo>
                  <a:lnTo>
                    <a:pt x="740486" y="4667148"/>
                  </a:lnTo>
                  <a:lnTo>
                    <a:pt x="745134" y="4668380"/>
                  </a:lnTo>
                  <a:lnTo>
                    <a:pt x="751954" y="4669472"/>
                  </a:lnTo>
                  <a:lnTo>
                    <a:pt x="749401" y="4672139"/>
                  </a:lnTo>
                  <a:lnTo>
                    <a:pt x="685457" y="4663440"/>
                  </a:lnTo>
                  <a:lnTo>
                    <a:pt x="697750" y="4665370"/>
                  </a:lnTo>
                  <a:lnTo>
                    <a:pt x="712660" y="4667491"/>
                  </a:lnTo>
                  <a:lnTo>
                    <a:pt x="730402" y="4669815"/>
                  </a:lnTo>
                  <a:lnTo>
                    <a:pt x="749388" y="4672165"/>
                  </a:lnTo>
                  <a:lnTo>
                    <a:pt x="748017" y="4673600"/>
                  </a:lnTo>
                  <a:lnTo>
                    <a:pt x="818311" y="4673600"/>
                  </a:lnTo>
                  <a:lnTo>
                    <a:pt x="847039" y="4686300"/>
                  </a:lnTo>
                  <a:lnTo>
                    <a:pt x="854481" y="4686300"/>
                  </a:lnTo>
                  <a:lnTo>
                    <a:pt x="1023607" y="4699000"/>
                  </a:lnTo>
                  <a:lnTo>
                    <a:pt x="1259230" y="4699000"/>
                  </a:lnTo>
                  <a:lnTo>
                    <a:pt x="1315123" y="4711700"/>
                  </a:lnTo>
                  <a:lnTo>
                    <a:pt x="1423035" y="4711700"/>
                  </a:lnTo>
                  <a:lnTo>
                    <a:pt x="1421104" y="4724400"/>
                  </a:lnTo>
                  <a:lnTo>
                    <a:pt x="1391881" y="4724400"/>
                  </a:lnTo>
                  <a:lnTo>
                    <a:pt x="1410017" y="4737100"/>
                  </a:lnTo>
                  <a:lnTo>
                    <a:pt x="1624406" y="4737100"/>
                  </a:lnTo>
                  <a:lnTo>
                    <a:pt x="1677060" y="4749800"/>
                  </a:lnTo>
                  <a:lnTo>
                    <a:pt x="1755559" y="4749800"/>
                  </a:lnTo>
                  <a:lnTo>
                    <a:pt x="1803628" y="4762500"/>
                  </a:lnTo>
                  <a:lnTo>
                    <a:pt x="1878418" y="4762500"/>
                  </a:lnTo>
                  <a:lnTo>
                    <a:pt x="1896884" y="4762500"/>
                  </a:lnTo>
                  <a:lnTo>
                    <a:pt x="1898027" y="4767237"/>
                  </a:lnTo>
                  <a:lnTo>
                    <a:pt x="1931098" y="4775200"/>
                  </a:lnTo>
                  <a:lnTo>
                    <a:pt x="1991410" y="4775200"/>
                  </a:lnTo>
                  <a:lnTo>
                    <a:pt x="2055901" y="4787900"/>
                  </a:lnTo>
                  <a:lnTo>
                    <a:pt x="2239822" y="4787900"/>
                  </a:lnTo>
                  <a:lnTo>
                    <a:pt x="2286406" y="4800600"/>
                  </a:lnTo>
                  <a:lnTo>
                    <a:pt x="2319858" y="4800600"/>
                  </a:lnTo>
                  <a:lnTo>
                    <a:pt x="2336723" y="4787900"/>
                  </a:lnTo>
                  <a:lnTo>
                    <a:pt x="2334056" y="4800600"/>
                  </a:lnTo>
                  <a:lnTo>
                    <a:pt x="2375611" y="4800600"/>
                  </a:lnTo>
                  <a:lnTo>
                    <a:pt x="2375611" y="4775200"/>
                  </a:lnTo>
                  <a:lnTo>
                    <a:pt x="2314740" y="4775200"/>
                  </a:lnTo>
                  <a:lnTo>
                    <a:pt x="2321077" y="4762500"/>
                  </a:lnTo>
                  <a:lnTo>
                    <a:pt x="2208326" y="4762500"/>
                  </a:lnTo>
                  <a:lnTo>
                    <a:pt x="2181758" y="4749800"/>
                  </a:lnTo>
                  <a:lnTo>
                    <a:pt x="2084298" y="4749800"/>
                  </a:lnTo>
                  <a:lnTo>
                    <a:pt x="2038502" y="4737100"/>
                  </a:lnTo>
                  <a:lnTo>
                    <a:pt x="1987600" y="4737100"/>
                  </a:lnTo>
                  <a:lnTo>
                    <a:pt x="1932508" y="4724400"/>
                  </a:lnTo>
                  <a:lnTo>
                    <a:pt x="1813483" y="4724400"/>
                  </a:lnTo>
                  <a:lnTo>
                    <a:pt x="1751406" y="4711700"/>
                  </a:lnTo>
                  <a:lnTo>
                    <a:pt x="1688833" y="4711700"/>
                  </a:lnTo>
                  <a:lnTo>
                    <a:pt x="1626730" y="4699000"/>
                  </a:lnTo>
                  <a:lnTo>
                    <a:pt x="1565986" y="4699000"/>
                  </a:lnTo>
                  <a:lnTo>
                    <a:pt x="1507540" y="4686300"/>
                  </a:lnTo>
                  <a:lnTo>
                    <a:pt x="1388795" y="4686300"/>
                  </a:lnTo>
                  <a:lnTo>
                    <a:pt x="1347914" y="4673600"/>
                  </a:lnTo>
                  <a:lnTo>
                    <a:pt x="1326108" y="4686300"/>
                  </a:lnTo>
                  <a:lnTo>
                    <a:pt x="1313103" y="4673600"/>
                  </a:lnTo>
                  <a:lnTo>
                    <a:pt x="1259065" y="4673600"/>
                  </a:lnTo>
                  <a:lnTo>
                    <a:pt x="1208443" y="4660900"/>
                  </a:lnTo>
                  <a:lnTo>
                    <a:pt x="1121930" y="4660900"/>
                  </a:lnTo>
                  <a:lnTo>
                    <a:pt x="1081049" y="4648200"/>
                  </a:lnTo>
                  <a:lnTo>
                    <a:pt x="999502" y="4648200"/>
                  </a:lnTo>
                  <a:lnTo>
                    <a:pt x="997369" y="4635500"/>
                  </a:lnTo>
                  <a:lnTo>
                    <a:pt x="926846" y="4635500"/>
                  </a:lnTo>
                  <a:lnTo>
                    <a:pt x="926846" y="4686300"/>
                  </a:lnTo>
                  <a:lnTo>
                    <a:pt x="913434" y="4686300"/>
                  </a:lnTo>
                  <a:lnTo>
                    <a:pt x="891374" y="4673600"/>
                  </a:lnTo>
                  <a:lnTo>
                    <a:pt x="908583" y="4673600"/>
                  </a:lnTo>
                  <a:lnTo>
                    <a:pt x="926846" y="4686300"/>
                  </a:lnTo>
                  <a:lnTo>
                    <a:pt x="926846" y="4635500"/>
                  </a:lnTo>
                  <a:lnTo>
                    <a:pt x="916533" y="4635500"/>
                  </a:lnTo>
                  <a:lnTo>
                    <a:pt x="894435" y="4648200"/>
                  </a:lnTo>
                  <a:lnTo>
                    <a:pt x="856437" y="4648200"/>
                  </a:lnTo>
                  <a:lnTo>
                    <a:pt x="863015" y="4660900"/>
                  </a:lnTo>
                  <a:lnTo>
                    <a:pt x="885037" y="4660900"/>
                  </a:lnTo>
                  <a:lnTo>
                    <a:pt x="871715" y="4673600"/>
                  </a:lnTo>
                  <a:lnTo>
                    <a:pt x="849210" y="4673600"/>
                  </a:lnTo>
                  <a:lnTo>
                    <a:pt x="802919" y="4660900"/>
                  </a:lnTo>
                  <a:lnTo>
                    <a:pt x="770026" y="4660900"/>
                  </a:lnTo>
                  <a:lnTo>
                    <a:pt x="753351" y="4648200"/>
                  </a:lnTo>
                  <a:lnTo>
                    <a:pt x="840498" y="4648200"/>
                  </a:lnTo>
                  <a:lnTo>
                    <a:pt x="804456" y="4635500"/>
                  </a:lnTo>
                  <a:lnTo>
                    <a:pt x="721588" y="4635500"/>
                  </a:lnTo>
                  <a:lnTo>
                    <a:pt x="665657" y="4622800"/>
                  </a:lnTo>
                  <a:lnTo>
                    <a:pt x="601586" y="4622800"/>
                  </a:lnTo>
                  <a:lnTo>
                    <a:pt x="540867" y="4610100"/>
                  </a:lnTo>
                  <a:lnTo>
                    <a:pt x="337896" y="4610100"/>
                  </a:lnTo>
                  <a:lnTo>
                    <a:pt x="293611" y="4597400"/>
                  </a:lnTo>
                  <a:lnTo>
                    <a:pt x="149415" y="4597400"/>
                  </a:lnTo>
                  <a:lnTo>
                    <a:pt x="106184" y="4584700"/>
                  </a:lnTo>
                  <a:lnTo>
                    <a:pt x="44564" y="4584700"/>
                  </a:lnTo>
                  <a:lnTo>
                    <a:pt x="51168" y="4546600"/>
                  </a:lnTo>
                  <a:lnTo>
                    <a:pt x="53759" y="4533900"/>
                  </a:lnTo>
                  <a:lnTo>
                    <a:pt x="55994" y="4521200"/>
                  </a:lnTo>
                  <a:lnTo>
                    <a:pt x="57658" y="4508500"/>
                  </a:lnTo>
                  <a:lnTo>
                    <a:pt x="58915" y="4508500"/>
                  </a:lnTo>
                  <a:lnTo>
                    <a:pt x="60858" y="4483100"/>
                  </a:lnTo>
                  <a:lnTo>
                    <a:pt x="63093" y="4470400"/>
                  </a:lnTo>
                  <a:lnTo>
                    <a:pt x="66929" y="4445000"/>
                  </a:lnTo>
                  <a:lnTo>
                    <a:pt x="73660" y="4419600"/>
                  </a:lnTo>
                  <a:lnTo>
                    <a:pt x="84582" y="4368800"/>
                  </a:lnTo>
                  <a:lnTo>
                    <a:pt x="76949" y="4368800"/>
                  </a:lnTo>
                  <a:lnTo>
                    <a:pt x="76720" y="4343400"/>
                  </a:lnTo>
                  <a:lnTo>
                    <a:pt x="85420" y="4305300"/>
                  </a:lnTo>
                  <a:lnTo>
                    <a:pt x="98894" y="4241800"/>
                  </a:lnTo>
                  <a:lnTo>
                    <a:pt x="113017" y="4178300"/>
                  </a:lnTo>
                  <a:lnTo>
                    <a:pt x="118325" y="4140200"/>
                  </a:lnTo>
                  <a:lnTo>
                    <a:pt x="123634" y="4102100"/>
                  </a:lnTo>
                  <a:lnTo>
                    <a:pt x="113919" y="4140200"/>
                  </a:lnTo>
                  <a:lnTo>
                    <a:pt x="116230" y="4127500"/>
                  </a:lnTo>
                  <a:lnTo>
                    <a:pt x="123139" y="4089400"/>
                  </a:lnTo>
                  <a:lnTo>
                    <a:pt x="139306" y="4038600"/>
                  </a:lnTo>
                  <a:lnTo>
                    <a:pt x="156616" y="3975100"/>
                  </a:lnTo>
                  <a:lnTo>
                    <a:pt x="169252" y="3924300"/>
                  </a:lnTo>
                  <a:lnTo>
                    <a:pt x="170345" y="3924300"/>
                  </a:lnTo>
                  <a:lnTo>
                    <a:pt x="169456" y="3937000"/>
                  </a:lnTo>
                  <a:lnTo>
                    <a:pt x="165696" y="3962400"/>
                  </a:lnTo>
                  <a:lnTo>
                    <a:pt x="174904" y="3924300"/>
                  </a:lnTo>
                  <a:lnTo>
                    <a:pt x="179006" y="3898900"/>
                  </a:lnTo>
                  <a:lnTo>
                    <a:pt x="179463" y="3886200"/>
                  </a:lnTo>
                  <a:lnTo>
                    <a:pt x="173469" y="3886200"/>
                  </a:lnTo>
                  <a:lnTo>
                    <a:pt x="173863" y="3860800"/>
                  </a:lnTo>
                  <a:lnTo>
                    <a:pt x="177876" y="3835400"/>
                  </a:lnTo>
                  <a:lnTo>
                    <a:pt x="185610" y="3835400"/>
                  </a:lnTo>
                  <a:lnTo>
                    <a:pt x="189966" y="3822700"/>
                  </a:lnTo>
                  <a:lnTo>
                    <a:pt x="197586" y="3784600"/>
                  </a:lnTo>
                  <a:lnTo>
                    <a:pt x="202742" y="3759200"/>
                  </a:lnTo>
                  <a:lnTo>
                    <a:pt x="208686" y="3708400"/>
                  </a:lnTo>
                  <a:lnTo>
                    <a:pt x="210083" y="3695700"/>
                  </a:lnTo>
                  <a:lnTo>
                    <a:pt x="215671" y="3644900"/>
                  </a:lnTo>
                  <a:lnTo>
                    <a:pt x="220649" y="3606800"/>
                  </a:lnTo>
                  <a:lnTo>
                    <a:pt x="223964" y="3581400"/>
                  </a:lnTo>
                  <a:lnTo>
                    <a:pt x="233807" y="3517900"/>
                  </a:lnTo>
                  <a:lnTo>
                    <a:pt x="239623" y="3492500"/>
                  </a:lnTo>
                  <a:lnTo>
                    <a:pt x="245440" y="3467100"/>
                  </a:lnTo>
                  <a:lnTo>
                    <a:pt x="240372" y="3479800"/>
                  </a:lnTo>
                  <a:lnTo>
                    <a:pt x="236550" y="3492500"/>
                  </a:lnTo>
                  <a:lnTo>
                    <a:pt x="235216" y="3479800"/>
                  </a:lnTo>
                  <a:lnTo>
                    <a:pt x="237591" y="3454400"/>
                  </a:lnTo>
                  <a:lnTo>
                    <a:pt x="240182" y="3441700"/>
                  </a:lnTo>
                  <a:lnTo>
                    <a:pt x="245376" y="3416300"/>
                  </a:lnTo>
                  <a:lnTo>
                    <a:pt x="255536" y="3365500"/>
                  </a:lnTo>
                  <a:lnTo>
                    <a:pt x="266458" y="3314700"/>
                  </a:lnTo>
                  <a:lnTo>
                    <a:pt x="276517" y="3263900"/>
                  </a:lnTo>
                  <a:lnTo>
                    <a:pt x="284073" y="3213100"/>
                  </a:lnTo>
                  <a:lnTo>
                    <a:pt x="287515" y="3162300"/>
                  </a:lnTo>
                  <a:lnTo>
                    <a:pt x="290093" y="3162300"/>
                  </a:lnTo>
                  <a:lnTo>
                    <a:pt x="291579" y="3149600"/>
                  </a:lnTo>
                  <a:lnTo>
                    <a:pt x="292277" y="3149600"/>
                  </a:lnTo>
                  <a:lnTo>
                    <a:pt x="290817" y="3162490"/>
                  </a:lnTo>
                  <a:lnTo>
                    <a:pt x="289928" y="3172663"/>
                  </a:lnTo>
                  <a:lnTo>
                    <a:pt x="289928" y="3177997"/>
                  </a:lnTo>
                  <a:lnTo>
                    <a:pt x="290931" y="3177806"/>
                  </a:lnTo>
                  <a:lnTo>
                    <a:pt x="292404" y="3164255"/>
                  </a:lnTo>
                  <a:lnTo>
                    <a:pt x="293116" y="3154946"/>
                  </a:lnTo>
                  <a:lnTo>
                    <a:pt x="293128" y="3149650"/>
                  </a:lnTo>
                  <a:lnTo>
                    <a:pt x="292620" y="3148533"/>
                  </a:lnTo>
                  <a:lnTo>
                    <a:pt x="298310" y="3111500"/>
                  </a:lnTo>
                  <a:lnTo>
                    <a:pt x="302044" y="3086100"/>
                  </a:lnTo>
                  <a:lnTo>
                    <a:pt x="305777" y="3060700"/>
                  </a:lnTo>
                  <a:lnTo>
                    <a:pt x="313220" y="2997200"/>
                  </a:lnTo>
                  <a:lnTo>
                    <a:pt x="319024" y="2946400"/>
                  </a:lnTo>
                  <a:lnTo>
                    <a:pt x="321525" y="2921000"/>
                  </a:lnTo>
                  <a:lnTo>
                    <a:pt x="332486" y="2882900"/>
                  </a:lnTo>
                  <a:lnTo>
                    <a:pt x="337642" y="2857500"/>
                  </a:lnTo>
                  <a:lnTo>
                    <a:pt x="342811" y="2832100"/>
                  </a:lnTo>
                  <a:lnTo>
                    <a:pt x="352526" y="2768600"/>
                  </a:lnTo>
                  <a:lnTo>
                    <a:pt x="361670" y="2705100"/>
                  </a:lnTo>
                  <a:lnTo>
                    <a:pt x="370293" y="2641600"/>
                  </a:lnTo>
                  <a:lnTo>
                    <a:pt x="378434" y="2590800"/>
                  </a:lnTo>
                  <a:lnTo>
                    <a:pt x="381000" y="2578100"/>
                  </a:lnTo>
                  <a:lnTo>
                    <a:pt x="386130" y="2552700"/>
                  </a:lnTo>
                  <a:lnTo>
                    <a:pt x="393420" y="2540000"/>
                  </a:lnTo>
                  <a:lnTo>
                    <a:pt x="423595" y="2349500"/>
                  </a:lnTo>
                  <a:lnTo>
                    <a:pt x="424738" y="2362200"/>
                  </a:lnTo>
                  <a:lnTo>
                    <a:pt x="426847" y="2349500"/>
                  </a:lnTo>
                  <a:lnTo>
                    <a:pt x="437426" y="2286000"/>
                  </a:lnTo>
                  <a:lnTo>
                    <a:pt x="444830" y="2222500"/>
                  </a:lnTo>
                  <a:lnTo>
                    <a:pt x="448716" y="2184400"/>
                  </a:lnTo>
                  <a:lnTo>
                    <a:pt x="449414" y="2171700"/>
                  </a:lnTo>
                  <a:lnTo>
                    <a:pt x="450824" y="2146300"/>
                  </a:lnTo>
                  <a:lnTo>
                    <a:pt x="454012" y="2133600"/>
                  </a:lnTo>
                  <a:lnTo>
                    <a:pt x="455295" y="2133600"/>
                  </a:lnTo>
                  <a:lnTo>
                    <a:pt x="455587" y="2146300"/>
                  </a:lnTo>
                  <a:lnTo>
                    <a:pt x="455790" y="2146300"/>
                  </a:lnTo>
                  <a:lnTo>
                    <a:pt x="458266" y="2133600"/>
                  </a:lnTo>
                  <a:lnTo>
                    <a:pt x="468160" y="2082800"/>
                  </a:lnTo>
                  <a:lnTo>
                    <a:pt x="477520" y="2032000"/>
                  </a:lnTo>
                  <a:lnTo>
                    <a:pt x="484619" y="1981200"/>
                  </a:lnTo>
                  <a:lnTo>
                    <a:pt x="490232" y="1943100"/>
                  </a:lnTo>
                  <a:lnTo>
                    <a:pt x="495109" y="1905000"/>
                  </a:lnTo>
                  <a:lnTo>
                    <a:pt x="500037" y="1866900"/>
                  </a:lnTo>
                  <a:lnTo>
                    <a:pt x="505764" y="1803400"/>
                  </a:lnTo>
                  <a:lnTo>
                    <a:pt x="514527" y="1790700"/>
                  </a:lnTo>
                  <a:lnTo>
                    <a:pt x="517131" y="1778000"/>
                  </a:lnTo>
                  <a:lnTo>
                    <a:pt x="522516" y="1739900"/>
                  </a:lnTo>
                  <a:lnTo>
                    <a:pt x="530098" y="1701800"/>
                  </a:lnTo>
                  <a:lnTo>
                    <a:pt x="539267" y="1651000"/>
                  </a:lnTo>
                  <a:lnTo>
                    <a:pt x="549414" y="1600200"/>
                  </a:lnTo>
                  <a:lnTo>
                    <a:pt x="559943" y="1549400"/>
                  </a:lnTo>
                  <a:lnTo>
                    <a:pt x="570230" y="1485900"/>
                  </a:lnTo>
                  <a:lnTo>
                    <a:pt x="579704" y="1422400"/>
                  </a:lnTo>
                  <a:lnTo>
                    <a:pt x="587730" y="1371600"/>
                  </a:lnTo>
                  <a:lnTo>
                    <a:pt x="588772" y="1371600"/>
                  </a:lnTo>
                  <a:lnTo>
                    <a:pt x="587375" y="1384300"/>
                  </a:lnTo>
                  <a:lnTo>
                    <a:pt x="589318" y="1371600"/>
                  </a:lnTo>
                  <a:lnTo>
                    <a:pt x="595172" y="1333500"/>
                  </a:lnTo>
                  <a:lnTo>
                    <a:pt x="602716" y="1282700"/>
                  </a:lnTo>
                  <a:lnTo>
                    <a:pt x="604608" y="1270000"/>
                  </a:lnTo>
                  <a:lnTo>
                    <a:pt x="615124" y="1219200"/>
                  </a:lnTo>
                  <a:lnTo>
                    <a:pt x="617334" y="1206500"/>
                  </a:lnTo>
                  <a:lnTo>
                    <a:pt x="626160" y="1155700"/>
                  </a:lnTo>
                  <a:lnTo>
                    <a:pt x="637159" y="1104900"/>
                  </a:lnTo>
                  <a:lnTo>
                    <a:pt x="647547" y="1041400"/>
                  </a:lnTo>
                  <a:lnTo>
                    <a:pt x="656767" y="990600"/>
                  </a:lnTo>
                  <a:lnTo>
                    <a:pt x="664260" y="952500"/>
                  </a:lnTo>
                  <a:lnTo>
                    <a:pt x="669467" y="901700"/>
                  </a:lnTo>
                  <a:lnTo>
                    <a:pt x="671817" y="876300"/>
                  </a:lnTo>
                  <a:lnTo>
                    <a:pt x="670763" y="850900"/>
                  </a:lnTo>
                  <a:lnTo>
                    <a:pt x="678586" y="787400"/>
                  </a:lnTo>
                  <a:lnTo>
                    <a:pt x="686409" y="723900"/>
                  </a:lnTo>
                  <a:lnTo>
                    <a:pt x="677748" y="762000"/>
                  </a:lnTo>
                  <a:lnTo>
                    <a:pt x="672960" y="787400"/>
                  </a:lnTo>
                  <a:lnTo>
                    <a:pt x="670966" y="787400"/>
                  </a:lnTo>
                  <a:lnTo>
                    <a:pt x="670712" y="774700"/>
                  </a:lnTo>
                  <a:lnTo>
                    <a:pt x="671118" y="762000"/>
                  </a:lnTo>
                  <a:lnTo>
                    <a:pt x="671131" y="749300"/>
                  </a:lnTo>
                  <a:lnTo>
                    <a:pt x="669645" y="749300"/>
                  </a:lnTo>
                  <a:lnTo>
                    <a:pt x="665632" y="762000"/>
                  </a:lnTo>
                  <a:lnTo>
                    <a:pt x="672782" y="723900"/>
                  </a:lnTo>
                  <a:lnTo>
                    <a:pt x="681177" y="685800"/>
                  </a:lnTo>
                  <a:lnTo>
                    <a:pt x="683539" y="673100"/>
                  </a:lnTo>
                  <a:lnTo>
                    <a:pt x="688251" y="647700"/>
                  </a:lnTo>
                  <a:lnTo>
                    <a:pt x="691464" y="647700"/>
                  </a:lnTo>
                  <a:lnTo>
                    <a:pt x="688263" y="673100"/>
                  </a:lnTo>
                  <a:lnTo>
                    <a:pt x="685050" y="685800"/>
                  </a:lnTo>
                  <a:lnTo>
                    <a:pt x="690321" y="685800"/>
                  </a:lnTo>
                  <a:lnTo>
                    <a:pt x="698322" y="647700"/>
                  </a:lnTo>
                  <a:lnTo>
                    <a:pt x="707707" y="596900"/>
                  </a:lnTo>
                  <a:lnTo>
                    <a:pt x="717118" y="546100"/>
                  </a:lnTo>
                  <a:lnTo>
                    <a:pt x="725220" y="508000"/>
                  </a:lnTo>
                  <a:lnTo>
                    <a:pt x="730643" y="482600"/>
                  </a:lnTo>
                  <a:lnTo>
                    <a:pt x="763028" y="292100"/>
                  </a:lnTo>
                  <a:lnTo>
                    <a:pt x="769505" y="254000"/>
                  </a:lnTo>
                  <a:lnTo>
                    <a:pt x="789305" y="139700"/>
                  </a:lnTo>
                  <a:lnTo>
                    <a:pt x="793991" y="114300"/>
                  </a:lnTo>
                  <a:lnTo>
                    <a:pt x="805688" y="50800"/>
                  </a:lnTo>
                  <a:lnTo>
                    <a:pt x="1034161" y="76200"/>
                  </a:lnTo>
                  <a:lnTo>
                    <a:pt x="1279105" y="88900"/>
                  </a:lnTo>
                  <a:lnTo>
                    <a:pt x="1244358" y="76200"/>
                  </a:lnTo>
                  <a:lnTo>
                    <a:pt x="1351762" y="88900"/>
                  </a:lnTo>
                  <a:lnTo>
                    <a:pt x="1368209" y="88900"/>
                  </a:lnTo>
                  <a:lnTo>
                    <a:pt x="1371320" y="101600"/>
                  </a:lnTo>
                  <a:lnTo>
                    <a:pt x="1498257" y="101600"/>
                  </a:lnTo>
                  <a:lnTo>
                    <a:pt x="1493062" y="114300"/>
                  </a:lnTo>
                  <a:lnTo>
                    <a:pt x="1656067" y="114300"/>
                  </a:lnTo>
                  <a:lnTo>
                    <a:pt x="1665973" y="127000"/>
                  </a:lnTo>
                  <a:lnTo>
                    <a:pt x="1714106" y="127000"/>
                  </a:lnTo>
                  <a:lnTo>
                    <a:pt x="1849399" y="139700"/>
                  </a:lnTo>
                  <a:lnTo>
                    <a:pt x="1795856" y="127000"/>
                  </a:lnTo>
                  <a:lnTo>
                    <a:pt x="1840204" y="127000"/>
                  </a:lnTo>
                  <a:lnTo>
                    <a:pt x="1874367" y="139700"/>
                  </a:lnTo>
                  <a:lnTo>
                    <a:pt x="1885645" y="127000"/>
                  </a:lnTo>
                  <a:lnTo>
                    <a:pt x="1893544" y="127000"/>
                  </a:lnTo>
                  <a:lnTo>
                    <a:pt x="1938731" y="139700"/>
                  </a:lnTo>
                  <a:lnTo>
                    <a:pt x="1993798" y="139700"/>
                  </a:lnTo>
                  <a:lnTo>
                    <a:pt x="2055685" y="152400"/>
                  </a:lnTo>
                  <a:lnTo>
                    <a:pt x="2121306" y="152400"/>
                  </a:lnTo>
                  <a:lnTo>
                    <a:pt x="2187613" y="165100"/>
                  </a:lnTo>
                  <a:lnTo>
                    <a:pt x="2309977" y="165100"/>
                  </a:lnTo>
                  <a:lnTo>
                    <a:pt x="2359888" y="177800"/>
                  </a:lnTo>
                  <a:lnTo>
                    <a:pt x="2375611" y="177800"/>
                  </a:lnTo>
                  <a:lnTo>
                    <a:pt x="2375611" y="139700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681" y="30873"/>
              <a:ext cx="6590353" cy="61721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6681" y="404647"/>
              <a:ext cx="2845435" cy="1247140"/>
            </a:xfrm>
            <a:custGeom>
              <a:avLst/>
              <a:gdLst/>
              <a:ahLst/>
              <a:cxnLst/>
              <a:rect l="l" t="t" r="r" b="b"/>
              <a:pathLst>
                <a:path w="2845434" h="1247139">
                  <a:moveTo>
                    <a:pt x="11887" y="1237424"/>
                  </a:moveTo>
                  <a:lnTo>
                    <a:pt x="3251" y="1234020"/>
                  </a:lnTo>
                  <a:lnTo>
                    <a:pt x="0" y="1246847"/>
                  </a:lnTo>
                  <a:lnTo>
                    <a:pt x="8318" y="1238072"/>
                  </a:lnTo>
                  <a:lnTo>
                    <a:pt x="11887" y="1237424"/>
                  </a:lnTo>
                  <a:close/>
                </a:path>
                <a:path w="2845434" h="1247139">
                  <a:moveTo>
                    <a:pt x="31661" y="1207617"/>
                  </a:moveTo>
                  <a:lnTo>
                    <a:pt x="16281" y="1217295"/>
                  </a:lnTo>
                  <a:lnTo>
                    <a:pt x="27914" y="1213027"/>
                  </a:lnTo>
                  <a:lnTo>
                    <a:pt x="31661" y="1207617"/>
                  </a:lnTo>
                  <a:close/>
                </a:path>
                <a:path w="2845434" h="1247139">
                  <a:moveTo>
                    <a:pt x="98463" y="1159878"/>
                  </a:moveTo>
                  <a:lnTo>
                    <a:pt x="95986" y="1161453"/>
                  </a:lnTo>
                  <a:lnTo>
                    <a:pt x="92240" y="1164602"/>
                  </a:lnTo>
                  <a:lnTo>
                    <a:pt x="86258" y="1170559"/>
                  </a:lnTo>
                  <a:lnTo>
                    <a:pt x="89027" y="1167815"/>
                  </a:lnTo>
                  <a:lnTo>
                    <a:pt x="93916" y="1163764"/>
                  </a:lnTo>
                  <a:lnTo>
                    <a:pt x="98463" y="1159878"/>
                  </a:lnTo>
                  <a:close/>
                </a:path>
                <a:path w="2845434" h="1247139">
                  <a:moveTo>
                    <a:pt x="429679" y="971461"/>
                  </a:moveTo>
                  <a:lnTo>
                    <a:pt x="428752" y="971842"/>
                  </a:lnTo>
                  <a:lnTo>
                    <a:pt x="427736" y="972451"/>
                  </a:lnTo>
                  <a:lnTo>
                    <a:pt x="426834" y="972756"/>
                  </a:lnTo>
                  <a:lnTo>
                    <a:pt x="427050" y="973518"/>
                  </a:lnTo>
                  <a:lnTo>
                    <a:pt x="428155" y="972756"/>
                  </a:lnTo>
                  <a:lnTo>
                    <a:pt x="429679" y="971461"/>
                  </a:lnTo>
                  <a:close/>
                </a:path>
                <a:path w="2845434" h="1247139">
                  <a:moveTo>
                    <a:pt x="1004570" y="570230"/>
                  </a:moveTo>
                  <a:lnTo>
                    <a:pt x="972604" y="591820"/>
                  </a:lnTo>
                  <a:lnTo>
                    <a:pt x="984961" y="580390"/>
                  </a:lnTo>
                  <a:lnTo>
                    <a:pt x="994003" y="571500"/>
                  </a:lnTo>
                  <a:lnTo>
                    <a:pt x="995299" y="570230"/>
                  </a:lnTo>
                  <a:lnTo>
                    <a:pt x="928116" y="570230"/>
                  </a:lnTo>
                  <a:lnTo>
                    <a:pt x="924750" y="570230"/>
                  </a:lnTo>
                  <a:lnTo>
                    <a:pt x="924534" y="570230"/>
                  </a:lnTo>
                  <a:lnTo>
                    <a:pt x="924534" y="571500"/>
                  </a:lnTo>
                  <a:lnTo>
                    <a:pt x="914196" y="580390"/>
                  </a:lnTo>
                  <a:lnTo>
                    <a:pt x="916508" y="576580"/>
                  </a:lnTo>
                  <a:lnTo>
                    <a:pt x="918705" y="574040"/>
                  </a:lnTo>
                  <a:lnTo>
                    <a:pt x="924534" y="571500"/>
                  </a:lnTo>
                  <a:lnTo>
                    <a:pt x="924534" y="570230"/>
                  </a:lnTo>
                  <a:lnTo>
                    <a:pt x="920381" y="570230"/>
                  </a:lnTo>
                  <a:lnTo>
                    <a:pt x="918083" y="570230"/>
                  </a:lnTo>
                  <a:lnTo>
                    <a:pt x="895858" y="584200"/>
                  </a:lnTo>
                  <a:lnTo>
                    <a:pt x="887844" y="588010"/>
                  </a:lnTo>
                  <a:lnTo>
                    <a:pt x="879868" y="593090"/>
                  </a:lnTo>
                  <a:lnTo>
                    <a:pt x="896327" y="591820"/>
                  </a:lnTo>
                  <a:lnTo>
                    <a:pt x="886879" y="599440"/>
                  </a:lnTo>
                  <a:lnTo>
                    <a:pt x="879271" y="604520"/>
                  </a:lnTo>
                  <a:lnTo>
                    <a:pt x="877468" y="608330"/>
                  </a:lnTo>
                  <a:lnTo>
                    <a:pt x="885444" y="608330"/>
                  </a:lnTo>
                  <a:lnTo>
                    <a:pt x="872197" y="612140"/>
                  </a:lnTo>
                  <a:lnTo>
                    <a:pt x="854608" y="619760"/>
                  </a:lnTo>
                  <a:lnTo>
                    <a:pt x="834364" y="631190"/>
                  </a:lnTo>
                  <a:lnTo>
                    <a:pt x="813155" y="643890"/>
                  </a:lnTo>
                  <a:lnTo>
                    <a:pt x="792645" y="657860"/>
                  </a:lnTo>
                  <a:lnTo>
                    <a:pt x="774357" y="669290"/>
                  </a:lnTo>
                  <a:lnTo>
                    <a:pt x="759917" y="679450"/>
                  </a:lnTo>
                  <a:lnTo>
                    <a:pt x="750976" y="683260"/>
                  </a:lnTo>
                  <a:lnTo>
                    <a:pt x="738212" y="695960"/>
                  </a:lnTo>
                  <a:lnTo>
                    <a:pt x="724230" y="706120"/>
                  </a:lnTo>
                  <a:lnTo>
                    <a:pt x="708837" y="717550"/>
                  </a:lnTo>
                  <a:lnTo>
                    <a:pt x="691819" y="727710"/>
                  </a:lnTo>
                  <a:lnTo>
                    <a:pt x="696620" y="727710"/>
                  </a:lnTo>
                  <a:lnTo>
                    <a:pt x="699096" y="730250"/>
                  </a:lnTo>
                  <a:lnTo>
                    <a:pt x="696442" y="735330"/>
                  </a:lnTo>
                  <a:lnTo>
                    <a:pt x="685825" y="742950"/>
                  </a:lnTo>
                  <a:lnTo>
                    <a:pt x="678154" y="737870"/>
                  </a:lnTo>
                  <a:lnTo>
                    <a:pt x="661644" y="745490"/>
                  </a:lnTo>
                  <a:lnTo>
                    <a:pt x="641197" y="756920"/>
                  </a:lnTo>
                  <a:lnTo>
                    <a:pt x="621715" y="762000"/>
                  </a:lnTo>
                  <a:lnTo>
                    <a:pt x="621461" y="767080"/>
                  </a:lnTo>
                  <a:lnTo>
                    <a:pt x="604608" y="781050"/>
                  </a:lnTo>
                  <a:lnTo>
                    <a:pt x="589686" y="793750"/>
                  </a:lnTo>
                  <a:lnTo>
                    <a:pt x="595210" y="797560"/>
                  </a:lnTo>
                  <a:lnTo>
                    <a:pt x="586892" y="801370"/>
                  </a:lnTo>
                  <a:lnTo>
                    <a:pt x="584479" y="800100"/>
                  </a:lnTo>
                  <a:lnTo>
                    <a:pt x="582523" y="797560"/>
                  </a:lnTo>
                  <a:lnTo>
                    <a:pt x="575627" y="798830"/>
                  </a:lnTo>
                  <a:lnTo>
                    <a:pt x="545757" y="821690"/>
                  </a:lnTo>
                  <a:lnTo>
                    <a:pt x="511543" y="844550"/>
                  </a:lnTo>
                  <a:lnTo>
                    <a:pt x="475234" y="867410"/>
                  </a:lnTo>
                  <a:lnTo>
                    <a:pt x="439140" y="892810"/>
                  </a:lnTo>
                  <a:lnTo>
                    <a:pt x="439712" y="895350"/>
                  </a:lnTo>
                  <a:lnTo>
                    <a:pt x="449808" y="892810"/>
                  </a:lnTo>
                  <a:lnTo>
                    <a:pt x="441413" y="902970"/>
                  </a:lnTo>
                  <a:lnTo>
                    <a:pt x="409422" y="911860"/>
                  </a:lnTo>
                  <a:lnTo>
                    <a:pt x="405180" y="918210"/>
                  </a:lnTo>
                  <a:lnTo>
                    <a:pt x="402831" y="924560"/>
                  </a:lnTo>
                  <a:lnTo>
                    <a:pt x="398030" y="930910"/>
                  </a:lnTo>
                  <a:lnTo>
                    <a:pt x="386435" y="935990"/>
                  </a:lnTo>
                  <a:lnTo>
                    <a:pt x="395351" y="934720"/>
                  </a:lnTo>
                  <a:lnTo>
                    <a:pt x="389420" y="939800"/>
                  </a:lnTo>
                  <a:lnTo>
                    <a:pt x="347281" y="967740"/>
                  </a:lnTo>
                  <a:lnTo>
                    <a:pt x="306527" y="998220"/>
                  </a:lnTo>
                  <a:lnTo>
                    <a:pt x="266509" y="1031240"/>
                  </a:lnTo>
                  <a:lnTo>
                    <a:pt x="226568" y="1062990"/>
                  </a:lnTo>
                  <a:lnTo>
                    <a:pt x="186042" y="1094740"/>
                  </a:lnTo>
                  <a:lnTo>
                    <a:pt x="144297" y="1125220"/>
                  </a:lnTo>
                  <a:lnTo>
                    <a:pt x="100660" y="1151890"/>
                  </a:lnTo>
                  <a:lnTo>
                    <a:pt x="108026" y="1149350"/>
                  </a:lnTo>
                  <a:lnTo>
                    <a:pt x="108750" y="1150620"/>
                  </a:lnTo>
                  <a:lnTo>
                    <a:pt x="98463" y="1160780"/>
                  </a:lnTo>
                  <a:lnTo>
                    <a:pt x="105283" y="1155700"/>
                  </a:lnTo>
                  <a:lnTo>
                    <a:pt x="101854" y="1164590"/>
                  </a:lnTo>
                  <a:lnTo>
                    <a:pt x="104990" y="1165860"/>
                  </a:lnTo>
                  <a:lnTo>
                    <a:pt x="61404" y="1191260"/>
                  </a:lnTo>
                  <a:lnTo>
                    <a:pt x="54483" y="1202690"/>
                  </a:lnTo>
                  <a:lnTo>
                    <a:pt x="27762" y="1226820"/>
                  </a:lnTo>
                  <a:lnTo>
                    <a:pt x="22479" y="1235710"/>
                  </a:lnTo>
                  <a:lnTo>
                    <a:pt x="33464" y="1225550"/>
                  </a:lnTo>
                  <a:lnTo>
                    <a:pt x="35077" y="1233170"/>
                  </a:lnTo>
                  <a:lnTo>
                    <a:pt x="48501" y="1233170"/>
                  </a:lnTo>
                  <a:lnTo>
                    <a:pt x="64770" y="1230630"/>
                  </a:lnTo>
                  <a:lnTo>
                    <a:pt x="74968" y="1233170"/>
                  </a:lnTo>
                  <a:lnTo>
                    <a:pt x="77266" y="1230630"/>
                  </a:lnTo>
                  <a:lnTo>
                    <a:pt x="81864" y="1225550"/>
                  </a:lnTo>
                  <a:lnTo>
                    <a:pt x="88760" y="1217930"/>
                  </a:lnTo>
                  <a:lnTo>
                    <a:pt x="110070" y="1206500"/>
                  </a:lnTo>
                  <a:lnTo>
                    <a:pt x="133045" y="1191260"/>
                  </a:lnTo>
                  <a:lnTo>
                    <a:pt x="151879" y="1169670"/>
                  </a:lnTo>
                  <a:lnTo>
                    <a:pt x="154901" y="1169670"/>
                  </a:lnTo>
                  <a:lnTo>
                    <a:pt x="154038" y="1172210"/>
                  </a:lnTo>
                  <a:lnTo>
                    <a:pt x="152641" y="1174750"/>
                  </a:lnTo>
                  <a:lnTo>
                    <a:pt x="154089" y="1176020"/>
                  </a:lnTo>
                  <a:lnTo>
                    <a:pt x="158102" y="1169670"/>
                  </a:lnTo>
                  <a:lnTo>
                    <a:pt x="164223" y="1162050"/>
                  </a:lnTo>
                  <a:lnTo>
                    <a:pt x="171526" y="1155700"/>
                  </a:lnTo>
                  <a:lnTo>
                    <a:pt x="172986" y="1154430"/>
                  </a:lnTo>
                  <a:lnTo>
                    <a:pt x="180987" y="1149350"/>
                  </a:lnTo>
                  <a:lnTo>
                    <a:pt x="184988" y="1146810"/>
                  </a:lnTo>
                  <a:lnTo>
                    <a:pt x="183883" y="1149350"/>
                  </a:lnTo>
                  <a:lnTo>
                    <a:pt x="187032" y="1146810"/>
                  </a:lnTo>
                  <a:lnTo>
                    <a:pt x="215417" y="1123950"/>
                  </a:lnTo>
                  <a:lnTo>
                    <a:pt x="243560" y="1103630"/>
                  </a:lnTo>
                  <a:lnTo>
                    <a:pt x="273481" y="1083310"/>
                  </a:lnTo>
                  <a:lnTo>
                    <a:pt x="310337" y="1057910"/>
                  </a:lnTo>
                  <a:lnTo>
                    <a:pt x="302628" y="1056640"/>
                  </a:lnTo>
                  <a:lnTo>
                    <a:pt x="304355" y="1055370"/>
                  </a:lnTo>
                  <a:lnTo>
                    <a:pt x="314782" y="1047750"/>
                  </a:lnTo>
                  <a:lnTo>
                    <a:pt x="318389" y="1047750"/>
                  </a:lnTo>
                  <a:lnTo>
                    <a:pt x="324764" y="1045210"/>
                  </a:lnTo>
                  <a:lnTo>
                    <a:pt x="322999" y="1041400"/>
                  </a:lnTo>
                  <a:lnTo>
                    <a:pt x="311924" y="1047750"/>
                  </a:lnTo>
                  <a:lnTo>
                    <a:pt x="300507" y="1055370"/>
                  </a:lnTo>
                  <a:lnTo>
                    <a:pt x="297738" y="1051560"/>
                  </a:lnTo>
                  <a:lnTo>
                    <a:pt x="320560" y="1041400"/>
                  </a:lnTo>
                  <a:lnTo>
                    <a:pt x="349948" y="1019810"/>
                  </a:lnTo>
                  <a:lnTo>
                    <a:pt x="378625" y="999490"/>
                  </a:lnTo>
                  <a:lnTo>
                    <a:pt x="399313" y="991870"/>
                  </a:lnTo>
                  <a:lnTo>
                    <a:pt x="405739" y="986790"/>
                  </a:lnTo>
                  <a:lnTo>
                    <a:pt x="401485" y="982980"/>
                  </a:lnTo>
                  <a:lnTo>
                    <a:pt x="407962" y="976630"/>
                  </a:lnTo>
                  <a:lnTo>
                    <a:pt x="415036" y="976630"/>
                  </a:lnTo>
                  <a:lnTo>
                    <a:pt x="416737" y="969010"/>
                  </a:lnTo>
                  <a:lnTo>
                    <a:pt x="425323" y="965200"/>
                  </a:lnTo>
                  <a:lnTo>
                    <a:pt x="432282" y="962660"/>
                  </a:lnTo>
                  <a:lnTo>
                    <a:pt x="437362" y="961390"/>
                  </a:lnTo>
                  <a:lnTo>
                    <a:pt x="440296" y="962660"/>
                  </a:lnTo>
                  <a:lnTo>
                    <a:pt x="437184" y="965200"/>
                  </a:lnTo>
                  <a:lnTo>
                    <a:pt x="432612" y="969010"/>
                  </a:lnTo>
                  <a:lnTo>
                    <a:pt x="464019" y="947420"/>
                  </a:lnTo>
                  <a:lnTo>
                    <a:pt x="470852" y="941070"/>
                  </a:lnTo>
                  <a:lnTo>
                    <a:pt x="478599" y="935990"/>
                  </a:lnTo>
                  <a:lnTo>
                    <a:pt x="459663" y="947420"/>
                  </a:lnTo>
                  <a:lnTo>
                    <a:pt x="475627" y="934720"/>
                  </a:lnTo>
                  <a:lnTo>
                    <a:pt x="497992" y="916940"/>
                  </a:lnTo>
                  <a:lnTo>
                    <a:pt x="531914" y="892810"/>
                  </a:lnTo>
                  <a:lnTo>
                    <a:pt x="539064" y="887730"/>
                  </a:lnTo>
                  <a:lnTo>
                    <a:pt x="579577" y="857250"/>
                  </a:lnTo>
                  <a:lnTo>
                    <a:pt x="616229" y="828040"/>
                  </a:lnTo>
                  <a:lnTo>
                    <a:pt x="610895" y="828040"/>
                  </a:lnTo>
                  <a:lnTo>
                    <a:pt x="630999" y="811530"/>
                  </a:lnTo>
                  <a:lnTo>
                    <a:pt x="644677" y="803910"/>
                  </a:lnTo>
                  <a:lnTo>
                    <a:pt x="648881" y="801370"/>
                  </a:lnTo>
                  <a:lnTo>
                    <a:pt x="659396" y="795020"/>
                  </a:lnTo>
                  <a:lnTo>
                    <a:pt x="682650" y="779780"/>
                  </a:lnTo>
                  <a:lnTo>
                    <a:pt x="687184" y="774700"/>
                  </a:lnTo>
                  <a:lnTo>
                    <a:pt x="693953" y="768350"/>
                  </a:lnTo>
                  <a:lnTo>
                    <a:pt x="701636" y="762000"/>
                  </a:lnTo>
                  <a:lnTo>
                    <a:pt x="710044" y="756920"/>
                  </a:lnTo>
                  <a:lnTo>
                    <a:pt x="709853" y="759460"/>
                  </a:lnTo>
                  <a:lnTo>
                    <a:pt x="717029" y="758190"/>
                  </a:lnTo>
                  <a:lnTo>
                    <a:pt x="723607" y="756920"/>
                  </a:lnTo>
                  <a:lnTo>
                    <a:pt x="721690" y="760730"/>
                  </a:lnTo>
                  <a:lnTo>
                    <a:pt x="726109" y="756920"/>
                  </a:lnTo>
                  <a:lnTo>
                    <a:pt x="740867" y="744220"/>
                  </a:lnTo>
                  <a:lnTo>
                    <a:pt x="742213" y="742950"/>
                  </a:lnTo>
                  <a:lnTo>
                    <a:pt x="747585" y="737870"/>
                  </a:lnTo>
                  <a:lnTo>
                    <a:pt x="751179" y="731520"/>
                  </a:lnTo>
                  <a:lnTo>
                    <a:pt x="761022" y="717550"/>
                  </a:lnTo>
                  <a:lnTo>
                    <a:pt x="769874" y="717550"/>
                  </a:lnTo>
                  <a:lnTo>
                    <a:pt x="774153" y="711200"/>
                  </a:lnTo>
                  <a:lnTo>
                    <a:pt x="778306" y="706120"/>
                  </a:lnTo>
                  <a:lnTo>
                    <a:pt x="784974" y="699770"/>
                  </a:lnTo>
                  <a:lnTo>
                    <a:pt x="796798" y="690880"/>
                  </a:lnTo>
                  <a:lnTo>
                    <a:pt x="792899" y="695960"/>
                  </a:lnTo>
                  <a:lnTo>
                    <a:pt x="797763" y="697230"/>
                  </a:lnTo>
                  <a:lnTo>
                    <a:pt x="802373" y="697230"/>
                  </a:lnTo>
                  <a:lnTo>
                    <a:pt x="797725" y="704850"/>
                  </a:lnTo>
                  <a:lnTo>
                    <a:pt x="823683" y="690880"/>
                  </a:lnTo>
                  <a:lnTo>
                    <a:pt x="828408" y="688340"/>
                  </a:lnTo>
                  <a:lnTo>
                    <a:pt x="849807" y="671830"/>
                  </a:lnTo>
                  <a:lnTo>
                    <a:pt x="862025" y="662940"/>
                  </a:lnTo>
                  <a:lnTo>
                    <a:pt x="867257" y="659130"/>
                  </a:lnTo>
                  <a:lnTo>
                    <a:pt x="886129" y="654050"/>
                  </a:lnTo>
                  <a:lnTo>
                    <a:pt x="885355" y="646430"/>
                  </a:lnTo>
                  <a:lnTo>
                    <a:pt x="871270" y="652780"/>
                  </a:lnTo>
                  <a:lnTo>
                    <a:pt x="856526" y="661670"/>
                  </a:lnTo>
                  <a:lnTo>
                    <a:pt x="853770" y="662940"/>
                  </a:lnTo>
                  <a:lnTo>
                    <a:pt x="891870" y="631190"/>
                  </a:lnTo>
                  <a:lnTo>
                    <a:pt x="906411" y="629920"/>
                  </a:lnTo>
                  <a:lnTo>
                    <a:pt x="924979" y="624840"/>
                  </a:lnTo>
                  <a:lnTo>
                    <a:pt x="948842" y="612140"/>
                  </a:lnTo>
                  <a:lnTo>
                    <a:pt x="945222" y="614680"/>
                  </a:lnTo>
                  <a:lnTo>
                    <a:pt x="945489" y="615950"/>
                  </a:lnTo>
                  <a:lnTo>
                    <a:pt x="941895" y="618490"/>
                  </a:lnTo>
                  <a:lnTo>
                    <a:pt x="952360" y="612140"/>
                  </a:lnTo>
                  <a:lnTo>
                    <a:pt x="962025" y="605790"/>
                  </a:lnTo>
                  <a:lnTo>
                    <a:pt x="972464" y="598170"/>
                  </a:lnTo>
                  <a:lnTo>
                    <a:pt x="985253" y="593090"/>
                  </a:lnTo>
                  <a:lnTo>
                    <a:pt x="990790" y="585470"/>
                  </a:lnTo>
                  <a:lnTo>
                    <a:pt x="997762" y="580390"/>
                  </a:lnTo>
                  <a:lnTo>
                    <a:pt x="1003300" y="576580"/>
                  </a:lnTo>
                  <a:lnTo>
                    <a:pt x="1004570" y="570230"/>
                  </a:lnTo>
                  <a:close/>
                </a:path>
                <a:path w="2845434" h="1247139">
                  <a:moveTo>
                    <a:pt x="1020838" y="559562"/>
                  </a:moveTo>
                  <a:lnTo>
                    <a:pt x="1020241" y="559701"/>
                  </a:lnTo>
                  <a:lnTo>
                    <a:pt x="1019606" y="559955"/>
                  </a:lnTo>
                  <a:lnTo>
                    <a:pt x="1018946" y="560070"/>
                  </a:lnTo>
                  <a:lnTo>
                    <a:pt x="1012456" y="566534"/>
                  </a:lnTo>
                  <a:lnTo>
                    <a:pt x="1015631" y="564248"/>
                  </a:lnTo>
                  <a:lnTo>
                    <a:pt x="1020838" y="559562"/>
                  </a:lnTo>
                  <a:close/>
                </a:path>
                <a:path w="2845434" h="1247139">
                  <a:moveTo>
                    <a:pt x="1206182" y="477520"/>
                  </a:moveTo>
                  <a:lnTo>
                    <a:pt x="1196416" y="481952"/>
                  </a:lnTo>
                  <a:lnTo>
                    <a:pt x="1198587" y="481330"/>
                  </a:lnTo>
                  <a:lnTo>
                    <a:pt x="1206182" y="477520"/>
                  </a:lnTo>
                  <a:close/>
                </a:path>
                <a:path w="2845434" h="1247139">
                  <a:moveTo>
                    <a:pt x="1585722" y="296291"/>
                  </a:moveTo>
                  <a:lnTo>
                    <a:pt x="1584718" y="294767"/>
                  </a:lnTo>
                  <a:lnTo>
                    <a:pt x="1583817" y="292950"/>
                  </a:lnTo>
                  <a:lnTo>
                    <a:pt x="1576006" y="302310"/>
                  </a:lnTo>
                  <a:lnTo>
                    <a:pt x="1583804" y="298488"/>
                  </a:lnTo>
                  <a:lnTo>
                    <a:pt x="1585722" y="296291"/>
                  </a:lnTo>
                  <a:close/>
                </a:path>
                <a:path w="2845434" h="1247139">
                  <a:moveTo>
                    <a:pt x="1746796" y="239039"/>
                  </a:moveTo>
                  <a:lnTo>
                    <a:pt x="1735467" y="242633"/>
                  </a:lnTo>
                  <a:lnTo>
                    <a:pt x="1726768" y="243979"/>
                  </a:lnTo>
                  <a:lnTo>
                    <a:pt x="1722107" y="245402"/>
                  </a:lnTo>
                  <a:lnTo>
                    <a:pt x="1722920" y="249250"/>
                  </a:lnTo>
                  <a:lnTo>
                    <a:pt x="1728800" y="246875"/>
                  </a:lnTo>
                  <a:lnTo>
                    <a:pt x="1734807" y="244043"/>
                  </a:lnTo>
                  <a:lnTo>
                    <a:pt x="1740839" y="241261"/>
                  </a:lnTo>
                  <a:lnTo>
                    <a:pt x="1746796" y="239039"/>
                  </a:lnTo>
                  <a:close/>
                </a:path>
                <a:path w="2845434" h="1247139">
                  <a:moveTo>
                    <a:pt x="1912658" y="173609"/>
                  </a:moveTo>
                  <a:lnTo>
                    <a:pt x="1903120" y="168706"/>
                  </a:lnTo>
                  <a:lnTo>
                    <a:pt x="1908683" y="174599"/>
                  </a:lnTo>
                  <a:lnTo>
                    <a:pt x="1912658" y="173609"/>
                  </a:lnTo>
                  <a:close/>
                </a:path>
                <a:path w="2845434" h="1247139">
                  <a:moveTo>
                    <a:pt x="1927593" y="160655"/>
                  </a:moveTo>
                  <a:lnTo>
                    <a:pt x="1919071" y="164642"/>
                  </a:lnTo>
                  <a:lnTo>
                    <a:pt x="1923161" y="162979"/>
                  </a:lnTo>
                  <a:lnTo>
                    <a:pt x="1925739" y="161721"/>
                  </a:lnTo>
                  <a:lnTo>
                    <a:pt x="1927593" y="160655"/>
                  </a:lnTo>
                  <a:close/>
                </a:path>
                <a:path w="2845434" h="1247139">
                  <a:moveTo>
                    <a:pt x="1938261" y="97993"/>
                  </a:moveTo>
                  <a:lnTo>
                    <a:pt x="1936686" y="97040"/>
                  </a:lnTo>
                  <a:lnTo>
                    <a:pt x="1931390" y="99644"/>
                  </a:lnTo>
                  <a:lnTo>
                    <a:pt x="1929320" y="101422"/>
                  </a:lnTo>
                  <a:lnTo>
                    <a:pt x="1929828" y="102552"/>
                  </a:lnTo>
                  <a:lnTo>
                    <a:pt x="1935314" y="99949"/>
                  </a:lnTo>
                  <a:lnTo>
                    <a:pt x="1938261" y="97993"/>
                  </a:lnTo>
                  <a:close/>
                </a:path>
                <a:path w="2845434" h="1247139">
                  <a:moveTo>
                    <a:pt x="1960765" y="149834"/>
                  </a:moveTo>
                  <a:lnTo>
                    <a:pt x="1952459" y="152400"/>
                  </a:lnTo>
                  <a:lnTo>
                    <a:pt x="1960397" y="151130"/>
                  </a:lnTo>
                  <a:lnTo>
                    <a:pt x="1960765" y="149834"/>
                  </a:lnTo>
                  <a:close/>
                </a:path>
                <a:path w="2845434" h="1247139">
                  <a:moveTo>
                    <a:pt x="2141042" y="118414"/>
                  </a:moveTo>
                  <a:lnTo>
                    <a:pt x="2137956" y="116890"/>
                  </a:lnTo>
                  <a:lnTo>
                    <a:pt x="2125827" y="119037"/>
                  </a:lnTo>
                  <a:lnTo>
                    <a:pt x="2140153" y="120637"/>
                  </a:lnTo>
                  <a:lnTo>
                    <a:pt x="2141042" y="118414"/>
                  </a:lnTo>
                  <a:close/>
                </a:path>
                <a:path w="2845434" h="1247139">
                  <a:moveTo>
                    <a:pt x="2525509" y="58013"/>
                  </a:moveTo>
                  <a:lnTo>
                    <a:pt x="2507704" y="54203"/>
                  </a:lnTo>
                  <a:lnTo>
                    <a:pt x="2511717" y="55499"/>
                  </a:lnTo>
                  <a:lnTo>
                    <a:pt x="2517444" y="56769"/>
                  </a:lnTo>
                  <a:lnTo>
                    <a:pt x="2525509" y="58013"/>
                  </a:lnTo>
                  <a:close/>
                </a:path>
                <a:path w="2845434" h="1247139">
                  <a:moveTo>
                    <a:pt x="2526550" y="13970"/>
                  </a:moveTo>
                  <a:lnTo>
                    <a:pt x="2509164" y="13970"/>
                  </a:lnTo>
                  <a:lnTo>
                    <a:pt x="2483142" y="12700"/>
                  </a:lnTo>
                  <a:lnTo>
                    <a:pt x="2459304" y="15240"/>
                  </a:lnTo>
                  <a:lnTo>
                    <a:pt x="2452090" y="17780"/>
                  </a:lnTo>
                  <a:lnTo>
                    <a:pt x="2513050" y="17780"/>
                  </a:lnTo>
                  <a:lnTo>
                    <a:pt x="2515349" y="15240"/>
                  </a:lnTo>
                  <a:lnTo>
                    <a:pt x="2526550" y="13970"/>
                  </a:lnTo>
                  <a:close/>
                </a:path>
                <a:path w="2845434" h="1247139">
                  <a:moveTo>
                    <a:pt x="2548585" y="31940"/>
                  </a:moveTo>
                  <a:lnTo>
                    <a:pt x="2535263" y="35344"/>
                  </a:lnTo>
                  <a:lnTo>
                    <a:pt x="2539238" y="37084"/>
                  </a:lnTo>
                  <a:lnTo>
                    <a:pt x="2548585" y="31940"/>
                  </a:lnTo>
                  <a:close/>
                </a:path>
                <a:path w="2845434" h="1247139">
                  <a:moveTo>
                    <a:pt x="2800553" y="78740"/>
                  </a:moveTo>
                  <a:lnTo>
                    <a:pt x="2797594" y="77470"/>
                  </a:lnTo>
                  <a:lnTo>
                    <a:pt x="2794901" y="78740"/>
                  </a:lnTo>
                  <a:lnTo>
                    <a:pt x="2800553" y="78740"/>
                  </a:lnTo>
                  <a:close/>
                </a:path>
                <a:path w="2845434" h="1247139">
                  <a:moveTo>
                    <a:pt x="2806293" y="80010"/>
                  </a:moveTo>
                  <a:lnTo>
                    <a:pt x="2804083" y="79311"/>
                  </a:lnTo>
                  <a:lnTo>
                    <a:pt x="2800921" y="78740"/>
                  </a:lnTo>
                  <a:lnTo>
                    <a:pt x="2800553" y="78740"/>
                  </a:lnTo>
                  <a:lnTo>
                    <a:pt x="2806293" y="80010"/>
                  </a:lnTo>
                  <a:close/>
                </a:path>
                <a:path w="2845434" h="1247139">
                  <a:moveTo>
                    <a:pt x="2845308" y="50800"/>
                  </a:moveTo>
                  <a:lnTo>
                    <a:pt x="2834233" y="48260"/>
                  </a:lnTo>
                  <a:lnTo>
                    <a:pt x="2828391" y="46990"/>
                  </a:lnTo>
                  <a:lnTo>
                    <a:pt x="2810865" y="43180"/>
                  </a:lnTo>
                  <a:lnTo>
                    <a:pt x="2775280" y="35560"/>
                  </a:lnTo>
                  <a:lnTo>
                    <a:pt x="2755938" y="30480"/>
                  </a:lnTo>
                  <a:lnTo>
                    <a:pt x="2746273" y="27940"/>
                  </a:lnTo>
                  <a:lnTo>
                    <a:pt x="2719311" y="21590"/>
                  </a:lnTo>
                  <a:lnTo>
                    <a:pt x="2719171" y="27940"/>
                  </a:lnTo>
                  <a:lnTo>
                    <a:pt x="2711361" y="25400"/>
                  </a:lnTo>
                  <a:lnTo>
                    <a:pt x="2707449" y="24130"/>
                  </a:lnTo>
                  <a:lnTo>
                    <a:pt x="2702572" y="22860"/>
                  </a:lnTo>
                  <a:lnTo>
                    <a:pt x="2692819" y="20320"/>
                  </a:lnTo>
                  <a:lnTo>
                    <a:pt x="2683954" y="22860"/>
                  </a:lnTo>
                  <a:lnTo>
                    <a:pt x="2681694" y="20320"/>
                  </a:lnTo>
                  <a:lnTo>
                    <a:pt x="2680576" y="19050"/>
                  </a:lnTo>
                  <a:lnTo>
                    <a:pt x="2677515" y="16510"/>
                  </a:lnTo>
                  <a:lnTo>
                    <a:pt x="2677299" y="15240"/>
                  </a:lnTo>
                  <a:lnTo>
                    <a:pt x="2682443" y="13970"/>
                  </a:lnTo>
                  <a:lnTo>
                    <a:pt x="2658745" y="11430"/>
                  </a:lnTo>
                  <a:lnTo>
                    <a:pt x="2639491" y="8890"/>
                  </a:lnTo>
                  <a:lnTo>
                    <a:pt x="2622207" y="8890"/>
                  </a:lnTo>
                  <a:lnTo>
                    <a:pt x="2604465" y="11430"/>
                  </a:lnTo>
                  <a:lnTo>
                    <a:pt x="2600604" y="7620"/>
                  </a:lnTo>
                  <a:lnTo>
                    <a:pt x="2612339" y="6350"/>
                  </a:lnTo>
                  <a:lnTo>
                    <a:pt x="2608846" y="3810"/>
                  </a:lnTo>
                  <a:lnTo>
                    <a:pt x="2597404" y="6350"/>
                  </a:lnTo>
                  <a:lnTo>
                    <a:pt x="2593797" y="3810"/>
                  </a:lnTo>
                  <a:lnTo>
                    <a:pt x="2590279" y="2540"/>
                  </a:lnTo>
                  <a:lnTo>
                    <a:pt x="2599144" y="1270"/>
                  </a:lnTo>
                  <a:lnTo>
                    <a:pt x="2604884" y="0"/>
                  </a:lnTo>
                  <a:lnTo>
                    <a:pt x="2592667" y="0"/>
                  </a:lnTo>
                  <a:lnTo>
                    <a:pt x="2583726" y="1193"/>
                  </a:lnTo>
                  <a:lnTo>
                    <a:pt x="2583726" y="48260"/>
                  </a:lnTo>
                  <a:lnTo>
                    <a:pt x="2578887" y="50800"/>
                  </a:lnTo>
                  <a:lnTo>
                    <a:pt x="2571585" y="49530"/>
                  </a:lnTo>
                  <a:lnTo>
                    <a:pt x="2563355" y="46990"/>
                  </a:lnTo>
                  <a:lnTo>
                    <a:pt x="2576233" y="46990"/>
                  </a:lnTo>
                  <a:lnTo>
                    <a:pt x="2583726" y="48260"/>
                  </a:lnTo>
                  <a:lnTo>
                    <a:pt x="2583726" y="1193"/>
                  </a:lnTo>
                  <a:lnTo>
                    <a:pt x="2561539" y="20320"/>
                  </a:lnTo>
                  <a:lnTo>
                    <a:pt x="2549436" y="17780"/>
                  </a:lnTo>
                  <a:lnTo>
                    <a:pt x="2539466" y="16510"/>
                  </a:lnTo>
                  <a:lnTo>
                    <a:pt x="2530411" y="19050"/>
                  </a:lnTo>
                  <a:lnTo>
                    <a:pt x="2521102" y="22860"/>
                  </a:lnTo>
                  <a:lnTo>
                    <a:pt x="2516136" y="20320"/>
                  </a:lnTo>
                  <a:lnTo>
                    <a:pt x="2514587" y="19050"/>
                  </a:lnTo>
                  <a:lnTo>
                    <a:pt x="2448496" y="19050"/>
                  </a:lnTo>
                  <a:lnTo>
                    <a:pt x="2430894" y="19050"/>
                  </a:lnTo>
                  <a:lnTo>
                    <a:pt x="2427643" y="20320"/>
                  </a:lnTo>
                  <a:lnTo>
                    <a:pt x="2410523" y="21590"/>
                  </a:lnTo>
                  <a:lnTo>
                    <a:pt x="2398306" y="21590"/>
                  </a:lnTo>
                  <a:lnTo>
                    <a:pt x="2386190" y="22860"/>
                  </a:lnTo>
                  <a:lnTo>
                    <a:pt x="2369464" y="24130"/>
                  </a:lnTo>
                  <a:lnTo>
                    <a:pt x="2377224" y="25400"/>
                  </a:lnTo>
                  <a:lnTo>
                    <a:pt x="2369108" y="30480"/>
                  </a:lnTo>
                  <a:lnTo>
                    <a:pt x="2359380" y="31750"/>
                  </a:lnTo>
                  <a:lnTo>
                    <a:pt x="2347379" y="31750"/>
                  </a:lnTo>
                  <a:lnTo>
                    <a:pt x="2332482" y="33020"/>
                  </a:lnTo>
                  <a:lnTo>
                    <a:pt x="2333015" y="31750"/>
                  </a:lnTo>
                  <a:lnTo>
                    <a:pt x="2307145" y="31750"/>
                  </a:lnTo>
                  <a:lnTo>
                    <a:pt x="2296630" y="34290"/>
                  </a:lnTo>
                  <a:lnTo>
                    <a:pt x="2286203" y="35560"/>
                  </a:lnTo>
                  <a:lnTo>
                    <a:pt x="2260600" y="36830"/>
                  </a:lnTo>
                  <a:lnTo>
                    <a:pt x="2264194" y="41910"/>
                  </a:lnTo>
                  <a:lnTo>
                    <a:pt x="2261400" y="45720"/>
                  </a:lnTo>
                  <a:lnTo>
                    <a:pt x="2255520" y="46990"/>
                  </a:lnTo>
                  <a:lnTo>
                    <a:pt x="2247201" y="48260"/>
                  </a:lnTo>
                  <a:lnTo>
                    <a:pt x="2237067" y="46990"/>
                  </a:lnTo>
                  <a:lnTo>
                    <a:pt x="2213838" y="46990"/>
                  </a:lnTo>
                  <a:lnTo>
                    <a:pt x="2202027" y="48260"/>
                  </a:lnTo>
                  <a:lnTo>
                    <a:pt x="2190991" y="50800"/>
                  </a:lnTo>
                  <a:lnTo>
                    <a:pt x="2201976" y="53340"/>
                  </a:lnTo>
                  <a:lnTo>
                    <a:pt x="2188108" y="54610"/>
                  </a:lnTo>
                  <a:lnTo>
                    <a:pt x="2170785" y="50800"/>
                  </a:lnTo>
                  <a:lnTo>
                    <a:pt x="2153208" y="45720"/>
                  </a:lnTo>
                  <a:lnTo>
                    <a:pt x="2138591" y="44450"/>
                  </a:lnTo>
                  <a:lnTo>
                    <a:pt x="2134933" y="44450"/>
                  </a:lnTo>
                  <a:lnTo>
                    <a:pt x="2143645" y="41910"/>
                  </a:lnTo>
                  <a:lnTo>
                    <a:pt x="2148281" y="40640"/>
                  </a:lnTo>
                  <a:lnTo>
                    <a:pt x="2129142" y="41910"/>
                  </a:lnTo>
                  <a:lnTo>
                    <a:pt x="2126551" y="45720"/>
                  </a:lnTo>
                  <a:lnTo>
                    <a:pt x="2126310" y="52070"/>
                  </a:lnTo>
                  <a:lnTo>
                    <a:pt x="2114258" y="57150"/>
                  </a:lnTo>
                  <a:lnTo>
                    <a:pt x="2111933" y="54610"/>
                  </a:lnTo>
                  <a:lnTo>
                    <a:pt x="2111667" y="50800"/>
                  </a:lnTo>
                  <a:lnTo>
                    <a:pt x="2108733" y="48260"/>
                  </a:lnTo>
                  <a:lnTo>
                    <a:pt x="2098370" y="49530"/>
                  </a:lnTo>
                  <a:lnTo>
                    <a:pt x="2092667" y="49530"/>
                  </a:lnTo>
                  <a:lnTo>
                    <a:pt x="2088972" y="50660"/>
                  </a:lnTo>
                  <a:lnTo>
                    <a:pt x="2088972" y="115570"/>
                  </a:lnTo>
                  <a:lnTo>
                    <a:pt x="2083650" y="118110"/>
                  </a:lnTo>
                  <a:lnTo>
                    <a:pt x="2071204" y="123190"/>
                  </a:lnTo>
                  <a:lnTo>
                    <a:pt x="2066251" y="121920"/>
                  </a:lnTo>
                  <a:lnTo>
                    <a:pt x="2068042" y="119380"/>
                  </a:lnTo>
                  <a:lnTo>
                    <a:pt x="2071624" y="114300"/>
                  </a:lnTo>
                  <a:lnTo>
                    <a:pt x="2077885" y="115570"/>
                  </a:lnTo>
                  <a:lnTo>
                    <a:pt x="2088972" y="115570"/>
                  </a:lnTo>
                  <a:lnTo>
                    <a:pt x="2088972" y="50660"/>
                  </a:lnTo>
                  <a:lnTo>
                    <a:pt x="2084311" y="52070"/>
                  </a:lnTo>
                  <a:lnTo>
                    <a:pt x="2073884" y="57150"/>
                  </a:lnTo>
                  <a:lnTo>
                    <a:pt x="2062010" y="62230"/>
                  </a:lnTo>
                  <a:lnTo>
                    <a:pt x="2049373" y="67310"/>
                  </a:lnTo>
                  <a:lnTo>
                    <a:pt x="2023795" y="74930"/>
                  </a:lnTo>
                  <a:lnTo>
                    <a:pt x="2011959" y="76200"/>
                  </a:lnTo>
                  <a:lnTo>
                    <a:pt x="2016861" y="77470"/>
                  </a:lnTo>
                  <a:lnTo>
                    <a:pt x="2019846" y="78740"/>
                  </a:lnTo>
                  <a:lnTo>
                    <a:pt x="2018982" y="81280"/>
                  </a:lnTo>
                  <a:lnTo>
                    <a:pt x="2012403" y="85090"/>
                  </a:lnTo>
                  <a:lnTo>
                    <a:pt x="2003615" y="87630"/>
                  </a:lnTo>
                  <a:lnTo>
                    <a:pt x="1960676" y="92710"/>
                  </a:lnTo>
                  <a:lnTo>
                    <a:pt x="1950529" y="95250"/>
                  </a:lnTo>
                  <a:lnTo>
                    <a:pt x="1941614" y="99060"/>
                  </a:lnTo>
                  <a:lnTo>
                    <a:pt x="1934438" y="104140"/>
                  </a:lnTo>
                  <a:lnTo>
                    <a:pt x="1930184" y="104140"/>
                  </a:lnTo>
                  <a:lnTo>
                    <a:pt x="1929828" y="102870"/>
                  </a:lnTo>
                  <a:lnTo>
                    <a:pt x="1897075" y="116840"/>
                  </a:lnTo>
                  <a:lnTo>
                    <a:pt x="1880577" y="124460"/>
                  </a:lnTo>
                  <a:lnTo>
                    <a:pt x="1870138" y="132080"/>
                  </a:lnTo>
                  <a:lnTo>
                    <a:pt x="1859813" y="129540"/>
                  </a:lnTo>
                  <a:lnTo>
                    <a:pt x="1845805" y="132080"/>
                  </a:lnTo>
                  <a:lnTo>
                    <a:pt x="1829625" y="138430"/>
                  </a:lnTo>
                  <a:lnTo>
                    <a:pt x="1812759" y="144780"/>
                  </a:lnTo>
                  <a:lnTo>
                    <a:pt x="1796719" y="152400"/>
                  </a:lnTo>
                  <a:lnTo>
                    <a:pt x="1782927" y="158750"/>
                  </a:lnTo>
                  <a:lnTo>
                    <a:pt x="1772716" y="161290"/>
                  </a:lnTo>
                  <a:lnTo>
                    <a:pt x="1767459" y="157480"/>
                  </a:lnTo>
                  <a:lnTo>
                    <a:pt x="1718564" y="175260"/>
                  </a:lnTo>
                  <a:lnTo>
                    <a:pt x="1676196" y="195580"/>
                  </a:lnTo>
                  <a:lnTo>
                    <a:pt x="1668907" y="201930"/>
                  </a:lnTo>
                  <a:lnTo>
                    <a:pt x="1661236" y="203200"/>
                  </a:lnTo>
                  <a:lnTo>
                    <a:pt x="1665820" y="199390"/>
                  </a:lnTo>
                  <a:lnTo>
                    <a:pt x="1666049" y="198120"/>
                  </a:lnTo>
                  <a:lnTo>
                    <a:pt x="1637703" y="207010"/>
                  </a:lnTo>
                  <a:lnTo>
                    <a:pt x="1618640" y="214630"/>
                  </a:lnTo>
                  <a:lnTo>
                    <a:pt x="1602003" y="224790"/>
                  </a:lnTo>
                  <a:lnTo>
                    <a:pt x="1580997" y="240030"/>
                  </a:lnTo>
                  <a:lnTo>
                    <a:pt x="1574634" y="236220"/>
                  </a:lnTo>
                  <a:lnTo>
                    <a:pt x="1569072" y="238760"/>
                  </a:lnTo>
                  <a:lnTo>
                    <a:pt x="1559496" y="242570"/>
                  </a:lnTo>
                  <a:lnTo>
                    <a:pt x="1546783" y="246380"/>
                  </a:lnTo>
                  <a:lnTo>
                    <a:pt x="1531797" y="251460"/>
                  </a:lnTo>
                  <a:lnTo>
                    <a:pt x="1515338" y="256540"/>
                  </a:lnTo>
                  <a:lnTo>
                    <a:pt x="1481201" y="271780"/>
                  </a:lnTo>
                  <a:lnTo>
                    <a:pt x="1465351" y="280581"/>
                  </a:lnTo>
                  <a:lnTo>
                    <a:pt x="1465719" y="279400"/>
                  </a:lnTo>
                  <a:lnTo>
                    <a:pt x="1468818" y="276860"/>
                  </a:lnTo>
                  <a:lnTo>
                    <a:pt x="1429969" y="295910"/>
                  </a:lnTo>
                  <a:lnTo>
                    <a:pt x="1388554" y="311150"/>
                  </a:lnTo>
                  <a:lnTo>
                    <a:pt x="1354328" y="326390"/>
                  </a:lnTo>
                  <a:lnTo>
                    <a:pt x="1337068" y="345440"/>
                  </a:lnTo>
                  <a:lnTo>
                    <a:pt x="1307871" y="365760"/>
                  </a:lnTo>
                  <a:lnTo>
                    <a:pt x="1325549" y="360680"/>
                  </a:lnTo>
                  <a:lnTo>
                    <a:pt x="1325067" y="364490"/>
                  </a:lnTo>
                  <a:lnTo>
                    <a:pt x="1320215" y="372110"/>
                  </a:lnTo>
                  <a:lnTo>
                    <a:pt x="1324825" y="373380"/>
                  </a:lnTo>
                  <a:lnTo>
                    <a:pt x="1311579" y="379730"/>
                  </a:lnTo>
                  <a:lnTo>
                    <a:pt x="1299044" y="382270"/>
                  </a:lnTo>
                  <a:lnTo>
                    <a:pt x="1293012" y="382270"/>
                  </a:lnTo>
                  <a:lnTo>
                    <a:pt x="1299311" y="377190"/>
                  </a:lnTo>
                  <a:lnTo>
                    <a:pt x="1302931" y="375920"/>
                  </a:lnTo>
                  <a:lnTo>
                    <a:pt x="1295400" y="373380"/>
                  </a:lnTo>
                  <a:lnTo>
                    <a:pt x="1276985" y="381000"/>
                  </a:lnTo>
                  <a:lnTo>
                    <a:pt x="1257757" y="389890"/>
                  </a:lnTo>
                  <a:lnTo>
                    <a:pt x="1247775" y="391160"/>
                  </a:lnTo>
                  <a:lnTo>
                    <a:pt x="1199883" y="416560"/>
                  </a:lnTo>
                  <a:lnTo>
                    <a:pt x="1152283" y="440690"/>
                  </a:lnTo>
                  <a:lnTo>
                    <a:pt x="1105306" y="463550"/>
                  </a:lnTo>
                  <a:lnTo>
                    <a:pt x="1059268" y="487680"/>
                  </a:lnTo>
                  <a:lnTo>
                    <a:pt x="1014539" y="513080"/>
                  </a:lnTo>
                  <a:lnTo>
                    <a:pt x="1027633" y="515620"/>
                  </a:lnTo>
                  <a:lnTo>
                    <a:pt x="1001941" y="530860"/>
                  </a:lnTo>
                  <a:lnTo>
                    <a:pt x="996962" y="530860"/>
                  </a:lnTo>
                  <a:lnTo>
                    <a:pt x="994981" y="529590"/>
                  </a:lnTo>
                  <a:lnTo>
                    <a:pt x="997902" y="525780"/>
                  </a:lnTo>
                  <a:lnTo>
                    <a:pt x="1007630" y="519430"/>
                  </a:lnTo>
                  <a:lnTo>
                    <a:pt x="998067" y="523240"/>
                  </a:lnTo>
                  <a:lnTo>
                    <a:pt x="988999" y="530860"/>
                  </a:lnTo>
                  <a:lnTo>
                    <a:pt x="982319" y="538480"/>
                  </a:lnTo>
                  <a:lnTo>
                    <a:pt x="979944" y="543560"/>
                  </a:lnTo>
                  <a:lnTo>
                    <a:pt x="965314" y="547370"/>
                  </a:lnTo>
                  <a:lnTo>
                    <a:pt x="968705" y="542290"/>
                  </a:lnTo>
                  <a:lnTo>
                    <a:pt x="971092" y="539750"/>
                  </a:lnTo>
                  <a:lnTo>
                    <a:pt x="977049" y="533400"/>
                  </a:lnTo>
                  <a:lnTo>
                    <a:pt x="977265" y="532130"/>
                  </a:lnTo>
                  <a:lnTo>
                    <a:pt x="962863" y="541020"/>
                  </a:lnTo>
                  <a:lnTo>
                    <a:pt x="966724" y="539750"/>
                  </a:lnTo>
                  <a:lnTo>
                    <a:pt x="960780" y="547370"/>
                  </a:lnTo>
                  <a:lnTo>
                    <a:pt x="955789" y="552450"/>
                  </a:lnTo>
                  <a:lnTo>
                    <a:pt x="948563" y="558800"/>
                  </a:lnTo>
                  <a:lnTo>
                    <a:pt x="935939" y="567690"/>
                  </a:lnTo>
                  <a:lnTo>
                    <a:pt x="932027" y="568960"/>
                  </a:lnTo>
                  <a:lnTo>
                    <a:pt x="996594" y="568960"/>
                  </a:lnTo>
                  <a:lnTo>
                    <a:pt x="997877" y="567690"/>
                  </a:lnTo>
                  <a:lnTo>
                    <a:pt x="1013955" y="554990"/>
                  </a:lnTo>
                  <a:lnTo>
                    <a:pt x="1030312" y="547370"/>
                  </a:lnTo>
                  <a:lnTo>
                    <a:pt x="1035773" y="544830"/>
                  </a:lnTo>
                  <a:lnTo>
                    <a:pt x="1034351" y="547370"/>
                  </a:lnTo>
                  <a:lnTo>
                    <a:pt x="1026439" y="554990"/>
                  </a:lnTo>
                  <a:lnTo>
                    <a:pt x="1020838" y="560070"/>
                  </a:lnTo>
                  <a:lnTo>
                    <a:pt x="1028065" y="557530"/>
                  </a:lnTo>
                  <a:lnTo>
                    <a:pt x="1040904" y="548640"/>
                  </a:lnTo>
                  <a:lnTo>
                    <a:pt x="1048346" y="544830"/>
                  </a:lnTo>
                  <a:lnTo>
                    <a:pt x="1042936" y="553720"/>
                  </a:lnTo>
                  <a:lnTo>
                    <a:pt x="1027506" y="563880"/>
                  </a:lnTo>
                  <a:lnTo>
                    <a:pt x="1008570" y="576580"/>
                  </a:lnTo>
                  <a:lnTo>
                    <a:pt x="992708" y="589280"/>
                  </a:lnTo>
                  <a:lnTo>
                    <a:pt x="1003020" y="584200"/>
                  </a:lnTo>
                  <a:lnTo>
                    <a:pt x="1013815" y="576580"/>
                  </a:lnTo>
                  <a:lnTo>
                    <a:pt x="1021524" y="571500"/>
                  </a:lnTo>
                  <a:lnTo>
                    <a:pt x="1022578" y="576580"/>
                  </a:lnTo>
                  <a:lnTo>
                    <a:pt x="1026261" y="571500"/>
                  </a:lnTo>
                  <a:lnTo>
                    <a:pt x="1031786" y="563880"/>
                  </a:lnTo>
                  <a:lnTo>
                    <a:pt x="1062647" y="547370"/>
                  </a:lnTo>
                  <a:lnTo>
                    <a:pt x="1065530" y="544830"/>
                  </a:lnTo>
                  <a:lnTo>
                    <a:pt x="1078496" y="533400"/>
                  </a:lnTo>
                  <a:lnTo>
                    <a:pt x="1079868" y="539750"/>
                  </a:lnTo>
                  <a:lnTo>
                    <a:pt x="1083322" y="535940"/>
                  </a:lnTo>
                  <a:lnTo>
                    <a:pt x="1086002" y="533400"/>
                  </a:lnTo>
                  <a:lnTo>
                    <a:pt x="1088682" y="530860"/>
                  </a:lnTo>
                  <a:lnTo>
                    <a:pt x="1090028" y="529590"/>
                  </a:lnTo>
                  <a:lnTo>
                    <a:pt x="1097318" y="524510"/>
                  </a:lnTo>
                  <a:lnTo>
                    <a:pt x="1088148" y="539750"/>
                  </a:lnTo>
                  <a:lnTo>
                    <a:pt x="1101966" y="529590"/>
                  </a:lnTo>
                  <a:lnTo>
                    <a:pt x="1114285" y="524510"/>
                  </a:lnTo>
                  <a:lnTo>
                    <a:pt x="1129779" y="518160"/>
                  </a:lnTo>
                  <a:lnTo>
                    <a:pt x="1132878" y="516890"/>
                  </a:lnTo>
                  <a:lnTo>
                    <a:pt x="1147089" y="508000"/>
                  </a:lnTo>
                  <a:lnTo>
                    <a:pt x="1127874" y="518160"/>
                  </a:lnTo>
                  <a:lnTo>
                    <a:pt x="1123327" y="516890"/>
                  </a:lnTo>
                  <a:lnTo>
                    <a:pt x="1122718" y="513080"/>
                  </a:lnTo>
                  <a:lnTo>
                    <a:pt x="1115301" y="513080"/>
                  </a:lnTo>
                  <a:lnTo>
                    <a:pt x="1141133" y="497840"/>
                  </a:lnTo>
                  <a:lnTo>
                    <a:pt x="1157439" y="494030"/>
                  </a:lnTo>
                  <a:lnTo>
                    <a:pt x="1175385" y="491490"/>
                  </a:lnTo>
                  <a:lnTo>
                    <a:pt x="1189380" y="485140"/>
                  </a:lnTo>
                  <a:lnTo>
                    <a:pt x="1196416" y="481952"/>
                  </a:lnTo>
                  <a:lnTo>
                    <a:pt x="1189685" y="483870"/>
                  </a:lnTo>
                  <a:lnTo>
                    <a:pt x="1184097" y="485140"/>
                  </a:lnTo>
                  <a:lnTo>
                    <a:pt x="1221016" y="469900"/>
                  </a:lnTo>
                  <a:lnTo>
                    <a:pt x="1235303" y="459740"/>
                  </a:lnTo>
                  <a:lnTo>
                    <a:pt x="1232154" y="458470"/>
                  </a:lnTo>
                  <a:lnTo>
                    <a:pt x="1224788" y="459740"/>
                  </a:lnTo>
                  <a:lnTo>
                    <a:pt x="1226426" y="455930"/>
                  </a:lnTo>
                  <a:lnTo>
                    <a:pt x="1236141" y="453390"/>
                  </a:lnTo>
                  <a:lnTo>
                    <a:pt x="1242910" y="448310"/>
                  </a:lnTo>
                  <a:lnTo>
                    <a:pt x="1249527" y="440690"/>
                  </a:lnTo>
                  <a:lnTo>
                    <a:pt x="1258798" y="431800"/>
                  </a:lnTo>
                  <a:lnTo>
                    <a:pt x="1261770" y="438150"/>
                  </a:lnTo>
                  <a:lnTo>
                    <a:pt x="1273035" y="431800"/>
                  </a:lnTo>
                  <a:lnTo>
                    <a:pt x="1282052" y="426720"/>
                  </a:lnTo>
                  <a:lnTo>
                    <a:pt x="1286294" y="420370"/>
                  </a:lnTo>
                  <a:lnTo>
                    <a:pt x="1289824" y="414020"/>
                  </a:lnTo>
                  <a:lnTo>
                    <a:pt x="1307973" y="405130"/>
                  </a:lnTo>
                  <a:lnTo>
                    <a:pt x="1295565" y="420370"/>
                  </a:lnTo>
                  <a:lnTo>
                    <a:pt x="1314678" y="407670"/>
                  </a:lnTo>
                  <a:lnTo>
                    <a:pt x="1313675" y="416560"/>
                  </a:lnTo>
                  <a:lnTo>
                    <a:pt x="1326553" y="407670"/>
                  </a:lnTo>
                  <a:lnTo>
                    <a:pt x="1330172" y="405130"/>
                  </a:lnTo>
                  <a:lnTo>
                    <a:pt x="1337424" y="400050"/>
                  </a:lnTo>
                  <a:lnTo>
                    <a:pt x="1348816" y="394970"/>
                  </a:lnTo>
                  <a:lnTo>
                    <a:pt x="1363281" y="389890"/>
                  </a:lnTo>
                  <a:lnTo>
                    <a:pt x="1360322" y="387350"/>
                  </a:lnTo>
                  <a:lnTo>
                    <a:pt x="1361998" y="382270"/>
                  </a:lnTo>
                  <a:lnTo>
                    <a:pt x="1368564" y="375920"/>
                  </a:lnTo>
                  <a:lnTo>
                    <a:pt x="1380248" y="368300"/>
                  </a:lnTo>
                  <a:lnTo>
                    <a:pt x="1386103" y="368300"/>
                  </a:lnTo>
                  <a:lnTo>
                    <a:pt x="1386700" y="369570"/>
                  </a:lnTo>
                  <a:lnTo>
                    <a:pt x="1389583" y="369570"/>
                  </a:lnTo>
                  <a:lnTo>
                    <a:pt x="1392123" y="368300"/>
                  </a:lnTo>
                  <a:lnTo>
                    <a:pt x="1402321" y="363220"/>
                  </a:lnTo>
                  <a:lnTo>
                    <a:pt x="1398752" y="368300"/>
                  </a:lnTo>
                  <a:lnTo>
                    <a:pt x="1394256" y="373380"/>
                  </a:lnTo>
                  <a:lnTo>
                    <a:pt x="1387944" y="375920"/>
                  </a:lnTo>
                  <a:lnTo>
                    <a:pt x="1378915" y="378460"/>
                  </a:lnTo>
                  <a:lnTo>
                    <a:pt x="1378597" y="381000"/>
                  </a:lnTo>
                  <a:lnTo>
                    <a:pt x="1374584" y="384810"/>
                  </a:lnTo>
                  <a:lnTo>
                    <a:pt x="1374216" y="387350"/>
                  </a:lnTo>
                  <a:lnTo>
                    <a:pt x="1399247" y="377190"/>
                  </a:lnTo>
                  <a:lnTo>
                    <a:pt x="1413040" y="369570"/>
                  </a:lnTo>
                  <a:lnTo>
                    <a:pt x="1419872" y="365760"/>
                  </a:lnTo>
                  <a:lnTo>
                    <a:pt x="1415961" y="367030"/>
                  </a:lnTo>
                  <a:lnTo>
                    <a:pt x="1411262" y="369570"/>
                  </a:lnTo>
                  <a:lnTo>
                    <a:pt x="1408544" y="369570"/>
                  </a:lnTo>
                  <a:lnTo>
                    <a:pt x="1417116" y="363220"/>
                  </a:lnTo>
                  <a:lnTo>
                    <a:pt x="1420545" y="360680"/>
                  </a:lnTo>
                  <a:lnTo>
                    <a:pt x="1444548" y="342900"/>
                  </a:lnTo>
                  <a:lnTo>
                    <a:pt x="1451787" y="341630"/>
                  </a:lnTo>
                  <a:lnTo>
                    <a:pt x="1443482" y="350520"/>
                  </a:lnTo>
                  <a:lnTo>
                    <a:pt x="1448816" y="346710"/>
                  </a:lnTo>
                  <a:lnTo>
                    <a:pt x="1453883" y="342900"/>
                  </a:lnTo>
                  <a:lnTo>
                    <a:pt x="1455813" y="341630"/>
                  </a:lnTo>
                  <a:lnTo>
                    <a:pt x="1459674" y="339090"/>
                  </a:lnTo>
                  <a:lnTo>
                    <a:pt x="1467192" y="334010"/>
                  </a:lnTo>
                  <a:lnTo>
                    <a:pt x="1466824" y="339090"/>
                  </a:lnTo>
                  <a:lnTo>
                    <a:pt x="1465821" y="342900"/>
                  </a:lnTo>
                  <a:lnTo>
                    <a:pt x="1462049" y="347980"/>
                  </a:lnTo>
                  <a:lnTo>
                    <a:pt x="1453426" y="354330"/>
                  </a:lnTo>
                  <a:lnTo>
                    <a:pt x="1462265" y="349250"/>
                  </a:lnTo>
                  <a:lnTo>
                    <a:pt x="1471104" y="342900"/>
                  </a:lnTo>
                  <a:lnTo>
                    <a:pt x="1486674" y="334010"/>
                  </a:lnTo>
                  <a:lnTo>
                    <a:pt x="1488909" y="332740"/>
                  </a:lnTo>
                  <a:lnTo>
                    <a:pt x="1493735" y="331470"/>
                  </a:lnTo>
                  <a:lnTo>
                    <a:pt x="1506194" y="331470"/>
                  </a:lnTo>
                  <a:lnTo>
                    <a:pt x="1506740" y="332740"/>
                  </a:lnTo>
                  <a:lnTo>
                    <a:pt x="1509623" y="331470"/>
                  </a:lnTo>
                  <a:lnTo>
                    <a:pt x="1524063" y="325120"/>
                  </a:lnTo>
                  <a:lnTo>
                    <a:pt x="1542669" y="312420"/>
                  </a:lnTo>
                  <a:lnTo>
                    <a:pt x="1562696" y="300990"/>
                  </a:lnTo>
                  <a:lnTo>
                    <a:pt x="1583880" y="292277"/>
                  </a:lnTo>
                  <a:lnTo>
                    <a:pt x="1583817" y="292544"/>
                  </a:lnTo>
                  <a:lnTo>
                    <a:pt x="1583817" y="292938"/>
                  </a:lnTo>
                  <a:lnTo>
                    <a:pt x="1585264" y="291211"/>
                  </a:lnTo>
                  <a:lnTo>
                    <a:pt x="1584985" y="291312"/>
                  </a:lnTo>
                  <a:lnTo>
                    <a:pt x="1585404" y="290830"/>
                  </a:lnTo>
                  <a:lnTo>
                    <a:pt x="1587982" y="288290"/>
                  </a:lnTo>
                  <a:lnTo>
                    <a:pt x="1593710" y="285750"/>
                  </a:lnTo>
                  <a:lnTo>
                    <a:pt x="1607121" y="280670"/>
                  </a:lnTo>
                  <a:lnTo>
                    <a:pt x="1613827" y="278130"/>
                  </a:lnTo>
                  <a:lnTo>
                    <a:pt x="1633880" y="271780"/>
                  </a:lnTo>
                  <a:lnTo>
                    <a:pt x="1654352" y="264160"/>
                  </a:lnTo>
                  <a:lnTo>
                    <a:pt x="1675752" y="252730"/>
                  </a:lnTo>
                  <a:lnTo>
                    <a:pt x="1697037" y="254000"/>
                  </a:lnTo>
                  <a:lnTo>
                    <a:pt x="1698307" y="252730"/>
                  </a:lnTo>
                  <a:lnTo>
                    <a:pt x="1703400" y="247650"/>
                  </a:lnTo>
                  <a:lnTo>
                    <a:pt x="1696859" y="246380"/>
                  </a:lnTo>
                  <a:lnTo>
                    <a:pt x="1693354" y="242570"/>
                  </a:lnTo>
                  <a:lnTo>
                    <a:pt x="1697761" y="240030"/>
                  </a:lnTo>
                  <a:lnTo>
                    <a:pt x="1708797" y="233680"/>
                  </a:lnTo>
                  <a:lnTo>
                    <a:pt x="1723072" y="227330"/>
                  </a:lnTo>
                  <a:lnTo>
                    <a:pt x="1727669" y="228600"/>
                  </a:lnTo>
                  <a:lnTo>
                    <a:pt x="1729041" y="232410"/>
                  </a:lnTo>
                  <a:lnTo>
                    <a:pt x="1733651" y="233680"/>
                  </a:lnTo>
                  <a:lnTo>
                    <a:pt x="1743265" y="227330"/>
                  </a:lnTo>
                  <a:lnTo>
                    <a:pt x="1745183" y="226060"/>
                  </a:lnTo>
                  <a:lnTo>
                    <a:pt x="1760080" y="217170"/>
                  </a:lnTo>
                  <a:lnTo>
                    <a:pt x="1778088" y="208280"/>
                  </a:lnTo>
                  <a:lnTo>
                    <a:pt x="1798993" y="204470"/>
                  </a:lnTo>
                  <a:lnTo>
                    <a:pt x="1792795" y="207010"/>
                  </a:lnTo>
                  <a:lnTo>
                    <a:pt x="1786813" y="209550"/>
                  </a:lnTo>
                  <a:lnTo>
                    <a:pt x="1780870" y="210820"/>
                  </a:lnTo>
                  <a:lnTo>
                    <a:pt x="1774825" y="213360"/>
                  </a:lnTo>
                  <a:lnTo>
                    <a:pt x="1797227" y="210820"/>
                  </a:lnTo>
                  <a:lnTo>
                    <a:pt x="1781721" y="220980"/>
                  </a:lnTo>
                  <a:lnTo>
                    <a:pt x="1770976" y="227330"/>
                  </a:lnTo>
                  <a:lnTo>
                    <a:pt x="1768500" y="229870"/>
                  </a:lnTo>
                  <a:lnTo>
                    <a:pt x="1777771" y="231140"/>
                  </a:lnTo>
                  <a:lnTo>
                    <a:pt x="1780336" y="224790"/>
                  </a:lnTo>
                  <a:lnTo>
                    <a:pt x="1788947" y="218440"/>
                  </a:lnTo>
                  <a:lnTo>
                    <a:pt x="1801583" y="213360"/>
                  </a:lnTo>
                  <a:lnTo>
                    <a:pt x="1807438" y="210820"/>
                  </a:lnTo>
                  <a:lnTo>
                    <a:pt x="1816227" y="207010"/>
                  </a:lnTo>
                  <a:lnTo>
                    <a:pt x="1823580" y="204470"/>
                  </a:lnTo>
                  <a:lnTo>
                    <a:pt x="1827263" y="203200"/>
                  </a:lnTo>
                  <a:lnTo>
                    <a:pt x="1830946" y="201930"/>
                  </a:lnTo>
                  <a:lnTo>
                    <a:pt x="1843709" y="195580"/>
                  </a:lnTo>
                  <a:lnTo>
                    <a:pt x="1852472" y="190500"/>
                  </a:lnTo>
                  <a:lnTo>
                    <a:pt x="1855216" y="184150"/>
                  </a:lnTo>
                  <a:lnTo>
                    <a:pt x="1870151" y="182880"/>
                  </a:lnTo>
                  <a:lnTo>
                    <a:pt x="1866150" y="184150"/>
                  </a:lnTo>
                  <a:lnTo>
                    <a:pt x="1865833" y="185420"/>
                  </a:lnTo>
                  <a:lnTo>
                    <a:pt x="1861870" y="186690"/>
                  </a:lnTo>
                  <a:lnTo>
                    <a:pt x="1877314" y="182880"/>
                  </a:lnTo>
                  <a:lnTo>
                    <a:pt x="1885340" y="175260"/>
                  </a:lnTo>
                  <a:lnTo>
                    <a:pt x="1894535" y="166370"/>
                  </a:lnTo>
                  <a:lnTo>
                    <a:pt x="1907184" y="161290"/>
                  </a:lnTo>
                  <a:lnTo>
                    <a:pt x="1913509" y="158750"/>
                  </a:lnTo>
                  <a:lnTo>
                    <a:pt x="1922094" y="157480"/>
                  </a:lnTo>
                  <a:lnTo>
                    <a:pt x="1928152" y="157480"/>
                  </a:lnTo>
                  <a:lnTo>
                    <a:pt x="1930412" y="158750"/>
                  </a:lnTo>
                  <a:lnTo>
                    <a:pt x="1927593" y="161290"/>
                  </a:lnTo>
                  <a:lnTo>
                    <a:pt x="1935365" y="157480"/>
                  </a:lnTo>
                  <a:lnTo>
                    <a:pt x="1953514" y="148590"/>
                  </a:lnTo>
                  <a:lnTo>
                    <a:pt x="1961502" y="147320"/>
                  </a:lnTo>
                  <a:lnTo>
                    <a:pt x="1960765" y="149834"/>
                  </a:lnTo>
                  <a:lnTo>
                    <a:pt x="1968868" y="147320"/>
                  </a:lnTo>
                  <a:lnTo>
                    <a:pt x="1992210" y="140106"/>
                  </a:lnTo>
                  <a:lnTo>
                    <a:pt x="1990648" y="141325"/>
                  </a:lnTo>
                  <a:lnTo>
                    <a:pt x="1989683" y="142608"/>
                  </a:lnTo>
                  <a:lnTo>
                    <a:pt x="1992376" y="142024"/>
                  </a:lnTo>
                  <a:lnTo>
                    <a:pt x="1993112" y="139827"/>
                  </a:lnTo>
                  <a:lnTo>
                    <a:pt x="1993493" y="139700"/>
                  </a:lnTo>
                  <a:lnTo>
                    <a:pt x="1993315" y="139700"/>
                  </a:lnTo>
                  <a:lnTo>
                    <a:pt x="1998370" y="135890"/>
                  </a:lnTo>
                  <a:lnTo>
                    <a:pt x="2004872" y="132080"/>
                  </a:lnTo>
                  <a:lnTo>
                    <a:pt x="2011553" y="128270"/>
                  </a:lnTo>
                  <a:lnTo>
                    <a:pt x="2017141" y="124460"/>
                  </a:lnTo>
                  <a:lnTo>
                    <a:pt x="2021179" y="125730"/>
                  </a:lnTo>
                  <a:lnTo>
                    <a:pt x="2019338" y="127000"/>
                  </a:lnTo>
                  <a:lnTo>
                    <a:pt x="2015998" y="128270"/>
                  </a:lnTo>
                  <a:lnTo>
                    <a:pt x="2015553" y="129540"/>
                  </a:lnTo>
                  <a:lnTo>
                    <a:pt x="2026602" y="124460"/>
                  </a:lnTo>
                  <a:lnTo>
                    <a:pt x="2037664" y="119380"/>
                  </a:lnTo>
                  <a:lnTo>
                    <a:pt x="2040674" y="121920"/>
                  </a:lnTo>
                  <a:lnTo>
                    <a:pt x="2035810" y="125730"/>
                  </a:lnTo>
                  <a:lnTo>
                    <a:pt x="2025954" y="130810"/>
                  </a:lnTo>
                  <a:lnTo>
                    <a:pt x="2013978" y="133350"/>
                  </a:lnTo>
                  <a:lnTo>
                    <a:pt x="2028494" y="137160"/>
                  </a:lnTo>
                  <a:lnTo>
                    <a:pt x="2038858" y="133350"/>
                  </a:lnTo>
                  <a:lnTo>
                    <a:pt x="2053564" y="127000"/>
                  </a:lnTo>
                  <a:lnTo>
                    <a:pt x="2081085" y="123190"/>
                  </a:lnTo>
                  <a:lnTo>
                    <a:pt x="2073948" y="124460"/>
                  </a:lnTo>
                  <a:lnTo>
                    <a:pt x="2066899" y="128270"/>
                  </a:lnTo>
                  <a:lnTo>
                    <a:pt x="2059813" y="130810"/>
                  </a:lnTo>
                  <a:lnTo>
                    <a:pt x="2072170" y="132080"/>
                  </a:lnTo>
                  <a:lnTo>
                    <a:pt x="2085428" y="132080"/>
                  </a:lnTo>
                  <a:lnTo>
                    <a:pt x="2100516" y="129540"/>
                  </a:lnTo>
                  <a:lnTo>
                    <a:pt x="2118360" y="129540"/>
                  </a:lnTo>
                  <a:lnTo>
                    <a:pt x="2107730" y="128270"/>
                  </a:lnTo>
                  <a:lnTo>
                    <a:pt x="2092477" y="125730"/>
                  </a:lnTo>
                  <a:lnTo>
                    <a:pt x="2082965" y="121920"/>
                  </a:lnTo>
                  <a:lnTo>
                    <a:pt x="2089607" y="115570"/>
                  </a:lnTo>
                  <a:lnTo>
                    <a:pt x="2095576" y="115570"/>
                  </a:lnTo>
                  <a:lnTo>
                    <a:pt x="2102459" y="114300"/>
                  </a:lnTo>
                  <a:lnTo>
                    <a:pt x="2110359" y="111760"/>
                  </a:lnTo>
                  <a:lnTo>
                    <a:pt x="2119426" y="107950"/>
                  </a:lnTo>
                  <a:lnTo>
                    <a:pt x="2122538" y="110490"/>
                  </a:lnTo>
                  <a:lnTo>
                    <a:pt x="2129231" y="110490"/>
                  </a:lnTo>
                  <a:lnTo>
                    <a:pt x="2138756" y="107950"/>
                  </a:lnTo>
                  <a:lnTo>
                    <a:pt x="2150389" y="105410"/>
                  </a:lnTo>
                  <a:lnTo>
                    <a:pt x="2150897" y="113030"/>
                  </a:lnTo>
                  <a:lnTo>
                    <a:pt x="2160790" y="109220"/>
                  </a:lnTo>
                  <a:lnTo>
                    <a:pt x="2166315" y="105410"/>
                  </a:lnTo>
                  <a:lnTo>
                    <a:pt x="2167686" y="104140"/>
                  </a:lnTo>
                  <a:lnTo>
                    <a:pt x="2170430" y="101600"/>
                  </a:lnTo>
                  <a:lnTo>
                    <a:pt x="2176132" y="97790"/>
                  </a:lnTo>
                  <a:lnTo>
                    <a:pt x="2188807" y="96520"/>
                  </a:lnTo>
                  <a:lnTo>
                    <a:pt x="2197290" y="99060"/>
                  </a:lnTo>
                  <a:lnTo>
                    <a:pt x="2203018" y="101600"/>
                  </a:lnTo>
                  <a:lnTo>
                    <a:pt x="2207450" y="105410"/>
                  </a:lnTo>
                  <a:lnTo>
                    <a:pt x="2217953" y="101600"/>
                  </a:lnTo>
                  <a:lnTo>
                    <a:pt x="2212314" y="99060"/>
                  </a:lnTo>
                  <a:lnTo>
                    <a:pt x="2209254" y="96520"/>
                  </a:lnTo>
                  <a:lnTo>
                    <a:pt x="2207717" y="95250"/>
                  </a:lnTo>
                  <a:lnTo>
                    <a:pt x="2221344" y="90170"/>
                  </a:lnTo>
                  <a:lnTo>
                    <a:pt x="2240534" y="88900"/>
                  </a:lnTo>
                  <a:lnTo>
                    <a:pt x="2258466" y="85090"/>
                  </a:lnTo>
                  <a:lnTo>
                    <a:pt x="2277237" y="80010"/>
                  </a:lnTo>
                  <a:lnTo>
                    <a:pt x="2298928" y="73660"/>
                  </a:lnTo>
                  <a:lnTo>
                    <a:pt x="2306764" y="74930"/>
                  </a:lnTo>
                  <a:lnTo>
                    <a:pt x="2305710" y="76200"/>
                  </a:lnTo>
                  <a:lnTo>
                    <a:pt x="2302370" y="78740"/>
                  </a:lnTo>
                  <a:lnTo>
                    <a:pt x="2303335" y="80010"/>
                  </a:lnTo>
                  <a:lnTo>
                    <a:pt x="2316657" y="73660"/>
                  </a:lnTo>
                  <a:lnTo>
                    <a:pt x="2319324" y="72390"/>
                  </a:lnTo>
                  <a:lnTo>
                    <a:pt x="2323452" y="71120"/>
                  </a:lnTo>
                  <a:lnTo>
                    <a:pt x="2321801" y="74930"/>
                  </a:lnTo>
                  <a:lnTo>
                    <a:pt x="2328037" y="71120"/>
                  </a:lnTo>
                  <a:lnTo>
                    <a:pt x="2329865" y="68580"/>
                  </a:lnTo>
                  <a:lnTo>
                    <a:pt x="2333269" y="64770"/>
                  </a:lnTo>
                  <a:lnTo>
                    <a:pt x="2344178" y="62230"/>
                  </a:lnTo>
                  <a:lnTo>
                    <a:pt x="2354186" y="59690"/>
                  </a:lnTo>
                  <a:lnTo>
                    <a:pt x="2373096" y="60960"/>
                  </a:lnTo>
                  <a:lnTo>
                    <a:pt x="2396058" y="62230"/>
                  </a:lnTo>
                  <a:lnTo>
                    <a:pt x="2410841" y="59690"/>
                  </a:lnTo>
                  <a:lnTo>
                    <a:pt x="2418232" y="58420"/>
                  </a:lnTo>
                  <a:lnTo>
                    <a:pt x="2425217" y="59690"/>
                  </a:lnTo>
                  <a:lnTo>
                    <a:pt x="2415248" y="63500"/>
                  </a:lnTo>
                  <a:lnTo>
                    <a:pt x="2417546" y="66040"/>
                  </a:lnTo>
                  <a:lnTo>
                    <a:pt x="2438933" y="62230"/>
                  </a:lnTo>
                  <a:lnTo>
                    <a:pt x="2451658" y="59690"/>
                  </a:lnTo>
                  <a:lnTo>
                    <a:pt x="2455494" y="58420"/>
                  </a:lnTo>
                  <a:lnTo>
                    <a:pt x="2459329" y="57150"/>
                  </a:lnTo>
                  <a:lnTo>
                    <a:pt x="2463165" y="55880"/>
                  </a:lnTo>
                  <a:lnTo>
                    <a:pt x="2466708" y="54610"/>
                  </a:lnTo>
                  <a:lnTo>
                    <a:pt x="2480894" y="49530"/>
                  </a:lnTo>
                  <a:lnTo>
                    <a:pt x="2507704" y="54610"/>
                  </a:lnTo>
                  <a:lnTo>
                    <a:pt x="2500553" y="49530"/>
                  </a:lnTo>
                  <a:lnTo>
                    <a:pt x="2502281" y="48260"/>
                  </a:lnTo>
                  <a:lnTo>
                    <a:pt x="2505722" y="45720"/>
                  </a:lnTo>
                  <a:lnTo>
                    <a:pt x="2518765" y="40640"/>
                  </a:lnTo>
                  <a:lnTo>
                    <a:pt x="2535263" y="35560"/>
                  </a:lnTo>
                  <a:lnTo>
                    <a:pt x="2528252" y="33020"/>
                  </a:lnTo>
                  <a:lnTo>
                    <a:pt x="2522220" y="30480"/>
                  </a:lnTo>
                  <a:lnTo>
                    <a:pt x="2518156" y="29210"/>
                  </a:lnTo>
                  <a:lnTo>
                    <a:pt x="2553868" y="25400"/>
                  </a:lnTo>
                  <a:lnTo>
                    <a:pt x="2558148" y="26670"/>
                  </a:lnTo>
                  <a:lnTo>
                    <a:pt x="2554478" y="29210"/>
                  </a:lnTo>
                  <a:lnTo>
                    <a:pt x="2548585" y="33020"/>
                  </a:lnTo>
                  <a:lnTo>
                    <a:pt x="2553335" y="31750"/>
                  </a:lnTo>
                  <a:lnTo>
                    <a:pt x="2555151" y="30480"/>
                  </a:lnTo>
                  <a:lnTo>
                    <a:pt x="2561259" y="33020"/>
                  </a:lnTo>
                  <a:lnTo>
                    <a:pt x="2561679" y="36830"/>
                  </a:lnTo>
                  <a:lnTo>
                    <a:pt x="2558021" y="39370"/>
                  </a:lnTo>
                  <a:lnTo>
                    <a:pt x="2551900" y="43180"/>
                  </a:lnTo>
                  <a:lnTo>
                    <a:pt x="2539250" y="38100"/>
                  </a:lnTo>
                  <a:lnTo>
                    <a:pt x="2530437" y="41910"/>
                  </a:lnTo>
                  <a:lnTo>
                    <a:pt x="2522309" y="48260"/>
                  </a:lnTo>
                  <a:lnTo>
                    <a:pt x="2524074" y="52031"/>
                  </a:lnTo>
                  <a:lnTo>
                    <a:pt x="2521597" y="53022"/>
                  </a:lnTo>
                  <a:lnTo>
                    <a:pt x="2521547" y="54203"/>
                  </a:lnTo>
                  <a:lnTo>
                    <a:pt x="2526817" y="55397"/>
                  </a:lnTo>
                  <a:lnTo>
                    <a:pt x="2525014" y="54330"/>
                  </a:lnTo>
                  <a:lnTo>
                    <a:pt x="2524518" y="53187"/>
                  </a:lnTo>
                  <a:lnTo>
                    <a:pt x="2524112" y="52070"/>
                  </a:lnTo>
                  <a:lnTo>
                    <a:pt x="2526385" y="52070"/>
                  </a:lnTo>
                  <a:lnTo>
                    <a:pt x="2530792" y="50800"/>
                  </a:lnTo>
                  <a:lnTo>
                    <a:pt x="2535618" y="50800"/>
                  </a:lnTo>
                  <a:lnTo>
                    <a:pt x="2533345" y="52070"/>
                  </a:lnTo>
                  <a:lnTo>
                    <a:pt x="2531872" y="53340"/>
                  </a:lnTo>
                  <a:lnTo>
                    <a:pt x="2532926" y="53340"/>
                  </a:lnTo>
                  <a:lnTo>
                    <a:pt x="2534107" y="54610"/>
                  </a:lnTo>
                  <a:lnTo>
                    <a:pt x="2537764" y="53340"/>
                  </a:lnTo>
                  <a:lnTo>
                    <a:pt x="2543543" y="50800"/>
                  </a:lnTo>
                  <a:lnTo>
                    <a:pt x="2551341" y="59690"/>
                  </a:lnTo>
                  <a:lnTo>
                    <a:pt x="2553335" y="57150"/>
                  </a:lnTo>
                  <a:lnTo>
                    <a:pt x="2576106" y="59690"/>
                  </a:lnTo>
                  <a:lnTo>
                    <a:pt x="2587447" y="62230"/>
                  </a:lnTo>
                  <a:lnTo>
                    <a:pt x="2598737" y="63500"/>
                  </a:lnTo>
                  <a:lnTo>
                    <a:pt x="2623248" y="58420"/>
                  </a:lnTo>
                  <a:lnTo>
                    <a:pt x="2628417" y="57150"/>
                  </a:lnTo>
                  <a:lnTo>
                    <a:pt x="2649067" y="52070"/>
                  </a:lnTo>
                  <a:lnTo>
                    <a:pt x="2678607" y="48260"/>
                  </a:lnTo>
                  <a:lnTo>
                    <a:pt x="2714269" y="48260"/>
                  </a:lnTo>
                  <a:lnTo>
                    <a:pt x="2707754" y="52070"/>
                  </a:lnTo>
                  <a:lnTo>
                    <a:pt x="2706751" y="57150"/>
                  </a:lnTo>
                  <a:lnTo>
                    <a:pt x="2708021" y="60960"/>
                  </a:lnTo>
                  <a:lnTo>
                    <a:pt x="2708275" y="67310"/>
                  </a:lnTo>
                  <a:lnTo>
                    <a:pt x="2702166" y="64770"/>
                  </a:lnTo>
                  <a:lnTo>
                    <a:pt x="2696057" y="62230"/>
                  </a:lnTo>
                  <a:lnTo>
                    <a:pt x="2679928" y="60960"/>
                  </a:lnTo>
                  <a:lnTo>
                    <a:pt x="2661259" y="62230"/>
                  </a:lnTo>
                  <a:lnTo>
                    <a:pt x="2641409" y="60960"/>
                  </a:lnTo>
                  <a:lnTo>
                    <a:pt x="2655341" y="63500"/>
                  </a:lnTo>
                  <a:lnTo>
                    <a:pt x="2651912" y="66040"/>
                  </a:lnTo>
                  <a:lnTo>
                    <a:pt x="2648254" y="67310"/>
                  </a:lnTo>
                  <a:lnTo>
                    <a:pt x="2660345" y="66040"/>
                  </a:lnTo>
                  <a:lnTo>
                    <a:pt x="2684488" y="66040"/>
                  </a:lnTo>
                  <a:lnTo>
                    <a:pt x="2696603" y="64770"/>
                  </a:lnTo>
                  <a:lnTo>
                    <a:pt x="2697480" y="68580"/>
                  </a:lnTo>
                  <a:lnTo>
                    <a:pt x="2702141" y="71120"/>
                  </a:lnTo>
                  <a:lnTo>
                    <a:pt x="2709392" y="73660"/>
                  </a:lnTo>
                  <a:lnTo>
                    <a:pt x="2718079" y="76200"/>
                  </a:lnTo>
                  <a:lnTo>
                    <a:pt x="2720911" y="69850"/>
                  </a:lnTo>
                  <a:lnTo>
                    <a:pt x="2736050" y="68580"/>
                  </a:lnTo>
                  <a:lnTo>
                    <a:pt x="2756319" y="71120"/>
                  </a:lnTo>
                  <a:lnTo>
                    <a:pt x="2774531" y="72390"/>
                  </a:lnTo>
                  <a:lnTo>
                    <a:pt x="2773540" y="76200"/>
                  </a:lnTo>
                  <a:lnTo>
                    <a:pt x="2769285" y="77470"/>
                  </a:lnTo>
                  <a:lnTo>
                    <a:pt x="2760611" y="77470"/>
                  </a:lnTo>
                  <a:lnTo>
                    <a:pt x="2746438" y="74930"/>
                  </a:lnTo>
                  <a:lnTo>
                    <a:pt x="2762516" y="80010"/>
                  </a:lnTo>
                  <a:lnTo>
                    <a:pt x="2776372" y="77470"/>
                  </a:lnTo>
                  <a:lnTo>
                    <a:pt x="2790228" y="74930"/>
                  </a:lnTo>
                  <a:lnTo>
                    <a:pt x="2804083" y="79311"/>
                  </a:lnTo>
                  <a:lnTo>
                    <a:pt x="2815272" y="81280"/>
                  </a:lnTo>
                  <a:lnTo>
                    <a:pt x="2822232" y="83820"/>
                  </a:lnTo>
                  <a:lnTo>
                    <a:pt x="2830931" y="85090"/>
                  </a:lnTo>
                  <a:lnTo>
                    <a:pt x="2836545" y="88900"/>
                  </a:lnTo>
                  <a:lnTo>
                    <a:pt x="2832379" y="90170"/>
                  </a:lnTo>
                  <a:lnTo>
                    <a:pt x="2826766" y="88900"/>
                  </a:lnTo>
                  <a:lnTo>
                    <a:pt x="2842209" y="92710"/>
                  </a:lnTo>
                  <a:lnTo>
                    <a:pt x="2845308" y="93980"/>
                  </a:lnTo>
                  <a:lnTo>
                    <a:pt x="2845308" y="90170"/>
                  </a:lnTo>
                  <a:lnTo>
                    <a:pt x="2845308" y="74930"/>
                  </a:lnTo>
                  <a:lnTo>
                    <a:pt x="2845308" y="68580"/>
                  </a:lnTo>
                  <a:lnTo>
                    <a:pt x="2845308" y="67310"/>
                  </a:lnTo>
                  <a:lnTo>
                    <a:pt x="2845308" y="5080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7792" y="6820233"/>
            <a:ext cx="4003040" cy="284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Edificio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30" dirty="0">
                <a:solidFill>
                  <a:srgbClr val="808285"/>
                </a:solidFill>
                <a:latin typeface="Arial MT"/>
                <a:cs typeface="Arial MT"/>
              </a:rPr>
              <a:t>WALKER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808285"/>
                </a:solidFill>
                <a:latin typeface="Arial MT"/>
                <a:cs typeface="Arial MT"/>
              </a:rPr>
              <a:t>MARTINEZ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1155,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 está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emplazado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en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 esta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importante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Avenida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en</a:t>
            </a: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ct val="175000"/>
              </a:lnSpc>
            </a:pP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la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esquina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con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Alonso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Ercilla, 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en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un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sector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notable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renovación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urbana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con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un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equipamiento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comercios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servicios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del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mejor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nivel, dentro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los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cuales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se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encuentra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el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Mall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Plaza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10" dirty="0">
                <a:solidFill>
                  <a:srgbClr val="808285"/>
                </a:solidFill>
                <a:latin typeface="Arial MT"/>
                <a:cs typeface="Arial MT"/>
              </a:rPr>
              <a:t>V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espucio.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>
              <a:latin typeface="Arial MT"/>
              <a:cs typeface="Arial MT"/>
            </a:endParaRPr>
          </a:p>
          <a:p>
            <a:pPr marL="12700" marR="5080" algn="just">
              <a:lnSpc>
                <a:spcPct val="175000"/>
              </a:lnSpc>
              <a:spcBef>
                <a:spcPts val="835"/>
              </a:spcBef>
            </a:pP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Ubicado 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en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las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cercanías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del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Metro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(líneas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4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 </a:t>
            </a:r>
            <a:r>
              <a:rPr sz="1000" spc="-100" dirty="0">
                <a:solidFill>
                  <a:srgbClr val="808285"/>
                </a:solidFill>
                <a:latin typeface="Arial MT"/>
                <a:cs typeface="Arial MT"/>
              </a:rPr>
              <a:t>5)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del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Parque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Schoenstatt,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está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cercano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a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las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vías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acceso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más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importantes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la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comuna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como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son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Vicuña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Mackenna,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05" dirty="0">
                <a:solidFill>
                  <a:srgbClr val="808285"/>
                </a:solidFill>
                <a:latin typeface="Arial MT"/>
                <a:cs typeface="Arial MT"/>
              </a:rPr>
              <a:t>Av.</a:t>
            </a:r>
            <a:r>
              <a:rPr sz="1000" spc="-1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La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Florida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la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 Autopista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Vespucio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Sur.</a:t>
            </a:r>
            <a:r>
              <a:rPr sz="1000" spc="-9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El</a:t>
            </a:r>
            <a:r>
              <a:rPr sz="1000" spc="11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45" dirty="0">
                <a:solidFill>
                  <a:srgbClr val="808285"/>
                </a:solidFill>
                <a:latin typeface="Arial MT"/>
                <a:cs typeface="Arial MT"/>
              </a:rPr>
              <a:t>edificio</a:t>
            </a:r>
            <a:r>
              <a:rPr sz="1000" spc="-4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ofrece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departamentos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1,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2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3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dormitorios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con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808285"/>
                </a:solidFill>
                <a:latin typeface="Arial MT"/>
                <a:cs typeface="Arial MT"/>
              </a:rPr>
              <a:t>un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diseño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innovador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que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r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esponde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al  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estilo</a:t>
            </a:r>
            <a:r>
              <a:rPr sz="10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vida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contemporáneo</a:t>
            </a:r>
            <a:r>
              <a:rPr sz="10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las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familias</a:t>
            </a:r>
            <a:r>
              <a:rPr sz="10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chilenas</a:t>
            </a:r>
            <a:r>
              <a:rPr sz="10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7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5" dirty="0">
                <a:solidFill>
                  <a:srgbClr val="808285"/>
                </a:solidFill>
                <a:latin typeface="Arial MT"/>
                <a:cs typeface="Arial MT"/>
              </a:rPr>
              <a:t>con</a:t>
            </a:r>
            <a:r>
              <a:rPr sz="10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808285"/>
                </a:solidFill>
                <a:latin typeface="Arial MT"/>
                <a:cs typeface="Arial MT"/>
              </a:rPr>
              <a:t>una</a:t>
            </a:r>
            <a:r>
              <a:rPr sz="1000" spc="-3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vista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privilegiada </a:t>
            </a:r>
            <a:r>
              <a:rPr sz="1000" spc="-27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95" dirty="0">
                <a:solidFill>
                  <a:srgbClr val="808285"/>
                </a:solidFill>
                <a:latin typeface="Arial MT"/>
                <a:cs typeface="Arial MT"/>
              </a:rPr>
              <a:t>a</a:t>
            </a:r>
            <a:r>
              <a:rPr sz="1000" spc="-5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la</a:t>
            </a:r>
            <a:r>
              <a:rPr sz="1000" spc="-5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808285"/>
                </a:solidFill>
                <a:latin typeface="Arial MT"/>
                <a:cs typeface="Arial MT"/>
              </a:rPr>
              <a:t>Cordillera.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382" y="1390891"/>
            <a:ext cx="1269365" cy="227965"/>
          </a:xfrm>
          <a:prstGeom prst="rect">
            <a:avLst/>
          </a:prstGeom>
          <a:solidFill>
            <a:srgbClr val="847B76">
              <a:alpha val="50000"/>
            </a:srgbClr>
          </a:solidFill>
        </p:spPr>
        <p:txBody>
          <a:bodyPr vert="horz" wrap="square" lIns="0" tIns="45085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355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9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FFFFFF"/>
                </a:solidFill>
                <a:latin typeface="Arial"/>
                <a:cs typeface="Arial"/>
              </a:rPr>
              <a:t>FLORIDA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382" y="539305"/>
            <a:ext cx="1269365" cy="802005"/>
          </a:xfrm>
          <a:prstGeom prst="rect">
            <a:avLst/>
          </a:prstGeom>
          <a:solidFill>
            <a:srgbClr val="847B76">
              <a:alpha val="50000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Times New Roman"/>
              <a:cs typeface="Times New Roman"/>
            </a:endParaRPr>
          </a:p>
          <a:p>
            <a:pPr algn="ctr">
              <a:lnSpc>
                <a:spcPts val="740"/>
              </a:lnSpc>
            </a:pPr>
            <a:r>
              <a:rPr sz="700" spc="5" dirty="0">
                <a:solidFill>
                  <a:srgbClr val="FFFFFF"/>
                </a:solidFill>
                <a:latin typeface="Arial MT"/>
                <a:cs typeface="Arial MT"/>
              </a:rPr>
              <a:t>EDIFICIO</a:t>
            </a:r>
            <a:endParaRPr sz="700">
              <a:latin typeface="Arial MT"/>
              <a:cs typeface="Arial MT"/>
            </a:endParaRPr>
          </a:p>
          <a:p>
            <a:pPr marL="242570" marR="234315" indent="-46355" algn="ctr">
              <a:lnSpc>
                <a:spcPct val="77600"/>
              </a:lnSpc>
              <a:spcBef>
                <a:spcPts val="300"/>
              </a:spcBef>
            </a:pPr>
            <a:r>
              <a:rPr sz="1500" b="1" spc="-265" dirty="0">
                <a:solidFill>
                  <a:srgbClr val="FFFFFF"/>
                </a:solidFill>
                <a:latin typeface="Arial"/>
                <a:cs typeface="Arial"/>
              </a:rPr>
              <a:t>WALKER </a:t>
            </a:r>
            <a:r>
              <a:rPr sz="15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22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500" b="1" spc="-23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00" b="1" spc="-185" dirty="0">
                <a:solidFill>
                  <a:srgbClr val="FFFFFF"/>
                </a:solidFill>
                <a:latin typeface="Arial"/>
                <a:cs typeface="Arial"/>
              </a:rPr>
              <a:t>TINEZ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070"/>
              </a:lnSpc>
            </a:pPr>
            <a:r>
              <a:rPr sz="1150" spc="10" dirty="0">
                <a:solidFill>
                  <a:srgbClr val="FFFFFF"/>
                </a:solidFill>
                <a:latin typeface="Arial MT"/>
                <a:cs typeface="Arial MT"/>
              </a:rPr>
              <a:t>1155</a:t>
            </a:r>
            <a:endParaRPr sz="11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2689" y="0"/>
            <a:ext cx="7078345" cy="6448425"/>
            <a:chOff x="182689" y="0"/>
            <a:chExt cx="7078345" cy="6448425"/>
          </a:xfrm>
        </p:grpSpPr>
        <p:sp>
          <p:nvSpPr>
            <p:cNvPr id="11" name="object 11"/>
            <p:cNvSpPr/>
            <p:nvPr/>
          </p:nvSpPr>
          <p:spPr>
            <a:xfrm>
              <a:off x="182689" y="12"/>
              <a:ext cx="7078345" cy="6448425"/>
            </a:xfrm>
            <a:custGeom>
              <a:avLst/>
              <a:gdLst/>
              <a:ahLst/>
              <a:cxnLst/>
              <a:rect l="l" t="t" r="r" b="b"/>
              <a:pathLst>
                <a:path w="7078345" h="6448425">
                  <a:moveTo>
                    <a:pt x="150571" y="1689239"/>
                  </a:moveTo>
                  <a:lnTo>
                    <a:pt x="150241" y="1685683"/>
                  </a:lnTo>
                  <a:lnTo>
                    <a:pt x="150279" y="1687093"/>
                  </a:lnTo>
                  <a:lnTo>
                    <a:pt x="150571" y="1689239"/>
                  </a:lnTo>
                  <a:close/>
                </a:path>
                <a:path w="7078345" h="6448425">
                  <a:moveTo>
                    <a:pt x="155956" y="2397201"/>
                  </a:moveTo>
                  <a:lnTo>
                    <a:pt x="153695" y="2378799"/>
                  </a:lnTo>
                  <a:lnTo>
                    <a:pt x="151828" y="2365819"/>
                  </a:lnTo>
                  <a:lnTo>
                    <a:pt x="150418" y="2359152"/>
                  </a:lnTo>
                  <a:lnTo>
                    <a:pt x="149504" y="2359672"/>
                  </a:lnTo>
                  <a:lnTo>
                    <a:pt x="151701" y="2377033"/>
                  </a:lnTo>
                  <a:lnTo>
                    <a:pt x="153492" y="2388882"/>
                  </a:lnTo>
                  <a:lnTo>
                    <a:pt x="154901" y="2395512"/>
                  </a:lnTo>
                  <a:lnTo>
                    <a:pt x="155956" y="2397201"/>
                  </a:lnTo>
                  <a:close/>
                </a:path>
                <a:path w="7078345" h="6448425">
                  <a:moveTo>
                    <a:pt x="192417" y="2167153"/>
                  </a:moveTo>
                  <a:lnTo>
                    <a:pt x="192138" y="2160778"/>
                  </a:lnTo>
                  <a:lnTo>
                    <a:pt x="189026" y="2153132"/>
                  </a:lnTo>
                  <a:lnTo>
                    <a:pt x="190741" y="2162365"/>
                  </a:lnTo>
                  <a:lnTo>
                    <a:pt x="191909" y="2167356"/>
                  </a:lnTo>
                  <a:lnTo>
                    <a:pt x="192417" y="2167153"/>
                  </a:lnTo>
                  <a:close/>
                </a:path>
                <a:path w="7078345" h="6448425">
                  <a:moveTo>
                    <a:pt x="206603" y="2358783"/>
                  </a:moveTo>
                  <a:lnTo>
                    <a:pt x="204406" y="2333383"/>
                  </a:lnTo>
                  <a:lnTo>
                    <a:pt x="206603" y="2358783"/>
                  </a:lnTo>
                  <a:close/>
                </a:path>
                <a:path w="7078345" h="6448425">
                  <a:moveTo>
                    <a:pt x="223189" y="2524874"/>
                  </a:moveTo>
                  <a:lnTo>
                    <a:pt x="220345" y="2498674"/>
                  </a:lnTo>
                  <a:lnTo>
                    <a:pt x="218135" y="2480792"/>
                  </a:lnTo>
                  <a:lnTo>
                    <a:pt x="223189" y="2524874"/>
                  </a:lnTo>
                  <a:close/>
                </a:path>
                <a:path w="7078345" h="6448425">
                  <a:moveTo>
                    <a:pt x="259130" y="349859"/>
                  </a:moveTo>
                  <a:lnTo>
                    <a:pt x="247091" y="352183"/>
                  </a:lnTo>
                  <a:lnTo>
                    <a:pt x="258089" y="352183"/>
                  </a:lnTo>
                  <a:lnTo>
                    <a:pt x="259130" y="349859"/>
                  </a:lnTo>
                  <a:close/>
                </a:path>
                <a:path w="7078345" h="6448425">
                  <a:moveTo>
                    <a:pt x="367753" y="4227982"/>
                  </a:moveTo>
                  <a:lnTo>
                    <a:pt x="365937" y="4218533"/>
                  </a:lnTo>
                  <a:lnTo>
                    <a:pt x="366255" y="4223296"/>
                  </a:lnTo>
                  <a:lnTo>
                    <a:pt x="366839" y="4225887"/>
                  </a:lnTo>
                  <a:lnTo>
                    <a:pt x="367322" y="4227246"/>
                  </a:lnTo>
                  <a:lnTo>
                    <a:pt x="367753" y="4227982"/>
                  </a:lnTo>
                  <a:close/>
                </a:path>
                <a:path w="7078345" h="6448425">
                  <a:moveTo>
                    <a:pt x="377583" y="4279100"/>
                  </a:moveTo>
                  <a:lnTo>
                    <a:pt x="373697" y="4237939"/>
                  </a:lnTo>
                  <a:lnTo>
                    <a:pt x="371398" y="4225595"/>
                  </a:lnTo>
                  <a:lnTo>
                    <a:pt x="369735" y="4227233"/>
                  </a:lnTo>
                  <a:lnTo>
                    <a:pt x="367766" y="4227982"/>
                  </a:lnTo>
                  <a:lnTo>
                    <a:pt x="377583" y="4279100"/>
                  </a:lnTo>
                  <a:close/>
                </a:path>
                <a:path w="7078345" h="6448425">
                  <a:moveTo>
                    <a:pt x="793610" y="288683"/>
                  </a:moveTo>
                  <a:lnTo>
                    <a:pt x="772109" y="288683"/>
                  </a:lnTo>
                  <a:lnTo>
                    <a:pt x="764374" y="295275"/>
                  </a:lnTo>
                  <a:lnTo>
                    <a:pt x="760399" y="295122"/>
                  </a:lnTo>
                  <a:lnTo>
                    <a:pt x="757936" y="294170"/>
                  </a:lnTo>
                  <a:lnTo>
                    <a:pt x="755827" y="293192"/>
                  </a:lnTo>
                  <a:lnTo>
                    <a:pt x="749363" y="294513"/>
                  </a:lnTo>
                  <a:lnTo>
                    <a:pt x="748550" y="295414"/>
                  </a:lnTo>
                  <a:lnTo>
                    <a:pt x="754697" y="295770"/>
                  </a:lnTo>
                  <a:lnTo>
                    <a:pt x="764044" y="295567"/>
                  </a:lnTo>
                  <a:lnTo>
                    <a:pt x="760374" y="298691"/>
                  </a:lnTo>
                  <a:lnTo>
                    <a:pt x="677976" y="302018"/>
                  </a:lnTo>
                  <a:lnTo>
                    <a:pt x="693940" y="301625"/>
                  </a:lnTo>
                  <a:lnTo>
                    <a:pt x="713282" y="300939"/>
                  </a:lnTo>
                  <a:lnTo>
                    <a:pt x="760349" y="298716"/>
                  </a:lnTo>
                  <a:lnTo>
                    <a:pt x="757224" y="301383"/>
                  </a:lnTo>
                  <a:lnTo>
                    <a:pt x="778484" y="301383"/>
                  </a:lnTo>
                  <a:lnTo>
                    <a:pt x="793610" y="288683"/>
                  </a:lnTo>
                  <a:close/>
                </a:path>
                <a:path w="7078345" h="6448425">
                  <a:moveTo>
                    <a:pt x="806704" y="275983"/>
                  </a:moveTo>
                  <a:lnTo>
                    <a:pt x="739013" y="275983"/>
                  </a:lnTo>
                  <a:lnTo>
                    <a:pt x="743610" y="274624"/>
                  </a:lnTo>
                  <a:lnTo>
                    <a:pt x="725805" y="275983"/>
                  </a:lnTo>
                  <a:lnTo>
                    <a:pt x="715683" y="275983"/>
                  </a:lnTo>
                  <a:lnTo>
                    <a:pt x="701192" y="263283"/>
                  </a:lnTo>
                  <a:lnTo>
                    <a:pt x="667004" y="263283"/>
                  </a:lnTo>
                  <a:lnTo>
                    <a:pt x="597941" y="275983"/>
                  </a:lnTo>
                  <a:lnTo>
                    <a:pt x="527456" y="275983"/>
                  </a:lnTo>
                  <a:lnTo>
                    <a:pt x="464908" y="288683"/>
                  </a:lnTo>
                  <a:lnTo>
                    <a:pt x="380136" y="288683"/>
                  </a:lnTo>
                  <a:lnTo>
                    <a:pt x="351243" y="301383"/>
                  </a:lnTo>
                  <a:lnTo>
                    <a:pt x="303911" y="301383"/>
                  </a:lnTo>
                  <a:lnTo>
                    <a:pt x="23406" y="326783"/>
                  </a:lnTo>
                  <a:lnTo>
                    <a:pt x="0" y="326783"/>
                  </a:lnTo>
                  <a:lnTo>
                    <a:pt x="774" y="339483"/>
                  </a:lnTo>
                  <a:lnTo>
                    <a:pt x="1511" y="352183"/>
                  </a:lnTo>
                  <a:lnTo>
                    <a:pt x="2209" y="364883"/>
                  </a:lnTo>
                  <a:lnTo>
                    <a:pt x="2895" y="364883"/>
                  </a:lnTo>
                  <a:lnTo>
                    <a:pt x="5334" y="402983"/>
                  </a:lnTo>
                  <a:lnTo>
                    <a:pt x="6515" y="428383"/>
                  </a:lnTo>
                  <a:lnTo>
                    <a:pt x="7924" y="453783"/>
                  </a:lnTo>
                  <a:lnTo>
                    <a:pt x="9639" y="466483"/>
                  </a:lnTo>
                  <a:lnTo>
                    <a:pt x="11760" y="491883"/>
                  </a:lnTo>
                  <a:lnTo>
                    <a:pt x="10528" y="491883"/>
                  </a:lnTo>
                  <a:lnTo>
                    <a:pt x="13398" y="542683"/>
                  </a:lnTo>
                  <a:lnTo>
                    <a:pt x="15798" y="580783"/>
                  </a:lnTo>
                  <a:lnTo>
                    <a:pt x="17830" y="618883"/>
                  </a:lnTo>
                  <a:lnTo>
                    <a:pt x="19570" y="631583"/>
                  </a:lnTo>
                  <a:lnTo>
                    <a:pt x="21120" y="644283"/>
                  </a:lnTo>
                  <a:lnTo>
                    <a:pt x="23939" y="682383"/>
                  </a:lnTo>
                  <a:lnTo>
                    <a:pt x="25412" y="695083"/>
                  </a:lnTo>
                  <a:lnTo>
                    <a:pt x="27012" y="707783"/>
                  </a:lnTo>
                  <a:lnTo>
                    <a:pt x="28867" y="745883"/>
                  </a:lnTo>
                  <a:lnTo>
                    <a:pt x="31038" y="783983"/>
                  </a:lnTo>
                  <a:lnTo>
                    <a:pt x="33629" y="834783"/>
                  </a:lnTo>
                  <a:lnTo>
                    <a:pt x="38646" y="822083"/>
                  </a:lnTo>
                  <a:lnTo>
                    <a:pt x="43891" y="834783"/>
                  </a:lnTo>
                  <a:lnTo>
                    <a:pt x="47383" y="872883"/>
                  </a:lnTo>
                  <a:lnTo>
                    <a:pt x="49860" y="923683"/>
                  </a:lnTo>
                  <a:lnTo>
                    <a:pt x="52057" y="974483"/>
                  </a:lnTo>
                  <a:lnTo>
                    <a:pt x="54698" y="1037983"/>
                  </a:lnTo>
                  <a:lnTo>
                    <a:pt x="58521" y="1101483"/>
                  </a:lnTo>
                  <a:lnTo>
                    <a:pt x="64262" y="1164983"/>
                  </a:lnTo>
                  <a:lnTo>
                    <a:pt x="63690" y="1114183"/>
                  </a:lnTo>
                  <a:lnTo>
                    <a:pt x="67335" y="1152283"/>
                  </a:lnTo>
                  <a:lnTo>
                    <a:pt x="68389" y="1203083"/>
                  </a:lnTo>
                  <a:lnTo>
                    <a:pt x="67894" y="1253883"/>
                  </a:lnTo>
                  <a:lnTo>
                    <a:pt x="66903" y="1304683"/>
                  </a:lnTo>
                  <a:lnTo>
                    <a:pt x="66433" y="1355483"/>
                  </a:lnTo>
                  <a:lnTo>
                    <a:pt x="67564" y="1393583"/>
                  </a:lnTo>
                  <a:lnTo>
                    <a:pt x="65328" y="1393583"/>
                  </a:lnTo>
                  <a:lnTo>
                    <a:pt x="60909" y="1342783"/>
                  </a:lnTo>
                  <a:lnTo>
                    <a:pt x="63246" y="1393583"/>
                  </a:lnTo>
                  <a:lnTo>
                    <a:pt x="65290" y="1431683"/>
                  </a:lnTo>
                  <a:lnTo>
                    <a:pt x="67157" y="1444383"/>
                  </a:lnTo>
                  <a:lnTo>
                    <a:pt x="68948" y="1457083"/>
                  </a:lnTo>
                  <a:lnTo>
                    <a:pt x="75107" y="1457083"/>
                  </a:lnTo>
                  <a:lnTo>
                    <a:pt x="77787" y="1469783"/>
                  </a:lnTo>
                  <a:lnTo>
                    <a:pt x="80987" y="1482483"/>
                  </a:lnTo>
                  <a:lnTo>
                    <a:pt x="84797" y="1520583"/>
                  </a:lnTo>
                  <a:lnTo>
                    <a:pt x="138379" y="1520583"/>
                  </a:lnTo>
                  <a:lnTo>
                    <a:pt x="137490" y="1495183"/>
                  </a:lnTo>
                  <a:lnTo>
                    <a:pt x="133731" y="1457083"/>
                  </a:lnTo>
                  <a:lnTo>
                    <a:pt x="128701" y="1393583"/>
                  </a:lnTo>
                  <a:lnTo>
                    <a:pt x="137261" y="1393583"/>
                  </a:lnTo>
                  <a:lnTo>
                    <a:pt x="131051" y="1355483"/>
                  </a:lnTo>
                  <a:lnTo>
                    <a:pt x="126136" y="1317383"/>
                  </a:lnTo>
                  <a:lnTo>
                    <a:pt x="121526" y="1291983"/>
                  </a:lnTo>
                  <a:lnTo>
                    <a:pt x="116268" y="1266583"/>
                  </a:lnTo>
                  <a:lnTo>
                    <a:pt x="112852" y="1203083"/>
                  </a:lnTo>
                  <a:lnTo>
                    <a:pt x="112661" y="1164983"/>
                  </a:lnTo>
                  <a:lnTo>
                    <a:pt x="114452" y="1139583"/>
                  </a:lnTo>
                  <a:lnTo>
                    <a:pt x="117030" y="1126883"/>
                  </a:lnTo>
                  <a:lnTo>
                    <a:pt x="114554" y="1101483"/>
                  </a:lnTo>
                  <a:lnTo>
                    <a:pt x="112839" y="1076083"/>
                  </a:lnTo>
                  <a:lnTo>
                    <a:pt x="110959" y="1076083"/>
                  </a:lnTo>
                  <a:lnTo>
                    <a:pt x="110451" y="1088783"/>
                  </a:lnTo>
                  <a:lnTo>
                    <a:pt x="110007" y="1101483"/>
                  </a:lnTo>
                  <a:lnTo>
                    <a:pt x="109461" y="1114183"/>
                  </a:lnTo>
                  <a:lnTo>
                    <a:pt x="105448" y="1114183"/>
                  </a:lnTo>
                  <a:lnTo>
                    <a:pt x="102755" y="1088783"/>
                  </a:lnTo>
                  <a:lnTo>
                    <a:pt x="99110" y="1050683"/>
                  </a:lnTo>
                  <a:lnTo>
                    <a:pt x="95631" y="999883"/>
                  </a:lnTo>
                  <a:lnTo>
                    <a:pt x="91706" y="949083"/>
                  </a:lnTo>
                  <a:lnTo>
                    <a:pt x="87274" y="898283"/>
                  </a:lnTo>
                  <a:lnTo>
                    <a:pt x="82245" y="847483"/>
                  </a:lnTo>
                  <a:lnTo>
                    <a:pt x="79400" y="822083"/>
                  </a:lnTo>
                  <a:lnTo>
                    <a:pt x="76568" y="796683"/>
                  </a:lnTo>
                  <a:lnTo>
                    <a:pt x="70180" y="733183"/>
                  </a:lnTo>
                  <a:lnTo>
                    <a:pt x="63030" y="669683"/>
                  </a:lnTo>
                  <a:lnTo>
                    <a:pt x="61874" y="644283"/>
                  </a:lnTo>
                  <a:lnTo>
                    <a:pt x="63182" y="631583"/>
                  </a:lnTo>
                  <a:lnTo>
                    <a:pt x="65659" y="644283"/>
                  </a:lnTo>
                  <a:lnTo>
                    <a:pt x="67995" y="656983"/>
                  </a:lnTo>
                  <a:lnTo>
                    <a:pt x="68922" y="656983"/>
                  </a:lnTo>
                  <a:lnTo>
                    <a:pt x="64554" y="631583"/>
                  </a:lnTo>
                  <a:lnTo>
                    <a:pt x="55829" y="580783"/>
                  </a:lnTo>
                  <a:lnTo>
                    <a:pt x="55384" y="568083"/>
                  </a:lnTo>
                  <a:lnTo>
                    <a:pt x="58140" y="568083"/>
                  </a:lnTo>
                  <a:lnTo>
                    <a:pt x="54051" y="542683"/>
                  </a:lnTo>
                  <a:lnTo>
                    <a:pt x="50927" y="529983"/>
                  </a:lnTo>
                  <a:lnTo>
                    <a:pt x="47891" y="517283"/>
                  </a:lnTo>
                  <a:lnTo>
                    <a:pt x="44069" y="504583"/>
                  </a:lnTo>
                  <a:lnTo>
                    <a:pt x="38595" y="453783"/>
                  </a:lnTo>
                  <a:lnTo>
                    <a:pt x="36880" y="453783"/>
                  </a:lnTo>
                  <a:lnTo>
                    <a:pt x="35445" y="441083"/>
                  </a:lnTo>
                  <a:lnTo>
                    <a:pt x="34239" y="428383"/>
                  </a:lnTo>
                  <a:lnTo>
                    <a:pt x="33223" y="415683"/>
                  </a:lnTo>
                  <a:lnTo>
                    <a:pt x="32334" y="402983"/>
                  </a:lnTo>
                  <a:lnTo>
                    <a:pt x="31940" y="390283"/>
                  </a:lnTo>
                  <a:lnTo>
                    <a:pt x="31813" y="390283"/>
                  </a:lnTo>
                  <a:lnTo>
                    <a:pt x="31623" y="364883"/>
                  </a:lnTo>
                  <a:lnTo>
                    <a:pt x="62979" y="364883"/>
                  </a:lnTo>
                  <a:lnTo>
                    <a:pt x="85636" y="352183"/>
                  </a:lnTo>
                  <a:lnTo>
                    <a:pt x="223685" y="352183"/>
                  </a:lnTo>
                  <a:lnTo>
                    <a:pt x="252196" y="339483"/>
                  </a:lnTo>
                  <a:lnTo>
                    <a:pt x="263779" y="339483"/>
                  </a:lnTo>
                  <a:lnTo>
                    <a:pt x="259130" y="349859"/>
                  </a:lnTo>
                  <a:lnTo>
                    <a:pt x="313093" y="339483"/>
                  </a:lnTo>
                  <a:lnTo>
                    <a:pt x="395808" y="339483"/>
                  </a:lnTo>
                  <a:lnTo>
                    <a:pt x="425843" y="326783"/>
                  </a:lnTo>
                  <a:lnTo>
                    <a:pt x="496570" y="326783"/>
                  </a:lnTo>
                  <a:lnTo>
                    <a:pt x="550583" y="314083"/>
                  </a:lnTo>
                  <a:lnTo>
                    <a:pt x="677976" y="314083"/>
                  </a:lnTo>
                  <a:lnTo>
                    <a:pt x="647725" y="301383"/>
                  </a:lnTo>
                  <a:lnTo>
                    <a:pt x="668197" y="301383"/>
                  </a:lnTo>
                  <a:lnTo>
                    <a:pt x="706297" y="288683"/>
                  </a:lnTo>
                  <a:lnTo>
                    <a:pt x="754570" y="288683"/>
                  </a:lnTo>
                  <a:lnTo>
                    <a:pt x="806704" y="275983"/>
                  </a:lnTo>
                  <a:close/>
                </a:path>
                <a:path w="7078345" h="6448425">
                  <a:moveTo>
                    <a:pt x="1278572" y="6394907"/>
                  </a:moveTo>
                  <a:lnTo>
                    <a:pt x="1267942" y="6397384"/>
                  </a:lnTo>
                  <a:lnTo>
                    <a:pt x="1274508" y="6397384"/>
                  </a:lnTo>
                  <a:lnTo>
                    <a:pt x="1278572" y="6394907"/>
                  </a:lnTo>
                  <a:close/>
                </a:path>
                <a:path w="7078345" h="6448425">
                  <a:moveTo>
                    <a:pt x="1333017" y="6333884"/>
                  </a:moveTo>
                  <a:lnTo>
                    <a:pt x="1290396" y="6333884"/>
                  </a:lnTo>
                  <a:lnTo>
                    <a:pt x="1254366" y="6346584"/>
                  </a:lnTo>
                  <a:lnTo>
                    <a:pt x="1260627" y="6346584"/>
                  </a:lnTo>
                  <a:lnTo>
                    <a:pt x="1272209" y="6346584"/>
                  </a:lnTo>
                  <a:lnTo>
                    <a:pt x="1333017" y="6333884"/>
                  </a:lnTo>
                  <a:close/>
                </a:path>
                <a:path w="7078345" h="6448425">
                  <a:moveTo>
                    <a:pt x="1362925" y="262026"/>
                  </a:moveTo>
                  <a:lnTo>
                    <a:pt x="1351673" y="263283"/>
                  </a:lnTo>
                  <a:lnTo>
                    <a:pt x="1362659" y="263283"/>
                  </a:lnTo>
                  <a:lnTo>
                    <a:pt x="1362925" y="262026"/>
                  </a:lnTo>
                  <a:close/>
                </a:path>
                <a:path w="7078345" h="6448425">
                  <a:moveTo>
                    <a:pt x="1365313" y="250583"/>
                  </a:moveTo>
                  <a:lnTo>
                    <a:pt x="1352219" y="250583"/>
                  </a:lnTo>
                  <a:lnTo>
                    <a:pt x="1315999" y="263283"/>
                  </a:lnTo>
                  <a:lnTo>
                    <a:pt x="1364691" y="253555"/>
                  </a:lnTo>
                  <a:lnTo>
                    <a:pt x="1365313" y="250583"/>
                  </a:lnTo>
                  <a:close/>
                </a:path>
                <a:path w="7078345" h="6448425">
                  <a:moveTo>
                    <a:pt x="1443278" y="6333553"/>
                  </a:moveTo>
                  <a:lnTo>
                    <a:pt x="1440954" y="6333884"/>
                  </a:lnTo>
                  <a:lnTo>
                    <a:pt x="1442250" y="6333884"/>
                  </a:lnTo>
                  <a:lnTo>
                    <a:pt x="1443278" y="6333553"/>
                  </a:lnTo>
                  <a:close/>
                </a:path>
                <a:path w="7078345" h="6448425">
                  <a:moveTo>
                    <a:pt x="1444332" y="6321184"/>
                  </a:moveTo>
                  <a:lnTo>
                    <a:pt x="1392085" y="6333884"/>
                  </a:lnTo>
                  <a:lnTo>
                    <a:pt x="1369428" y="6333884"/>
                  </a:lnTo>
                  <a:lnTo>
                    <a:pt x="1349997" y="6346584"/>
                  </a:lnTo>
                  <a:lnTo>
                    <a:pt x="1440954" y="6333884"/>
                  </a:lnTo>
                  <a:lnTo>
                    <a:pt x="1402435" y="6333884"/>
                  </a:lnTo>
                  <a:lnTo>
                    <a:pt x="1444332" y="6321184"/>
                  </a:lnTo>
                  <a:close/>
                </a:path>
                <a:path w="7078345" h="6448425">
                  <a:moveTo>
                    <a:pt x="1531912" y="6321184"/>
                  </a:moveTo>
                  <a:lnTo>
                    <a:pt x="1482242" y="6321184"/>
                  </a:lnTo>
                  <a:lnTo>
                    <a:pt x="1443278" y="6333553"/>
                  </a:lnTo>
                  <a:lnTo>
                    <a:pt x="1531912" y="6321184"/>
                  </a:lnTo>
                  <a:close/>
                </a:path>
                <a:path w="7078345" h="6448425">
                  <a:moveTo>
                    <a:pt x="2789771" y="131318"/>
                  </a:moveTo>
                  <a:lnTo>
                    <a:pt x="2764332" y="136283"/>
                  </a:lnTo>
                  <a:lnTo>
                    <a:pt x="2786176" y="136283"/>
                  </a:lnTo>
                  <a:lnTo>
                    <a:pt x="2789771" y="131318"/>
                  </a:lnTo>
                  <a:close/>
                </a:path>
                <a:path w="7078345" h="6448425">
                  <a:moveTo>
                    <a:pt x="3016173" y="114261"/>
                  </a:moveTo>
                  <a:lnTo>
                    <a:pt x="2965615" y="102476"/>
                  </a:lnTo>
                  <a:lnTo>
                    <a:pt x="2869044" y="130937"/>
                  </a:lnTo>
                  <a:lnTo>
                    <a:pt x="2911779" y="123609"/>
                  </a:lnTo>
                  <a:lnTo>
                    <a:pt x="2948114" y="119024"/>
                  </a:lnTo>
                  <a:lnTo>
                    <a:pt x="2981706" y="116230"/>
                  </a:lnTo>
                  <a:lnTo>
                    <a:pt x="3016173" y="114261"/>
                  </a:lnTo>
                  <a:close/>
                </a:path>
                <a:path w="7078345" h="6448425">
                  <a:moveTo>
                    <a:pt x="3022333" y="113957"/>
                  </a:moveTo>
                  <a:lnTo>
                    <a:pt x="3020390" y="114058"/>
                  </a:lnTo>
                  <a:lnTo>
                    <a:pt x="3016186" y="114261"/>
                  </a:lnTo>
                  <a:lnTo>
                    <a:pt x="3017621" y="114604"/>
                  </a:lnTo>
                  <a:lnTo>
                    <a:pt x="3022333" y="113957"/>
                  </a:lnTo>
                  <a:close/>
                </a:path>
                <a:path w="7078345" h="6448425">
                  <a:moveTo>
                    <a:pt x="3089846" y="72783"/>
                  </a:moveTo>
                  <a:lnTo>
                    <a:pt x="3032429" y="72783"/>
                  </a:lnTo>
                  <a:lnTo>
                    <a:pt x="3069920" y="60083"/>
                  </a:lnTo>
                  <a:lnTo>
                    <a:pt x="3003626" y="72783"/>
                  </a:lnTo>
                  <a:lnTo>
                    <a:pt x="2956814" y="85483"/>
                  </a:lnTo>
                  <a:lnTo>
                    <a:pt x="2862008" y="85483"/>
                  </a:lnTo>
                  <a:lnTo>
                    <a:pt x="2821914" y="98183"/>
                  </a:lnTo>
                  <a:lnTo>
                    <a:pt x="2726258" y="98183"/>
                  </a:lnTo>
                  <a:lnTo>
                    <a:pt x="2675483" y="110883"/>
                  </a:lnTo>
                  <a:lnTo>
                    <a:pt x="2543149" y="110883"/>
                  </a:lnTo>
                  <a:lnTo>
                    <a:pt x="2509545" y="123583"/>
                  </a:lnTo>
                  <a:lnTo>
                    <a:pt x="2382545" y="123583"/>
                  </a:lnTo>
                  <a:lnTo>
                    <a:pt x="2333040" y="136283"/>
                  </a:lnTo>
                  <a:lnTo>
                    <a:pt x="2280729" y="136283"/>
                  </a:lnTo>
                  <a:lnTo>
                    <a:pt x="2111692" y="148983"/>
                  </a:lnTo>
                  <a:lnTo>
                    <a:pt x="2052878" y="148983"/>
                  </a:lnTo>
                  <a:lnTo>
                    <a:pt x="1993620" y="161683"/>
                  </a:lnTo>
                  <a:lnTo>
                    <a:pt x="1875624" y="161683"/>
                  </a:lnTo>
                  <a:lnTo>
                    <a:pt x="1817839" y="174383"/>
                  </a:lnTo>
                  <a:lnTo>
                    <a:pt x="1707032" y="174383"/>
                  </a:lnTo>
                  <a:lnTo>
                    <a:pt x="1654962" y="187083"/>
                  </a:lnTo>
                  <a:lnTo>
                    <a:pt x="1554772" y="187083"/>
                  </a:lnTo>
                  <a:lnTo>
                    <a:pt x="1514068" y="199783"/>
                  </a:lnTo>
                  <a:lnTo>
                    <a:pt x="1458925" y="199783"/>
                  </a:lnTo>
                  <a:lnTo>
                    <a:pt x="1481505" y="187083"/>
                  </a:lnTo>
                  <a:lnTo>
                    <a:pt x="1416100" y="199783"/>
                  </a:lnTo>
                  <a:lnTo>
                    <a:pt x="1358620" y="199783"/>
                  </a:lnTo>
                  <a:lnTo>
                    <a:pt x="1307160" y="212483"/>
                  </a:lnTo>
                  <a:lnTo>
                    <a:pt x="1169631" y="212483"/>
                  </a:lnTo>
                  <a:lnTo>
                    <a:pt x="1133690" y="222275"/>
                  </a:lnTo>
                  <a:lnTo>
                    <a:pt x="1142441" y="212483"/>
                  </a:lnTo>
                  <a:lnTo>
                    <a:pt x="1140802" y="212483"/>
                  </a:lnTo>
                  <a:lnTo>
                    <a:pt x="1128585" y="223672"/>
                  </a:lnTo>
                  <a:lnTo>
                    <a:pt x="1123035" y="225183"/>
                  </a:lnTo>
                  <a:lnTo>
                    <a:pt x="1080630" y="225183"/>
                  </a:lnTo>
                  <a:lnTo>
                    <a:pt x="1121359" y="212483"/>
                  </a:lnTo>
                  <a:lnTo>
                    <a:pt x="1022083" y="225183"/>
                  </a:lnTo>
                  <a:lnTo>
                    <a:pt x="965733" y="237883"/>
                  </a:lnTo>
                  <a:lnTo>
                    <a:pt x="938580" y="237883"/>
                  </a:lnTo>
                  <a:lnTo>
                    <a:pt x="926934" y="250583"/>
                  </a:lnTo>
                  <a:lnTo>
                    <a:pt x="870191" y="250583"/>
                  </a:lnTo>
                  <a:lnTo>
                    <a:pt x="823785" y="263283"/>
                  </a:lnTo>
                  <a:lnTo>
                    <a:pt x="781977" y="263283"/>
                  </a:lnTo>
                  <a:lnTo>
                    <a:pt x="743610" y="274624"/>
                  </a:lnTo>
                  <a:lnTo>
                    <a:pt x="842645" y="267068"/>
                  </a:lnTo>
                  <a:lnTo>
                    <a:pt x="806704" y="272110"/>
                  </a:lnTo>
                  <a:lnTo>
                    <a:pt x="825665" y="272224"/>
                  </a:lnTo>
                  <a:lnTo>
                    <a:pt x="855726" y="266065"/>
                  </a:lnTo>
                  <a:lnTo>
                    <a:pt x="885939" y="263753"/>
                  </a:lnTo>
                  <a:lnTo>
                    <a:pt x="868718" y="275983"/>
                  </a:lnTo>
                  <a:lnTo>
                    <a:pt x="899083" y="263283"/>
                  </a:lnTo>
                  <a:lnTo>
                    <a:pt x="930884" y="263283"/>
                  </a:lnTo>
                  <a:lnTo>
                    <a:pt x="914374" y="275983"/>
                  </a:lnTo>
                  <a:lnTo>
                    <a:pt x="868718" y="275983"/>
                  </a:lnTo>
                  <a:lnTo>
                    <a:pt x="825665" y="275983"/>
                  </a:lnTo>
                  <a:lnTo>
                    <a:pt x="796302" y="288683"/>
                  </a:lnTo>
                  <a:lnTo>
                    <a:pt x="810260" y="288683"/>
                  </a:lnTo>
                  <a:lnTo>
                    <a:pt x="799617" y="301383"/>
                  </a:lnTo>
                  <a:lnTo>
                    <a:pt x="814895" y="301383"/>
                  </a:lnTo>
                  <a:lnTo>
                    <a:pt x="847928" y="288683"/>
                  </a:lnTo>
                  <a:lnTo>
                    <a:pt x="886548" y="301383"/>
                  </a:lnTo>
                  <a:lnTo>
                    <a:pt x="895438" y="288683"/>
                  </a:lnTo>
                  <a:lnTo>
                    <a:pt x="1113878" y="275983"/>
                  </a:lnTo>
                  <a:lnTo>
                    <a:pt x="1155788" y="275983"/>
                  </a:lnTo>
                  <a:lnTo>
                    <a:pt x="1197279" y="263283"/>
                  </a:lnTo>
                  <a:lnTo>
                    <a:pt x="1238948" y="263283"/>
                  </a:lnTo>
                  <a:lnTo>
                    <a:pt x="1281391" y="250583"/>
                  </a:lnTo>
                  <a:lnTo>
                    <a:pt x="1325232" y="250583"/>
                  </a:lnTo>
                  <a:lnTo>
                    <a:pt x="1371041" y="237883"/>
                  </a:lnTo>
                  <a:lnTo>
                    <a:pt x="1419428" y="237883"/>
                  </a:lnTo>
                  <a:lnTo>
                    <a:pt x="1471002" y="225183"/>
                  </a:lnTo>
                  <a:lnTo>
                    <a:pt x="1526362" y="225183"/>
                  </a:lnTo>
                  <a:lnTo>
                    <a:pt x="1586115" y="212483"/>
                  </a:lnTo>
                  <a:lnTo>
                    <a:pt x="1623199" y="212483"/>
                  </a:lnTo>
                  <a:lnTo>
                    <a:pt x="1621523" y="225183"/>
                  </a:lnTo>
                  <a:lnTo>
                    <a:pt x="1597380" y="225183"/>
                  </a:lnTo>
                  <a:lnTo>
                    <a:pt x="1551139" y="237883"/>
                  </a:lnTo>
                  <a:lnTo>
                    <a:pt x="1498498" y="237883"/>
                  </a:lnTo>
                  <a:lnTo>
                    <a:pt x="1440827" y="250583"/>
                  </a:lnTo>
                  <a:lnTo>
                    <a:pt x="1379537" y="250583"/>
                  </a:lnTo>
                  <a:lnTo>
                    <a:pt x="1364691" y="253555"/>
                  </a:lnTo>
                  <a:lnTo>
                    <a:pt x="1362925" y="262026"/>
                  </a:lnTo>
                  <a:lnTo>
                    <a:pt x="1579854" y="237883"/>
                  </a:lnTo>
                  <a:lnTo>
                    <a:pt x="1688820" y="237883"/>
                  </a:lnTo>
                  <a:lnTo>
                    <a:pt x="1683943" y="225183"/>
                  </a:lnTo>
                  <a:lnTo>
                    <a:pt x="1704441" y="225183"/>
                  </a:lnTo>
                  <a:lnTo>
                    <a:pt x="1743570" y="212483"/>
                  </a:lnTo>
                  <a:lnTo>
                    <a:pt x="1850720" y="212483"/>
                  </a:lnTo>
                  <a:lnTo>
                    <a:pt x="1905266" y="199783"/>
                  </a:lnTo>
                  <a:lnTo>
                    <a:pt x="1931619" y="199783"/>
                  </a:lnTo>
                  <a:lnTo>
                    <a:pt x="1890991" y="212483"/>
                  </a:lnTo>
                  <a:lnTo>
                    <a:pt x="1924227" y="212483"/>
                  </a:lnTo>
                  <a:lnTo>
                    <a:pt x="1965045" y="199783"/>
                  </a:lnTo>
                  <a:lnTo>
                    <a:pt x="2005647" y="199783"/>
                  </a:lnTo>
                  <a:lnTo>
                    <a:pt x="2051062" y="187083"/>
                  </a:lnTo>
                  <a:lnTo>
                    <a:pt x="2156803" y="187083"/>
                  </a:lnTo>
                  <a:lnTo>
                    <a:pt x="2207945" y="174383"/>
                  </a:lnTo>
                  <a:lnTo>
                    <a:pt x="2238933" y="174383"/>
                  </a:lnTo>
                  <a:lnTo>
                    <a:pt x="2211273" y="187083"/>
                  </a:lnTo>
                  <a:lnTo>
                    <a:pt x="2261019" y="174383"/>
                  </a:lnTo>
                  <a:lnTo>
                    <a:pt x="2376995" y="174383"/>
                  </a:lnTo>
                  <a:lnTo>
                    <a:pt x="2439454" y="161683"/>
                  </a:lnTo>
                  <a:lnTo>
                    <a:pt x="2502395" y="161683"/>
                  </a:lnTo>
                  <a:lnTo>
                    <a:pt x="2563926" y="148983"/>
                  </a:lnTo>
                  <a:lnTo>
                    <a:pt x="2622181" y="148983"/>
                  </a:lnTo>
                  <a:lnTo>
                    <a:pt x="2675267" y="136283"/>
                  </a:lnTo>
                  <a:lnTo>
                    <a:pt x="2758414" y="136283"/>
                  </a:lnTo>
                  <a:lnTo>
                    <a:pt x="2784716" y="123583"/>
                  </a:lnTo>
                  <a:lnTo>
                    <a:pt x="2795384" y="123583"/>
                  </a:lnTo>
                  <a:lnTo>
                    <a:pt x="2789771" y="131318"/>
                  </a:lnTo>
                  <a:lnTo>
                    <a:pt x="3089846" y="72783"/>
                  </a:lnTo>
                  <a:close/>
                </a:path>
                <a:path w="7078345" h="6448425">
                  <a:moveTo>
                    <a:pt x="3463709" y="83642"/>
                  </a:moveTo>
                  <a:lnTo>
                    <a:pt x="3451072" y="85483"/>
                  </a:lnTo>
                  <a:lnTo>
                    <a:pt x="3463328" y="85483"/>
                  </a:lnTo>
                  <a:lnTo>
                    <a:pt x="3463709" y="83642"/>
                  </a:lnTo>
                  <a:close/>
                </a:path>
                <a:path w="7078345" h="6448425">
                  <a:moveTo>
                    <a:pt x="3858564" y="47383"/>
                  </a:moveTo>
                  <a:lnTo>
                    <a:pt x="3783558" y="60083"/>
                  </a:lnTo>
                  <a:lnTo>
                    <a:pt x="3818039" y="60083"/>
                  </a:lnTo>
                  <a:lnTo>
                    <a:pt x="3858564" y="47383"/>
                  </a:lnTo>
                  <a:close/>
                </a:path>
                <a:path w="7078345" h="6448425">
                  <a:moveTo>
                    <a:pt x="4059440" y="9283"/>
                  </a:moveTo>
                  <a:lnTo>
                    <a:pt x="3696982" y="9283"/>
                  </a:lnTo>
                  <a:lnTo>
                    <a:pt x="3665601" y="21983"/>
                  </a:lnTo>
                  <a:lnTo>
                    <a:pt x="3550640" y="21983"/>
                  </a:lnTo>
                  <a:lnTo>
                    <a:pt x="3488728" y="34683"/>
                  </a:lnTo>
                  <a:lnTo>
                    <a:pt x="3438283" y="47383"/>
                  </a:lnTo>
                  <a:lnTo>
                    <a:pt x="3334943" y="47383"/>
                  </a:lnTo>
                  <a:lnTo>
                    <a:pt x="3293440" y="60083"/>
                  </a:lnTo>
                  <a:lnTo>
                    <a:pt x="3228556" y="60083"/>
                  </a:lnTo>
                  <a:lnTo>
                    <a:pt x="3103334" y="72783"/>
                  </a:lnTo>
                  <a:lnTo>
                    <a:pt x="3089846" y="72783"/>
                  </a:lnTo>
                  <a:lnTo>
                    <a:pt x="3085630" y="85483"/>
                  </a:lnTo>
                  <a:lnTo>
                    <a:pt x="3093656" y="85483"/>
                  </a:lnTo>
                  <a:lnTo>
                    <a:pt x="3102610" y="98183"/>
                  </a:lnTo>
                  <a:lnTo>
                    <a:pt x="3101238" y="98183"/>
                  </a:lnTo>
                  <a:lnTo>
                    <a:pt x="3078238" y="110883"/>
                  </a:lnTo>
                  <a:lnTo>
                    <a:pt x="3022333" y="123583"/>
                  </a:lnTo>
                  <a:lnTo>
                    <a:pt x="3057664" y="123583"/>
                  </a:lnTo>
                  <a:lnTo>
                    <a:pt x="3099473" y="110883"/>
                  </a:lnTo>
                  <a:lnTo>
                    <a:pt x="3150324" y="110883"/>
                  </a:lnTo>
                  <a:lnTo>
                    <a:pt x="3212795" y="98183"/>
                  </a:lnTo>
                  <a:lnTo>
                    <a:pt x="3276866" y="98183"/>
                  </a:lnTo>
                  <a:lnTo>
                    <a:pt x="3302266" y="85483"/>
                  </a:lnTo>
                  <a:lnTo>
                    <a:pt x="3389058" y="85483"/>
                  </a:lnTo>
                  <a:lnTo>
                    <a:pt x="3421888" y="72783"/>
                  </a:lnTo>
                  <a:lnTo>
                    <a:pt x="3465995" y="72783"/>
                  </a:lnTo>
                  <a:lnTo>
                    <a:pt x="3463709" y="83642"/>
                  </a:lnTo>
                  <a:lnTo>
                    <a:pt x="3614102" y="61836"/>
                  </a:lnTo>
                  <a:lnTo>
                    <a:pt x="3631120" y="72783"/>
                  </a:lnTo>
                  <a:lnTo>
                    <a:pt x="3668318" y="72783"/>
                  </a:lnTo>
                  <a:lnTo>
                    <a:pt x="3707866" y="60083"/>
                  </a:lnTo>
                  <a:lnTo>
                    <a:pt x="3783558" y="60083"/>
                  </a:lnTo>
                  <a:lnTo>
                    <a:pt x="3849522" y="47383"/>
                  </a:lnTo>
                  <a:lnTo>
                    <a:pt x="3858564" y="47383"/>
                  </a:lnTo>
                  <a:lnTo>
                    <a:pt x="3901160" y="47383"/>
                  </a:lnTo>
                  <a:lnTo>
                    <a:pt x="3943223" y="34683"/>
                  </a:lnTo>
                  <a:lnTo>
                    <a:pt x="3980459" y="34683"/>
                  </a:lnTo>
                  <a:lnTo>
                    <a:pt x="4017619" y="21983"/>
                  </a:lnTo>
                  <a:lnTo>
                    <a:pt x="4059440" y="9283"/>
                  </a:lnTo>
                  <a:close/>
                </a:path>
                <a:path w="7078345" h="6448425">
                  <a:moveTo>
                    <a:pt x="4145623" y="26416"/>
                  </a:moveTo>
                  <a:lnTo>
                    <a:pt x="4143832" y="24726"/>
                  </a:lnTo>
                  <a:lnTo>
                    <a:pt x="4081716" y="27444"/>
                  </a:lnTo>
                  <a:lnTo>
                    <a:pt x="4080383" y="25958"/>
                  </a:lnTo>
                  <a:lnTo>
                    <a:pt x="3995839" y="35890"/>
                  </a:lnTo>
                  <a:lnTo>
                    <a:pt x="3983977" y="39128"/>
                  </a:lnTo>
                  <a:lnTo>
                    <a:pt x="3997553" y="42722"/>
                  </a:lnTo>
                  <a:lnTo>
                    <a:pt x="4040594" y="39725"/>
                  </a:lnTo>
                  <a:lnTo>
                    <a:pt x="4063276" y="37172"/>
                  </a:lnTo>
                  <a:lnTo>
                    <a:pt x="4073423" y="34937"/>
                  </a:lnTo>
                  <a:lnTo>
                    <a:pt x="4078897" y="32880"/>
                  </a:lnTo>
                  <a:lnTo>
                    <a:pt x="4087520" y="30861"/>
                  </a:lnTo>
                  <a:lnTo>
                    <a:pt x="4107154" y="28752"/>
                  </a:lnTo>
                  <a:lnTo>
                    <a:pt x="4145623" y="26416"/>
                  </a:lnTo>
                  <a:close/>
                </a:path>
                <a:path w="7078345" h="6448425">
                  <a:moveTo>
                    <a:pt x="4241139" y="9283"/>
                  </a:moveTo>
                  <a:lnTo>
                    <a:pt x="4151007" y="9283"/>
                  </a:lnTo>
                  <a:lnTo>
                    <a:pt x="4166628" y="21983"/>
                  </a:lnTo>
                  <a:lnTo>
                    <a:pt x="4219130" y="21983"/>
                  </a:lnTo>
                  <a:lnTo>
                    <a:pt x="4241139" y="9283"/>
                  </a:lnTo>
                  <a:close/>
                </a:path>
                <a:path w="7078345" h="6448425">
                  <a:moveTo>
                    <a:pt x="4402086" y="19164"/>
                  </a:moveTo>
                  <a:lnTo>
                    <a:pt x="4359275" y="21983"/>
                  </a:lnTo>
                  <a:lnTo>
                    <a:pt x="4393247" y="21983"/>
                  </a:lnTo>
                  <a:lnTo>
                    <a:pt x="4402086" y="19164"/>
                  </a:lnTo>
                  <a:close/>
                </a:path>
                <a:path w="7078345" h="6448425">
                  <a:moveTo>
                    <a:pt x="4551896" y="9283"/>
                  </a:moveTo>
                  <a:lnTo>
                    <a:pt x="4433024" y="9283"/>
                  </a:lnTo>
                  <a:lnTo>
                    <a:pt x="4402086" y="19164"/>
                  </a:lnTo>
                  <a:lnTo>
                    <a:pt x="4551896" y="9283"/>
                  </a:lnTo>
                  <a:close/>
                </a:path>
                <a:path w="7078345" h="6448425">
                  <a:moveTo>
                    <a:pt x="4671238" y="6049594"/>
                  </a:moveTo>
                  <a:lnTo>
                    <a:pt x="4664862" y="6050064"/>
                  </a:lnTo>
                  <a:lnTo>
                    <a:pt x="4655515" y="6050966"/>
                  </a:lnTo>
                  <a:lnTo>
                    <a:pt x="4669917" y="6050445"/>
                  </a:lnTo>
                  <a:lnTo>
                    <a:pt x="4671238" y="6049594"/>
                  </a:lnTo>
                  <a:close/>
                </a:path>
                <a:path w="7078345" h="6448425">
                  <a:moveTo>
                    <a:pt x="6575920" y="406641"/>
                  </a:moveTo>
                  <a:lnTo>
                    <a:pt x="6573901" y="365544"/>
                  </a:lnTo>
                  <a:lnTo>
                    <a:pt x="6571450" y="350697"/>
                  </a:lnTo>
                  <a:lnTo>
                    <a:pt x="6564566" y="299504"/>
                  </a:lnTo>
                  <a:lnTo>
                    <a:pt x="6562407" y="286753"/>
                  </a:lnTo>
                  <a:lnTo>
                    <a:pt x="6562661" y="298272"/>
                  </a:lnTo>
                  <a:lnTo>
                    <a:pt x="6566471" y="345846"/>
                  </a:lnTo>
                  <a:lnTo>
                    <a:pt x="6569850" y="367753"/>
                  </a:lnTo>
                  <a:lnTo>
                    <a:pt x="6573787" y="397700"/>
                  </a:lnTo>
                  <a:lnTo>
                    <a:pt x="6575920" y="406641"/>
                  </a:lnTo>
                  <a:close/>
                </a:path>
                <a:path w="7078345" h="6448425">
                  <a:moveTo>
                    <a:pt x="6591668" y="10401"/>
                  </a:moveTo>
                  <a:lnTo>
                    <a:pt x="6591224" y="0"/>
                  </a:lnTo>
                  <a:lnTo>
                    <a:pt x="6590830" y="0"/>
                  </a:lnTo>
                  <a:lnTo>
                    <a:pt x="6591668" y="10401"/>
                  </a:lnTo>
                  <a:close/>
                </a:path>
                <a:path w="7078345" h="6448425">
                  <a:moveTo>
                    <a:pt x="6592138" y="352107"/>
                  </a:moveTo>
                  <a:lnTo>
                    <a:pt x="6581292" y="242493"/>
                  </a:lnTo>
                  <a:lnTo>
                    <a:pt x="6579743" y="241465"/>
                  </a:lnTo>
                  <a:lnTo>
                    <a:pt x="6579667" y="252984"/>
                  </a:lnTo>
                  <a:lnTo>
                    <a:pt x="6580975" y="274218"/>
                  </a:lnTo>
                  <a:lnTo>
                    <a:pt x="6583553" y="302310"/>
                  </a:lnTo>
                  <a:lnTo>
                    <a:pt x="6588950" y="343395"/>
                  </a:lnTo>
                  <a:lnTo>
                    <a:pt x="6590995" y="355180"/>
                  </a:lnTo>
                  <a:lnTo>
                    <a:pt x="6592138" y="352107"/>
                  </a:lnTo>
                  <a:close/>
                </a:path>
                <a:path w="7078345" h="6448425">
                  <a:moveTo>
                    <a:pt x="6599758" y="149288"/>
                  </a:moveTo>
                  <a:lnTo>
                    <a:pt x="6597891" y="109537"/>
                  </a:lnTo>
                  <a:lnTo>
                    <a:pt x="6595910" y="73520"/>
                  </a:lnTo>
                  <a:lnTo>
                    <a:pt x="6593827" y="40665"/>
                  </a:lnTo>
                  <a:lnTo>
                    <a:pt x="6591668" y="10401"/>
                  </a:lnTo>
                  <a:lnTo>
                    <a:pt x="6594335" y="98552"/>
                  </a:lnTo>
                  <a:lnTo>
                    <a:pt x="6596278" y="129743"/>
                  </a:lnTo>
                  <a:lnTo>
                    <a:pt x="6599758" y="149288"/>
                  </a:lnTo>
                  <a:close/>
                </a:path>
                <a:path w="7078345" h="6448425">
                  <a:moveTo>
                    <a:pt x="6602908" y="636651"/>
                  </a:moveTo>
                  <a:lnTo>
                    <a:pt x="6594780" y="633958"/>
                  </a:lnTo>
                  <a:lnTo>
                    <a:pt x="6602082" y="685457"/>
                  </a:lnTo>
                  <a:lnTo>
                    <a:pt x="6601638" y="667639"/>
                  </a:lnTo>
                  <a:lnTo>
                    <a:pt x="6601803" y="656221"/>
                  </a:lnTo>
                  <a:lnTo>
                    <a:pt x="6602908" y="636651"/>
                  </a:lnTo>
                  <a:close/>
                </a:path>
                <a:path w="7078345" h="6448425">
                  <a:moveTo>
                    <a:pt x="6623482" y="428383"/>
                  </a:moveTo>
                  <a:lnTo>
                    <a:pt x="6620243" y="390283"/>
                  </a:lnTo>
                  <a:lnTo>
                    <a:pt x="6615646" y="352183"/>
                  </a:lnTo>
                  <a:lnTo>
                    <a:pt x="6601295" y="199783"/>
                  </a:lnTo>
                  <a:lnTo>
                    <a:pt x="6596659" y="148983"/>
                  </a:lnTo>
                  <a:lnTo>
                    <a:pt x="6592303" y="98183"/>
                  </a:lnTo>
                  <a:lnTo>
                    <a:pt x="6588303" y="47383"/>
                  </a:lnTo>
                  <a:lnTo>
                    <a:pt x="6585699" y="9283"/>
                  </a:lnTo>
                  <a:lnTo>
                    <a:pt x="6544030" y="9283"/>
                  </a:lnTo>
                  <a:lnTo>
                    <a:pt x="6548463" y="34683"/>
                  </a:lnTo>
                  <a:lnTo>
                    <a:pt x="6551981" y="60083"/>
                  </a:lnTo>
                  <a:lnTo>
                    <a:pt x="6555587" y="98183"/>
                  </a:lnTo>
                  <a:lnTo>
                    <a:pt x="6555499" y="123583"/>
                  </a:lnTo>
                  <a:lnTo>
                    <a:pt x="6554381" y="123583"/>
                  </a:lnTo>
                  <a:lnTo>
                    <a:pt x="6552489" y="110883"/>
                  </a:lnTo>
                  <a:lnTo>
                    <a:pt x="6550152" y="85483"/>
                  </a:lnTo>
                  <a:lnTo>
                    <a:pt x="6547637" y="60083"/>
                  </a:lnTo>
                  <a:lnTo>
                    <a:pt x="6545237" y="47383"/>
                  </a:lnTo>
                  <a:lnTo>
                    <a:pt x="6543268" y="34683"/>
                  </a:lnTo>
                  <a:lnTo>
                    <a:pt x="6541998" y="60083"/>
                  </a:lnTo>
                  <a:lnTo>
                    <a:pt x="6547434" y="85483"/>
                  </a:lnTo>
                  <a:lnTo>
                    <a:pt x="6554711" y="148983"/>
                  </a:lnTo>
                  <a:lnTo>
                    <a:pt x="6562738" y="212483"/>
                  </a:lnTo>
                  <a:lnTo>
                    <a:pt x="6570510" y="275983"/>
                  </a:lnTo>
                  <a:lnTo>
                    <a:pt x="6571196" y="250583"/>
                  </a:lnTo>
                  <a:lnTo>
                    <a:pt x="6567538" y="199783"/>
                  </a:lnTo>
                  <a:lnTo>
                    <a:pt x="6561201" y="136283"/>
                  </a:lnTo>
                  <a:lnTo>
                    <a:pt x="6559728" y="123583"/>
                  </a:lnTo>
                  <a:lnTo>
                    <a:pt x="6553848" y="72783"/>
                  </a:lnTo>
                  <a:lnTo>
                    <a:pt x="6547155" y="21983"/>
                  </a:lnTo>
                  <a:lnTo>
                    <a:pt x="6552400" y="21983"/>
                  </a:lnTo>
                  <a:lnTo>
                    <a:pt x="6558877" y="47383"/>
                  </a:lnTo>
                  <a:lnTo>
                    <a:pt x="6566319" y="85483"/>
                  </a:lnTo>
                  <a:lnTo>
                    <a:pt x="6574498" y="136283"/>
                  </a:lnTo>
                  <a:lnTo>
                    <a:pt x="6583159" y="199783"/>
                  </a:lnTo>
                  <a:lnTo>
                    <a:pt x="6592100" y="263753"/>
                  </a:lnTo>
                  <a:lnTo>
                    <a:pt x="6600939" y="339483"/>
                  </a:lnTo>
                  <a:lnTo>
                    <a:pt x="6606578" y="402983"/>
                  </a:lnTo>
                  <a:lnTo>
                    <a:pt x="6607137" y="428383"/>
                  </a:lnTo>
                  <a:lnTo>
                    <a:pt x="6623482" y="428383"/>
                  </a:lnTo>
                  <a:close/>
                </a:path>
                <a:path w="7078345" h="6448425">
                  <a:moveTo>
                    <a:pt x="6690754" y="1560741"/>
                  </a:moveTo>
                  <a:lnTo>
                    <a:pt x="6684111" y="1472819"/>
                  </a:lnTo>
                  <a:lnTo>
                    <a:pt x="6681584" y="1443405"/>
                  </a:lnTo>
                  <a:lnTo>
                    <a:pt x="6679857" y="1433258"/>
                  </a:lnTo>
                  <a:lnTo>
                    <a:pt x="6686385" y="1533969"/>
                  </a:lnTo>
                  <a:lnTo>
                    <a:pt x="6687210" y="1535277"/>
                  </a:lnTo>
                  <a:lnTo>
                    <a:pt x="6688252" y="1540891"/>
                  </a:lnTo>
                  <a:lnTo>
                    <a:pt x="6690754" y="1560741"/>
                  </a:lnTo>
                  <a:close/>
                </a:path>
                <a:path w="7078345" h="6448425">
                  <a:moveTo>
                    <a:pt x="6697827" y="1265034"/>
                  </a:moveTo>
                  <a:lnTo>
                    <a:pt x="6693459" y="1224076"/>
                  </a:lnTo>
                  <a:lnTo>
                    <a:pt x="6686143" y="1176705"/>
                  </a:lnTo>
                  <a:lnTo>
                    <a:pt x="6684111" y="1169898"/>
                  </a:lnTo>
                  <a:lnTo>
                    <a:pt x="6684619" y="1184617"/>
                  </a:lnTo>
                  <a:lnTo>
                    <a:pt x="6688772" y="1228585"/>
                  </a:lnTo>
                  <a:lnTo>
                    <a:pt x="6690512" y="1244320"/>
                  </a:lnTo>
                  <a:lnTo>
                    <a:pt x="6693167" y="1251038"/>
                  </a:lnTo>
                  <a:lnTo>
                    <a:pt x="6695478" y="1255331"/>
                  </a:lnTo>
                  <a:lnTo>
                    <a:pt x="6696176" y="1263827"/>
                  </a:lnTo>
                  <a:lnTo>
                    <a:pt x="6697827" y="1265034"/>
                  </a:lnTo>
                  <a:close/>
                </a:path>
                <a:path w="7078345" h="6448425">
                  <a:moveTo>
                    <a:pt x="6697929" y="1560461"/>
                  </a:moveTo>
                  <a:lnTo>
                    <a:pt x="6697726" y="1559140"/>
                  </a:lnTo>
                  <a:lnTo>
                    <a:pt x="6696380" y="1552511"/>
                  </a:lnTo>
                  <a:lnTo>
                    <a:pt x="6695033" y="1551559"/>
                  </a:lnTo>
                  <a:lnTo>
                    <a:pt x="6696646" y="1554873"/>
                  </a:lnTo>
                  <a:lnTo>
                    <a:pt x="6697929" y="1560461"/>
                  </a:lnTo>
                  <a:close/>
                </a:path>
                <a:path w="7078345" h="6448425">
                  <a:moveTo>
                    <a:pt x="6698462" y="1641602"/>
                  </a:moveTo>
                  <a:lnTo>
                    <a:pt x="6695135" y="1604314"/>
                  </a:lnTo>
                  <a:lnTo>
                    <a:pt x="6692976" y="1581823"/>
                  </a:lnTo>
                  <a:lnTo>
                    <a:pt x="6690754" y="1560741"/>
                  </a:lnTo>
                  <a:lnTo>
                    <a:pt x="6692671" y="1584477"/>
                  </a:lnTo>
                  <a:lnTo>
                    <a:pt x="6694614" y="1606575"/>
                  </a:lnTo>
                  <a:lnTo>
                    <a:pt x="6696557" y="1625968"/>
                  </a:lnTo>
                  <a:lnTo>
                    <a:pt x="6698462" y="1641602"/>
                  </a:lnTo>
                  <a:close/>
                </a:path>
                <a:path w="7078345" h="6448425">
                  <a:moveTo>
                    <a:pt x="6702869" y="1793278"/>
                  </a:moveTo>
                  <a:lnTo>
                    <a:pt x="6701752" y="1763420"/>
                  </a:lnTo>
                  <a:lnTo>
                    <a:pt x="6696367" y="1692389"/>
                  </a:lnTo>
                  <a:lnTo>
                    <a:pt x="6702869" y="1793278"/>
                  </a:lnTo>
                  <a:close/>
                </a:path>
                <a:path w="7078345" h="6448425">
                  <a:moveTo>
                    <a:pt x="6704190" y="1364488"/>
                  </a:moveTo>
                  <a:lnTo>
                    <a:pt x="6699148" y="1306753"/>
                  </a:lnTo>
                  <a:lnTo>
                    <a:pt x="6701879" y="1341234"/>
                  </a:lnTo>
                  <a:lnTo>
                    <a:pt x="6704101" y="1373924"/>
                  </a:lnTo>
                  <a:lnTo>
                    <a:pt x="6703796" y="1365745"/>
                  </a:lnTo>
                  <a:lnTo>
                    <a:pt x="6703835" y="1362316"/>
                  </a:lnTo>
                  <a:lnTo>
                    <a:pt x="6704190" y="1364488"/>
                  </a:lnTo>
                  <a:close/>
                </a:path>
                <a:path w="7078345" h="6448425">
                  <a:moveTo>
                    <a:pt x="6706044" y="1382483"/>
                  </a:moveTo>
                  <a:lnTo>
                    <a:pt x="6705219" y="1373073"/>
                  </a:lnTo>
                  <a:lnTo>
                    <a:pt x="6704203" y="1364488"/>
                  </a:lnTo>
                  <a:lnTo>
                    <a:pt x="6705955" y="1382890"/>
                  </a:lnTo>
                  <a:lnTo>
                    <a:pt x="6706044" y="1382483"/>
                  </a:lnTo>
                  <a:close/>
                </a:path>
                <a:path w="7078345" h="6448425">
                  <a:moveTo>
                    <a:pt x="6706730" y="1440154"/>
                  </a:moveTo>
                  <a:lnTo>
                    <a:pt x="6706248" y="1431683"/>
                  </a:lnTo>
                  <a:lnTo>
                    <a:pt x="6706730" y="1440154"/>
                  </a:lnTo>
                  <a:close/>
                </a:path>
                <a:path w="7078345" h="6448425">
                  <a:moveTo>
                    <a:pt x="6706844" y="1427086"/>
                  </a:moveTo>
                  <a:lnTo>
                    <a:pt x="6705701" y="1401978"/>
                  </a:lnTo>
                  <a:lnTo>
                    <a:pt x="6704101" y="1373924"/>
                  </a:lnTo>
                  <a:lnTo>
                    <a:pt x="6704952" y="1393075"/>
                  </a:lnTo>
                  <a:lnTo>
                    <a:pt x="6706844" y="1427086"/>
                  </a:lnTo>
                  <a:close/>
                </a:path>
                <a:path w="7078345" h="6448425">
                  <a:moveTo>
                    <a:pt x="6706984" y="1444383"/>
                  </a:moveTo>
                  <a:lnTo>
                    <a:pt x="6706971" y="1443520"/>
                  </a:lnTo>
                  <a:lnTo>
                    <a:pt x="6706730" y="1440154"/>
                  </a:lnTo>
                  <a:lnTo>
                    <a:pt x="6706984" y="1444383"/>
                  </a:lnTo>
                  <a:close/>
                </a:path>
                <a:path w="7078345" h="6448425">
                  <a:moveTo>
                    <a:pt x="6711963" y="1452333"/>
                  </a:moveTo>
                  <a:lnTo>
                    <a:pt x="6710997" y="1440383"/>
                  </a:lnTo>
                  <a:lnTo>
                    <a:pt x="6708737" y="1418475"/>
                  </a:lnTo>
                  <a:lnTo>
                    <a:pt x="6711188" y="1454746"/>
                  </a:lnTo>
                  <a:lnTo>
                    <a:pt x="6711937" y="1456423"/>
                  </a:lnTo>
                  <a:lnTo>
                    <a:pt x="6711963" y="1452333"/>
                  </a:lnTo>
                  <a:close/>
                </a:path>
                <a:path w="7078345" h="6448425">
                  <a:moveTo>
                    <a:pt x="6720573" y="1907501"/>
                  </a:moveTo>
                  <a:lnTo>
                    <a:pt x="6712559" y="1872653"/>
                  </a:lnTo>
                  <a:lnTo>
                    <a:pt x="6716090" y="1930590"/>
                  </a:lnTo>
                  <a:lnTo>
                    <a:pt x="6720573" y="1907501"/>
                  </a:lnTo>
                  <a:close/>
                </a:path>
                <a:path w="7078345" h="6448425">
                  <a:moveTo>
                    <a:pt x="6739547" y="1992617"/>
                  </a:moveTo>
                  <a:lnTo>
                    <a:pt x="6738556" y="1967687"/>
                  </a:lnTo>
                  <a:lnTo>
                    <a:pt x="6734467" y="1926907"/>
                  </a:lnTo>
                  <a:lnTo>
                    <a:pt x="6728815" y="1878241"/>
                  </a:lnTo>
                  <a:lnTo>
                    <a:pt x="6727279" y="1892376"/>
                  </a:lnTo>
                  <a:lnTo>
                    <a:pt x="6728803" y="1920811"/>
                  </a:lnTo>
                  <a:lnTo>
                    <a:pt x="6732321" y="1959622"/>
                  </a:lnTo>
                  <a:lnTo>
                    <a:pt x="6736778" y="2004860"/>
                  </a:lnTo>
                  <a:lnTo>
                    <a:pt x="6735864" y="1993722"/>
                  </a:lnTo>
                  <a:lnTo>
                    <a:pt x="6739547" y="1992617"/>
                  </a:lnTo>
                  <a:close/>
                </a:path>
                <a:path w="7078345" h="6448425">
                  <a:moveTo>
                    <a:pt x="6742265" y="1793392"/>
                  </a:moveTo>
                  <a:lnTo>
                    <a:pt x="6733286" y="1703679"/>
                  </a:lnTo>
                  <a:lnTo>
                    <a:pt x="6735534" y="1731568"/>
                  </a:lnTo>
                  <a:lnTo>
                    <a:pt x="6736753" y="1752244"/>
                  </a:lnTo>
                  <a:lnTo>
                    <a:pt x="6737934" y="1784743"/>
                  </a:lnTo>
                  <a:lnTo>
                    <a:pt x="6739674" y="1777746"/>
                  </a:lnTo>
                  <a:lnTo>
                    <a:pt x="6740753" y="1779892"/>
                  </a:lnTo>
                  <a:lnTo>
                    <a:pt x="6742265" y="1793392"/>
                  </a:lnTo>
                  <a:close/>
                </a:path>
                <a:path w="7078345" h="6448425">
                  <a:moveTo>
                    <a:pt x="6744271" y="2076386"/>
                  </a:moveTo>
                  <a:lnTo>
                    <a:pt x="6743255" y="2064143"/>
                  </a:lnTo>
                  <a:lnTo>
                    <a:pt x="6738163" y="2019439"/>
                  </a:lnTo>
                  <a:lnTo>
                    <a:pt x="6740804" y="2048662"/>
                  </a:lnTo>
                  <a:lnTo>
                    <a:pt x="6743078" y="2077605"/>
                  </a:lnTo>
                  <a:lnTo>
                    <a:pt x="6744271" y="2076386"/>
                  </a:lnTo>
                  <a:close/>
                </a:path>
                <a:path w="7078345" h="6448425">
                  <a:moveTo>
                    <a:pt x="6755371" y="2041283"/>
                  </a:moveTo>
                  <a:lnTo>
                    <a:pt x="6754393" y="2015883"/>
                  </a:lnTo>
                  <a:lnTo>
                    <a:pt x="6753225" y="2003183"/>
                  </a:lnTo>
                  <a:lnTo>
                    <a:pt x="6753466" y="1965083"/>
                  </a:lnTo>
                  <a:lnTo>
                    <a:pt x="6753555" y="1952383"/>
                  </a:lnTo>
                  <a:lnTo>
                    <a:pt x="6751802" y="1965083"/>
                  </a:lnTo>
                  <a:lnTo>
                    <a:pt x="6749516" y="1952383"/>
                  </a:lnTo>
                  <a:lnTo>
                    <a:pt x="6746849" y="1939683"/>
                  </a:lnTo>
                  <a:lnTo>
                    <a:pt x="6743928" y="1901583"/>
                  </a:lnTo>
                  <a:lnTo>
                    <a:pt x="6737832" y="1825383"/>
                  </a:lnTo>
                  <a:lnTo>
                    <a:pt x="6734924" y="1799983"/>
                  </a:lnTo>
                  <a:lnTo>
                    <a:pt x="6732295" y="1774583"/>
                  </a:lnTo>
                  <a:lnTo>
                    <a:pt x="6730073" y="1749183"/>
                  </a:lnTo>
                  <a:lnTo>
                    <a:pt x="6728384" y="1761883"/>
                  </a:lnTo>
                  <a:lnTo>
                    <a:pt x="6727380" y="1774583"/>
                  </a:lnTo>
                  <a:lnTo>
                    <a:pt x="6727647" y="1749183"/>
                  </a:lnTo>
                  <a:lnTo>
                    <a:pt x="6727926" y="1723783"/>
                  </a:lnTo>
                  <a:lnTo>
                    <a:pt x="6726771" y="1698383"/>
                  </a:lnTo>
                  <a:lnTo>
                    <a:pt x="6726199" y="1685683"/>
                  </a:lnTo>
                  <a:lnTo>
                    <a:pt x="6723418" y="1634883"/>
                  </a:lnTo>
                  <a:lnTo>
                    <a:pt x="6720814" y="1584083"/>
                  </a:lnTo>
                  <a:lnTo>
                    <a:pt x="6719849" y="1533283"/>
                  </a:lnTo>
                  <a:lnTo>
                    <a:pt x="6719608" y="1520583"/>
                  </a:lnTo>
                  <a:lnTo>
                    <a:pt x="6718274" y="1520583"/>
                  </a:lnTo>
                  <a:lnTo>
                    <a:pt x="6717055" y="1533283"/>
                  </a:lnTo>
                  <a:lnTo>
                    <a:pt x="6715023" y="1507883"/>
                  </a:lnTo>
                  <a:lnTo>
                    <a:pt x="6714058" y="1495183"/>
                  </a:lnTo>
                  <a:lnTo>
                    <a:pt x="6711201" y="1457083"/>
                  </a:lnTo>
                  <a:lnTo>
                    <a:pt x="6710083" y="1457083"/>
                  </a:lnTo>
                  <a:lnTo>
                    <a:pt x="6708280" y="1444383"/>
                  </a:lnTo>
                  <a:lnTo>
                    <a:pt x="6707200" y="1444383"/>
                  </a:lnTo>
                  <a:lnTo>
                    <a:pt x="6706844" y="1431683"/>
                  </a:lnTo>
                  <a:lnTo>
                    <a:pt x="6706933" y="1440154"/>
                  </a:lnTo>
                  <a:lnTo>
                    <a:pt x="6707035" y="1444383"/>
                  </a:lnTo>
                  <a:lnTo>
                    <a:pt x="6707505" y="1457083"/>
                  </a:lnTo>
                  <a:lnTo>
                    <a:pt x="6707619" y="1482483"/>
                  </a:lnTo>
                  <a:lnTo>
                    <a:pt x="6707200" y="1495183"/>
                  </a:lnTo>
                  <a:lnTo>
                    <a:pt x="6701041" y="1457083"/>
                  </a:lnTo>
                  <a:lnTo>
                    <a:pt x="6694614" y="1393583"/>
                  </a:lnTo>
                  <a:lnTo>
                    <a:pt x="6689217" y="1342783"/>
                  </a:lnTo>
                  <a:lnTo>
                    <a:pt x="6683832" y="1291983"/>
                  </a:lnTo>
                  <a:lnTo>
                    <a:pt x="6682486" y="1279283"/>
                  </a:lnTo>
                  <a:lnTo>
                    <a:pt x="6677533" y="1241183"/>
                  </a:lnTo>
                  <a:lnTo>
                    <a:pt x="6676809" y="1215783"/>
                  </a:lnTo>
                  <a:lnTo>
                    <a:pt x="6678676" y="1228483"/>
                  </a:lnTo>
                  <a:lnTo>
                    <a:pt x="6681229" y="1241183"/>
                  </a:lnTo>
                  <a:lnTo>
                    <a:pt x="6682587" y="1228483"/>
                  </a:lnTo>
                  <a:lnTo>
                    <a:pt x="6680759" y="1215783"/>
                  </a:lnTo>
                  <a:lnTo>
                    <a:pt x="6671627" y="1152283"/>
                  </a:lnTo>
                  <a:lnTo>
                    <a:pt x="6673215" y="1139583"/>
                  </a:lnTo>
                  <a:lnTo>
                    <a:pt x="6673596" y="1114183"/>
                  </a:lnTo>
                  <a:lnTo>
                    <a:pt x="6673761" y="1088783"/>
                  </a:lnTo>
                  <a:lnTo>
                    <a:pt x="6674713" y="1076083"/>
                  </a:lnTo>
                  <a:lnTo>
                    <a:pt x="6677444" y="1088783"/>
                  </a:lnTo>
                  <a:lnTo>
                    <a:pt x="6682968" y="1126883"/>
                  </a:lnTo>
                  <a:lnTo>
                    <a:pt x="6673189" y="1012583"/>
                  </a:lnTo>
                  <a:lnTo>
                    <a:pt x="6672135" y="987183"/>
                  </a:lnTo>
                  <a:lnTo>
                    <a:pt x="6671081" y="961783"/>
                  </a:lnTo>
                  <a:lnTo>
                    <a:pt x="6670345" y="949083"/>
                  </a:lnTo>
                  <a:lnTo>
                    <a:pt x="6668148" y="910983"/>
                  </a:lnTo>
                  <a:lnTo>
                    <a:pt x="6665468" y="872883"/>
                  </a:lnTo>
                  <a:lnTo>
                    <a:pt x="6664579" y="860183"/>
                  </a:lnTo>
                  <a:lnTo>
                    <a:pt x="6661848" y="834517"/>
                  </a:lnTo>
                  <a:lnTo>
                    <a:pt x="6661848" y="910983"/>
                  </a:lnTo>
                  <a:lnTo>
                    <a:pt x="6661277" y="910983"/>
                  </a:lnTo>
                  <a:lnTo>
                    <a:pt x="6660223" y="886548"/>
                  </a:lnTo>
                  <a:lnTo>
                    <a:pt x="6661848" y="910983"/>
                  </a:lnTo>
                  <a:lnTo>
                    <a:pt x="6661848" y="834517"/>
                  </a:lnTo>
                  <a:lnTo>
                    <a:pt x="6660528" y="822083"/>
                  </a:lnTo>
                  <a:lnTo>
                    <a:pt x="6656184" y="783983"/>
                  </a:lnTo>
                  <a:lnTo>
                    <a:pt x="6651980" y="733183"/>
                  </a:lnTo>
                  <a:lnTo>
                    <a:pt x="6646799" y="695083"/>
                  </a:lnTo>
                  <a:lnTo>
                    <a:pt x="6643891" y="669683"/>
                  </a:lnTo>
                  <a:lnTo>
                    <a:pt x="6646494" y="682383"/>
                  </a:lnTo>
                  <a:lnTo>
                    <a:pt x="6645199" y="669683"/>
                  </a:lnTo>
                  <a:lnTo>
                    <a:pt x="6627228" y="491883"/>
                  </a:lnTo>
                  <a:lnTo>
                    <a:pt x="6628498" y="491883"/>
                  </a:lnTo>
                  <a:lnTo>
                    <a:pt x="6624561" y="441083"/>
                  </a:lnTo>
                  <a:lnTo>
                    <a:pt x="6605067" y="441083"/>
                  </a:lnTo>
                  <a:lnTo>
                    <a:pt x="6603085" y="441083"/>
                  </a:lnTo>
                  <a:lnTo>
                    <a:pt x="6608813" y="504583"/>
                  </a:lnTo>
                  <a:lnTo>
                    <a:pt x="6614325" y="555383"/>
                  </a:lnTo>
                  <a:lnTo>
                    <a:pt x="6619608" y="606183"/>
                  </a:lnTo>
                  <a:lnTo>
                    <a:pt x="6624663" y="644283"/>
                  </a:lnTo>
                  <a:lnTo>
                    <a:pt x="6629489" y="682383"/>
                  </a:lnTo>
                  <a:lnTo>
                    <a:pt x="6634073" y="707783"/>
                  </a:lnTo>
                  <a:lnTo>
                    <a:pt x="6638404" y="733183"/>
                  </a:lnTo>
                  <a:lnTo>
                    <a:pt x="6642494" y="771283"/>
                  </a:lnTo>
                  <a:lnTo>
                    <a:pt x="6646316" y="809383"/>
                  </a:lnTo>
                  <a:lnTo>
                    <a:pt x="6649885" y="847483"/>
                  </a:lnTo>
                  <a:lnTo>
                    <a:pt x="6653200" y="910983"/>
                  </a:lnTo>
                  <a:lnTo>
                    <a:pt x="6651447" y="949083"/>
                  </a:lnTo>
                  <a:lnTo>
                    <a:pt x="6646519" y="949083"/>
                  </a:lnTo>
                  <a:lnTo>
                    <a:pt x="6640817" y="936383"/>
                  </a:lnTo>
                  <a:lnTo>
                    <a:pt x="6636791" y="936383"/>
                  </a:lnTo>
                  <a:lnTo>
                    <a:pt x="6630695" y="872883"/>
                  </a:lnTo>
                  <a:lnTo>
                    <a:pt x="6626923" y="809383"/>
                  </a:lnTo>
                  <a:lnTo>
                    <a:pt x="6624993" y="771283"/>
                  </a:lnTo>
                  <a:lnTo>
                    <a:pt x="6621907" y="707783"/>
                  </a:lnTo>
                  <a:lnTo>
                    <a:pt x="6618491" y="669683"/>
                  </a:lnTo>
                  <a:lnTo>
                    <a:pt x="6623698" y="771283"/>
                  </a:lnTo>
                  <a:lnTo>
                    <a:pt x="6619189" y="733183"/>
                  </a:lnTo>
                  <a:lnTo>
                    <a:pt x="6614477" y="682383"/>
                  </a:lnTo>
                  <a:lnTo>
                    <a:pt x="6610464" y="644283"/>
                  </a:lnTo>
                  <a:lnTo>
                    <a:pt x="6608077" y="606183"/>
                  </a:lnTo>
                  <a:lnTo>
                    <a:pt x="6608686" y="618883"/>
                  </a:lnTo>
                  <a:lnTo>
                    <a:pt x="6610312" y="656983"/>
                  </a:lnTo>
                  <a:lnTo>
                    <a:pt x="6612814" y="695083"/>
                  </a:lnTo>
                  <a:lnTo>
                    <a:pt x="6616052" y="733183"/>
                  </a:lnTo>
                  <a:lnTo>
                    <a:pt x="6619888" y="783983"/>
                  </a:lnTo>
                  <a:lnTo>
                    <a:pt x="6624180" y="847483"/>
                  </a:lnTo>
                  <a:lnTo>
                    <a:pt x="6633604" y="961783"/>
                  </a:lnTo>
                  <a:lnTo>
                    <a:pt x="6638442" y="1025283"/>
                  </a:lnTo>
                  <a:lnTo>
                    <a:pt x="6643192" y="1076083"/>
                  </a:lnTo>
                  <a:lnTo>
                    <a:pt x="6647713" y="1139583"/>
                  </a:lnTo>
                  <a:lnTo>
                    <a:pt x="6651879" y="1190383"/>
                  </a:lnTo>
                  <a:lnTo>
                    <a:pt x="6655524" y="1253883"/>
                  </a:lnTo>
                  <a:lnTo>
                    <a:pt x="6658534" y="1304683"/>
                  </a:lnTo>
                  <a:lnTo>
                    <a:pt x="6662928" y="1330083"/>
                  </a:lnTo>
                  <a:lnTo>
                    <a:pt x="6667271" y="1368183"/>
                  </a:lnTo>
                  <a:lnTo>
                    <a:pt x="6670611" y="1380883"/>
                  </a:lnTo>
                  <a:lnTo>
                    <a:pt x="6672008" y="1368183"/>
                  </a:lnTo>
                  <a:lnTo>
                    <a:pt x="6665379" y="1304683"/>
                  </a:lnTo>
                  <a:lnTo>
                    <a:pt x="6666458" y="1291983"/>
                  </a:lnTo>
                  <a:lnTo>
                    <a:pt x="6669011" y="1304683"/>
                  </a:lnTo>
                  <a:lnTo>
                    <a:pt x="6672313" y="1317383"/>
                  </a:lnTo>
                  <a:lnTo>
                    <a:pt x="6675679" y="1342783"/>
                  </a:lnTo>
                  <a:lnTo>
                    <a:pt x="6678396" y="1368183"/>
                  </a:lnTo>
                  <a:lnTo>
                    <a:pt x="6679743" y="1368183"/>
                  </a:lnTo>
                  <a:lnTo>
                    <a:pt x="6679031" y="1342783"/>
                  </a:lnTo>
                  <a:lnTo>
                    <a:pt x="6684975" y="1393583"/>
                  </a:lnTo>
                  <a:lnTo>
                    <a:pt x="6691173" y="1444383"/>
                  </a:lnTo>
                  <a:lnTo>
                    <a:pt x="6697332" y="1495183"/>
                  </a:lnTo>
                  <a:lnTo>
                    <a:pt x="6703161" y="1545983"/>
                  </a:lnTo>
                  <a:lnTo>
                    <a:pt x="6708394" y="1609483"/>
                  </a:lnTo>
                  <a:lnTo>
                    <a:pt x="6712750" y="1672983"/>
                  </a:lnTo>
                  <a:lnTo>
                    <a:pt x="6707010" y="1698383"/>
                  </a:lnTo>
                  <a:lnTo>
                    <a:pt x="6707403" y="1685683"/>
                  </a:lnTo>
                  <a:lnTo>
                    <a:pt x="6705892" y="1647583"/>
                  </a:lnTo>
                  <a:lnTo>
                    <a:pt x="6702996" y="1609483"/>
                  </a:lnTo>
                  <a:lnTo>
                    <a:pt x="6699237" y="1571383"/>
                  </a:lnTo>
                  <a:lnTo>
                    <a:pt x="6703009" y="1622183"/>
                  </a:lnTo>
                  <a:lnTo>
                    <a:pt x="6708610" y="1736483"/>
                  </a:lnTo>
                  <a:lnTo>
                    <a:pt x="6713029" y="1787283"/>
                  </a:lnTo>
                  <a:lnTo>
                    <a:pt x="6720243" y="1838083"/>
                  </a:lnTo>
                  <a:lnTo>
                    <a:pt x="6718097" y="1749183"/>
                  </a:lnTo>
                  <a:lnTo>
                    <a:pt x="6724307" y="1787283"/>
                  </a:lnTo>
                  <a:lnTo>
                    <a:pt x="6731076" y="1838083"/>
                  </a:lnTo>
                  <a:lnTo>
                    <a:pt x="6737934" y="1901583"/>
                  </a:lnTo>
                  <a:lnTo>
                    <a:pt x="6744424" y="1952383"/>
                  </a:lnTo>
                  <a:lnTo>
                    <a:pt x="6750063" y="2003183"/>
                  </a:lnTo>
                  <a:lnTo>
                    <a:pt x="6754406" y="2066683"/>
                  </a:lnTo>
                  <a:lnTo>
                    <a:pt x="6755371" y="2041283"/>
                  </a:lnTo>
                  <a:close/>
                </a:path>
                <a:path w="7078345" h="6448425">
                  <a:moveTo>
                    <a:pt x="6772122" y="2158034"/>
                  </a:moveTo>
                  <a:lnTo>
                    <a:pt x="6764858" y="2106676"/>
                  </a:lnTo>
                  <a:lnTo>
                    <a:pt x="6766522" y="2151227"/>
                  </a:lnTo>
                  <a:lnTo>
                    <a:pt x="6772122" y="2158034"/>
                  </a:lnTo>
                  <a:close/>
                </a:path>
                <a:path w="7078345" h="6448425">
                  <a:moveTo>
                    <a:pt x="6775386" y="2613266"/>
                  </a:moveTo>
                  <a:lnTo>
                    <a:pt x="6771818" y="2575763"/>
                  </a:lnTo>
                  <a:lnTo>
                    <a:pt x="6768884" y="2552115"/>
                  </a:lnTo>
                  <a:lnTo>
                    <a:pt x="6767525" y="2549817"/>
                  </a:lnTo>
                  <a:lnTo>
                    <a:pt x="6768643" y="2576360"/>
                  </a:lnTo>
                  <a:lnTo>
                    <a:pt x="6769824" y="2586418"/>
                  </a:lnTo>
                  <a:lnTo>
                    <a:pt x="6771678" y="2607119"/>
                  </a:lnTo>
                  <a:lnTo>
                    <a:pt x="6772846" y="2617089"/>
                  </a:lnTo>
                  <a:lnTo>
                    <a:pt x="6775386" y="2613266"/>
                  </a:lnTo>
                  <a:close/>
                </a:path>
                <a:path w="7078345" h="6448425">
                  <a:moveTo>
                    <a:pt x="6781673" y="2372055"/>
                  </a:moveTo>
                  <a:lnTo>
                    <a:pt x="6779781" y="2369134"/>
                  </a:lnTo>
                  <a:lnTo>
                    <a:pt x="6777215" y="2358313"/>
                  </a:lnTo>
                  <a:lnTo>
                    <a:pt x="6773113" y="2330678"/>
                  </a:lnTo>
                  <a:lnTo>
                    <a:pt x="6766649" y="2277313"/>
                  </a:lnTo>
                  <a:lnTo>
                    <a:pt x="6767347" y="2303526"/>
                  </a:lnTo>
                  <a:lnTo>
                    <a:pt x="6770497" y="2382761"/>
                  </a:lnTo>
                  <a:lnTo>
                    <a:pt x="6771157" y="2414028"/>
                  </a:lnTo>
                  <a:lnTo>
                    <a:pt x="6770014" y="2425217"/>
                  </a:lnTo>
                  <a:lnTo>
                    <a:pt x="6766192" y="2405469"/>
                  </a:lnTo>
                  <a:lnTo>
                    <a:pt x="6759791" y="2337193"/>
                  </a:lnTo>
                  <a:lnTo>
                    <a:pt x="6757898" y="2301811"/>
                  </a:lnTo>
                  <a:lnTo>
                    <a:pt x="6757975" y="2278151"/>
                  </a:lnTo>
                  <a:lnTo>
                    <a:pt x="6757454" y="2245068"/>
                  </a:lnTo>
                  <a:lnTo>
                    <a:pt x="6755066" y="2251456"/>
                  </a:lnTo>
                  <a:lnTo>
                    <a:pt x="6750583" y="2228583"/>
                  </a:lnTo>
                  <a:lnTo>
                    <a:pt x="6738671" y="2149602"/>
                  </a:lnTo>
                  <a:lnTo>
                    <a:pt x="6732956" y="2120798"/>
                  </a:lnTo>
                  <a:lnTo>
                    <a:pt x="6728536" y="2117318"/>
                  </a:lnTo>
                  <a:lnTo>
                    <a:pt x="6740601" y="2224532"/>
                  </a:lnTo>
                  <a:lnTo>
                    <a:pt x="6739039" y="2220176"/>
                  </a:lnTo>
                  <a:lnTo>
                    <a:pt x="6736905" y="2210752"/>
                  </a:lnTo>
                  <a:lnTo>
                    <a:pt x="6735216" y="2206548"/>
                  </a:lnTo>
                  <a:lnTo>
                    <a:pt x="6735013" y="2217851"/>
                  </a:lnTo>
                  <a:lnTo>
                    <a:pt x="6740360" y="2239632"/>
                  </a:lnTo>
                  <a:lnTo>
                    <a:pt x="6746837" y="2287917"/>
                  </a:lnTo>
                  <a:lnTo>
                    <a:pt x="6752679" y="2352167"/>
                  </a:lnTo>
                  <a:lnTo>
                    <a:pt x="6756095" y="2421839"/>
                  </a:lnTo>
                  <a:lnTo>
                    <a:pt x="6762775" y="2458682"/>
                  </a:lnTo>
                  <a:lnTo>
                    <a:pt x="6769113" y="2465857"/>
                  </a:lnTo>
                  <a:lnTo>
                    <a:pt x="6774688" y="2449626"/>
                  </a:lnTo>
                  <a:lnTo>
                    <a:pt x="6779019" y="2416264"/>
                  </a:lnTo>
                  <a:lnTo>
                    <a:pt x="6781673" y="2372055"/>
                  </a:lnTo>
                  <a:close/>
                </a:path>
                <a:path w="7078345" h="6448425">
                  <a:moveTo>
                    <a:pt x="6782740" y="2373807"/>
                  </a:moveTo>
                  <a:lnTo>
                    <a:pt x="6782003" y="2364067"/>
                  </a:lnTo>
                  <a:lnTo>
                    <a:pt x="6781774" y="2369223"/>
                  </a:lnTo>
                  <a:lnTo>
                    <a:pt x="6781673" y="2372042"/>
                  </a:lnTo>
                  <a:lnTo>
                    <a:pt x="6782028" y="2372639"/>
                  </a:lnTo>
                  <a:lnTo>
                    <a:pt x="6782371" y="2373033"/>
                  </a:lnTo>
                  <a:lnTo>
                    <a:pt x="6782740" y="2373807"/>
                  </a:lnTo>
                  <a:close/>
                </a:path>
                <a:path w="7078345" h="6448425">
                  <a:moveTo>
                    <a:pt x="6790690" y="2366124"/>
                  </a:moveTo>
                  <a:lnTo>
                    <a:pt x="6775412" y="2279891"/>
                  </a:lnTo>
                  <a:lnTo>
                    <a:pt x="6783286" y="2346642"/>
                  </a:lnTo>
                  <a:lnTo>
                    <a:pt x="6790690" y="2366124"/>
                  </a:lnTo>
                  <a:close/>
                </a:path>
                <a:path w="7078345" h="6448425">
                  <a:moveTo>
                    <a:pt x="6799415" y="2586431"/>
                  </a:moveTo>
                  <a:lnTo>
                    <a:pt x="6797764" y="2555519"/>
                  </a:lnTo>
                  <a:lnTo>
                    <a:pt x="6796684" y="2525585"/>
                  </a:lnTo>
                  <a:lnTo>
                    <a:pt x="6795389" y="2454186"/>
                  </a:lnTo>
                  <a:lnTo>
                    <a:pt x="6790461" y="2415578"/>
                  </a:lnTo>
                  <a:lnTo>
                    <a:pt x="6786956" y="2391905"/>
                  </a:lnTo>
                  <a:lnTo>
                    <a:pt x="6784505" y="2379268"/>
                  </a:lnTo>
                  <a:lnTo>
                    <a:pt x="6782740" y="2373807"/>
                  </a:lnTo>
                  <a:lnTo>
                    <a:pt x="6797484" y="2561374"/>
                  </a:lnTo>
                  <a:lnTo>
                    <a:pt x="6795656" y="2548407"/>
                  </a:lnTo>
                  <a:lnTo>
                    <a:pt x="6799415" y="2586431"/>
                  </a:lnTo>
                  <a:close/>
                </a:path>
                <a:path w="7078345" h="6448425">
                  <a:moveTo>
                    <a:pt x="6817258" y="2762656"/>
                  </a:moveTo>
                  <a:lnTo>
                    <a:pt x="6817119" y="2744051"/>
                  </a:lnTo>
                  <a:lnTo>
                    <a:pt x="6816649" y="2722676"/>
                  </a:lnTo>
                  <a:lnTo>
                    <a:pt x="6815785" y="2703792"/>
                  </a:lnTo>
                  <a:lnTo>
                    <a:pt x="6814490" y="2692679"/>
                  </a:lnTo>
                  <a:lnTo>
                    <a:pt x="6815658" y="2726182"/>
                  </a:lnTo>
                  <a:lnTo>
                    <a:pt x="6817258" y="2762656"/>
                  </a:lnTo>
                  <a:close/>
                </a:path>
                <a:path w="7078345" h="6448425">
                  <a:moveTo>
                    <a:pt x="6822440" y="2856128"/>
                  </a:moveTo>
                  <a:lnTo>
                    <a:pt x="6818109" y="2777934"/>
                  </a:lnTo>
                  <a:lnTo>
                    <a:pt x="6817258" y="2762669"/>
                  </a:lnTo>
                  <a:lnTo>
                    <a:pt x="6817347" y="2767673"/>
                  </a:lnTo>
                  <a:lnTo>
                    <a:pt x="6817246" y="2767507"/>
                  </a:lnTo>
                  <a:lnTo>
                    <a:pt x="6817246" y="2767673"/>
                  </a:lnTo>
                  <a:lnTo>
                    <a:pt x="6817182" y="2775762"/>
                  </a:lnTo>
                  <a:lnTo>
                    <a:pt x="6817004" y="2777934"/>
                  </a:lnTo>
                  <a:lnTo>
                    <a:pt x="6816674" y="2769133"/>
                  </a:lnTo>
                  <a:lnTo>
                    <a:pt x="6816255" y="2765374"/>
                  </a:lnTo>
                  <a:lnTo>
                    <a:pt x="6812343" y="2734284"/>
                  </a:lnTo>
                  <a:lnTo>
                    <a:pt x="6812966" y="2735656"/>
                  </a:lnTo>
                  <a:lnTo>
                    <a:pt x="6816255" y="2765374"/>
                  </a:lnTo>
                  <a:lnTo>
                    <a:pt x="6816572" y="2765958"/>
                  </a:lnTo>
                  <a:lnTo>
                    <a:pt x="6816941" y="2767355"/>
                  </a:lnTo>
                  <a:lnTo>
                    <a:pt x="6817246" y="2767507"/>
                  </a:lnTo>
                  <a:lnTo>
                    <a:pt x="6817169" y="2765958"/>
                  </a:lnTo>
                  <a:lnTo>
                    <a:pt x="6814045" y="2734284"/>
                  </a:lnTo>
                  <a:lnTo>
                    <a:pt x="6799415" y="2586444"/>
                  </a:lnTo>
                  <a:lnTo>
                    <a:pt x="6801561" y="2617381"/>
                  </a:lnTo>
                  <a:lnTo>
                    <a:pt x="6804507" y="2654477"/>
                  </a:lnTo>
                  <a:lnTo>
                    <a:pt x="6808432" y="2700299"/>
                  </a:lnTo>
                  <a:lnTo>
                    <a:pt x="6813499" y="2757411"/>
                  </a:lnTo>
                  <a:lnTo>
                    <a:pt x="6807378" y="2727096"/>
                  </a:lnTo>
                  <a:lnTo>
                    <a:pt x="6801510" y="2693212"/>
                  </a:lnTo>
                  <a:lnTo>
                    <a:pt x="6796875" y="2675407"/>
                  </a:lnTo>
                  <a:lnTo>
                    <a:pt x="6794462" y="2693352"/>
                  </a:lnTo>
                  <a:lnTo>
                    <a:pt x="6800342" y="2753703"/>
                  </a:lnTo>
                  <a:lnTo>
                    <a:pt x="6804533" y="2782532"/>
                  </a:lnTo>
                  <a:lnTo>
                    <a:pt x="6808406" y="2802902"/>
                  </a:lnTo>
                  <a:lnTo>
                    <a:pt x="6813309" y="2837853"/>
                  </a:lnTo>
                  <a:lnTo>
                    <a:pt x="6809829" y="2798343"/>
                  </a:lnTo>
                  <a:lnTo>
                    <a:pt x="6808000" y="2775762"/>
                  </a:lnTo>
                  <a:lnTo>
                    <a:pt x="6807492" y="2766631"/>
                  </a:lnTo>
                  <a:lnTo>
                    <a:pt x="6807911" y="2767330"/>
                  </a:lnTo>
                  <a:lnTo>
                    <a:pt x="6808025" y="2767673"/>
                  </a:lnTo>
                  <a:lnTo>
                    <a:pt x="6809346" y="2775762"/>
                  </a:lnTo>
                  <a:lnTo>
                    <a:pt x="6810756" y="2785021"/>
                  </a:lnTo>
                  <a:lnTo>
                    <a:pt x="6812381" y="2794774"/>
                  </a:lnTo>
                  <a:lnTo>
                    <a:pt x="6813728" y="2800527"/>
                  </a:lnTo>
                  <a:lnTo>
                    <a:pt x="6814490" y="2798788"/>
                  </a:lnTo>
                  <a:lnTo>
                    <a:pt x="6814363" y="2786049"/>
                  </a:lnTo>
                  <a:lnTo>
                    <a:pt x="6813385" y="2766631"/>
                  </a:lnTo>
                  <a:lnTo>
                    <a:pt x="6812991" y="2758846"/>
                  </a:lnTo>
                  <a:lnTo>
                    <a:pt x="6815836" y="2786049"/>
                  </a:lnTo>
                  <a:lnTo>
                    <a:pt x="6818147" y="2809481"/>
                  </a:lnTo>
                  <a:lnTo>
                    <a:pt x="6820370" y="2833217"/>
                  </a:lnTo>
                  <a:lnTo>
                    <a:pt x="6822440" y="2856128"/>
                  </a:lnTo>
                  <a:close/>
                </a:path>
                <a:path w="7078345" h="6448425">
                  <a:moveTo>
                    <a:pt x="6833895" y="3169412"/>
                  </a:moveTo>
                  <a:lnTo>
                    <a:pt x="6818833" y="3019209"/>
                  </a:lnTo>
                  <a:lnTo>
                    <a:pt x="6820408" y="3096209"/>
                  </a:lnTo>
                  <a:lnTo>
                    <a:pt x="6822935" y="3092094"/>
                  </a:lnTo>
                  <a:lnTo>
                    <a:pt x="6826720" y="3138830"/>
                  </a:lnTo>
                  <a:lnTo>
                    <a:pt x="6829488" y="3158947"/>
                  </a:lnTo>
                  <a:lnTo>
                    <a:pt x="6831724" y="3164967"/>
                  </a:lnTo>
                  <a:lnTo>
                    <a:pt x="6833895" y="3169412"/>
                  </a:lnTo>
                  <a:close/>
                </a:path>
                <a:path w="7078345" h="6448425">
                  <a:moveTo>
                    <a:pt x="6838493" y="3020072"/>
                  </a:moveTo>
                  <a:lnTo>
                    <a:pt x="6836461" y="2990570"/>
                  </a:lnTo>
                  <a:lnTo>
                    <a:pt x="6832511" y="2959620"/>
                  </a:lnTo>
                  <a:lnTo>
                    <a:pt x="6829006" y="2926994"/>
                  </a:lnTo>
                  <a:lnTo>
                    <a:pt x="6822440" y="2856128"/>
                  </a:lnTo>
                  <a:lnTo>
                    <a:pt x="6827901" y="2937383"/>
                  </a:lnTo>
                  <a:lnTo>
                    <a:pt x="6834111" y="3017824"/>
                  </a:lnTo>
                  <a:lnTo>
                    <a:pt x="6836143" y="3024708"/>
                  </a:lnTo>
                  <a:lnTo>
                    <a:pt x="6837997" y="3028454"/>
                  </a:lnTo>
                  <a:lnTo>
                    <a:pt x="6838493" y="3020072"/>
                  </a:lnTo>
                  <a:close/>
                </a:path>
                <a:path w="7078345" h="6448425">
                  <a:moveTo>
                    <a:pt x="6838912" y="2907741"/>
                  </a:moveTo>
                  <a:lnTo>
                    <a:pt x="6836575" y="2888119"/>
                  </a:lnTo>
                  <a:lnTo>
                    <a:pt x="6834060" y="2868625"/>
                  </a:lnTo>
                  <a:lnTo>
                    <a:pt x="6831330" y="2849181"/>
                  </a:lnTo>
                  <a:lnTo>
                    <a:pt x="6828320" y="2829750"/>
                  </a:lnTo>
                  <a:lnTo>
                    <a:pt x="6830644" y="2848445"/>
                  </a:lnTo>
                  <a:lnTo>
                    <a:pt x="6838912" y="2907741"/>
                  </a:lnTo>
                  <a:close/>
                </a:path>
                <a:path w="7078345" h="6448425">
                  <a:moveTo>
                    <a:pt x="6842976" y="3114002"/>
                  </a:moveTo>
                  <a:lnTo>
                    <a:pt x="6836283" y="3043072"/>
                  </a:lnTo>
                  <a:lnTo>
                    <a:pt x="6834111" y="3017824"/>
                  </a:lnTo>
                  <a:lnTo>
                    <a:pt x="6833070" y="3014548"/>
                  </a:lnTo>
                  <a:lnTo>
                    <a:pt x="6832524" y="3013964"/>
                  </a:lnTo>
                  <a:lnTo>
                    <a:pt x="6833844" y="3026905"/>
                  </a:lnTo>
                  <a:lnTo>
                    <a:pt x="6835724" y="3054337"/>
                  </a:lnTo>
                  <a:lnTo>
                    <a:pt x="6837921" y="3077032"/>
                  </a:lnTo>
                  <a:lnTo>
                    <a:pt x="6840360" y="3096450"/>
                  </a:lnTo>
                  <a:lnTo>
                    <a:pt x="6842976" y="3114002"/>
                  </a:lnTo>
                  <a:close/>
                </a:path>
                <a:path w="7078345" h="6448425">
                  <a:moveTo>
                    <a:pt x="6850659" y="3167100"/>
                  </a:moveTo>
                  <a:lnTo>
                    <a:pt x="6848767" y="3152381"/>
                  </a:lnTo>
                  <a:lnTo>
                    <a:pt x="6844893" y="3126257"/>
                  </a:lnTo>
                  <a:lnTo>
                    <a:pt x="6842976" y="3114002"/>
                  </a:lnTo>
                  <a:lnTo>
                    <a:pt x="6846633" y="3149219"/>
                  </a:lnTo>
                  <a:lnTo>
                    <a:pt x="6850291" y="3180804"/>
                  </a:lnTo>
                  <a:lnTo>
                    <a:pt x="6850266" y="3175787"/>
                  </a:lnTo>
                  <a:lnTo>
                    <a:pt x="6850418" y="3170732"/>
                  </a:lnTo>
                  <a:lnTo>
                    <a:pt x="6850659" y="3167100"/>
                  </a:lnTo>
                  <a:close/>
                </a:path>
                <a:path w="7078345" h="6448425">
                  <a:moveTo>
                    <a:pt x="6851332" y="3189757"/>
                  </a:moveTo>
                  <a:lnTo>
                    <a:pt x="6851015" y="3186976"/>
                  </a:lnTo>
                  <a:lnTo>
                    <a:pt x="6850583" y="3183407"/>
                  </a:lnTo>
                  <a:lnTo>
                    <a:pt x="6850291" y="3180804"/>
                  </a:lnTo>
                  <a:lnTo>
                    <a:pt x="6850291" y="3186353"/>
                  </a:lnTo>
                  <a:lnTo>
                    <a:pt x="6850507" y="3190811"/>
                  </a:lnTo>
                  <a:lnTo>
                    <a:pt x="6851332" y="3189757"/>
                  </a:lnTo>
                  <a:close/>
                </a:path>
                <a:path w="7078345" h="6448425">
                  <a:moveTo>
                    <a:pt x="6851472" y="3159823"/>
                  </a:moveTo>
                  <a:lnTo>
                    <a:pt x="6851040" y="3161512"/>
                  </a:lnTo>
                  <a:lnTo>
                    <a:pt x="6850659" y="3167100"/>
                  </a:lnTo>
                  <a:lnTo>
                    <a:pt x="6851409" y="3173120"/>
                  </a:lnTo>
                  <a:lnTo>
                    <a:pt x="6851472" y="3159823"/>
                  </a:lnTo>
                  <a:close/>
                </a:path>
                <a:path w="7078345" h="6448425">
                  <a:moveTo>
                    <a:pt x="6858673" y="3066300"/>
                  </a:moveTo>
                  <a:lnTo>
                    <a:pt x="6854139" y="3022485"/>
                  </a:lnTo>
                  <a:lnTo>
                    <a:pt x="6849173" y="2981693"/>
                  </a:lnTo>
                  <a:lnTo>
                    <a:pt x="6844017" y="2943568"/>
                  </a:lnTo>
                  <a:lnTo>
                    <a:pt x="6838912" y="2907741"/>
                  </a:lnTo>
                  <a:lnTo>
                    <a:pt x="6842849" y="2945638"/>
                  </a:lnTo>
                  <a:lnTo>
                    <a:pt x="6846163" y="2985986"/>
                  </a:lnTo>
                  <a:lnTo>
                    <a:pt x="6848907" y="3029928"/>
                  </a:lnTo>
                  <a:lnTo>
                    <a:pt x="6851116" y="3078607"/>
                  </a:lnTo>
                  <a:lnTo>
                    <a:pt x="6854368" y="3086684"/>
                  </a:lnTo>
                  <a:lnTo>
                    <a:pt x="6856120" y="3056966"/>
                  </a:lnTo>
                  <a:lnTo>
                    <a:pt x="6858673" y="3066300"/>
                  </a:lnTo>
                  <a:close/>
                </a:path>
                <a:path w="7078345" h="6448425">
                  <a:moveTo>
                    <a:pt x="6861518" y="3660279"/>
                  </a:moveTo>
                  <a:lnTo>
                    <a:pt x="6860476" y="3653205"/>
                  </a:lnTo>
                  <a:lnTo>
                    <a:pt x="6859892" y="3650640"/>
                  </a:lnTo>
                  <a:lnTo>
                    <a:pt x="6859918" y="3654361"/>
                  </a:lnTo>
                  <a:lnTo>
                    <a:pt x="6860730" y="3666159"/>
                  </a:lnTo>
                  <a:lnTo>
                    <a:pt x="6860756" y="3660521"/>
                  </a:lnTo>
                  <a:lnTo>
                    <a:pt x="6861162" y="3660737"/>
                  </a:lnTo>
                  <a:lnTo>
                    <a:pt x="6861518" y="3660279"/>
                  </a:lnTo>
                  <a:close/>
                </a:path>
                <a:path w="7078345" h="6448425">
                  <a:moveTo>
                    <a:pt x="6868122" y="3399142"/>
                  </a:moveTo>
                  <a:lnTo>
                    <a:pt x="6862254" y="3324199"/>
                  </a:lnTo>
                  <a:lnTo>
                    <a:pt x="6868046" y="3400374"/>
                  </a:lnTo>
                  <a:lnTo>
                    <a:pt x="6868122" y="3399142"/>
                  </a:lnTo>
                  <a:close/>
                </a:path>
                <a:path w="7078345" h="6448425">
                  <a:moveTo>
                    <a:pt x="6868376" y="3486226"/>
                  </a:moveTo>
                  <a:lnTo>
                    <a:pt x="6865975" y="3451466"/>
                  </a:lnTo>
                  <a:lnTo>
                    <a:pt x="6862889" y="3440519"/>
                  </a:lnTo>
                  <a:lnTo>
                    <a:pt x="6868376" y="3486226"/>
                  </a:lnTo>
                  <a:close/>
                </a:path>
                <a:path w="7078345" h="6448425">
                  <a:moveTo>
                    <a:pt x="6869887" y="3705453"/>
                  </a:moveTo>
                  <a:lnTo>
                    <a:pt x="6868846" y="3669093"/>
                  </a:lnTo>
                  <a:lnTo>
                    <a:pt x="6867055" y="3656393"/>
                  </a:lnTo>
                  <a:lnTo>
                    <a:pt x="6864566" y="3599764"/>
                  </a:lnTo>
                  <a:lnTo>
                    <a:pt x="6863245" y="3547199"/>
                  </a:lnTo>
                  <a:lnTo>
                    <a:pt x="6863029" y="3510673"/>
                  </a:lnTo>
                  <a:lnTo>
                    <a:pt x="6863855" y="3502152"/>
                  </a:lnTo>
                  <a:lnTo>
                    <a:pt x="6861708" y="3518382"/>
                  </a:lnTo>
                  <a:lnTo>
                    <a:pt x="6860006" y="3536670"/>
                  </a:lnTo>
                  <a:lnTo>
                    <a:pt x="6858736" y="3560051"/>
                  </a:lnTo>
                  <a:lnTo>
                    <a:pt x="6857898" y="3591572"/>
                  </a:lnTo>
                  <a:lnTo>
                    <a:pt x="6861429" y="3613734"/>
                  </a:lnTo>
                  <a:lnTo>
                    <a:pt x="6863562" y="3631552"/>
                  </a:lnTo>
                  <a:lnTo>
                    <a:pt x="6865772" y="3658146"/>
                  </a:lnTo>
                  <a:lnTo>
                    <a:pt x="6865937" y="3673868"/>
                  </a:lnTo>
                  <a:lnTo>
                    <a:pt x="6864782" y="3672357"/>
                  </a:lnTo>
                  <a:lnTo>
                    <a:pt x="6863067" y="3664280"/>
                  </a:lnTo>
                  <a:lnTo>
                    <a:pt x="6861518" y="3660279"/>
                  </a:lnTo>
                  <a:lnTo>
                    <a:pt x="6864731" y="3683838"/>
                  </a:lnTo>
                  <a:lnTo>
                    <a:pt x="6868020" y="3704628"/>
                  </a:lnTo>
                  <a:lnTo>
                    <a:pt x="6869887" y="3705453"/>
                  </a:lnTo>
                  <a:close/>
                </a:path>
                <a:path w="7078345" h="6448425">
                  <a:moveTo>
                    <a:pt x="6871589" y="3442614"/>
                  </a:moveTo>
                  <a:lnTo>
                    <a:pt x="6871322" y="3439401"/>
                  </a:lnTo>
                  <a:lnTo>
                    <a:pt x="6870890" y="3433876"/>
                  </a:lnTo>
                  <a:lnTo>
                    <a:pt x="6870636" y="3437255"/>
                  </a:lnTo>
                  <a:lnTo>
                    <a:pt x="6870624" y="3439274"/>
                  </a:lnTo>
                  <a:lnTo>
                    <a:pt x="6871589" y="3442614"/>
                  </a:lnTo>
                  <a:close/>
                </a:path>
                <a:path w="7078345" h="6448425">
                  <a:moveTo>
                    <a:pt x="6872046" y="3414941"/>
                  </a:moveTo>
                  <a:lnTo>
                    <a:pt x="6871970" y="3394875"/>
                  </a:lnTo>
                  <a:lnTo>
                    <a:pt x="6870674" y="3364039"/>
                  </a:lnTo>
                  <a:lnTo>
                    <a:pt x="6868122" y="3399142"/>
                  </a:lnTo>
                  <a:lnTo>
                    <a:pt x="6870890" y="3433876"/>
                  </a:lnTo>
                  <a:lnTo>
                    <a:pt x="6871513" y="3427006"/>
                  </a:lnTo>
                  <a:lnTo>
                    <a:pt x="6872046" y="3414941"/>
                  </a:lnTo>
                  <a:close/>
                </a:path>
                <a:path w="7078345" h="6448425">
                  <a:moveTo>
                    <a:pt x="6878841" y="3351504"/>
                  </a:moveTo>
                  <a:lnTo>
                    <a:pt x="6864794" y="3263023"/>
                  </a:lnTo>
                  <a:lnTo>
                    <a:pt x="6870281" y="3301885"/>
                  </a:lnTo>
                  <a:lnTo>
                    <a:pt x="6878841" y="3351504"/>
                  </a:lnTo>
                  <a:close/>
                </a:path>
                <a:path w="7078345" h="6448425">
                  <a:moveTo>
                    <a:pt x="6879818" y="5914783"/>
                  </a:moveTo>
                  <a:lnTo>
                    <a:pt x="6767309" y="5914783"/>
                  </a:lnTo>
                  <a:lnTo>
                    <a:pt x="6739090" y="5902083"/>
                  </a:lnTo>
                  <a:lnTo>
                    <a:pt x="6692316" y="5902083"/>
                  </a:lnTo>
                  <a:lnTo>
                    <a:pt x="6648628" y="5914783"/>
                  </a:lnTo>
                  <a:lnTo>
                    <a:pt x="6495135" y="5914783"/>
                  </a:lnTo>
                  <a:lnTo>
                    <a:pt x="6438570" y="5927483"/>
                  </a:lnTo>
                  <a:lnTo>
                    <a:pt x="6321120" y="5927483"/>
                  </a:lnTo>
                  <a:lnTo>
                    <a:pt x="6274790" y="5937351"/>
                  </a:lnTo>
                  <a:lnTo>
                    <a:pt x="6273597" y="5927483"/>
                  </a:lnTo>
                  <a:lnTo>
                    <a:pt x="6237224" y="5940183"/>
                  </a:lnTo>
                  <a:lnTo>
                    <a:pt x="6193663" y="5940183"/>
                  </a:lnTo>
                  <a:lnTo>
                    <a:pt x="6139396" y="5952883"/>
                  </a:lnTo>
                  <a:lnTo>
                    <a:pt x="6023191" y="5952883"/>
                  </a:lnTo>
                  <a:lnTo>
                    <a:pt x="5968276" y="5965583"/>
                  </a:lnTo>
                  <a:lnTo>
                    <a:pt x="5820854" y="5965583"/>
                  </a:lnTo>
                  <a:lnTo>
                    <a:pt x="5774842" y="5978283"/>
                  </a:lnTo>
                  <a:lnTo>
                    <a:pt x="5682767" y="5978283"/>
                  </a:lnTo>
                  <a:lnTo>
                    <a:pt x="5585320" y="5990983"/>
                  </a:lnTo>
                  <a:lnTo>
                    <a:pt x="5476164" y="5990983"/>
                  </a:lnTo>
                  <a:lnTo>
                    <a:pt x="5415204" y="6003683"/>
                  </a:lnTo>
                  <a:lnTo>
                    <a:pt x="5391759" y="6003683"/>
                  </a:lnTo>
                  <a:lnTo>
                    <a:pt x="5379707" y="6016383"/>
                  </a:lnTo>
                  <a:lnTo>
                    <a:pt x="5351475" y="6016383"/>
                  </a:lnTo>
                  <a:lnTo>
                    <a:pt x="5379618" y="6003683"/>
                  </a:lnTo>
                  <a:lnTo>
                    <a:pt x="5373332" y="6003683"/>
                  </a:lnTo>
                  <a:lnTo>
                    <a:pt x="5330406" y="6016383"/>
                  </a:lnTo>
                  <a:lnTo>
                    <a:pt x="5248948" y="6016383"/>
                  </a:lnTo>
                  <a:lnTo>
                    <a:pt x="5188699" y="6029083"/>
                  </a:lnTo>
                  <a:lnTo>
                    <a:pt x="5060366" y="6029083"/>
                  </a:lnTo>
                  <a:lnTo>
                    <a:pt x="4998021" y="6041783"/>
                  </a:lnTo>
                  <a:lnTo>
                    <a:pt x="4795482" y="6041783"/>
                  </a:lnTo>
                  <a:lnTo>
                    <a:pt x="4784788" y="6054483"/>
                  </a:lnTo>
                  <a:lnTo>
                    <a:pt x="4724273" y="6054483"/>
                  </a:lnTo>
                  <a:lnTo>
                    <a:pt x="4697717" y="6067183"/>
                  </a:lnTo>
                  <a:lnTo>
                    <a:pt x="4621936" y="6067183"/>
                  </a:lnTo>
                  <a:lnTo>
                    <a:pt x="4639894" y="6054483"/>
                  </a:lnTo>
                  <a:lnTo>
                    <a:pt x="4604842" y="6054483"/>
                  </a:lnTo>
                  <a:lnTo>
                    <a:pt x="4547667" y="6067183"/>
                  </a:lnTo>
                  <a:lnTo>
                    <a:pt x="4489729" y="6067183"/>
                  </a:lnTo>
                  <a:lnTo>
                    <a:pt x="4436783" y="6079883"/>
                  </a:lnTo>
                  <a:lnTo>
                    <a:pt x="4372292" y="6079883"/>
                  </a:lnTo>
                  <a:lnTo>
                    <a:pt x="4321289" y="6092583"/>
                  </a:lnTo>
                  <a:lnTo>
                    <a:pt x="4217111" y="6092583"/>
                  </a:lnTo>
                  <a:lnTo>
                    <a:pt x="4164228" y="6105283"/>
                  </a:lnTo>
                  <a:lnTo>
                    <a:pt x="4004119" y="6117983"/>
                  </a:lnTo>
                  <a:lnTo>
                    <a:pt x="3897604" y="6117983"/>
                  </a:lnTo>
                  <a:lnTo>
                    <a:pt x="3844848" y="6130683"/>
                  </a:lnTo>
                  <a:lnTo>
                    <a:pt x="3792626" y="6130683"/>
                  </a:lnTo>
                  <a:lnTo>
                    <a:pt x="3741077" y="6143383"/>
                  </a:lnTo>
                  <a:lnTo>
                    <a:pt x="3640556" y="6143383"/>
                  </a:lnTo>
                  <a:lnTo>
                    <a:pt x="3591890" y="6156083"/>
                  </a:lnTo>
                  <a:lnTo>
                    <a:pt x="3566045" y="6156083"/>
                  </a:lnTo>
                  <a:lnTo>
                    <a:pt x="3508908" y="6168783"/>
                  </a:lnTo>
                  <a:lnTo>
                    <a:pt x="3397770" y="6168783"/>
                  </a:lnTo>
                  <a:lnTo>
                    <a:pt x="3370135" y="6181483"/>
                  </a:lnTo>
                  <a:lnTo>
                    <a:pt x="3221151" y="6181483"/>
                  </a:lnTo>
                  <a:lnTo>
                    <a:pt x="3158299" y="6194183"/>
                  </a:lnTo>
                  <a:lnTo>
                    <a:pt x="3086227" y="6194183"/>
                  </a:lnTo>
                  <a:lnTo>
                    <a:pt x="3040316" y="6206883"/>
                  </a:lnTo>
                  <a:lnTo>
                    <a:pt x="2855315" y="6206883"/>
                  </a:lnTo>
                  <a:lnTo>
                    <a:pt x="2826308" y="6219583"/>
                  </a:lnTo>
                  <a:lnTo>
                    <a:pt x="2771343" y="6219583"/>
                  </a:lnTo>
                  <a:lnTo>
                    <a:pt x="2754249" y="6232283"/>
                  </a:lnTo>
                  <a:lnTo>
                    <a:pt x="2654173" y="6232283"/>
                  </a:lnTo>
                  <a:lnTo>
                    <a:pt x="2621572" y="6244983"/>
                  </a:lnTo>
                  <a:lnTo>
                    <a:pt x="2591816" y="6244983"/>
                  </a:lnTo>
                  <a:lnTo>
                    <a:pt x="2549753" y="6257683"/>
                  </a:lnTo>
                  <a:lnTo>
                    <a:pt x="2499360" y="6257683"/>
                  </a:lnTo>
                  <a:lnTo>
                    <a:pt x="2484767" y="6244983"/>
                  </a:lnTo>
                  <a:lnTo>
                    <a:pt x="2378113" y="6244983"/>
                  </a:lnTo>
                  <a:lnTo>
                    <a:pt x="2320823" y="6257683"/>
                  </a:lnTo>
                  <a:lnTo>
                    <a:pt x="2269045" y="6257683"/>
                  </a:lnTo>
                  <a:lnTo>
                    <a:pt x="2222017" y="6270383"/>
                  </a:lnTo>
                  <a:lnTo>
                    <a:pt x="2182825" y="6270383"/>
                  </a:lnTo>
                  <a:lnTo>
                    <a:pt x="2193099" y="6283083"/>
                  </a:lnTo>
                  <a:lnTo>
                    <a:pt x="2156866" y="6283083"/>
                  </a:lnTo>
                  <a:lnTo>
                    <a:pt x="2180628" y="6270383"/>
                  </a:lnTo>
                  <a:lnTo>
                    <a:pt x="2139213" y="6270383"/>
                  </a:lnTo>
                  <a:lnTo>
                    <a:pt x="2101913" y="6283083"/>
                  </a:lnTo>
                  <a:lnTo>
                    <a:pt x="2121293" y="6283083"/>
                  </a:lnTo>
                  <a:lnTo>
                    <a:pt x="2065020" y="6295783"/>
                  </a:lnTo>
                  <a:lnTo>
                    <a:pt x="1817509" y="6295783"/>
                  </a:lnTo>
                  <a:lnTo>
                    <a:pt x="1755152" y="6308483"/>
                  </a:lnTo>
                  <a:lnTo>
                    <a:pt x="1629829" y="6308483"/>
                  </a:lnTo>
                  <a:lnTo>
                    <a:pt x="1583664" y="6321184"/>
                  </a:lnTo>
                  <a:lnTo>
                    <a:pt x="1531912" y="6321184"/>
                  </a:lnTo>
                  <a:lnTo>
                    <a:pt x="1487957" y="6333884"/>
                  </a:lnTo>
                  <a:lnTo>
                    <a:pt x="1443456" y="6333884"/>
                  </a:lnTo>
                  <a:lnTo>
                    <a:pt x="1396961" y="6346584"/>
                  </a:lnTo>
                  <a:lnTo>
                    <a:pt x="1349997" y="6346584"/>
                  </a:lnTo>
                  <a:lnTo>
                    <a:pt x="1347063" y="6346584"/>
                  </a:lnTo>
                  <a:lnTo>
                    <a:pt x="1292301" y="6359284"/>
                  </a:lnTo>
                  <a:lnTo>
                    <a:pt x="1232522" y="6359284"/>
                  </a:lnTo>
                  <a:lnTo>
                    <a:pt x="1260627" y="6346584"/>
                  </a:lnTo>
                  <a:lnTo>
                    <a:pt x="1223797" y="6359284"/>
                  </a:lnTo>
                  <a:lnTo>
                    <a:pt x="1231265" y="6359284"/>
                  </a:lnTo>
                  <a:lnTo>
                    <a:pt x="1162519" y="6371984"/>
                  </a:lnTo>
                  <a:lnTo>
                    <a:pt x="1178496" y="6359284"/>
                  </a:lnTo>
                  <a:lnTo>
                    <a:pt x="1165707" y="6359284"/>
                  </a:lnTo>
                  <a:lnTo>
                    <a:pt x="1214742" y="6346584"/>
                  </a:lnTo>
                  <a:lnTo>
                    <a:pt x="1169771" y="6346584"/>
                  </a:lnTo>
                  <a:lnTo>
                    <a:pt x="1121968" y="6359284"/>
                  </a:lnTo>
                  <a:lnTo>
                    <a:pt x="1017244" y="6359284"/>
                  </a:lnTo>
                  <a:lnTo>
                    <a:pt x="961085" y="6371984"/>
                  </a:lnTo>
                  <a:lnTo>
                    <a:pt x="969454" y="6359284"/>
                  </a:lnTo>
                  <a:lnTo>
                    <a:pt x="949731" y="6371984"/>
                  </a:lnTo>
                  <a:lnTo>
                    <a:pt x="881824" y="6371984"/>
                  </a:lnTo>
                  <a:lnTo>
                    <a:pt x="935494" y="6359284"/>
                  </a:lnTo>
                  <a:lnTo>
                    <a:pt x="865251" y="6371984"/>
                  </a:lnTo>
                  <a:lnTo>
                    <a:pt x="724801" y="6371984"/>
                  </a:lnTo>
                  <a:lnTo>
                    <a:pt x="672998" y="6384684"/>
                  </a:lnTo>
                  <a:lnTo>
                    <a:pt x="763536" y="6384684"/>
                  </a:lnTo>
                  <a:lnTo>
                    <a:pt x="706526" y="6397384"/>
                  </a:lnTo>
                  <a:lnTo>
                    <a:pt x="541261" y="6397384"/>
                  </a:lnTo>
                  <a:lnTo>
                    <a:pt x="542124" y="6384684"/>
                  </a:lnTo>
                  <a:lnTo>
                    <a:pt x="542518" y="6384684"/>
                  </a:lnTo>
                  <a:lnTo>
                    <a:pt x="542391" y="6371984"/>
                  </a:lnTo>
                  <a:lnTo>
                    <a:pt x="541299" y="6346584"/>
                  </a:lnTo>
                  <a:lnTo>
                    <a:pt x="540512" y="6333884"/>
                  </a:lnTo>
                  <a:lnTo>
                    <a:pt x="539724" y="6321184"/>
                  </a:lnTo>
                  <a:lnTo>
                    <a:pt x="537603" y="6295783"/>
                  </a:lnTo>
                  <a:lnTo>
                    <a:pt x="534860" y="6257683"/>
                  </a:lnTo>
                  <a:lnTo>
                    <a:pt x="531418" y="6219583"/>
                  </a:lnTo>
                  <a:lnTo>
                    <a:pt x="534466" y="6257683"/>
                  </a:lnTo>
                  <a:lnTo>
                    <a:pt x="536486" y="6308483"/>
                  </a:lnTo>
                  <a:lnTo>
                    <a:pt x="536206" y="6333884"/>
                  </a:lnTo>
                  <a:lnTo>
                    <a:pt x="529755" y="6270383"/>
                  </a:lnTo>
                  <a:lnTo>
                    <a:pt x="527392" y="6219583"/>
                  </a:lnTo>
                  <a:lnTo>
                    <a:pt x="525729" y="6181483"/>
                  </a:lnTo>
                  <a:lnTo>
                    <a:pt x="525208" y="6143383"/>
                  </a:lnTo>
                  <a:lnTo>
                    <a:pt x="521893" y="6105283"/>
                  </a:lnTo>
                  <a:lnTo>
                    <a:pt x="520788" y="6092583"/>
                  </a:lnTo>
                  <a:lnTo>
                    <a:pt x="517944" y="6067183"/>
                  </a:lnTo>
                  <a:lnTo>
                    <a:pt x="516318" y="6054483"/>
                  </a:lnTo>
                  <a:lnTo>
                    <a:pt x="515581" y="6067183"/>
                  </a:lnTo>
                  <a:lnTo>
                    <a:pt x="515404" y="6079883"/>
                  </a:lnTo>
                  <a:lnTo>
                    <a:pt x="515327" y="6105283"/>
                  </a:lnTo>
                  <a:lnTo>
                    <a:pt x="513372" y="6105283"/>
                  </a:lnTo>
                  <a:lnTo>
                    <a:pt x="510857" y="6092583"/>
                  </a:lnTo>
                  <a:lnTo>
                    <a:pt x="509701" y="6041783"/>
                  </a:lnTo>
                  <a:lnTo>
                    <a:pt x="504774" y="6003683"/>
                  </a:lnTo>
                  <a:lnTo>
                    <a:pt x="497738" y="5965583"/>
                  </a:lnTo>
                  <a:lnTo>
                    <a:pt x="490245" y="5902083"/>
                  </a:lnTo>
                  <a:lnTo>
                    <a:pt x="496316" y="5902083"/>
                  </a:lnTo>
                  <a:lnTo>
                    <a:pt x="492836" y="5851283"/>
                  </a:lnTo>
                  <a:lnTo>
                    <a:pt x="489788" y="5813183"/>
                  </a:lnTo>
                  <a:lnTo>
                    <a:pt x="487095" y="5800483"/>
                  </a:lnTo>
                  <a:lnTo>
                    <a:pt x="484682" y="5775083"/>
                  </a:lnTo>
                  <a:lnTo>
                    <a:pt x="482460" y="5775083"/>
                  </a:lnTo>
                  <a:lnTo>
                    <a:pt x="480377" y="5762383"/>
                  </a:lnTo>
                  <a:lnTo>
                    <a:pt x="478345" y="5762383"/>
                  </a:lnTo>
                  <a:lnTo>
                    <a:pt x="476300" y="5749683"/>
                  </a:lnTo>
                  <a:lnTo>
                    <a:pt x="474154" y="5736983"/>
                  </a:lnTo>
                  <a:lnTo>
                    <a:pt x="471855" y="5711583"/>
                  </a:lnTo>
                  <a:lnTo>
                    <a:pt x="469303" y="5686183"/>
                  </a:lnTo>
                  <a:lnTo>
                    <a:pt x="467169" y="5648083"/>
                  </a:lnTo>
                  <a:lnTo>
                    <a:pt x="466458" y="5635383"/>
                  </a:lnTo>
                  <a:lnTo>
                    <a:pt x="482066" y="5724283"/>
                  </a:lnTo>
                  <a:lnTo>
                    <a:pt x="472440" y="5635383"/>
                  </a:lnTo>
                  <a:lnTo>
                    <a:pt x="471068" y="5622683"/>
                  </a:lnTo>
                  <a:lnTo>
                    <a:pt x="479844" y="5635383"/>
                  </a:lnTo>
                  <a:lnTo>
                    <a:pt x="477977" y="5622683"/>
                  </a:lnTo>
                  <a:lnTo>
                    <a:pt x="472414" y="5584583"/>
                  </a:lnTo>
                  <a:lnTo>
                    <a:pt x="467233" y="5533783"/>
                  </a:lnTo>
                  <a:lnTo>
                    <a:pt x="465302" y="5508383"/>
                  </a:lnTo>
                  <a:lnTo>
                    <a:pt x="463372" y="5482983"/>
                  </a:lnTo>
                  <a:lnTo>
                    <a:pt x="462521" y="5470283"/>
                  </a:lnTo>
                  <a:lnTo>
                    <a:pt x="459943" y="5432183"/>
                  </a:lnTo>
                  <a:lnTo>
                    <a:pt x="456806" y="5381383"/>
                  </a:lnTo>
                  <a:lnTo>
                    <a:pt x="456031" y="5368683"/>
                  </a:lnTo>
                  <a:lnTo>
                    <a:pt x="453072" y="5381383"/>
                  </a:lnTo>
                  <a:lnTo>
                    <a:pt x="448017" y="5368683"/>
                  </a:lnTo>
                  <a:lnTo>
                    <a:pt x="441756" y="5317883"/>
                  </a:lnTo>
                  <a:lnTo>
                    <a:pt x="435229" y="5254383"/>
                  </a:lnTo>
                  <a:lnTo>
                    <a:pt x="435127" y="5241683"/>
                  </a:lnTo>
                  <a:lnTo>
                    <a:pt x="436181" y="5228983"/>
                  </a:lnTo>
                  <a:lnTo>
                    <a:pt x="437667" y="5228983"/>
                  </a:lnTo>
                  <a:lnTo>
                    <a:pt x="436067" y="5203583"/>
                  </a:lnTo>
                  <a:lnTo>
                    <a:pt x="431558" y="5152783"/>
                  </a:lnTo>
                  <a:lnTo>
                    <a:pt x="436499" y="5178183"/>
                  </a:lnTo>
                  <a:lnTo>
                    <a:pt x="441007" y="5203583"/>
                  </a:lnTo>
                  <a:lnTo>
                    <a:pt x="444220" y="5241683"/>
                  </a:lnTo>
                  <a:lnTo>
                    <a:pt x="445236" y="5279783"/>
                  </a:lnTo>
                  <a:lnTo>
                    <a:pt x="447344" y="5292483"/>
                  </a:lnTo>
                  <a:lnTo>
                    <a:pt x="452094" y="5317883"/>
                  </a:lnTo>
                  <a:lnTo>
                    <a:pt x="454202" y="5317883"/>
                  </a:lnTo>
                  <a:lnTo>
                    <a:pt x="451929" y="5267083"/>
                  </a:lnTo>
                  <a:lnTo>
                    <a:pt x="448017" y="5216283"/>
                  </a:lnTo>
                  <a:lnTo>
                    <a:pt x="443382" y="5165483"/>
                  </a:lnTo>
                  <a:lnTo>
                    <a:pt x="442264" y="5152783"/>
                  </a:lnTo>
                  <a:lnTo>
                    <a:pt x="441147" y="5140083"/>
                  </a:lnTo>
                  <a:lnTo>
                    <a:pt x="438912" y="5114683"/>
                  </a:lnTo>
                  <a:lnTo>
                    <a:pt x="435508" y="5076583"/>
                  </a:lnTo>
                  <a:lnTo>
                    <a:pt x="436575" y="5101983"/>
                  </a:lnTo>
                  <a:lnTo>
                    <a:pt x="437578" y="5114683"/>
                  </a:lnTo>
                  <a:lnTo>
                    <a:pt x="438327" y="5127383"/>
                  </a:lnTo>
                  <a:lnTo>
                    <a:pt x="438696" y="5140083"/>
                  </a:lnTo>
                  <a:lnTo>
                    <a:pt x="413156" y="4936883"/>
                  </a:lnTo>
                  <a:lnTo>
                    <a:pt x="413600" y="4911483"/>
                  </a:lnTo>
                  <a:lnTo>
                    <a:pt x="415290" y="4924183"/>
                  </a:lnTo>
                  <a:lnTo>
                    <a:pt x="417766" y="4936883"/>
                  </a:lnTo>
                  <a:lnTo>
                    <a:pt x="420662" y="4949583"/>
                  </a:lnTo>
                  <a:lnTo>
                    <a:pt x="417372" y="4924183"/>
                  </a:lnTo>
                  <a:lnTo>
                    <a:pt x="416166" y="4911483"/>
                  </a:lnTo>
                  <a:lnTo>
                    <a:pt x="413753" y="4886083"/>
                  </a:lnTo>
                  <a:lnTo>
                    <a:pt x="409841" y="4860683"/>
                  </a:lnTo>
                  <a:lnTo>
                    <a:pt x="405739" y="4822583"/>
                  </a:lnTo>
                  <a:lnTo>
                    <a:pt x="410260" y="4822583"/>
                  </a:lnTo>
                  <a:lnTo>
                    <a:pt x="414820" y="4835283"/>
                  </a:lnTo>
                  <a:lnTo>
                    <a:pt x="419989" y="4860683"/>
                  </a:lnTo>
                  <a:lnTo>
                    <a:pt x="426351" y="4911483"/>
                  </a:lnTo>
                  <a:lnTo>
                    <a:pt x="416191" y="4822583"/>
                  </a:lnTo>
                  <a:lnTo>
                    <a:pt x="404583" y="4720983"/>
                  </a:lnTo>
                  <a:lnTo>
                    <a:pt x="404710" y="4695583"/>
                  </a:lnTo>
                  <a:lnTo>
                    <a:pt x="404266" y="4670183"/>
                  </a:lnTo>
                  <a:lnTo>
                    <a:pt x="404355" y="4644783"/>
                  </a:lnTo>
                  <a:lnTo>
                    <a:pt x="406107" y="4644783"/>
                  </a:lnTo>
                  <a:lnTo>
                    <a:pt x="402971" y="4593983"/>
                  </a:lnTo>
                  <a:lnTo>
                    <a:pt x="398437" y="4555883"/>
                  </a:lnTo>
                  <a:lnTo>
                    <a:pt x="392950" y="4505083"/>
                  </a:lnTo>
                  <a:lnTo>
                    <a:pt x="386930" y="4454283"/>
                  </a:lnTo>
                  <a:lnTo>
                    <a:pt x="380809" y="4390783"/>
                  </a:lnTo>
                  <a:lnTo>
                    <a:pt x="375031" y="4339983"/>
                  </a:lnTo>
                  <a:lnTo>
                    <a:pt x="370039" y="4289183"/>
                  </a:lnTo>
                  <a:lnTo>
                    <a:pt x="366255" y="4225683"/>
                  </a:lnTo>
                  <a:lnTo>
                    <a:pt x="364947" y="4225683"/>
                  </a:lnTo>
                  <a:lnTo>
                    <a:pt x="363372" y="4212983"/>
                  </a:lnTo>
                  <a:lnTo>
                    <a:pt x="359270" y="4174883"/>
                  </a:lnTo>
                  <a:lnTo>
                    <a:pt x="355727" y="4124083"/>
                  </a:lnTo>
                  <a:lnTo>
                    <a:pt x="352501" y="4073283"/>
                  </a:lnTo>
                  <a:lnTo>
                    <a:pt x="349338" y="4022483"/>
                  </a:lnTo>
                  <a:lnTo>
                    <a:pt x="345960" y="3971683"/>
                  </a:lnTo>
                  <a:lnTo>
                    <a:pt x="342125" y="3920883"/>
                  </a:lnTo>
                  <a:lnTo>
                    <a:pt x="337553" y="3870083"/>
                  </a:lnTo>
                  <a:lnTo>
                    <a:pt x="331990" y="3819283"/>
                  </a:lnTo>
                  <a:lnTo>
                    <a:pt x="325170" y="3755783"/>
                  </a:lnTo>
                  <a:lnTo>
                    <a:pt x="325742" y="3717683"/>
                  </a:lnTo>
                  <a:lnTo>
                    <a:pt x="326517" y="3666883"/>
                  </a:lnTo>
                  <a:lnTo>
                    <a:pt x="323862" y="3641483"/>
                  </a:lnTo>
                  <a:lnTo>
                    <a:pt x="322021" y="3628783"/>
                  </a:lnTo>
                  <a:lnTo>
                    <a:pt x="319951" y="3628783"/>
                  </a:lnTo>
                  <a:lnTo>
                    <a:pt x="318757" y="3654183"/>
                  </a:lnTo>
                  <a:lnTo>
                    <a:pt x="317995" y="3666883"/>
                  </a:lnTo>
                  <a:lnTo>
                    <a:pt x="315188" y="3666883"/>
                  </a:lnTo>
                  <a:lnTo>
                    <a:pt x="312737" y="3654183"/>
                  </a:lnTo>
                  <a:lnTo>
                    <a:pt x="309346" y="3628783"/>
                  </a:lnTo>
                  <a:lnTo>
                    <a:pt x="304812" y="3577983"/>
                  </a:lnTo>
                  <a:lnTo>
                    <a:pt x="299770" y="3527183"/>
                  </a:lnTo>
                  <a:lnTo>
                    <a:pt x="298792" y="3501783"/>
                  </a:lnTo>
                  <a:lnTo>
                    <a:pt x="300405" y="3489083"/>
                  </a:lnTo>
                  <a:lnTo>
                    <a:pt x="305473" y="3489083"/>
                  </a:lnTo>
                  <a:lnTo>
                    <a:pt x="305981" y="3463683"/>
                  </a:lnTo>
                  <a:lnTo>
                    <a:pt x="295224" y="3400183"/>
                  </a:lnTo>
                  <a:lnTo>
                    <a:pt x="289255" y="3349383"/>
                  </a:lnTo>
                  <a:lnTo>
                    <a:pt x="283476" y="3298583"/>
                  </a:lnTo>
                  <a:lnTo>
                    <a:pt x="278307" y="3247783"/>
                  </a:lnTo>
                  <a:lnTo>
                    <a:pt x="274205" y="3184283"/>
                  </a:lnTo>
                  <a:lnTo>
                    <a:pt x="271576" y="3133483"/>
                  </a:lnTo>
                  <a:lnTo>
                    <a:pt x="275018" y="3158883"/>
                  </a:lnTo>
                  <a:lnTo>
                    <a:pt x="277647" y="3196983"/>
                  </a:lnTo>
                  <a:lnTo>
                    <a:pt x="280022" y="3222383"/>
                  </a:lnTo>
                  <a:lnTo>
                    <a:pt x="282765" y="3247783"/>
                  </a:lnTo>
                  <a:lnTo>
                    <a:pt x="279095" y="3146183"/>
                  </a:lnTo>
                  <a:lnTo>
                    <a:pt x="287223" y="3209683"/>
                  </a:lnTo>
                  <a:lnTo>
                    <a:pt x="293293" y="3260483"/>
                  </a:lnTo>
                  <a:lnTo>
                    <a:pt x="297497" y="3285883"/>
                  </a:lnTo>
                  <a:lnTo>
                    <a:pt x="300062" y="3311283"/>
                  </a:lnTo>
                  <a:lnTo>
                    <a:pt x="301205" y="3298583"/>
                  </a:lnTo>
                  <a:lnTo>
                    <a:pt x="301167" y="3260483"/>
                  </a:lnTo>
                  <a:lnTo>
                    <a:pt x="295084" y="3247783"/>
                  </a:lnTo>
                  <a:lnTo>
                    <a:pt x="289090" y="3209683"/>
                  </a:lnTo>
                  <a:lnTo>
                    <a:pt x="283171" y="3158883"/>
                  </a:lnTo>
                  <a:lnTo>
                    <a:pt x="282003" y="3146183"/>
                  </a:lnTo>
                  <a:lnTo>
                    <a:pt x="280822" y="3133483"/>
                  </a:lnTo>
                  <a:lnTo>
                    <a:pt x="277291" y="3095383"/>
                  </a:lnTo>
                  <a:lnTo>
                    <a:pt x="271424" y="3019183"/>
                  </a:lnTo>
                  <a:lnTo>
                    <a:pt x="265557" y="2955683"/>
                  </a:lnTo>
                  <a:lnTo>
                    <a:pt x="259638" y="2904883"/>
                  </a:lnTo>
                  <a:lnTo>
                    <a:pt x="253657" y="2866783"/>
                  </a:lnTo>
                  <a:lnTo>
                    <a:pt x="247599" y="2841383"/>
                  </a:lnTo>
                  <a:lnTo>
                    <a:pt x="245541" y="2777883"/>
                  </a:lnTo>
                  <a:lnTo>
                    <a:pt x="246595" y="2790583"/>
                  </a:lnTo>
                  <a:lnTo>
                    <a:pt x="248653" y="2803283"/>
                  </a:lnTo>
                  <a:lnTo>
                    <a:pt x="249707" y="2815983"/>
                  </a:lnTo>
                  <a:lnTo>
                    <a:pt x="247650" y="2777883"/>
                  </a:lnTo>
                  <a:lnTo>
                    <a:pt x="244119" y="2739783"/>
                  </a:lnTo>
                  <a:lnTo>
                    <a:pt x="239483" y="2714383"/>
                  </a:lnTo>
                  <a:lnTo>
                    <a:pt x="234124" y="2688983"/>
                  </a:lnTo>
                  <a:lnTo>
                    <a:pt x="222669" y="2612783"/>
                  </a:lnTo>
                  <a:lnTo>
                    <a:pt x="217322" y="2549283"/>
                  </a:lnTo>
                  <a:lnTo>
                    <a:pt x="215150" y="2511183"/>
                  </a:lnTo>
                  <a:lnTo>
                    <a:pt x="214325" y="2485783"/>
                  </a:lnTo>
                  <a:lnTo>
                    <a:pt x="215201" y="2473083"/>
                  </a:lnTo>
                  <a:lnTo>
                    <a:pt x="218135" y="2485783"/>
                  </a:lnTo>
                  <a:lnTo>
                    <a:pt x="216598" y="2473083"/>
                  </a:lnTo>
                  <a:lnTo>
                    <a:pt x="202844" y="2358783"/>
                  </a:lnTo>
                  <a:lnTo>
                    <a:pt x="201815" y="2333383"/>
                  </a:lnTo>
                  <a:lnTo>
                    <a:pt x="204317" y="2333383"/>
                  </a:lnTo>
                  <a:lnTo>
                    <a:pt x="188391" y="2155583"/>
                  </a:lnTo>
                  <a:lnTo>
                    <a:pt x="189026" y="2155583"/>
                  </a:lnTo>
                  <a:lnTo>
                    <a:pt x="184505" y="2130183"/>
                  </a:lnTo>
                  <a:lnTo>
                    <a:pt x="179197" y="2092083"/>
                  </a:lnTo>
                  <a:lnTo>
                    <a:pt x="174028" y="2066683"/>
                  </a:lnTo>
                  <a:lnTo>
                    <a:pt x="169887" y="2028583"/>
                  </a:lnTo>
                  <a:lnTo>
                    <a:pt x="169760" y="2015883"/>
                  </a:lnTo>
                  <a:lnTo>
                    <a:pt x="171323" y="2028583"/>
                  </a:lnTo>
                  <a:lnTo>
                    <a:pt x="173431" y="2041283"/>
                  </a:lnTo>
                  <a:lnTo>
                    <a:pt x="174917" y="2041283"/>
                  </a:lnTo>
                  <a:lnTo>
                    <a:pt x="171907" y="2015883"/>
                  </a:lnTo>
                  <a:lnTo>
                    <a:pt x="165912" y="1965083"/>
                  </a:lnTo>
                  <a:lnTo>
                    <a:pt x="161417" y="1926983"/>
                  </a:lnTo>
                  <a:lnTo>
                    <a:pt x="163766" y="1926983"/>
                  </a:lnTo>
                  <a:lnTo>
                    <a:pt x="168744" y="1952383"/>
                  </a:lnTo>
                  <a:lnTo>
                    <a:pt x="174675" y="2003183"/>
                  </a:lnTo>
                  <a:lnTo>
                    <a:pt x="179933" y="2053983"/>
                  </a:lnTo>
                  <a:lnTo>
                    <a:pt x="181902" y="2015883"/>
                  </a:lnTo>
                  <a:lnTo>
                    <a:pt x="181025" y="1990483"/>
                  </a:lnTo>
                  <a:lnTo>
                    <a:pt x="178041" y="1952383"/>
                  </a:lnTo>
                  <a:lnTo>
                    <a:pt x="173647" y="1926983"/>
                  </a:lnTo>
                  <a:lnTo>
                    <a:pt x="168541" y="1876183"/>
                  </a:lnTo>
                  <a:lnTo>
                    <a:pt x="163461" y="1812683"/>
                  </a:lnTo>
                  <a:lnTo>
                    <a:pt x="162737" y="1799983"/>
                  </a:lnTo>
                  <a:lnTo>
                    <a:pt x="159118" y="1736483"/>
                  </a:lnTo>
                  <a:lnTo>
                    <a:pt x="170091" y="1838083"/>
                  </a:lnTo>
                  <a:lnTo>
                    <a:pt x="170967" y="1799983"/>
                  </a:lnTo>
                  <a:lnTo>
                    <a:pt x="169367" y="1749183"/>
                  </a:lnTo>
                  <a:lnTo>
                    <a:pt x="168605" y="1736483"/>
                  </a:lnTo>
                  <a:lnTo>
                    <a:pt x="167843" y="1723783"/>
                  </a:lnTo>
                  <a:lnTo>
                    <a:pt x="166319" y="1698383"/>
                  </a:lnTo>
                  <a:lnTo>
                    <a:pt x="162826" y="1634883"/>
                  </a:lnTo>
                  <a:lnTo>
                    <a:pt x="159893" y="1571383"/>
                  </a:lnTo>
                  <a:lnTo>
                    <a:pt x="159842" y="1584083"/>
                  </a:lnTo>
                  <a:lnTo>
                    <a:pt x="160108" y="1622183"/>
                  </a:lnTo>
                  <a:lnTo>
                    <a:pt x="160223" y="1660283"/>
                  </a:lnTo>
                  <a:lnTo>
                    <a:pt x="159740" y="1698383"/>
                  </a:lnTo>
                  <a:lnTo>
                    <a:pt x="158191" y="1723783"/>
                  </a:lnTo>
                  <a:lnTo>
                    <a:pt x="155130" y="1723783"/>
                  </a:lnTo>
                  <a:lnTo>
                    <a:pt x="150571" y="1689239"/>
                  </a:lnTo>
                  <a:lnTo>
                    <a:pt x="153771" y="1723783"/>
                  </a:lnTo>
                  <a:lnTo>
                    <a:pt x="157772" y="1749183"/>
                  </a:lnTo>
                  <a:lnTo>
                    <a:pt x="160718" y="1774583"/>
                  </a:lnTo>
                  <a:lnTo>
                    <a:pt x="161150" y="1799983"/>
                  </a:lnTo>
                  <a:lnTo>
                    <a:pt x="155600" y="1774583"/>
                  </a:lnTo>
                  <a:lnTo>
                    <a:pt x="152831" y="1749183"/>
                  </a:lnTo>
                  <a:lnTo>
                    <a:pt x="151498" y="1723783"/>
                  </a:lnTo>
                  <a:lnTo>
                    <a:pt x="150279" y="1687093"/>
                  </a:lnTo>
                  <a:lnTo>
                    <a:pt x="150101" y="1685683"/>
                  </a:lnTo>
                  <a:lnTo>
                    <a:pt x="148564" y="1660283"/>
                  </a:lnTo>
                  <a:lnTo>
                    <a:pt x="146062" y="1622183"/>
                  </a:lnTo>
                  <a:lnTo>
                    <a:pt x="142163" y="1584083"/>
                  </a:lnTo>
                  <a:lnTo>
                    <a:pt x="136499" y="1545983"/>
                  </a:lnTo>
                  <a:lnTo>
                    <a:pt x="138811" y="1533283"/>
                  </a:lnTo>
                  <a:lnTo>
                    <a:pt x="81876" y="1533283"/>
                  </a:lnTo>
                  <a:lnTo>
                    <a:pt x="75958" y="1533283"/>
                  </a:lnTo>
                  <a:lnTo>
                    <a:pt x="78320" y="1584083"/>
                  </a:lnTo>
                  <a:lnTo>
                    <a:pt x="80086" y="1609483"/>
                  </a:lnTo>
                  <a:lnTo>
                    <a:pt x="84416" y="1647583"/>
                  </a:lnTo>
                  <a:lnTo>
                    <a:pt x="90512" y="1698383"/>
                  </a:lnTo>
                  <a:lnTo>
                    <a:pt x="97536" y="1761883"/>
                  </a:lnTo>
                  <a:lnTo>
                    <a:pt x="104660" y="1825383"/>
                  </a:lnTo>
                  <a:lnTo>
                    <a:pt x="111074" y="1888883"/>
                  </a:lnTo>
                  <a:lnTo>
                    <a:pt x="115938" y="1952383"/>
                  </a:lnTo>
                  <a:lnTo>
                    <a:pt x="118452" y="2003183"/>
                  </a:lnTo>
                  <a:lnTo>
                    <a:pt x="119214" y="1977783"/>
                  </a:lnTo>
                  <a:lnTo>
                    <a:pt x="120662" y="1965083"/>
                  </a:lnTo>
                  <a:lnTo>
                    <a:pt x="123456" y="1977783"/>
                  </a:lnTo>
                  <a:lnTo>
                    <a:pt x="128270" y="2015883"/>
                  </a:lnTo>
                  <a:lnTo>
                    <a:pt x="131965" y="2053983"/>
                  </a:lnTo>
                  <a:lnTo>
                    <a:pt x="135039" y="2117483"/>
                  </a:lnTo>
                  <a:lnTo>
                    <a:pt x="137947" y="2168283"/>
                  </a:lnTo>
                  <a:lnTo>
                    <a:pt x="141135" y="2231783"/>
                  </a:lnTo>
                  <a:lnTo>
                    <a:pt x="145072" y="2282583"/>
                  </a:lnTo>
                  <a:lnTo>
                    <a:pt x="150202" y="2346083"/>
                  </a:lnTo>
                  <a:lnTo>
                    <a:pt x="156997" y="2384183"/>
                  </a:lnTo>
                  <a:lnTo>
                    <a:pt x="157175" y="2396883"/>
                  </a:lnTo>
                  <a:lnTo>
                    <a:pt x="156718" y="2396883"/>
                  </a:lnTo>
                  <a:lnTo>
                    <a:pt x="155956" y="2409583"/>
                  </a:lnTo>
                  <a:lnTo>
                    <a:pt x="161099" y="2447683"/>
                  </a:lnTo>
                  <a:lnTo>
                    <a:pt x="167055" y="2511183"/>
                  </a:lnTo>
                  <a:lnTo>
                    <a:pt x="173443" y="2561983"/>
                  </a:lnTo>
                  <a:lnTo>
                    <a:pt x="179857" y="2625483"/>
                  </a:lnTo>
                  <a:lnTo>
                    <a:pt x="185902" y="2676283"/>
                  </a:lnTo>
                  <a:lnTo>
                    <a:pt x="191211" y="2714383"/>
                  </a:lnTo>
                  <a:lnTo>
                    <a:pt x="188976" y="2739783"/>
                  </a:lnTo>
                  <a:lnTo>
                    <a:pt x="190601" y="2790583"/>
                  </a:lnTo>
                  <a:lnTo>
                    <a:pt x="195059" y="2854083"/>
                  </a:lnTo>
                  <a:lnTo>
                    <a:pt x="201383" y="2917583"/>
                  </a:lnTo>
                  <a:lnTo>
                    <a:pt x="208559" y="2981083"/>
                  </a:lnTo>
                  <a:lnTo>
                    <a:pt x="215607" y="3044583"/>
                  </a:lnTo>
                  <a:lnTo>
                    <a:pt x="221513" y="3108083"/>
                  </a:lnTo>
                  <a:lnTo>
                    <a:pt x="225298" y="3158883"/>
                  </a:lnTo>
                  <a:lnTo>
                    <a:pt x="225958" y="3184283"/>
                  </a:lnTo>
                  <a:lnTo>
                    <a:pt x="222516" y="3196983"/>
                  </a:lnTo>
                  <a:lnTo>
                    <a:pt x="243636" y="3438283"/>
                  </a:lnTo>
                  <a:lnTo>
                    <a:pt x="241134" y="3438283"/>
                  </a:lnTo>
                  <a:lnTo>
                    <a:pt x="247802" y="3514483"/>
                  </a:lnTo>
                  <a:lnTo>
                    <a:pt x="254012" y="3577983"/>
                  </a:lnTo>
                  <a:lnTo>
                    <a:pt x="259867" y="3628783"/>
                  </a:lnTo>
                  <a:lnTo>
                    <a:pt x="265506" y="3666883"/>
                  </a:lnTo>
                  <a:lnTo>
                    <a:pt x="271018" y="3704983"/>
                  </a:lnTo>
                  <a:lnTo>
                    <a:pt x="271322" y="3717683"/>
                  </a:lnTo>
                  <a:lnTo>
                    <a:pt x="268757" y="3717683"/>
                  </a:lnTo>
                  <a:lnTo>
                    <a:pt x="267436" y="3704983"/>
                  </a:lnTo>
                  <a:lnTo>
                    <a:pt x="271983" y="3781183"/>
                  </a:lnTo>
                  <a:lnTo>
                    <a:pt x="275920" y="3831983"/>
                  </a:lnTo>
                  <a:lnTo>
                    <a:pt x="279527" y="3882783"/>
                  </a:lnTo>
                  <a:lnTo>
                    <a:pt x="283095" y="3920883"/>
                  </a:lnTo>
                  <a:lnTo>
                    <a:pt x="286905" y="3958983"/>
                  </a:lnTo>
                  <a:lnTo>
                    <a:pt x="291249" y="4009783"/>
                  </a:lnTo>
                  <a:lnTo>
                    <a:pt x="296405" y="4047883"/>
                  </a:lnTo>
                  <a:lnTo>
                    <a:pt x="302666" y="4098683"/>
                  </a:lnTo>
                  <a:lnTo>
                    <a:pt x="310337" y="4149483"/>
                  </a:lnTo>
                  <a:lnTo>
                    <a:pt x="305701" y="4174883"/>
                  </a:lnTo>
                  <a:lnTo>
                    <a:pt x="307898" y="4187583"/>
                  </a:lnTo>
                  <a:lnTo>
                    <a:pt x="310248" y="4225683"/>
                  </a:lnTo>
                  <a:lnTo>
                    <a:pt x="312801" y="4263783"/>
                  </a:lnTo>
                  <a:lnTo>
                    <a:pt x="315620" y="4301883"/>
                  </a:lnTo>
                  <a:lnTo>
                    <a:pt x="318782" y="4352683"/>
                  </a:lnTo>
                  <a:lnTo>
                    <a:pt x="322351" y="4416183"/>
                  </a:lnTo>
                  <a:lnTo>
                    <a:pt x="326402" y="4479683"/>
                  </a:lnTo>
                  <a:lnTo>
                    <a:pt x="331000" y="4530483"/>
                  </a:lnTo>
                  <a:lnTo>
                    <a:pt x="336194" y="4593983"/>
                  </a:lnTo>
                  <a:lnTo>
                    <a:pt x="342074" y="4657483"/>
                  </a:lnTo>
                  <a:lnTo>
                    <a:pt x="348703" y="4720983"/>
                  </a:lnTo>
                  <a:lnTo>
                    <a:pt x="346202" y="4720983"/>
                  </a:lnTo>
                  <a:lnTo>
                    <a:pt x="343865" y="4695583"/>
                  </a:lnTo>
                  <a:lnTo>
                    <a:pt x="346125" y="4720983"/>
                  </a:lnTo>
                  <a:lnTo>
                    <a:pt x="349516" y="4759083"/>
                  </a:lnTo>
                  <a:lnTo>
                    <a:pt x="354558" y="4809883"/>
                  </a:lnTo>
                  <a:lnTo>
                    <a:pt x="359092" y="4873383"/>
                  </a:lnTo>
                  <a:lnTo>
                    <a:pt x="363207" y="4936883"/>
                  </a:lnTo>
                  <a:lnTo>
                    <a:pt x="367042" y="4987683"/>
                  </a:lnTo>
                  <a:lnTo>
                    <a:pt x="370687" y="5051183"/>
                  </a:lnTo>
                  <a:lnTo>
                    <a:pt x="374256" y="5114683"/>
                  </a:lnTo>
                  <a:lnTo>
                    <a:pt x="377863" y="5165483"/>
                  </a:lnTo>
                  <a:lnTo>
                    <a:pt x="381609" y="5216283"/>
                  </a:lnTo>
                  <a:lnTo>
                    <a:pt x="385622" y="5267083"/>
                  </a:lnTo>
                  <a:lnTo>
                    <a:pt x="389991" y="5305183"/>
                  </a:lnTo>
                  <a:lnTo>
                    <a:pt x="394843" y="5343283"/>
                  </a:lnTo>
                  <a:lnTo>
                    <a:pt x="406425" y="5394083"/>
                  </a:lnTo>
                  <a:lnTo>
                    <a:pt x="425729" y="5559183"/>
                  </a:lnTo>
                  <a:lnTo>
                    <a:pt x="422427" y="5508383"/>
                  </a:lnTo>
                  <a:lnTo>
                    <a:pt x="420992" y="5482983"/>
                  </a:lnTo>
                  <a:lnTo>
                    <a:pt x="421055" y="5470283"/>
                  </a:lnTo>
                  <a:lnTo>
                    <a:pt x="422300" y="5470283"/>
                  </a:lnTo>
                  <a:lnTo>
                    <a:pt x="424357" y="5482983"/>
                  </a:lnTo>
                  <a:lnTo>
                    <a:pt x="426910" y="5495683"/>
                  </a:lnTo>
                  <a:lnTo>
                    <a:pt x="429577" y="5508383"/>
                  </a:lnTo>
                  <a:lnTo>
                    <a:pt x="432054" y="5521083"/>
                  </a:lnTo>
                  <a:lnTo>
                    <a:pt x="435000" y="5521083"/>
                  </a:lnTo>
                  <a:lnTo>
                    <a:pt x="434797" y="5508383"/>
                  </a:lnTo>
                  <a:lnTo>
                    <a:pt x="438442" y="5546483"/>
                  </a:lnTo>
                  <a:lnTo>
                    <a:pt x="440982" y="5597283"/>
                  </a:lnTo>
                  <a:lnTo>
                    <a:pt x="442214" y="5635383"/>
                  </a:lnTo>
                  <a:lnTo>
                    <a:pt x="441960" y="5648083"/>
                  </a:lnTo>
                  <a:lnTo>
                    <a:pt x="439991" y="5648083"/>
                  </a:lnTo>
                  <a:lnTo>
                    <a:pt x="436156" y="5622683"/>
                  </a:lnTo>
                  <a:lnTo>
                    <a:pt x="435965" y="5597283"/>
                  </a:lnTo>
                  <a:lnTo>
                    <a:pt x="432181" y="5609983"/>
                  </a:lnTo>
                  <a:lnTo>
                    <a:pt x="432689" y="5635383"/>
                  </a:lnTo>
                  <a:lnTo>
                    <a:pt x="435940" y="5686183"/>
                  </a:lnTo>
                  <a:lnTo>
                    <a:pt x="440372" y="5749683"/>
                  </a:lnTo>
                  <a:lnTo>
                    <a:pt x="444411" y="5813183"/>
                  </a:lnTo>
                  <a:lnTo>
                    <a:pt x="446506" y="5851283"/>
                  </a:lnTo>
                  <a:lnTo>
                    <a:pt x="445109" y="5863983"/>
                  </a:lnTo>
                  <a:lnTo>
                    <a:pt x="468058" y="6156083"/>
                  </a:lnTo>
                  <a:lnTo>
                    <a:pt x="491261" y="6448184"/>
                  </a:lnTo>
                  <a:lnTo>
                    <a:pt x="1177658" y="6397384"/>
                  </a:lnTo>
                  <a:lnTo>
                    <a:pt x="1131303" y="6397384"/>
                  </a:lnTo>
                  <a:lnTo>
                    <a:pt x="1269415" y="6384684"/>
                  </a:lnTo>
                  <a:lnTo>
                    <a:pt x="1295361" y="6384684"/>
                  </a:lnTo>
                  <a:lnTo>
                    <a:pt x="1278572" y="6394907"/>
                  </a:lnTo>
                  <a:lnTo>
                    <a:pt x="1322438" y="6384684"/>
                  </a:lnTo>
                  <a:lnTo>
                    <a:pt x="1367637" y="6384684"/>
                  </a:lnTo>
                  <a:lnTo>
                    <a:pt x="1387589" y="6371984"/>
                  </a:lnTo>
                  <a:lnTo>
                    <a:pt x="1448612" y="6371984"/>
                  </a:lnTo>
                  <a:lnTo>
                    <a:pt x="1430197" y="6384684"/>
                  </a:lnTo>
                  <a:lnTo>
                    <a:pt x="1434376" y="6384684"/>
                  </a:lnTo>
                  <a:lnTo>
                    <a:pt x="1474520" y="6371984"/>
                  </a:lnTo>
                  <a:lnTo>
                    <a:pt x="1508582" y="6371984"/>
                  </a:lnTo>
                  <a:lnTo>
                    <a:pt x="1552702" y="6359284"/>
                  </a:lnTo>
                  <a:lnTo>
                    <a:pt x="1712023" y="6359284"/>
                  </a:lnTo>
                  <a:lnTo>
                    <a:pt x="1722539" y="6346584"/>
                  </a:lnTo>
                  <a:lnTo>
                    <a:pt x="1718348" y="6359284"/>
                  </a:lnTo>
                  <a:lnTo>
                    <a:pt x="1736712" y="6359284"/>
                  </a:lnTo>
                  <a:lnTo>
                    <a:pt x="1910740" y="6346584"/>
                  </a:lnTo>
                  <a:lnTo>
                    <a:pt x="1840572" y="6346584"/>
                  </a:lnTo>
                  <a:lnTo>
                    <a:pt x="1886432" y="6333884"/>
                  </a:lnTo>
                  <a:lnTo>
                    <a:pt x="1953082" y="6333884"/>
                  </a:lnTo>
                  <a:lnTo>
                    <a:pt x="1923224" y="6321184"/>
                  </a:lnTo>
                  <a:lnTo>
                    <a:pt x="2105609" y="6321184"/>
                  </a:lnTo>
                  <a:lnTo>
                    <a:pt x="2168448" y="6308483"/>
                  </a:lnTo>
                  <a:lnTo>
                    <a:pt x="2301506" y="6308483"/>
                  </a:lnTo>
                  <a:lnTo>
                    <a:pt x="2367927" y="6295783"/>
                  </a:lnTo>
                  <a:lnTo>
                    <a:pt x="2491041" y="6283083"/>
                  </a:lnTo>
                  <a:lnTo>
                    <a:pt x="2588526" y="6283083"/>
                  </a:lnTo>
                  <a:lnTo>
                    <a:pt x="2622893" y="6270383"/>
                  </a:lnTo>
                  <a:lnTo>
                    <a:pt x="2737726" y="6270383"/>
                  </a:lnTo>
                  <a:lnTo>
                    <a:pt x="2784995" y="6257683"/>
                  </a:lnTo>
                  <a:lnTo>
                    <a:pt x="2833522" y="6257683"/>
                  </a:lnTo>
                  <a:lnTo>
                    <a:pt x="2883801" y="6244983"/>
                  </a:lnTo>
                  <a:lnTo>
                    <a:pt x="2966656" y="6244983"/>
                  </a:lnTo>
                  <a:lnTo>
                    <a:pt x="2989897" y="6232283"/>
                  </a:lnTo>
                  <a:lnTo>
                    <a:pt x="3207181" y="6232283"/>
                  </a:lnTo>
                  <a:lnTo>
                    <a:pt x="3262172" y="6219583"/>
                  </a:lnTo>
                  <a:lnTo>
                    <a:pt x="3396526" y="6219583"/>
                  </a:lnTo>
                  <a:lnTo>
                    <a:pt x="3431349" y="6206883"/>
                  </a:lnTo>
                  <a:lnTo>
                    <a:pt x="3537064" y="6206883"/>
                  </a:lnTo>
                  <a:lnTo>
                    <a:pt x="3560838" y="6194183"/>
                  </a:lnTo>
                  <a:lnTo>
                    <a:pt x="3719322" y="6194183"/>
                  </a:lnTo>
                  <a:lnTo>
                    <a:pt x="3767378" y="6181483"/>
                  </a:lnTo>
                  <a:lnTo>
                    <a:pt x="3866578" y="6181483"/>
                  </a:lnTo>
                  <a:lnTo>
                    <a:pt x="3917569" y="6168783"/>
                  </a:lnTo>
                  <a:lnTo>
                    <a:pt x="3969372" y="6168783"/>
                  </a:lnTo>
                  <a:lnTo>
                    <a:pt x="4075188" y="6156083"/>
                  </a:lnTo>
                  <a:lnTo>
                    <a:pt x="4183418" y="6156083"/>
                  </a:lnTo>
                  <a:lnTo>
                    <a:pt x="4238269" y="6143383"/>
                  </a:lnTo>
                  <a:lnTo>
                    <a:pt x="4349039" y="6143383"/>
                  </a:lnTo>
                  <a:lnTo>
                    <a:pt x="4404830" y="6130683"/>
                  </a:lnTo>
                  <a:lnTo>
                    <a:pt x="4570133" y="6130683"/>
                  </a:lnTo>
                  <a:lnTo>
                    <a:pt x="4602746" y="6117983"/>
                  </a:lnTo>
                  <a:lnTo>
                    <a:pt x="4628375" y="6117983"/>
                  </a:lnTo>
                  <a:lnTo>
                    <a:pt x="4662703" y="6105283"/>
                  </a:lnTo>
                  <a:lnTo>
                    <a:pt x="4722507" y="6105283"/>
                  </a:lnTo>
                  <a:lnTo>
                    <a:pt x="4772431" y="6092583"/>
                  </a:lnTo>
                  <a:lnTo>
                    <a:pt x="4922863" y="6092583"/>
                  </a:lnTo>
                  <a:lnTo>
                    <a:pt x="4973205" y="6079883"/>
                  </a:lnTo>
                  <a:lnTo>
                    <a:pt x="5074158" y="6079883"/>
                  </a:lnTo>
                  <a:lnTo>
                    <a:pt x="5124755" y="6067183"/>
                  </a:lnTo>
                  <a:lnTo>
                    <a:pt x="5226151" y="6067183"/>
                  </a:lnTo>
                  <a:lnTo>
                    <a:pt x="5276951" y="6054483"/>
                  </a:lnTo>
                  <a:lnTo>
                    <a:pt x="5327802" y="6054483"/>
                  </a:lnTo>
                  <a:lnTo>
                    <a:pt x="5531663" y="6041783"/>
                  </a:lnTo>
                  <a:lnTo>
                    <a:pt x="5582717" y="6029083"/>
                  </a:lnTo>
                  <a:lnTo>
                    <a:pt x="5684875" y="6029083"/>
                  </a:lnTo>
                  <a:lnTo>
                    <a:pt x="5735980" y="6016383"/>
                  </a:lnTo>
                  <a:lnTo>
                    <a:pt x="5838190" y="6016383"/>
                  </a:lnTo>
                  <a:lnTo>
                    <a:pt x="5889295" y="6003683"/>
                  </a:lnTo>
                  <a:lnTo>
                    <a:pt x="5991466" y="6003683"/>
                  </a:lnTo>
                  <a:lnTo>
                    <a:pt x="6042520" y="5990983"/>
                  </a:lnTo>
                  <a:lnTo>
                    <a:pt x="6195504" y="5990983"/>
                  </a:lnTo>
                  <a:lnTo>
                    <a:pt x="6246419" y="5978283"/>
                  </a:lnTo>
                  <a:lnTo>
                    <a:pt x="6364884" y="5978283"/>
                  </a:lnTo>
                  <a:lnTo>
                    <a:pt x="6390932" y="5965583"/>
                  </a:lnTo>
                  <a:lnTo>
                    <a:pt x="6423647" y="5965583"/>
                  </a:lnTo>
                  <a:lnTo>
                    <a:pt x="6657187" y="5952883"/>
                  </a:lnTo>
                  <a:lnTo>
                    <a:pt x="6699364" y="5940183"/>
                  </a:lnTo>
                  <a:lnTo>
                    <a:pt x="6764604" y="5940183"/>
                  </a:lnTo>
                  <a:lnTo>
                    <a:pt x="6836067" y="5927483"/>
                  </a:lnTo>
                  <a:lnTo>
                    <a:pt x="6856844" y="5927483"/>
                  </a:lnTo>
                  <a:lnTo>
                    <a:pt x="6879818" y="5914783"/>
                  </a:lnTo>
                  <a:close/>
                </a:path>
                <a:path w="7078345" h="6448425">
                  <a:moveTo>
                    <a:pt x="6880428" y="3586480"/>
                  </a:moveTo>
                  <a:lnTo>
                    <a:pt x="6868376" y="3486226"/>
                  </a:lnTo>
                  <a:lnTo>
                    <a:pt x="6874853" y="3579965"/>
                  </a:lnTo>
                  <a:lnTo>
                    <a:pt x="6876758" y="3572916"/>
                  </a:lnTo>
                  <a:lnTo>
                    <a:pt x="6878206" y="3574427"/>
                  </a:lnTo>
                  <a:lnTo>
                    <a:pt x="6880428" y="3586480"/>
                  </a:lnTo>
                  <a:close/>
                </a:path>
                <a:path w="7078345" h="6448425">
                  <a:moveTo>
                    <a:pt x="6892849" y="3672014"/>
                  </a:moveTo>
                  <a:lnTo>
                    <a:pt x="6882295" y="3584130"/>
                  </a:lnTo>
                  <a:lnTo>
                    <a:pt x="6886270" y="3631819"/>
                  </a:lnTo>
                  <a:lnTo>
                    <a:pt x="6889216" y="3659543"/>
                  </a:lnTo>
                  <a:lnTo>
                    <a:pt x="6891337" y="3671532"/>
                  </a:lnTo>
                  <a:lnTo>
                    <a:pt x="6892849" y="3672014"/>
                  </a:lnTo>
                  <a:close/>
                </a:path>
                <a:path w="7078345" h="6448425">
                  <a:moveTo>
                    <a:pt x="6895820" y="3815943"/>
                  </a:moveTo>
                  <a:lnTo>
                    <a:pt x="6886092" y="3744315"/>
                  </a:lnTo>
                  <a:lnTo>
                    <a:pt x="6881990" y="3720541"/>
                  </a:lnTo>
                  <a:lnTo>
                    <a:pt x="6879755" y="3721976"/>
                  </a:lnTo>
                  <a:lnTo>
                    <a:pt x="6880390" y="3761549"/>
                  </a:lnTo>
                  <a:lnTo>
                    <a:pt x="6884111" y="3774681"/>
                  </a:lnTo>
                  <a:lnTo>
                    <a:pt x="6886524" y="3773474"/>
                  </a:lnTo>
                  <a:lnTo>
                    <a:pt x="6889724" y="3779901"/>
                  </a:lnTo>
                  <a:lnTo>
                    <a:pt x="6895820" y="3815943"/>
                  </a:lnTo>
                  <a:close/>
                </a:path>
                <a:path w="7078345" h="6448425">
                  <a:moveTo>
                    <a:pt x="6899910" y="3730752"/>
                  </a:moveTo>
                  <a:lnTo>
                    <a:pt x="6897433" y="3674872"/>
                  </a:lnTo>
                  <a:lnTo>
                    <a:pt x="6896849" y="3650526"/>
                  </a:lnTo>
                  <a:lnTo>
                    <a:pt x="6897738" y="3638613"/>
                  </a:lnTo>
                  <a:lnTo>
                    <a:pt x="6896265" y="3640937"/>
                  </a:lnTo>
                  <a:lnTo>
                    <a:pt x="6895160" y="3651199"/>
                  </a:lnTo>
                  <a:lnTo>
                    <a:pt x="6894119" y="3663518"/>
                  </a:lnTo>
                  <a:lnTo>
                    <a:pt x="6892849" y="3672014"/>
                  </a:lnTo>
                  <a:lnTo>
                    <a:pt x="6899910" y="3730752"/>
                  </a:lnTo>
                  <a:close/>
                </a:path>
                <a:path w="7078345" h="6448425">
                  <a:moveTo>
                    <a:pt x="6925869" y="4095775"/>
                  </a:moveTo>
                  <a:lnTo>
                    <a:pt x="6925259" y="4087330"/>
                  </a:lnTo>
                  <a:lnTo>
                    <a:pt x="6923773" y="4075950"/>
                  </a:lnTo>
                  <a:lnTo>
                    <a:pt x="6921132" y="4060850"/>
                  </a:lnTo>
                  <a:lnTo>
                    <a:pt x="6925869" y="4102087"/>
                  </a:lnTo>
                  <a:lnTo>
                    <a:pt x="6925869" y="4095775"/>
                  </a:lnTo>
                  <a:close/>
                </a:path>
                <a:path w="7078345" h="6448425">
                  <a:moveTo>
                    <a:pt x="6928777" y="4191698"/>
                  </a:moveTo>
                  <a:lnTo>
                    <a:pt x="6907555" y="4019550"/>
                  </a:lnTo>
                  <a:lnTo>
                    <a:pt x="6909930" y="4047452"/>
                  </a:lnTo>
                  <a:lnTo>
                    <a:pt x="6928777" y="4191698"/>
                  </a:lnTo>
                  <a:close/>
                </a:path>
                <a:path w="7078345" h="6448425">
                  <a:moveTo>
                    <a:pt x="6930466" y="5914783"/>
                  </a:moveTo>
                  <a:lnTo>
                    <a:pt x="6856844" y="5927483"/>
                  </a:lnTo>
                  <a:lnTo>
                    <a:pt x="6896963" y="5927483"/>
                  </a:lnTo>
                  <a:lnTo>
                    <a:pt x="6930466" y="5914783"/>
                  </a:lnTo>
                  <a:close/>
                </a:path>
                <a:path w="7078345" h="6448425">
                  <a:moveTo>
                    <a:pt x="6935889" y="4189514"/>
                  </a:moveTo>
                  <a:lnTo>
                    <a:pt x="6925869" y="4102087"/>
                  </a:lnTo>
                  <a:lnTo>
                    <a:pt x="6925246" y="4109491"/>
                  </a:lnTo>
                  <a:lnTo>
                    <a:pt x="6924967" y="4116413"/>
                  </a:lnTo>
                  <a:lnTo>
                    <a:pt x="6926212" y="4126217"/>
                  </a:lnTo>
                  <a:lnTo>
                    <a:pt x="6930199" y="4142244"/>
                  </a:lnTo>
                  <a:lnTo>
                    <a:pt x="6929006" y="4141482"/>
                  </a:lnTo>
                  <a:lnTo>
                    <a:pt x="6929945" y="4149356"/>
                  </a:lnTo>
                  <a:lnTo>
                    <a:pt x="6932435" y="4165498"/>
                  </a:lnTo>
                  <a:lnTo>
                    <a:pt x="6935889" y="4189514"/>
                  </a:lnTo>
                  <a:close/>
                </a:path>
                <a:path w="7078345" h="6448425">
                  <a:moveTo>
                    <a:pt x="6943661" y="4215460"/>
                  </a:moveTo>
                  <a:lnTo>
                    <a:pt x="6943280" y="4195038"/>
                  </a:lnTo>
                  <a:lnTo>
                    <a:pt x="6941375" y="4150017"/>
                  </a:lnTo>
                  <a:lnTo>
                    <a:pt x="6942683" y="4153827"/>
                  </a:lnTo>
                  <a:lnTo>
                    <a:pt x="6937692" y="4109986"/>
                  </a:lnTo>
                  <a:lnTo>
                    <a:pt x="6934987" y="4096702"/>
                  </a:lnTo>
                  <a:lnTo>
                    <a:pt x="6933946" y="4107497"/>
                  </a:lnTo>
                  <a:lnTo>
                    <a:pt x="6933959" y="4135945"/>
                  </a:lnTo>
                  <a:lnTo>
                    <a:pt x="6943661" y="4215460"/>
                  </a:lnTo>
                  <a:close/>
                </a:path>
                <a:path w="7078345" h="6448425">
                  <a:moveTo>
                    <a:pt x="6946709" y="4365155"/>
                  </a:moveTo>
                  <a:lnTo>
                    <a:pt x="6946633" y="4346905"/>
                  </a:lnTo>
                  <a:lnTo>
                    <a:pt x="6944017" y="4304512"/>
                  </a:lnTo>
                  <a:lnTo>
                    <a:pt x="6938594" y="4239260"/>
                  </a:lnTo>
                  <a:lnTo>
                    <a:pt x="6939978" y="4273029"/>
                  </a:lnTo>
                  <a:lnTo>
                    <a:pt x="6940639" y="4297540"/>
                  </a:lnTo>
                  <a:lnTo>
                    <a:pt x="6939153" y="4298670"/>
                  </a:lnTo>
                  <a:lnTo>
                    <a:pt x="6934111" y="4262272"/>
                  </a:lnTo>
                  <a:lnTo>
                    <a:pt x="6940194" y="4324121"/>
                  </a:lnTo>
                  <a:lnTo>
                    <a:pt x="6944474" y="4357979"/>
                  </a:lnTo>
                  <a:lnTo>
                    <a:pt x="6946709" y="4365155"/>
                  </a:lnTo>
                  <a:close/>
                </a:path>
                <a:path w="7078345" h="6448425">
                  <a:moveTo>
                    <a:pt x="6957860" y="4748060"/>
                  </a:moveTo>
                  <a:lnTo>
                    <a:pt x="6955193" y="4719231"/>
                  </a:lnTo>
                  <a:lnTo>
                    <a:pt x="6950342" y="4648670"/>
                  </a:lnTo>
                  <a:lnTo>
                    <a:pt x="6948297" y="4636528"/>
                  </a:lnTo>
                  <a:lnTo>
                    <a:pt x="6950570" y="4696574"/>
                  </a:lnTo>
                  <a:lnTo>
                    <a:pt x="6957860" y="4748060"/>
                  </a:lnTo>
                  <a:close/>
                </a:path>
                <a:path w="7078345" h="6448425">
                  <a:moveTo>
                    <a:pt x="6959155" y="4428477"/>
                  </a:moveTo>
                  <a:lnTo>
                    <a:pt x="6958978" y="4415460"/>
                  </a:lnTo>
                  <a:lnTo>
                    <a:pt x="6954367" y="4356887"/>
                  </a:lnTo>
                  <a:lnTo>
                    <a:pt x="6952843" y="4358487"/>
                  </a:lnTo>
                  <a:lnTo>
                    <a:pt x="6951167" y="4349343"/>
                  </a:lnTo>
                  <a:lnTo>
                    <a:pt x="6953377" y="4370006"/>
                  </a:lnTo>
                  <a:lnTo>
                    <a:pt x="6959155" y="4428477"/>
                  </a:lnTo>
                  <a:close/>
                </a:path>
                <a:path w="7078345" h="6448425">
                  <a:moveTo>
                    <a:pt x="6961149" y="4435399"/>
                  </a:moveTo>
                  <a:lnTo>
                    <a:pt x="6960832" y="4423219"/>
                  </a:lnTo>
                  <a:lnTo>
                    <a:pt x="6959587" y="4407154"/>
                  </a:lnTo>
                  <a:lnTo>
                    <a:pt x="6958978" y="4415460"/>
                  </a:lnTo>
                  <a:lnTo>
                    <a:pt x="6961149" y="4435399"/>
                  </a:lnTo>
                  <a:close/>
                </a:path>
                <a:path w="7078345" h="6448425">
                  <a:moveTo>
                    <a:pt x="6994271" y="5038776"/>
                  </a:moveTo>
                  <a:lnTo>
                    <a:pt x="6971906" y="4809909"/>
                  </a:lnTo>
                  <a:lnTo>
                    <a:pt x="6966902" y="4755870"/>
                  </a:lnTo>
                  <a:lnTo>
                    <a:pt x="6962838" y="4706963"/>
                  </a:lnTo>
                  <a:lnTo>
                    <a:pt x="6960057" y="4665116"/>
                  </a:lnTo>
                  <a:lnTo>
                    <a:pt x="6959879" y="4700155"/>
                  </a:lnTo>
                  <a:lnTo>
                    <a:pt x="6963054" y="4747412"/>
                  </a:lnTo>
                  <a:lnTo>
                    <a:pt x="6968299" y="4802746"/>
                  </a:lnTo>
                  <a:lnTo>
                    <a:pt x="6974370" y="4862055"/>
                  </a:lnTo>
                  <a:lnTo>
                    <a:pt x="6979983" y="4921212"/>
                  </a:lnTo>
                  <a:lnTo>
                    <a:pt x="6983870" y="4976088"/>
                  </a:lnTo>
                  <a:lnTo>
                    <a:pt x="6983196" y="4993157"/>
                  </a:lnTo>
                  <a:lnTo>
                    <a:pt x="6994271" y="5038776"/>
                  </a:lnTo>
                  <a:close/>
                </a:path>
                <a:path w="7078345" h="6448425">
                  <a:moveTo>
                    <a:pt x="7010336" y="5250904"/>
                  </a:moveTo>
                  <a:lnTo>
                    <a:pt x="6997573" y="5160683"/>
                  </a:lnTo>
                  <a:lnTo>
                    <a:pt x="7007276" y="5240198"/>
                  </a:lnTo>
                  <a:lnTo>
                    <a:pt x="7010336" y="5250904"/>
                  </a:lnTo>
                  <a:close/>
                </a:path>
                <a:path w="7078345" h="6448425">
                  <a:moveTo>
                    <a:pt x="7078129" y="5883173"/>
                  </a:moveTo>
                  <a:lnTo>
                    <a:pt x="7074001" y="5852617"/>
                  </a:lnTo>
                  <a:lnTo>
                    <a:pt x="7071182" y="5845962"/>
                  </a:lnTo>
                  <a:lnTo>
                    <a:pt x="7069785" y="5850661"/>
                  </a:lnTo>
                  <a:lnTo>
                    <a:pt x="7069925" y="5854166"/>
                  </a:lnTo>
                  <a:lnTo>
                    <a:pt x="7072096" y="5873661"/>
                  </a:lnTo>
                  <a:lnTo>
                    <a:pt x="7074459" y="5880595"/>
                  </a:lnTo>
                  <a:lnTo>
                    <a:pt x="7076618" y="5881560"/>
                  </a:lnTo>
                  <a:lnTo>
                    <a:pt x="7078129" y="5883173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507" y="20713"/>
              <a:ext cx="6898640" cy="5915660"/>
            </a:xfrm>
            <a:custGeom>
              <a:avLst/>
              <a:gdLst/>
              <a:ahLst/>
              <a:cxnLst/>
              <a:rect l="l" t="t" r="r" b="b"/>
              <a:pathLst>
                <a:path w="6898640" h="5915660">
                  <a:moveTo>
                    <a:pt x="3619" y="1495767"/>
                  </a:moveTo>
                  <a:lnTo>
                    <a:pt x="2844" y="1430020"/>
                  </a:lnTo>
                  <a:lnTo>
                    <a:pt x="342" y="1423809"/>
                  </a:lnTo>
                  <a:lnTo>
                    <a:pt x="0" y="1435074"/>
                  </a:lnTo>
                  <a:lnTo>
                    <a:pt x="495" y="1449997"/>
                  </a:lnTo>
                  <a:lnTo>
                    <a:pt x="1739" y="1469821"/>
                  </a:lnTo>
                  <a:lnTo>
                    <a:pt x="3619" y="1495767"/>
                  </a:lnTo>
                  <a:close/>
                </a:path>
                <a:path w="6898640" h="5915660">
                  <a:moveTo>
                    <a:pt x="90017" y="2564803"/>
                  </a:moveTo>
                  <a:lnTo>
                    <a:pt x="88582" y="2545270"/>
                  </a:lnTo>
                  <a:lnTo>
                    <a:pt x="84150" y="2582367"/>
                  </a:lnTo>
                  <a:lnTo>
                    <a:pt x="90017" y="2564803"/>
                  </a:lnTo>
                  <a:close/>
                </a:path>
                <a:path w="6898640" h="5915660">
                  <a:moveTo>
                    <a:pt x="177825" y="3515995"/>
                  </a:moveTo>
                  <a:lnTo>
                    <a:pt x="175260" y="3485794"/>
                  </a:lnTo>
                  <a:lnTo>
                    <a:pt x="169189" y="3422827"/>
                  </a:lnTo>
                  <a:lnTo>
                    <a:pt x="166624" y="3392525"/>
                  </a:lnTo>
                  <a:lnTo>
                    <a:pt x="170700" y="3449091"/>
                  </a:lnTo>
                  <a:lnTo>
                    <a:pt x="172186" y="3490214"/>
                  </a:lnTo>
                  <a:lnTo>
                    <a:pt x="173697" y="3513353"/>
                  </a:lnTo>
                  <a:lnTo>
                    <a:pt x="177825" y="3515995"/>
                  </a:lnTo>
                  <a:close/>
                </a:path>
                <a:path w="6898640" h="5915660">
                  <a:moveTo>
                    <a:pt x="3975481" y="0"/>
                  </a:moveTo>
                  <a:lnTo>
                    <a:pt x="3960609" y="1803"/>
                  </a:lnTo>
                  <a:lnTo>
                    <a:pt x="3949484" y="3225"/>
                  </a:lnTo>
                  <a:lnTo>
                    <a:pt x="3941394" y="4356"/>
                  </a:lnTo>
                  <a:lnTo>
                    <a:pt x="3935565" y="5257"/>
                  </a:lnTo>
                  <a:lnTo>
                    <a:pt x="3975481" y="0"/>
                  </a:lnTo>
                  <a:close/>
                </a:path>
                <a:path w="6898640" h="5915660">
                  <a:moveTo>
                    <a:pt x="4000804" y="5715"/>
                  </a:moveTo>
                  <a:lnTo>
                    <a:pt x="3999014" y="4025"/>
                  </a:lnTo>
                  <a:lnTo>
                    <a:pt x="3936898" y="6743"/>
                  </a:lnTo>
                  <a:lnTo>
                    <a:pt x="3935565" y="5257"/>
                  </a:lnTo>
                  <a:lnTo>
                    <a:pt x="3851021" y="15189"/>
                  </a:lnTo>
                  <a:lnTo>
                    <a:pt x="3839159" y="18427"/>
                  </a:lnTo>
                  <a:lnTo>
                    <a:pt x="3852735" y="22021"/>
                  </a:lnTo>
                  <a:lnTo>
                    <a:pt x="3895775" y="19024"/>
                  </a:lnTo>
                  <a:lnTo>
                    <a:pt x="3918458" y="16471"/>
                  </a:lnTo>
                  <a:lnTo>
                    <a:pt x="3928605" y="14236"/>
                  </a:lnTo>
                  <a:lnTo>
                    <a:pt x="3934079" y="12179"/>
                  </a:lnTo>
                  <a:lnTo>
                    <a:pt x="3942702" y="10160"/>
                  </a:lnTo>
                  <a:lnTo>
                    <a:pt x="3962336" y="8051"/>
                  </a:lnTo>
                  <a:lnTo>
                    <a:pt x="4000804" y="5715"/>
                  </a:lnTo>
                  <a:close/>
                </a:path>
                <a:path w="6898640" h="5915660">
                  <a:moveTo>
                    <a:pt x="6752641" y="5911266"/>
                  </a:moveTo>
                  <a:lnTo>
                    <a:pt x="6698285" y="5911380"/>
                  </a:lnTo>
                  <a:lnTo>
                    <a:pt x="6668770" y="5915457"/>
                  </a:lnTo>
                  <a:lnTo>
                    <a:pt x="6752641" y="5911266"/>
                  </a:lnTo>
                  <a:close/>
                </a:path>
                <a:path w="6898640" h="5915660">
                  <a:moveTo>
                    <a:pt x="6898538" y="5887707"/>
                  </a:moveTo>
                  <a:lnTo>
                    <a:pt x="6881673" y="5889396"/>
                  </a:lnTo>
                  <a:lnTo>
                    <a:pt x="6861899" y="5891174"/>
                  </a:lnTo>
                  <a:lnTo>
                    <a:pt x="6842950" y="5892457"/>
                  </a:lnTo>
                  <a:lnTo>
                    <a:pt x="6828536" y="5892685"/>
                  </a:lnTo>
                  <a:lnTo>
                    <a:pt x="6848907" y="5899277"/>
                  </a:lnTo>
                  <a:lnTo>
                    <a:pt x="6898538" y="5887707"/>
                  </a:lnTo>
                  <a:close/>
                </a:path>
              </a:pathLst>
            </a:custGeom>
            <a:solidFill>
              <a:srgbClr val="FED1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619" y="2103499"/>
            <a:ext cx="2670175" cy="8959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5365">
              <a:lnSpc>
                <a:spcPts val="2995"/>
              </a:lnSpc>
              <a:spcBef>
                <a:spcPts val="120"/>
              </a:spcBef>
            </a:pPr>
            <a:r>
              <a:rPr spc="-85" dirty="0">
                <a:solidFill>
                  <a:srgbClr val="414042"/>
                </a:solidFill>
              </a:rPr>
              <a:t>Exclusivos</a:t>
            </a:r>
          </a:p>
          <a:p>
            <a:pPr marL="12700">
              <a:lnSpc>
                <a:spcPts val="3835"/>
              </a:lnSpc>
            </a:pPr>
            <a:r>
              <a:rPr sz="3300" spc="150" dirty="0">
                <a:solidFill>
                  <a:srgbClr val="414042"/>
                </a:solidFill>
              </a:rPr>
              <a:t>deptamentos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442639" y="3159817"/>
            <a:ext cx="2492375" cy="110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808285"/>
                </a:solidFill>
                <a:latin typeface="Arial MT"/>
                <a:cs typeface="Arial MT"/>
              </a:rPr>
              <a:t>CARACTERISTICAS:</a:t>
            </a:r>
            <a:endParaRPr sz="1200">
              <a:latin typeface="Arial MT"/>
              <a:cs typeface="Arial MT"/>
            </a:endParaRPr>
          </a:p>
          <a:p>
            <a:pPr marL="142875" indent="-130810">
              <a:lnSpc>
                <a:spcPct val="100000"/>
              </a:lnSpc>
              <a:spcBef>
                <a:spcPts val="860"/>
              </a:spcBef>
              <a:buSzPct val="90000"/>
              <a:buFont typeface="Lucida Sans Unicode"/>
              <a:buChar char="•"/>
              <a:tabLst>
                <a:tab pos="143510" algn="l"/>
              </a:tabLst>
            </a:pP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Edificio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808285"/>
                </a:solidFill>
                <a:latin typeface="Arial MT"/>
                <a:cs typeface="Arial MT"/>
              </a:rPr>
              <a:t>de</a:t>
            </a:r>
            <a:r>
              <a:rPr sz="1000" spc="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14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808285"/>
                </a:solidFill>
                <a:latin typeface="Arial MT"/>
                <a:cs typeface="Arial MT"/>
              </a:rPr>
              <a:t>pisos</a:t>
            </a:r>
            <a:r>
              <a:rPr sz="1000" spc="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4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2</a:t>
            </a:r>
            <a:r>
              <a:rPr sz="1000" spc="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808285"/>
                </a:solidFill>
                <a:latin typeface="Arial MT"/>
                <a:cs typeface="Arial MT"/>
              </a:rPr>
              <a:t>subterráneos</a:t>
            </a:r>
            <a:endParaRPr sz="1000">
              <a:latin typeface="Arial MT"/>
              <a:cs typeface="Arial MT"/>
            </a:endParaRPr>
          </a:p>
          <a:p>
            <a:pPr marL="142875" indent="-130810">
              <a:lnSpc>
                <a:spcPct val="100000"/>
              </a:lnSpc>
              <a:spcBef>
                <a:spcPts val="600"/>
              </a:spcBef>
              <a:buSzPct val="90000"/>
              <a:buFont typeface="Lucida Sans Unicode"/>
              <a:buChar char="•"/>
              <a:tabLst>
                <a:tab pos="143510" algn="l"/>
              </a:tabLst>
            </a:pP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104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808285"/>
                </a:solidFill>
                <a:latin typeface="Arial MT"/>
                <a:cs typeface="Arial MT"/>
              </a:rPr>
              <a:t>departamentos</a:t>
            </a:r>
            <a:endParaRPr sz="1000">
              <a:latin typeface="Arial MT"/>
              <a:cs typeface="Arial MT"/>
            </a:endParaRPr>
          </a:p>
          <a:p>
            <a:pPr marL="142875" marR="5080" indent="-130175">
              <a:lnSpc>
                <a:spcPct val="116700"/>
              </a:lnSpc>
              <a:spcBef>
                <a:spcPts val="400"/>
              </a:spcBef>
              <a:buSzPct val="90000"/>
              <a:buFont typeface="Lucida Sans Unicode"/>
              <a:buChar char="•"/>
              <a:tabLst>
                <a:tab pos="143510" algn="l"/>
              </a:tabLst>
            </a:pP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1,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2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40" dirty="0">
                <a:solidFill>
                  <a:srgbClr val="808285"/>
                </a:solidFill>
                <a:latin typeface="Arial MT"/>
                <a:cs typeface="Arial MT"/>
              </a:rPr>
              <a:t>y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3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808285"/>
                </a:solidFill>
                <a:latin typeface="Arial MT"/>
                <a:cs typeface="Arial MT"/>
              </a:rPr>
              <a:t>dormitorios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15" dirty="0">
                <a:solidFill>
                  <a:srgbClr val="808285"/>
                </a:solidFill>
                <a:latin typeface="Arial MT"/>
                <a:cs typeface="Arial MT"/>
              </a:rPr>
              <a:t>desde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34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808285"/>
                </a:solidFill>
                <a:latin typeface="Arial MT"/>
                <a:cs typeface="Arial MT"/>
              </a:rPr>
              <a:t>hasta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78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m2 </a:t>
            </a:r>
            <a:r>
              <a:rPr sz="1000" spc="-26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útiles</a:t>
            </a:r>
            <a:r>
              <a:rPr sz="1000" spc="-5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808285"/>
                </a:solidFill>
                <a:latin typeface="Arial MT"/>
                <a:cs typeface="Arial MT"/>
              </a:rPr>
              <a:t>más</a:t>
            </a:r>
            <a:r>
              <a:rPr sz="1000" dirty="0">
                <a:solidFill>
                  <a:srgbClr val="808285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808285"/>
                </a:solidFill>
                <a:latin typeface="Arial MT"/>
                <a:cs typeface="Arial MT"/>
              </a:rPr>
              <a:t>terrazas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9503" y="950654"/>
            <a:ext cx="1132840" cy="1019175"/>
            <a:chOff x="1719503" y="950654"/>
            <a:chExt cx="1132840" cy="1019175"/>
          </a:xfrm>
        </p:grpSpPr>
        <p:sp>
          <p:nvSpPr>
            <p:cNvPr id="5" name="object 5"/>
            <p:cNvSpPr/>
            <p:nvPr/>
          </p:nvSpPr>
          <p:spPr>
            <a:xfrm>
              <a:off x="1722913" y="1716990"/>
              <a:ext cx="367030" cy="248920"/>
            </a:xfrm>
            <a:custGeom>
              <a:avLst/>
              <a:gdLst/>
              <a:ahLst/>
              <a:cxnLst/>
              <a:rect l="l" t="t" r="r" b="b"/>
              <a:pathLst>
                <a:path w="367030" h="248919">
                  <a:moveTo>
                    <a:pt x="261937" y="60375"/>
                  </a:moveTo>
                  <a:lnTo>
                    <a:pt x="213829" y="60375"/>
                  </a:lnTo>
                  <a:lnTo>
                    <a:pt x="213829" y="0"/>
                  </a:lnTo>
                  <a:lnTo>
                    <a:pt x="0" y="0"/>
                  </a:lnTo>
                  <a:lnTo>
                    <a:pt x="0" y="248818"/>
                  </a:lnTo>
                  <a:lnTo>
                    <a:pt x="366979" y="248818"/>
                  </a:lnTo>
                  <a:lnTo>
                    <a:pt x="366979" y="58902"/>
                  </a:lnTo>
                  <a:lnTo>
                    <a:pt x="322808" y="58902"/>
                  </a:lnTo>
                  <a:lnTo>
                    <a:pt x="322808" y="87807"/>
                  </a:lnTo>
                  <a:lnTo>
                    <a:pt x="261988" y="87807"/>
                  </a:lnTo>
                  <a:lnTo>
                    <a:pt x="261937" y="60375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98760" y="1522904"/>
              <a:ext cx="264795" cy="194310"/>
            </a:xfrm>
            <a:custGeom>
              <a:avLst/>
              <a:gdLst/>
              <a:ahLst/>
              <a:cxnLst/>
              <a:rect l="l" t="t" r="r" b="b"/>
              <a:pathLst>
                <a:path w="264794" h="194310">
                  <a:moveTo>
                    <a:pt x="264274" y="194081"/>
                  </a:moveTo>
                  <a:lnTo>
                    <a:pt x="0" y="194081"/>
                  </a:lnTo>
                  <a:lnTo>
                    <a:pt x="0" y="0"/>
                  </a:lnTo>
                  <a:lnTo>
                    <a:pt x="264134" y="0"/>
                  </a:lnTo>
                  <a:lnTo>
                    <a:pt x="264274" y="194081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9899" y="1756728"/>
              <a:ext cx="237490" cy="209550"/>
            </a:xfrm>
            <a:custGeom>
              <a:avLst/>
              <a:gdLst/>
              <a:ahLst/>
              <a:cxnLst/>
              <a:rect l="l" t="t" r="r" b="b"/>
              <a:pathLst>
                <a:path w="237489" h="209550">
                  <a:moveTo>
                    <a:pt x="0" y="0"/>
                  </a:moveTo>
                  <a:lnTo>
                    <a:pt x="236905" y="0"/>
                  </a:lnTo>
                  <a:lnTo>
                    <a:pt x="236905" y="173304"/>
                  </a:lnTo>
                  <a:lnTo>
                    <a:pt x="228752" y="173304"/>
                  </a:lnTo>
                  <a:lnTo>
                    <a:pt x="228752" y="209080"/>
                  </a:lnTo>
                  <a:lnTo>
                    <a:pt x="0" y="209080"/>
                  </a:lnTo>
                  <a:lnTo>
                    <a:pt x="0" y="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26805" y="1754295"/>
              <a:ext cx="358775" cy="212090"/>
            </a:xfrm>
            <a:custGeom>
              <a:avLst/>
              <a:gdLst/>
              <a:ahLst/>
              <a:cxnLst/>
              <a:rect l="l" t="t" r="r" b="b"/>
              <a:pathLst>
                <a:path w="358775" h="212089">
                  <a:moveTo>
                    <a:pt x="7556" y="211518"/>
                  </a:moveTo>
                  <a:lnTo>
                    <a:pt x="285394" y="211518"/>
                  </a:lnTo>
                  <a:lnTo>
                    <a:pt x="312321" y="206859"/>
                  </a:lnTo>
                  <a:lnTo>
                    <a:pt x="335676" y="196608"/>
                  </a:lnTo>
                  <a:lnTo>
                    <a:pt x="352131" y="186358"/>
                  </a:lnTo>
                  <a:lnTo>
                    <a:pt x="358355" y="181698"/>
                  </a:lnTo>
                  <a:lnTo>
                    <a:pt x="200964" y="0"/>
                  </a:lnTo>
                  <a:lnTo>
                    <a:pt x="0" y="0"/>
                  </a:lnTo>
                  <a:lnTo>
                    <a:pt x="0" y="175729"/>
                  </a:lnTo>
                  <a:lnTo>
                    <a:pt x="8039" y="175729"/>
                  </a:lnTo>
                  <a:lnTo>
                    <a:pt x="7556" y="211518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7768" y="1555637"/>
              <a:ext cx="234950" cy="380365"/>
            </a:xfrm>
            <a:custGeom>
              <a:avLst/>
              <a:gdLst/>
              <a:ahLst/>
              <a:cxnLst/>
              <a:rect l="l" t="t" r="r" b="b"/>
              <a:pathLst>
                <a:path w="234950" h="380364">
                  <a:moveTo>
                    <a:pt x="29413" y="0"/>
                  </a:moveTo>
                  <a:lnTo>
                    <a:pt x="200863" y="25019"/>
                  </a:lnTo>
                  <a:lnTo>
                    <a:pt x="198805" y="39611"/>
                  </a:lnTo>
                  <a:lnTo>
                    <a:pt x="234645" y="44945"/>
                  </a:lnTo>
                  <a:lnTo>
                    <a:pt x="214577" y="189649"/>
                  </a:lnTo>
                  <a:lnTo>
                    <a:pt x="204071" y="265029"/>
                  </a:lnTo>
                  <a:lnTo>
                    <a:pt x="198005" y="305549"/>
                  </a:lnTo>
                  <a:lnTo>
                    <a:pt x="177047" y="357770"/>
                  </a:lnTo>
                  <a:lnTo>
                    <a:pt x="157391" y="380365"/>
                  </a:lnTo>
                  <a:lnTo>
                    <a:pt x="0" y="198653"/>
                  </a:lnTo>
                  <a:lnTo>
                    <a:pt x="29413" y="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57184" y="1321474"/>
              <a:ext cx="240665" cy="263525"/>
            </a:xfrm>
            <a:custGeom>
              <a:avLst/>
              <a:gdLst/>
              <a:ahLst/>
              <a:cxnLst/>
              <a:rect l="l" t="t" r="r" b="b"/>
              <a:pathLst>
                <a:path w="240664" h="263525">
                  <a:moveTo>
                    <a:pt x="33235" y="0"/>
                  </a:moveTo>
                  <a:lnTo>
                    <a:pt x="0" y="234162"/>
                  </a:lnTo>
                  <a:lnTo>
                    <a:pt x="207454" y="263359"/>
                  </a:lnTo>
                  <a:lnTo>
                    <a:pt x="240360" y="29286"/>
                  </a:lnTo>
                  <a:lnTo>
                    <a:pt x="33235" y="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0887" y="954064"/>
              <a:ext cx="278130" cy="396875"/>
            </a:xfrm>
            <a:custGeom>
              <a:avLst/>
              <a:gdLst/>
              <a:ahLst/>
              <a:cxnLst/>
              <a:rect l="l" t="t" r="r" b="b"/>
              <a:pathLst>
                <a:path w="278130" h="396875">
                  <a:moveTo>
                    <a:pt x="29121" y="0"/>
                  </a:moveTo>
                  <a:lnTo>
                    <a:pt x="0" y="211277"/>
                  </a:lnTo>
                  <a:lnTo>
                    <a:pt x="61442" y="219506"/>
                  </a:lnTo>
                  <a:lnTo>
                    <a:pt x="55549" y="267131"/>
                  </a:lnTo>
                  <a:lnTo>
                    <a:pt x="81826" y="270764"/>
                  </a:lnTo>
                  <a:lnTo>
                    <a:pt x="73431" y="330060"/>
                  </a:lnTo>
                  <a:lnTo>
                    <a:pt x="44246" y="326034"/>
                  </a:lnTo>
                  <a:lnTo>
                    <a:pt x="38303" y="370065"/>
                  </a:lnTo>
                  <a:lnTo>
                    <a:pt x="226656" y="396697"/>
                  </a:lnTo>
                  <a:lnTo>
                    <a:pt x="277749" y="33210"/>
                  </a:lnTo>
                  <a:lnTo>
                    <a:pt x="29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0887" y="954064"/>
              <a:ext cx="278130" cy="396875"/>
            </a:xfrm>
            <a:custGeom>
              <a:avLst/>
              <a:gdLst/>
              <a:ahLst/>
              <a:cxnLst/>
              <a:rect l="l" t="t" r="r" b="b"/>
              <a:pathLst>
                <a:path w="278130" h="396875">
                  <a:moveTo>
                    <a:pt x="277749" y="33210"/>
                  </a:moveTo>
                  <a:lnTo>
                    <a:pt x="29121" y="0"/>
                  </a:lnTo>
                  <a:lnTo>
                    <a:pt x="0" y="211277"/>
                  </a:lnTo>
                  <a:lnTo>
                    <a:pt x="61442" y="219506"/>
                  </a:lnTo>
                  <a:lnTo>
                    <a:pt x="55549" y="267131"/>
                  </a:lnTo>
                  <a:lnTo>
                    <a:pt x="81826" y="270764"/>
                  </a:lnTo>
                  <a:lnTo>
                    <a:pt x="73431" y="330060"/>
                  </a:lnTo>
                  <a:lnTo>
                    <a:pt x="44246" y="326034"/>
                  </a:lnTo>
                  <a:lnTo>
                    <a:pt x="38303" y="370065"/>
                  </a:lnTo>
                  <a:lnTo>
                    <a:pt x="226656" y="396697"/>
                  </a:lnTo>
                  <a:lnTo>
                    <a:pt x="277749" y="33210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62895" y="1521100"/>
              <a:ext cx="182880" cy="196215"/>
            </a:xfrm>
            <a:custGeom>
              <a:avLst/>
              <a:gdLst/>
              <a:ahLst/>
              <a:cxnLst/>
              <a:rect l="l" t="t" r="r" b="b"/>
              <a:pathLst>
                <a:path w="182880" h="196214">
                  <a:moveTo>
                    <a:pt x="182753" y="195884"/>
                  </a:moveTo>
                  <a:lnTo>
                    <a:pt x="182753" y="128943"/>
                  </a:lnTo>
                  <a:lnTo>
                    <a:pt x="163271" y="128943"/>
                  </a:lnTo>
                  <a:lnTo>
                    <a:pt x="163271" y="0"/>
                  </a:lnTo>
                  <a:lnTo>
                    <a:pt x="0" y="1803"/>
                  </a:lnTo>
                  <a:lnTo>
                    <a:pt x="139" y="195884"/>
                  </a:lnTo>
                  <a:lnTo>
                    <a:pt x="182753" y="195884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36742" y="1165221"/>
              <a:ext cx="716280" cy="640080"/>
            </a:xfrm>
            <a:custGeom>
              <a:avLst/>
              <a:gdLst/>
              <a:ahLst/>
              <a:cxnLst/>
              <a:rect l="l" t="t" r="r" b="b"/>
              <a:pathLst>
                <a:path w="716280" h="640080">
                  <a:moveTo>
                    <a:pt x="632256" y="0"/>
                  </a:moveTo>
                  <a:lnTo>
                    <a:pt x="583247" y="357682"/>
                  </a:lnTo>
                  <a:lnTo>
                    <a:pt x="408901" y="358013"/>
                  </a:lnTo>
                  <a:lnTo>
                    <a:pt x="408901" y="392328"/>
                  </a:lnTo>
                  <a:lnTo>
                    <a:pt x="388683" y="392328"/>
                  </a:lnTo>
                  <a:lnTo>
                    <a:pt x="388683" y="484822"/>
                  </a:lnTo>
                  <a:lnTo>
                    <a:pt x="408901" y="484822"/>
                  </a:lnTo>
                  <a:lnTo>
                    <a:pt x="408901" y="551764"/>
                  </a:lnTo>
                  <a:lnTo>
                    <a:pt x="0" y="551764"/>
                  </a:lnTo>
                  <a:lnTo>
                    <a:pt x="0" y="612140"/>
                  </a:lnTo>
                  <a:lnTo>
                    <a:pt x="48107" y="612140"/>
                  </a:lnTo>
                  <a:lnTo>
                    <a:pt x="48158" y="639572"/>
                  </a:lnTo>
                  <a:lnTo>
                    <a:pt x="108978" y="639572"/>
                  </a:lnTo>
                  <a:lnTo>
                    <a:pt x="108978" y="610666"/>
                  </a:lnTo>
                  <a:lnTo>
                    <a:pt x="153162" y="610666"/>
                  </a:lnTo>
                  <a:lnTo>
                    <a:pt x="153162" y="591502"/>
                  </a:lnTo>
                  <a:lnTo>
                    <a:pt x="591019" y="589076"/>
                  </a:lnTo>
                  <a:lnTo>
                    <a:pt x="653681" y="156248"/>
                  </a:lnTo>
                  <a:lnTo>
                    <a:pt x="672452" y="158902"/>
                  </a:lnTo>
                  <a:lnTo>
                    <a:pt x="678395" y="114884"/>
                  </a:lnTo>
                  <a:lnTo>
                    <a:pt x="707580" y="118897"/>
                  </a:lnTo>
                  <a:lnTo>
                    <a:pt x="715975" y="59613"/>
                  </a:lnTo>
                  <a:lnTo>
                    <a:pt x="689698" y="55968"/>
                  </a:lnTo>
                  <a:lnTo>
                    <a:pt x="695591" y="8356"/>
                  </a:lnTo>
                  <a:lnTo>
                    <a:pt x="632256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36742" y="1165221"/>
              <a:ext cx="716280" cy="640080"/>
            </a:xfrm>
            <a:custGeom>
              <a:avLst/>
              <a:gdLst/>
              <a:ahLst/>
              <a:cxnLst/>
              <a:rect l="l" t="t" r="r" b="b"/>
              <a:pathLst>
                <a:path w="716280" h="640080">
                  <a:moveTo>
                    <a:pt x="0" y="551764"/>
                  </a:moveTo>
                  <a:lnTo>
                    <a:pt x="0" y="612140"/>
                  </a:lnTo>
                  <a:lnTo>
                    <a:pt x="48107" y="612140"/>
                  </a:lnTo>
                  <a:lnTo>
                    <a:pt x="48158" y="639572"/>
                  </a:lnTo>
                  <a:lnTo>
                    <a:pt x="108978" y="639572"/>
                  </a:lnTo>
                  <a:lnTo>
                    <a:pt x="108978" y="610666"/>
                  </a:lnTo>
                  <a:lnTo>
                    <a:pt x="153162" y="610666"/>
                  </a:lnTo>
                  <a:lnTo>
                    <a:pt x="153162" y="591502"/>
                  </a:lnTo>
                  <a:lnTo>
                    <a:pt x="591019" y="589076"/>
                  </a:lnTo>
                  <a:lnTo>
                    <a:pt x="653681" y="156248"/>
                  </a:lnTo>
                  <a:lnTo>
                    <a:pt x="672452" y="158902"/>
                  </a:lnTo>
                  <a:lnTo>
                    <a:pt x="678395" y="114884"/>
                  </a:lnTo>
                  <a:lnTo>
                    <a:pt x="707580" y="118897"/>
                  </a:lnTo>
                  <a:lnTo>
                    <a:pt x="715975" y="59613"/>
                  </a:lnTo>
                  <a:lnTo>
                    <a:pt x="689698" y="55968"/>
                  </a:lnTo>
                  <a:lnTo>
                    <a:pt x="695591" y="8356"/>
                  </a:lnTo>
                  <a:lnTo>
                    <a:pt x="632256" y="0"/>
                  </a:lnTo>
                  <a:lnTo>
                    <a:pt x="583247" y="357682"/>
                  </a:lnTo>
                  <a:lnTo>
                    <a:pt x="408901" y="358013"/>
                  </a:lnTo>
                  <a:lnTo>
                    <a:pt x="408901" y="392328"/>
                  </a:lnTo>
                  <a:lnTo>
                    <a:pt x="388683" y="392328"/>
                  </a:lnTo>
                  <a:lnTo>
                    <a:pt x="388683" y="484822"/>
                  </a:lnTo>
                  <a:lnTo>
                    <a:pt x="408901" y="484822"/>
                  </a:lnTo>
                  <a:lnTo>
                    <a:pt x="408901" y="551764"/>
                  </a:lnTo>
                  <a:lnTo>
                    <a:pt x="0" y="551764"/>
                  </a:lnTo>
                  <a:close/>
                </a:path>
              </a:pathLst>
            </a:custGeom>
            <a:ln w="6819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8679" y="1573936"/>
              <a:ext cx="48895" cy="94615"/>
            </a:xfrm>
            <a:custGeom>
              <a:avLst/>
              <a:gdLst/>
              <a:ahLst/>
              <a:cxnLst/>
              <a:rect l="l" t="t" r="r" b="b"/>
              <a:pathLst>
                <a:path w="48894" h="94614">
                  <a:moveTo>
                    <a:pt x="48425" y="50266"/>
                  </a:moveTo>
                  <a:lnTo>
                    <a:pt x="0" y="50266"/>
                  </a:lnTo>
                  <a:lnTo>
                    <a:pt x="0" y="94157"/>
                  </a:lnTo>
                  <a:lnTo>
                    <a:pt x="48425" y="94157"/>
                  </a:lnTo>
                  <a:lnTo>
                    <a:pt x="48425" y="50266"/>
                  </a:lnTo>
                  <a:close/>
                </a:path>
                <a:path w="48894" h="94614">
                  <a:moveTo>
                    <a:pt x="48425" y="0"/>
                  </a:moveTo>
                  <a:lnTo>
                    <a:pt x="0" y="0"/>
                  </a:lnTo>
                  <a:lnTo>
                    <a:pt x="0" y="43891"/>
                  </a:lnTo>
                  <a:lnTo>
                    <a:pt x="48425" y="43891"/>
                  </a:lnTo>
                  <a:lnTo>
                    <a:pt x="48425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6673" y="1193660"/>
              <a:ext cx="125183" cy="20231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946944" y="1039397"/>
            <a:ext cx="35496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5" dirty="0">
                <a:solidFill>
                  <a:srgbClr val="939598"/>
                </a:solidFill>
                <a:latin typeface="Arial MT"/>
                <a:cs typeface="Arial MT"/>
              </a:rPr>
              <a:t>NO</a:t>
            </a:r>
            <a:r>
              <a:rPr sz="750" spc="-10" dirty="0">
                <a:solidFill>
                  <a:srgbClr val="939598"/>
                </a:solidFill>
                <a:latin typeface="Arial MT"/>
                <a:cs typeface="Arial MT"/>
              </a:rPr>
              <a:t>R</a:t>
            </a:r>
            <a:r>
              <a:rPr sz="750" spc="-20" dirty="0">
                <a:solidFill>
                  <a:srgbClr val="939598"/>
                </a:solidFill>
                <a:latin typeface="Arial MT"/>
                <a:cs typeface="Arial MT"/>
              </a:rPr>
              <a:t>TE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462" y="6003115"/>
            <a:ext cx="4107538" cy="247311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278684" y="8354572"/>
            <a:ext cx="1796414" cy="130175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90"/>
              </a:spcBef>
            </a:pPr>
            <a:r>
              <a:rPr sz="3300" spc="55" dirty="0">
                <a:solidFill>
                  <a:srgbClr val="414042"/>
                </a:solidFill>
                <a:latin typeface="Arial MT"/>
                <a:cs typeface="Arial MT"/>
              </a:rPr>
              <a:t>2D+2B</a:t>
            </a:r>
            <a:endParaRPr sz="3300">
              <a:latin typeface="Arial MT"/>
              <a:cs typeface="Arial MT"/>
            </a:endParaRPr>
          </a:p>
          <a:p>
            <a:pPr marL="125730" marR="30480">
              <a:lnSpc>
                <a:spcPct val="120900"/>
              </a:lnSpc>
              <a:spcBef>
                <a:spcPts val="240"/>
              </a:spcBef>
            </a:pP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5B5B5D"/>
                </a:solidFill>
                <a:latin typeface="Arial MT"/>
                <a:cs typeface="Arial MT"/>
              </a:rPr>
              <a:t>ÚTIL:</a:t>
            </a:r>
            <a:r>
              <a:rPr sz="1000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5B5B5D"/>
                </a:solidFill>
                <a:latin typeface="Arial MT"/>
                <a:cs typeface="Arial MT"/>
              </a:rPr>
              <a:t>57,84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00" spc="-67" baseline="17361" dirty="0">
                <a:solidFill>
                  <a:srgbClr val="5B5B5D"/>
                </a:solidFill>
                <a:latin typeface="Arial MT"/>
                <a:cs typeface="Arial MT"/>
              </a:rPr>
              <a:t>2 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TERRAZA: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5B5B5D"/>
                </a:solidFill>
                <a:latin typeface="Arial MT"/>
                <a:cs typeface="Arial MT"/>
              </a:rPr>
              <a:t>19,99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00" spc="-67" baseline="17361" dirty="0">
                <a:solidFill>
                  <a:srgbClr val="5B5B5D"/>
                </a:solidFill>
                <a:latin typeface="Arial MT"/>
                <a:cs typeface="Arial MT"/>
              </a:rPr>
              <a:t>2 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125" dirty="0">
                <a:solidFill>
                  <a:srgbClr val="5B5B5D"/>
                </a:solidFill>
                <a:latin typeface="Arial"/>
                <a:cs typeface="Arial"/>
              </a:rPr>
              <a:t>TOTAL: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5B5B5D"/>
                </a:solidFill>
                <a:latin typeface="Arial"/>
                <a:cs typeface="Arial"/>
              </a:rPr>
              <a:t>76,84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00" b="1" spc="-142" baseline="17361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00" baseline="17361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5736" y="862987"/>
            <a:ext cx="2559327" cy="261472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071285" y="3314669"/>
            <a:ext cx="1661795" cy="130175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90"/>
              </a:spcBef>
            </a:pPr>
            <a:r>
              <a:rPr sz="3300" spc="-600" dirty="0">
                <a:solidFill>
                  <a:srgbClr val="414042"/>
                </a:solidFill>
                <a:latin typeface="Arial MT"/>
                <a:cs typeface="Arial MT"/>
              </a:rPr>
              <a:t>1D+1B</a:t>
            </a:r>
            <a:endParaRPr sz="3300">
              <a:latin typeface="Arial MT"/>
              <a:cs typeface="Arial MT"/>
            </a:endParaRPr>
          </a:p>
          <a:p>
            <a:pPr marL="50800" marR="30480">
              <a:lnSpc>
                <a:spcPct val="120900"/>
              </a:lnSpc>
              <a:spcBef>
                <a:spcPts val="240"/>
              </a:spcBef>
            </a:pP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5B5B5D"/>
                </a:solidFill>
                <a:latin typeface="Arial MT"/>
                <a:cs typeface="Arial MT"/>
              </a:rPr>
              <a:t>ÚTIL:</a:t>
            </a:r>
            <a:r>
              <a:rPr sz="1000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5B5B5D"/>
                </a:solidFill>
                <a:latin typeface="Arial MT"/>
                <a:cs typeface="Arial MT"/>
              </a:rPr>
              <a:t>35,11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00" spc="-67" baseline="17361" dirty="0">
                <a:solidFill>
                  <a:srgbClr val="5B5B5D"/>
                </a:solidFill>
                <a:latin typeface="Arial MT"/>
                <a:cs typeface="Arial MT"/>
              </a:rPr>
              <a:t>2 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TERRAZA: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5B5B5D"/>
                </a:solidFill>
                <a:latin typeface="Arial MT"/>
                <a:cs typeface="Arial MT"/>
              </a:rPr>
              <a:t>7,67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00" spc="-67" baseline="17361" dirty="0">
                <a:solidFill>
                  <a:srgbClr val="5B5B5D"/>
                </a:solidFill>
                <a:latin typeface="Arial MT"/>
                <a:cs typeface="Arial MT"/>
              </a:rPr>
              <a:t>2 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125" dirty="0">
                <a:solidFill>
                  <a:srgbClr val="5B5B5D"/>
                </a:solidFill>
                <a:latin typeface="Arial"/>
                <a:cs typeface="Arial"/>
              </a:rPr>
              <a:t>TOTAL: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5B5B5D"/>
                </a:solidFill>
                <a:latin typeface="Arial"/>
                <a:cs typeface="Arial"/>
              </a:rPr>
              <a:t>42,78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00" b="1" spc="-142" baseline="17361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00" baseline="17361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75344" y="3829413"/>
            <a:ext cx="844550" cy="759460"/>
            <a:chOff x="5975344" y="3829413"/>
            <a:chExt cx="844550" cy="759460"/>
          </a:xfrm>
        </p:grpSpPr>
        <p:sp>
          <p:nvSpPr>
            <p:cNvPr id="24" name="object 24"/>
            <p:cNvSpPr/>
            <p:nvPr/>
          </p:nvSpPr>
          <p:spPr>
            <a:xfrm>
              <a:off x="5977884" y="4400697"/>
              <a:ext cx="273685" cy="186055"/>
            </a:xfrm>
            <a:custGeom>
              <a:avLst/>
              <a:gdLst/>
              <a:ahLst/>
              <a:cxnLst/>
              <a:rect l="l" t="t" r="r" b="b"/>
              <a:pathLst>
                <a:path w="273685" h="186054">
                  <a:moveTo>
                    <a:pt x="195262" y="45008"/>
                  </a:moveTo>
                  <a:lnTo>
                    <a:pt x="159410" y="45008"/>
                  </a:lnTo>
                  <a:lnTo>
                    <a:pt x="159410" y="0"/>
                  </a:lnTo>
                  <a:lnTo>
                    <a:pt x="0" y="0"/>
                  </a:lnTo>
                  <a:lnTo>
                    <a:pt x="0" y="185496"/>
                  </a:lnTo>
                  <a:lnTo>
                    <a:pt x="273583" y="185496"/>
                  </a:lnTo>
                  <a:lnTo>
                    <a:pt x="273583" y="43916"/>
                  </a:lnTo>
                  <a:lnTo>
                    <a:pt x="240639" y="43916"/>
                  </a:lnTo>
                  <a:lnTo>
                    <a:pt x="240639" y="65455"/>
                  </a:lnTo>
                  <a:lnTo>
                    <a:pt x="195313" y="65455"/>
                  </a:lnTo>
                  <a:lnTo>
                    <a:pt x="195262" y="45008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08973" y="4256014"/>
              <a:ext cx="197485" cy="144780"/>
            </a:xfrm>
            <a:custGeom>
              <a:avLst/>
              <a:gdLst/>
              <a:ahLst/>
              <a:cxnLst/>
              <a:rect l="l" t="t" r="r" b="b"/>
              <a:pathLst>
                <a:path w="197485" h="144779">
                  <a:moveTo>
                    <a:pt x="197015" y="144678"/>
                  </a:moveTo>
                  <a:lnTo>
                    <a:pt x="0" y="144678"/>
                  </a:lnTo>
                  <a:lnTo>
                    <a:pt x="0" y="0"/>
                  </a:lnTo>
                  <a:lnTo>
                    <a:pt x="196900" y="0"/>
                  </a:lnTo>
                  <a:lnTo>
                    <a:pt x="197015" y="144678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51468" y="4430321"/>
              <a:ext cx="177165" cy="156210"/>
            </a:xfrm>
            <a:custGeom>
              <a:avLst/>
              <a:gdLst/>
              <a:ahLst/>
              <a:cxnLst/>
              <a:rect l="l" t="t" r="r" b="b"/>
              <a:pathLst>
                <a:path w="177164" h="156210">
                  <a:moveTo>
                    <a:pt x="0" y="0"/>
                  </a:moveTo>
                  <a:lnTo>
                    <a:pt x="176606" y="0"/>
                  </a:lnTo>
                  <a:lnTo>
                    <a:pt x="176606" y="129184"/>
                  </a:lnTo>
                  <a:lnTo>
                    <a:pt x="170522" y="129184"/>
                  </a:lnTo>
                  <a:lnTo>
                    <a:pt x="170522" y="155867"/>
                  </a:lnTo>
                  <a:lnTo>
                    <a:pt x="0" y="155867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28082" y="4428504"/>
              <a:ext cx="267335" cy="158115"/>
            </a:xfrm>
            <a:custGeom>
              <a:avLst/>
              <a:gdLst/>
              <a:ahLst/>
              <a:cxnLst/>
              <a:rect l="l" t="t" r="r" b="b"/>
              <a:pathLst>
                <a:path w="267334" h="158114">
                  <a:moveTo>
                    <a:pt x="5613" y="157683"/>
                  </a:moveTo>
                  <a:lnTo>
                    <a:pt x="212737" y="157683"/>
                  </a:lnTo>
                  <a:lnTo>
                    <a:pt x="232815" y="154210"/>
                  </a:lnTo>
                  <a:lnTo>
                    <a:pt x="250226" y="146570"/>
                  </a:lnTo>
                  <a:lnTo>
                    <a:pt x="262492" y="138930"/>
                  </a:lnTo>
                  <a:lnTo>
                    <a:pt x="267131" y="135458"/>
                  </a:lnTo>
                  <a:lnTo>
                    <a:pt x="149796" y="0"/>
                  </a:lnTo>
                  <a:lnTo>
                    <a:pt x="0" y="0"/>
                  </a:lnTo>
                  <a:lnTo>
                    <a:pt x="0" y="131000"/>
                  </a:lnTo>
                  <a:lnTo>
                    <a:pt x="5981" y="131000"/>
                  </a:lnTo>
                  <a:lnTo>
                    <a:pt x="5613" y="157683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77867" y="4280414"/>
              <a:ext cx="175260" cy="283845"/>
            </a:xfrm>
            <a:custGeom>
              <a:avLst/>
              <a:gdLst/>
              <a:ahLst/>
              <a:cxnLst/>
              <a:rect l="l" t="t" r="r" b="b"/>
              <a:pathLst>
                <a:path w="175259" h="283845">
                  <a:moveTo>
                    <a:pt x="21932" y="0"/>
                  </a:moveTo>
                  <a:lnTo>
                    <a:pt x="149745" y="18656"/>
                  </a:lnTo>
                  <a:lnTo>
                    <a:pt x="148208" y="29527"/>
                  </a:lnTo>
                  <a:lnTo>
                    <a:pt x="174942" y="33502"/>
                  </a:lnTo>
                  <a:lnTo>
                    <a:pt x="159977" y="141372"/>
                  </a:lnTo>
                  <a:lnTo>
                    <a:pt x="152142" y="197565"/>
                  </a:lnTo>
                  <a:lnTo>
                    <a:pt x="145642" y="236736"/>
                  </a:lnTo>
                  <a:lnTo>
                    <a:pt x="117347" y="283552"/>
                  </a:lnTo>
                  <a:lnTo>
                    <a:pt x="0" y="148094"/>
                  </a:lnTo>
                  <a:lnTo>
                    <a:pt x="21932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99802" y="4105850"/>
              <a:ext cx="179705" cy="196850"/>
            </a:xfrm>
            <a:custGeom>
              <a:avLst/>
              <a:gdLst/>
              <a:ahLst/>
              <a:cxnLst/>
              <a:rect l="l" t="t" r="r" b="b"/>
              <a:pathLst>
                <a:path w="179704" h="196850">
                  <a:moveTo>
                    <a:pt x="24777" y="0"/>
                  </a:moveTo>
                  <a:lnTo>
                    <a:pt x="0" y="174561"/>
                  </a:lnTo>
                  <a:lnTo>
                    <a:pt x="154660" y="196329"/>
                  </a:lnTo>
                  <a:lnTo>
                    <a:pt x="179171" y="21831"/>
                  </a:lnTo>
                  <a:lnTo>
                    <a:pt x="24777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0016" y="3831953"/>
              <a:ext cx="207645" cy="295910"/>
            </a:xfrm>
            <a:custGeom>
              <a:avLst/>
              <a:gdLst/>
              <a:ahLst/>
              <a:cxnLst/>
              <a:rect l="l" t="t" r="r" b="b"/>
              <a:pathLst>
                <a:path w="207645" h="295910">
                  <a:moveTo>
                    <a:pt x="207060" y="24764"/>
                  </a:moveTo>
                  <a:lnTo>
                    <a:pt x="21716" y="0"/>
                  </a:lnTo>
                  <a:lnTo>
                    <a:pt x="0" y="157505"/>
                  </a:lnTo>
                  <a:lnTo>
                    <a:pt x="45808" y="163652"/>
                  </a:lnTo>
                  <a:lnTo>
                    <a:pt x="41414" y="199135"/>
                  </a:lnTo>
                  <a:lnTo>
                    <a:pt x="61010" y="201853"/>
                  </a:lnTo>
                  <a:lnTo>
                    <a:pt x="54749" y="246049"/>
                  </a:lnTo>
                  <a:lnTo>
                    <a:pt x="32994" y="243052"/>
                  </a:lnTo>
                  <a:lnTo>
                    <a:pt x="28562" y="275869"/>
                  </a:lnTo>
                  <a:lnTo>
                    <a:pt x="168960" y="295732"/>
                  </a:lnTo>
                  <a:lnTo>
                    <a:pt x="207060" y="24764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05871" y="4254667"/>
              <a:ext cx="136525" cy="146050"/>
            </a:xfrm>
            <a:custGeom>
              <a:avLst/>
              <a:gdLst/>
              <a:ahLst/>
              <a:cxnLst/>
              <a:rect l="l" t="t" r="r" b="b"/>
              <a:pathLst>
                <a:path w="136525" h="146050">
                  <a:moveTo>
                    <a:pt x="121716" y="0"/>
                  </a:moveTo>
                  <a:lnTo>
                    <a:pt x="0" y="1346"/>
                  </a:lnTo>
                  <a:lnTo>
                    <a:pt x="114" y="146024"/>
                  </a:lnTo>
                  <a:lnTo>
                    <a:pt x="136245" y="146024"/>
                  </a:lnTo>
                  <a:lnTo>
                    <a:pt x="136245" y="96113"/>
                  </a:lnTo>
                  <a:lnTo>
                    <a:pt x="121716" y="96113"/>
                  </a:lnTo>
                  <a:lnTo>
                    <a:pt x="121716" y="0"/>
                  </a:lnTo>
                  <a:close/>
                </a:path>
              </a:pathLst>
            </a:custGeom>
            <a:solidFill>
              <a:srgbClr val="FDD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05871" y="4254667"/>
              <a:ext cx="136525" cy="146050"/>
            </a:xfrm>
            <a:custGeom>
              <a:avLst/>
              <a:gdLst/>
              <a:ahLst/>
              <a:cxnLst/>
              <a:rect l="l" t="t" r="r" b="b"/>
              <a:pathLst>
                <a:path w="136525" h="146050">
                  <a:moveTo>
                    <a:pt x="136245" y="146024"/>
                  </a:moveTo>
                  <a:lnTo>
                    <a:pt x="136245" y="96113"/>
                  </a:lnTo>
                  <a:lnTo>
                    <a:pt x="121716" y="96113"/>
                  </a:lnTo>
                  <a:lnTo>
                    <a:pt x="121716" y="0"/>
                  </a:lnTo>
                  <a:lnTo>
                    <a:pt x="0" y="1346"/>
                  </a:lnTo>
                  <a:lnTo>
                    <a:pt x="114" y="146024"/>
                  </a:lnTo>
                  <a:lnTo>
                    <a:pt x="136245" y="146024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37291" y="3989364"/>
              <a:ext cx="534035" cy="476884"/>
            </a:xfrm>
            <a:custGeom>
              <a:avLst/>
              <a:gdLst/>
              <a:ahLst/>
              <a:cxnLst/>
              <a:rect l="l" t="t" r="r" b="b"/>
              <a:pathLst>
                <a:path w="534034" h="476885">
                  <a:moveTo>
                    <a:pt x="471322" y="0"/>
                  </a:moveTo>
                  <a:lnTo>
                    <a:pt x="434784" y="266649"/>
                  </a:lnTo>
                  <a:lnTo>
                    <a:pt x="304825" y="266890"/>
                  </a:lnTo>
                  <a:lnTo>
                    <a:pt x="304825" y="292480"/>
                  </a:lnTo>
                  <a:lnTo>
                    <a:pt x="289750" y="292480"/>
                  </a:lnTo>
                  <a:lnTo>
                    <a:pt x="289750" y="361416"/>
                  </a:lnTo>
                  <a:lnTo>
                    <a:pt x="304825" y="361416"/>
                  </a:lnTo>
                  <a:lnTo>
                    <a:pt x="304825" y="411327"/>
                  </a:lnTo>
                  <a:lnTo>
                    <a:pt x="0" y="411327"/>
                  </a:lnTo>
                  <a:lnTo>
                    <a:pt x="0" y="456336"/>
                  </a:lnTo>
                  <a:lnTo>
                    <a:pt x="35852" y="456336"/>
                  </a:lnTo>
                  <a:lnTo>
                    <a:pt x="35902" y="476783"/>
                  </a:lnTo>
                  <a:lnTo>
                    <a:pt x="81229" y="476783"/>
                  </a:lnTo>
                  <a:lnTo>
                    <a:pt x="81229" y="455244"/>
                  </a:lnTo>
                  <a:lnTo>
                    <a:pt x="114173" y="455244"/>
                  </a:lnTo>
                  <a:lnTo>
                    <a:pt x="114173" y="440956"/>
                  </a:lnTo>
                  <a:lnTo>
                    <a:pt x="440575" y="439140"/>
                  </a:lnTo>
                  <a:lnTo>
                    <a:pt x="487286" y="116484"/>
                  </a:lnTo>
                  <a:lnTo>
                    <a:pt x="501294" y="118465"/>
                  </a:lnTo>
                  <a:lnTo>
                    <a:pt x="505714" y="85648"/>
                  </a:lnTo>
                  <a:lnTo>
                    <a:pt x="527469" y="88633"/>
                  </a:lnTo>
                  <a:lnTo>
                    <a:pt x="533730" y="44437"/>
                  </a:lnTo>
                  <a:lnTo>
                    <a:pt x="514134" y="41732"/>
                  </a:lnTo>
                  <a:lnTo>
                    <a:pt x="518528" y="6235"/>
                  </a:lnTo>
                  <a:lnTo>
                    <a:pt x="471322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37291" y="3989364"/>
              <a:ext cx="534035" cy="476884"/>
            </a:xfrm>
            <a:custGeom>
              <a:avLst/>
              <a:gdLst/>
              <a:ahLst/>
              <a:cxnLst/>
              <a:rect l="l" t="t" r="r" b="b"/>
              <a:pathLst>
                <a:path w="534034" h="476885">
                  <a:moveTo>
                    <a:pt x="0" y="411327"/>
                  </a:moveTo>
                  <a:lnTo>
                    <a:pt x="0" y="456336"/>
                  </a:lnTo>
                  <a:lnTo>
                    <a:pt x="35852" y="456336"/>
                  </a:lnTo>
                  <a:lnTo>
                    <a:pt x="35902" y="476783"/>
                  </a:lnTo>
                  <a:lnTo>
                    <a:pt x="81229" y="476783"/>
                  </a:lnTo>
                  <a:lnTo>
                    <a:pt x="81229" y="455244"/>
                  </a:lnTo>
                  <a:lnTo>
                    <a:pt x="114173" y="455244"/>
                  </a:lnTo>
                  <a:lnTo>
                    <a:pt x="114173" y="440956"/>
                  </a:lnTo>
                  <a:lnTo>
                    <a:pt x="440575" y="439140"/>
                  </a:lnTo>
                  <a:lnTo>
                    <a:pt x="487286" y="116484"/>
                  </a:lnTo>
                  <a:lnTo>
                    <a:pt x="501294" y="118465"/>
                  </a:lnTo>
                  <a:lnTo>
                    <a:pt x="505714" y="85648"/>
                  </a:lnTo>
                  <a:lnTo>
                    <a:pt x="527469" y="88633"/>
                  </a:lnTo>
                  <a:lnTo>
                    <a:pt x="533730" y="44437"/>
                  </a:lnTo>
                  <a:lnTo>
                    <a:pt x="514134" y="41732"/>
                  </a:lnTo>
                  <a:lnTo>
                    <a:pt x="518528" y="6235"/>
                  </a:lnTo>
                  <a:lnTo>
                    <a:pt x="471322" y="0"/>
                  </a:lnTo>
                  <a:lnTo>
                    <a:pt x="434784" y="266649"/>
                  </a:lnTo>
                  <a:lnTo>
                    <a:pt x="304825" y="266890"/>
                  </a:lnTo>
                  <a:lnTo>
                    <a:pt x="304825" y="292480"/>
                  </a:lnTo>
                  <a:lnTo>
                    <a:pt x="289750" y="292480"/>
                  </a:lnTo>
                  <a:lnTo>
                    <a:pt x="289750" y="361416"/>
                  </a:lnTo>
                  <a:lnTo>
                    <a:pt x="304825" y="361416"/>
                  </a:lnTo>
                  <a:lnTo>
                    <a:pt x="304825" y="411327"/>
                  </a:lnTo>
                  <a:lnTo>
                    <a:pt x="0" y="411327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11468" y="4294047"/>
              <a:ext cx="36195" cy="70485"/>
            </a:xfrm>
            <a:custGeom>
              <a:avLst/>
              <a:gdLst/>
              <a:ahLst/>
              <a:cxnLst/>
              <a:rect l="l" t="t" r="r" b="b"/>
              <a:pathLst>
                <a:path w="36195" h="70485">
                  <a:moveTo>
                    <a:pt x="36106" y="37490"/>
                  </a:moveTo>
                  <a:lnTo>
                    <a:pt x="0" y="37490"/>
                  </a:lnTo>
                  <a:lnTo>
                    <a:pt x="0" y="70205"/>
                  </a:lnTo>
                  <a:lnTo>
                    <a:pt x="36106" y="70205"/>
                  </a:lnTo>
                  <a:lnTo>
                    <a:pt x="36106" y="37490"/>
                  </a:lnTo>
                  <a:close/>
                </a:path>
                <a:path w="36195" h="70485">
                  <a:moveTo>
                    <a:pt x="36106" y="0"/>
                  </a:moveTo>
                  <a:lnTo>
                    <a:pt x="0" y="0"/>
                  </a:lnTo>
                  <a:lnTo>
                    <a:pt x="0" y="32715"/>
                  </a:lnTo>
                  <a:lnTo>
                    <a:pt x="36106" y="32715"/>
                  </a:lnTo>
                  <a:lnTo>
                    <a:pt x="36106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115" y="5137163"/>
            <a:ext cx="4886135" cy="33499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87427" y="8354572"/>
            <a:ext cx="1758950" cy="130175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90"/>
              </a:spcBef>
            </a:pPr>
            <a:r>
              <a:rPr sz="3300" spc="20" dirty="0">
                <a:solidFill>
                  <a:srgbClr val="414042"/>
                </a:solidFill>
                <a:latin typeface="Arial MT"/>
                <a:cs typeface="Arial MT"/>
              </a:rPr>
              <a:t>3D+2B</a:t>
            </a:r>
            <a:endParaRPr sz="3300">
              <a:latin typeface="Arial MT"/>
              <a:cs typeface="Arial MT"/>
            </a:endParaRPr>
          </a:p>
          <a:p>
            <a:pPr marL="88265" marR="30480">
              <a:lnSpc>
                <a:spcPct val="120900"/>
              </a:lnSpc>
              <a:spcBef>
                <a:spcPts val="240"/>
              </a:spcBef>
            </a:pP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5B5B5D"/>
                </a:solidFill>
                <a:latin typeface="Arial MT"/>
                <a:cs typeface="Arial MT"/>
              </a:rPr>
              <a:t>ÚTIL:</a:t>
            </a:r>
            <a:r>
              <a:rPr sz="1000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5B5B5D"/>
                </a:solidFill>
                <a:latin typeface="Arial MT"/>
                <a:cs typeface="Arial MT"/>
              </a:rPr>
              <a:t>80,48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00" spc="-67" baseline="17361" dirty="0">
                <a:solidFill>
                  <a:srgbClr val="5B5B5D"/>
                </a:solidFill>
                <a:latin typeface="Arial MT"/>
                <a:cs typeface="Arial MT"/>
              </a:rPr>
              <a:t>2 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TERRAZA: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5B5B5D"/>
                </a:solidFill>
                <a:latin typeface="Arial MT"/>
                <a:cs typeface="Arial MT"/>
              </a:rPr>
              <a:t>17,67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00" spc="-67" baseline="17361" dirty="0">
                <a:solidFill>
                  <a:srgbClr val="5B5B5D"/>
                </a:solidFill>
                <a:latin typeface="Arial MT"/>
                <a:cs typeface="Arial MT"/>
              </a:rPr>
              <a:t>2 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125" dirty="0">
                <a:solidFill>
                  <a:srgbClr val="5B5B5D"/>
                </a:solidFill>
                <a:latin typeface="Arial"/>
                <a:cs typeface="Arial"/>
              </a:rPr>
              <a:t>TOTAL: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5B5B5D"/>
                </a:solidFill>
                <a:latin typeface="Arial"/>
                <a:cs typeface="Arial"/>
              </a:rPr>
              <a:t>98,15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00" b="1" spc="-142" baseline="17361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00" baseline="17361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83236" y="8862538"/>
            <a:ext cx="844550" cy="759460"/>
            <a:chOff x="5383236" y="8862538"/>
            <a:chExt cx="844550" cy="759460"/>
          </a:xfrm>
        </p:grpSpPr>
        <p:sp>
          <p:nvSpPr>
            <p:cNvPr id="5" name="object 5"/>
            <p:cNvSpPr/>
            <p:nvPr/>
          </p:nvSpPr>
          <p:spPr>
            <a:xfrm>
              <a:off x="5385765" y="9434385"/>
              <a:ext cx="273685" cy="185420"/>
            </a:xfrm>
            <a:custGeom>
              <a:avLst/>
              <a:gdLst/>
              <a:ahLst/>
              <a:cxnLst/>
              <a:rect l="l" t="t" r="r" b="b"/>
              <a:pathLst>
                <a:path w="273685" h="185420">
                  <a:moveTo>
                    <a:pt x="273570" y="43180"/>
                  </a:moveTo>
                  <a:lnTo>
                    <a:pt x="240639" y="43180"/>
                  </a:lnTo>
                  <a:lnTo>
                    <a:pt x="240639" y="44450"/>
                  </a:lnTo>
                  <a:lnTo>
                    <a:pt x="240639" y="64770"/>
                  </a:lnTo>
                  <a:lnTo>
                    <a:pt x="195287" y="64770"/>
                  </a:lnTo>
                  <a:lnTo>
                    <a:pt x="195287" y="44450"/>
                  </a:lnTo>
                  <a:lnTo>
                    <a:pt x="159397" y="44450"/>
                  </a:lnTo>
                  <a:lnTo>
                    <a:pt x="159397" y="43180"/>
                  </a:lnTo>
                  <a:lnTo>
                    <a:pt x="159397" y="0"/>
                  </a:lnTo>
                  <a:lnTo>
                    <a:pt x="0" y="0"/>
                  </a:lnTo>
                  <a:lnTo>
                    <a:pt x="0" y="43180"/>
                  </a:lnTo>
                  <a:lnTo>
                    <a:pt x="0" y="44450"/>
                  </a:lnTo>
                  <a:lnTo>
                    <a:pt x="0" y="64770"/>
                  </a:lnTo>
                  <a:lnTo>
                    <a:pt x="0" y="185420"/>
                  </a:lnTo>
                  <a:lnTo>
                    <a:pt x="273570" y="185420"/>
                  </a:lnTo>
                  <a:lnTo>
                    <a:pt x="273570" y="64770"/>
                  </a:lnTo>
                  <a:lnTo>
                    <a:pt x="273570" y="44450"/>
                  </a:lnTo>
                  <a:lnTo>
                    <a:pt x="273570" y="43180"/>
                  </a:lnTo>
                  <a:close/>
                </a:path>
              </a:pathLst>
            </a:custGeom>
            <a:solidFill>
              <a:srgbClr val="FE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5776" y="9433816"/>
              <a:ext cx="273685" cy="186055"/>
            </a:xfrm>
            <a:custGeom>
              <a:avLst/>
              <a:gdLst/>
              <a:ahLst/>
              <a:cxnLst/>
              <a:rect l="l" t="t" r="r" b="b"/>
              <a:pathLst>
                <a:path w="273685" h="186054">
                  <a:moveTo>
                    <a:pt x="195262" y="45008"/>
                  </a:moveTo>
                  <a:lnTo>
                    <a:pt x="159397" y="45008"/>
                  </a:lnTo>
                  <a:lnTo>
                    <a:pt x="159397" y="0"/>
                  </a:lnTo>
                  <a:lnTo>
                    <a:pt x="0" y="0"/>
                  </a:lnTo>
                  <a:lnTo>
                    <a:pt x="0" y="185496"/>
                  </a:lnTo>
                  <a:lnTo>
                    <a:pt x="273570" y="185496"/>
                  </a:lnTo>
                  <a:lnTo>
                    <a:pt x="273570" y="43916"/>
                  </a:lnTo>
                  <a:lnTo>
                    <a:pt x="240639" y="43916"/>
                  </a:lnTo>
                  <a:lnTo>
                    <a:pt x="240639" y="65455"/>
                  </a:lnTo>
                  <a:lnTo>
                    <a:pt x="195300" y="65455"/>
                  </a:lnTo>
                  <a:lnTo>
                    <a:pt x="195262" y="45008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16865" y="9289138"/>
              <a:ext cx="197485" cy="144780"/>
            </a:xfrm>
            <a:custGeom>
              <a:avLst/>
              <a:gdLst/>
              <a:ahLst/>
              <a:cxnLst/>
              <a:rect l="l" t="t" r="r" b="b"/>
              <a:pathLst>
                <a:path w="197485" h="144779">
                  <a:moveTo>
                    <a:pt x="197002" y="144678"/>
                  </a:moveTo>
                  <a:lnTo>
                    <a:pt x="0" y="144678"/>
                  </a:lnTo>
                  <a:lnTo>
                    <a:pt x="0" y="0"/>
                  </a:lnTo>
                  <a:lnTo>
                    <a:pt x="196900" y="0"/>
                  </a:lnTo>
                  <a:lnTo>
                    <a:pt x="197002" y="144678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9347" y="9463440"/>
              <a:ext cx="177165" cy="156210"/>
            </a:xfrm>
            <a:custGeom>
              <a:avLst/>
              <a:gdLst/>
              <a:ahLst/>
              <a:cxnLst/>
              <a:rect l="l" t="t" r="r" b="b"/>
              <a:pathLst>
                <a:path w="177164" h="156209">
                  <a:moveTo>
                    <a:pt x="0" y="0"/>
                  </a:moveTo>
                  <a:lnTo>
                    <a:pt x="176606" y="0"/>
                  </a:lnTo>
                  <a:lnTo>
                    <a:pt x="176606" y="129197"/>
                  </a:lnTo>
                  <a:lnTo>
                    <a:pt x="170535" y="129197"/>
                  </a:lnTo>
                  <a:lnTo>
                    <a:pt x="170535" y="155867"/>
                  </a:lnTo>
                  <a:lnTo>
                    <a:pt x="0" y="155867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35961" y="9461629"/>
              <a:ext cx="267335" cy="158115"/>
            </a:xfrm>
            <a:custGeom>
              <a:avLst/>
              <a:gdLst/>
              <a:ahLst/>
              <a:cxnLst/>
              <a:rect l="l" t="t" r="r" b="b"/>
              <a:pathLst>
                <a:path w="267335" h="158115">
                  <a:moveTo>
                    <a:pt x="5626" y="157683"/>
                  </a:moveTo>
                  <a:lnTo>
                    <a:pt x="212750" y="157683"/>
                  </a:lnTo>
                  <a:lnTo>
                    <a:pt x="232825" y="154210"/>
                  </a:lnTo>
                  <a:lnTo>
                    <a:pt x="250232" y="146570"/>
                  </a:lnTo>
                  <a:lnTo>
                    <a:pt x="262494" y="138930"/>
                  </a:lnTo>
                  <a:lnTo>
                    <a:pt x="267131" y="135458"/>
                  </a:lnTo>
                  <a:lnTo>
                    <a:pt x="149809" y="0"/>
                  </a:lnTo>
                  <a:lnTo>
                    <a:pt x="0" y="0"/>
                  </a:lnTo>
                  <a:lnTo>
                    <a:pt x="0" y="131000"/>
                  </a:lnTo>
                  <a:lnTo>
                    <a:pt x="5981" y="131000"/>
                  </a:lnTo>
                  <a:lnTo>
                    <a:pt x="5626" y="157683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5758" y="9313538"/>
              <a:ext cx="175260" cy="283845"/>
            </a:xfrm>
            <a:custGeom>
              <a:avLst/>
              <a:gdLst/>
              <a:ahLst/>
              <a:cxnLst/>
              <a:rect l="l" t="t" r="r" b="b"/>
              <a:pathLst>
                <a:path w="175260" h="283845">
                  <a:moveTo>
                    <a:pt x="21932" y="0"/>
                  </a:moveTo>
                  <a:lnTo>
                    <a:pt x="149732" y="18656"/>
                  </a:lnTo>
                  <a:lnTo>
                    <a:pt x="148208" y="29527"/>
                  </a:lnTo>
                  <a:lnTo>
                    <a:pt x="174929" y="33502"/>
                  </a:lnTo>
                  <a:lnTo>
                    <a:pt x="159972" y="141372"/>
                  </a:lnTo>
                  <a:lnTo>
                    <a:pt x="152141" y="197565"/>
                  </a:lnTo>
                  <a:lnTo>
                    <a:pt x="145642" y="236736"/>
                  </a:lnTo>
                  <a:lnTo>
                    <a:pt x="117335" y="283540"/>
                  </a:lnTo>
                  <a:lnTo>
                    <a:pt x="0" y="148094"/>
                  </a:lnTo>
                  <a:lnTo>
                    <a:pt x="21932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07694" y="9138975"/>
              <a:ext cx="179705" cy="196850"/>
            </a:xfrm>
            <a:custGeom>
              <a:avLst/>
              <a:gdLst/>
              <a:ahLst/>
              <a:cxnLst/>
              <a:rect l="l" t="t" r="r" b="b"/>
              <a:pathLst>
                <a:path w="179704" h="196850">
                  <a:moveTo>
                    <a:pt x="24777" y="0"/>
                  </a:moveTo>
                  <a:lnTo>
                    <a:pt x="0" y="174561"/>
                  </a:lnTo>
                  <a:lnTo>
                    <a:pt x="154647" y="196329"/>
                  </a:lnTo>
                  <a:lnTo>
                    <a:pt x="179171" y="21831"/>
                  </a:lnTo>
                  <a:lnTo>
                    <a:pt x="24777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17907" y="8865078"/>
              <a:ext cx="207645" cy="295910"/>
            </a:xfrm>
            <a:custGeom>
              <a:avLst/>
              <a:gdLst/>
              <a:ahLst/>
              <a:cxnLst/>
              <a:rect l="l" t="t" r="r" b="b"/>
              <a:pathLst>
                <a:path w="207645" h="295909">
                  <a:moveTo>
                    <a:pt x="21704" y="0"/>
                  </a:moveTo>
                  <a:lnTo>
                    <a:pt x="0" y="157505"/>
                  </a:lnTo>
                  <a:lnTo>
                    <a:pt x="45808" y="163652"/>
                  </a:lnTo>
                  <a:lnTo>
                    <a:pt x="41414" y="199135"/>
                  </a:lnTo>
                  <a:lnTo>
                    <a:pt x="61010" y="201853"/>
                  </a:lnTo>
                  <a:lnTo>
                    <a:pt x="54749" y="246049"/>
                  </a:lnTo>
                  <a:lnTo>
                    <a:pt x="32994" y="243052"/>
                  </a:lnTo>
                  <a:lnTo>
                    <a:pt x="28562" y="275869"/>
                  </a:lnTo>
                  <a:lnTo>
                    <a:pt x="168960" y="295719"/>
                  </a:lnTo>
                  <a:lnTo>
                    <a:pt x="207060" y="24764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FED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17907" y="8865078"/>
              <a:ext cx="207645" cy="295910"/>
            </a:xfrm>
            <a:custGeom>
              <a:avLst/>
              <a:gdLst/>
              <a:ahLst/>
              <a:cxnLst/>
              <a:rect l="l" t="t" r="r" b="b"/>
              <a:pathLst>
                <a:path w="207645" h="295909">
                  <a:moveTo>
                    <a:pt x="207060" y="24764"/>
                  </a:moveTo>
                  <a:lnTo>
                    <a:pt x="21704" y="0"/>
                  </a:lnTo>
                  <a:lnTo>
                    <a:pt x="0" y="157505"/>
                  </a:lnTo>
                  <a:lnTo>
                    <a:pt x="45808" y="163652"/>
                  </a:lnTo>
                  <a:lnTo>
                    <a:pt x="41414" y="199135"/>
                  </a:lnTo>
                  <a:lnTo>
                    <a:pt x="61010" y="201853"/>
                  </a:lnTo>
                  <a:lnTo>
                    <a:pt x="54749" y="246049"/>
                  </a:lnTo>
                  <a:lnTo>
                    <a:pt x="32994" y="243052"/>
                  </a:lnTo>
                  <a:lnTo>
                    <a:pt x="28562" y="275869"/>
                  </a:lnTo>
                  <a:lnTo>
                    <a:pt x="168960" y="295719"/>
                  </a:lnTo>
                  <a:lnTo>
                    <a:pt x="207060" y="24764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3762" y="9287779"/>
              <a:ext cx="136525" cy="146050"/>
            </a:xfrm>
            <a:custGeom>
              <a:avLst/>
              <a:gdLst/>
              <a:ahLst/>
              <a:cxnLst/>
              <a:rect l="l" t="t" r="r" b="b"/>
              <a:pathLst>
                <a:path w="136525" h="146050">
                  <a:moveTo>
                    <a:pt x="136232" y="146037"/>
                  </a:moveTo>
                  <a:lnTo>
                    <a:pt x="136232" y="96126"/>
                  </a:lnTo>
                  <a:lnTo>
                    <a:pt x="121704" y="96126"/>
                  </a:lnTo>
                  <a:lnTo>
                    <a:pt x="121704" y="0"/>
                  </a:lnTo>
                  <a:lnTo>
                    <a:pt x="0" y="1358"/>
                  </a:lnTo>
                  <a:lnTo>
                    <a:pt x="101" y="146037"/>
                  </a:lnTo>
                  <a:lnTo>
                    <a:pt x="136232" y="146037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5171" y="9022489"/>
              <a:ext cx="534035" cy="476884"/>
            </a:xfrm>
            <a:custGeom>
              <a:avLst/>
              <a:gdLst/>
              <a:ahLst/>
              <a:cxnLst/>
              <a:rect l="l" t="t" r="r" b="b"/>
              <a:pathLst>
                <a:path w="534035" h="476884">
                  <a:moveTo>
                    <a:pt x="471335" y="0"/>
                  </a:moveTo>
                  <a:lnTo>
                    <a:pt x="434784" y="266649"/>
                  </a:lnTo>
                  <a:lnTo>
                    <a:pt x="304825" y="266890"/>
                  </a:lnTo>
                  <a:lnTo>
                    <a:pt x="304825" y="292480"/>
                  </a:lnTo>
                  <a:lnTo>
                    <a:pt x="289750" y="292480"/>
                  </a:lnTo>
                  <a:lnTo>
                    <a:pt x="289750" y="361416"/>
                  </a:lnTo>
                  <a:lnTo>
                    <a:pt x="304825" y="361416"/>
                  </a:lnTo>
                  <a:lnTo>
                    <a:pt x="304825" y="411327"/>
                  </a:lnTo>
                  <a:lnTo>
                    <a:pt x="0" y="411327"/>
                  </a:lnTo>
                  <a:lnTo>
                    <a:pt x="0" y="456336"/>
                  </a:lnTo>
                  <a:lnTo>
                    <a:pt x="35864" y="456336"/>
                  </a:lnTo>
                  <a:lnTo>
                    <a:pt x="35902" y="476783"/>
                  </a:lnTo>
                  <a:lnTo>
                    <a:pt x="81241" y="476783"/>
                  </a:lnTo>
                  <a:lnTo>
                    <a:pt x="81241" y="455244"/>
                  </a:lnTo>
                  <a:lnTo>
                    <a:pt x="114173" y="455244"/>
                  </a:lnTo>
                  <a:lnTo>
                    <a:pt x="114173" y="440956"/>
                  </a:lnTo>
                  <a:lnTo>
                    <a:pt x="440588" y="439140"/>
                  </a:lnTo>
                  <a:lnTo>
                    <a:pt x="487298" y="116484"/>
                  </a:lnTo>
                  <a:lnTo>
                    <a:pt x="501307" y="118465"/>
                  </a:lnTo>
                  <a:lnTo>
                    <a:pt x="505726" y="85636"/>
                  </a:lnTo>
                  <a:lnTo>
                    <a:pt x="527481" y="88633"/>
                  </a:lnTo>
                  <a:lnTo>
                    <a:pt x="533742" y="44437"/>
                  </a:lnTo>
                  <a:lnTo>
                    <a:pt x="514146" y="41732"/>
                  </a:lnTo>
                  <a:lnTo>
                    <a:pt x="518541" y="6235"/>
                  </a:lnTo>
                  <a:lnTo>
                    <a:pt x="471335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45171" y="9022489"/>
              <a:ext cx="534035" cy="476884"/>
            </a:xfrm>
            <a:custGeom>
              <a:avLst/>
              <a:gdLst/>
              <a:ahLst/>
              <a:cxnLst/>
              <a:rect l="l" t="t" r="r" b="b"/>
              <a:pathLst>
                <a:path w="534035" h="476884">
                  <a:moveTo>
                    <a:pt x="0" y="411327"/>
                  </a:moveTo>
                  <a:lnTo>
                    <a:pt x="0" y="456336"/>
                  </a:lnTo>
                  <a:lnTo>
                    <a:pt x="35864" y="456336"/>
                  </a:lnTo>
                  <a:lnTo>
                    <a:pt x="35902" y="476783"/>
                  </a:lnTo>
                  <a:lnTo>
                    <a:pt x="81241" y="476783"/>
                  </a:lnTo>
                  <a:lnTo>
                    <a:pt x="81241" y="455244"/>
                  </a:lnTo>
                  <a:lnTo>
                    <a:pt x="114173" y="455244"/>
                  </a:lnTo>
                  <a:lnTo>
                    <a:pt x="114173" y="440956"/>
                  </a:lnTo>
                  <a:lnTo>
                    <a:pt x="440588" y="439140"/>
                  </a:lnTo>
                  <a:lnTo>
                    <a:pt x="487298" y="116484"/>
                  </a:lnTo>
                  <a:lnTo>
                    <a:pt x="501307" y="118465"/>
                  </a:lnTo>
                  <a:lnTo>
                    <a:pt x="505726" y="85636"/>
                  </a:lnTo>
                  <a:lnTo>
                    <a:pt x="527481" y="88633"/>
                  </a:lnTo>
                  <a:lnTo>
                    <a:pt x="533742" y="44437"/>
                  </a:lnTo>
                  <a:lnTo>
                    <a:pt x="514146" y="41732"/>
                  </a:lnTo>
                  <a:lnTo>
                    <a:pt x="518541" y="6235"/>
                  </a:lnTo>
                  <a:lnTo>
                    <a:pt x="471335" y="0"/>
                  </a:lnTo>
                  <a:lnTo>
                    <a:pt x="434784" y="266649"/>
                  </a:lnTo>
                  <a:lnTo>
                    <a:pt x="304825" y="266890"/>
                  </a:lnTo>
                  <a:lnTo>
                    <a:pt x="304825" y="292480"/>
                  </a:lnTo>
                  <a:lnTo>
                    <a:pt x="289750" y="292480"/>
                  </a:lnTo>
                  <a:lnTo>
                    <a:pt x="289750" y="361416"/>
                  </a:lnTo>
                  <a:lnTo>
                    <a:pt x="304825" y="361416"/>
                  </a:lnTo>
                  <a:lnTo>
                    <a:pt x="304825" y="411327"/>
                  </a:lnTo>
                  <a:lnTo>
                    <a:pt x="0" y="411327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19355" y="9327172"/>
              <a:ext cx="36195" cy="70485"/>
            </a:xfrm>
            <a:custGeom>
              <a:avLst/>
              <a:gdLst/>
              <a:ahLst/>
              <a:cxnLst/>
              <a:rect l="l" t="t" r="r" b="b"/>
              <a:pathLst>
                <a:path w="36195" h="70484">
                  <a:moveTo>
                    <a:pt x="36106" y="37490"/>
                  </a:moveTo>
                  <a:lnTo>
                    <a:pt x="0" y="37490"/>
                  </a:lnTo>
                  <a:lnTo>
                    <a:pt x="0" y="70205"/>
                  </a:lnTo>
                  <a:lnTo>
                    <a:pt x="36106" y="70205"/>
                  </a:lnTo>
                  <a:lnTo>
                    <a:pt x="36106" y="37490"/>
                  </a:lnTo>
                  <a:close/>
                </a:path>
                <a:path w="36195" h="70484">
                  <a:moveTo>
                    <a:pt x="36106" y="0"/>
                  </a:moveTo>
                  <a:lnTo>
                    <a:pt x="0" y="0"/>
                  </a:lnTo>
                  <a:lnTo>
                    <a:pt x="0" y="32715"/>
                  </a:lnTo>
                  <a:lnTo>
                    <a:pt x="36106" y="32715"/>
                  </a:lnTo>
                  <a:lnTo>
                    <a:pt x="36106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918" y="874009"/>
            <a:ext cx="3690364" cy="261512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10784" y="3314632"/>
            <a:ext cx="1746250" cy="130175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90"/>
              </a:spcBef>
            </a:pPr>
            <a:r>
              <a:rPr sz="3300" spc="55" dirty="0">
                <a:solidFill>
                  <a:srgbClr val="414042"/>
                </a:solidFill>
              </a:rPr>
              <a:t>2D+2B</a:t>
            </a:r>
            <a:endParaRPr sz="3300"/>
          </a:p>
          <a:p>
            <a:pPr marL="75565" marR="30480">
              <a:lnSpc>
                <a:spcPct val="120900"/>
              </a:lnSpc>
              <a:spcBef>
                <a:spcPts val="240"/>
              </a:spcBef>
            </a:pPr>
            <a:r>
              <a:rPr sz="1000" spc="-114" dirty="0">
                <a:solidFill>
                  <a:srgbClr val="5B5B5D"/>
                </a:solidFill>
              </a:rPr>
              <a:t>SUPERFICIE</a:t>
            </a:r>
            <a:r>
              <a:rPr sz="1000" spc="-45" dirty="0">
                <a:solidFill>
                  <a:srgbClr val="5B5B5D"/>
                </a:solidFill>
              </a:rPr>
              <a:t> </a:t>
            </a:r>
            <a:r>
              <a:rPr sz="1000" spc="-85" dirty="0">
                <a:solidFill>
                  <a:srgbClr val="5B5B5D"/>
                </a:solidFill>
              </a:rPr>
              <a:t>ÚTIL:</a:t>
            </a:r>
            <a:r>
              <a:rPr sz="1000" dirty="0">
                <a:solidFill>
                  <a:srgbClr val="5B5B5D"/>
                </a:solidFill>
              </a:rPr>
              <a:t> </a:t>
            </a:r>
            <a:r>
              <a:rPr sz="1000" spc="-85" dirty="0">
                <a:solidFill>
                  <a:srgbClr val="5B5B5D"/>
                </a:solidFill>
              </a:rPr>
              <a:t> </a:t>
            </a:r>
            <a:r>
              <a:rPr sz="1000" spc="-80" dirty="0">
                <a:solidFill>
                  <a:srgbClr val="5B5B5D"/>
                </a:solidFill>
              </a:rPr>
              <a:t>54,55</a:t>
            </a:r>
            <a:r>
              <a:rPr sz="1000" spc="-45" dirty="0">
                <a:solidFill>
                  <a:srgbClr val="5B5B5D"/>
                </a:solidFill>
              </a:rPr>
              <a:t> </a:t>
            </a:r>
            <a:r>
              <a:rPr sz="1000" spc="-114" dirty="0">
                <a:solidFill>
                  <a:srgbClr val="5B5B5D"/>
                </a:solidFill>
              </a:rPr>
              <a:t>m</a:t>
            </a:r>
            <a:r>
              <a:rPr sz="1200" spc="-67" baseline="17361" dirty="0">
                <a:solidFill>
                  <a:srgbClr val="5B5B5D"/>
                </a:solidFill>
              </a:rPr>
              <a:t>2  </a:t>
            </a:r>
            <a:r>
              <a:rPr sz="1000" spc="-114" dirty="0">
                <a:solidFill>
                  <a:srgbClr val="5B5B5D"/>
                </a:solidFill>
              </a:rPr>
              <a:t>SUPERFICIE</a:t>
            </a:r>
            <a:r>
              <a:rPr sz="1000" spc="-45" dirty="0">
                <a:solidFill>
                  <a:srgbClr val="5B5B5D"/>
                </a:solidFill>
              </a:rPr>
              <a:t> </a:t>
            </a:r>
            <a:r>
              <a:rPr sz="1000" spc="-114" dirty="0">
                <a:solidFill>
                  <a:srgbClr val="5B5B5D"/>
                </a:solidFill>
              </a:rPr>
              <a:t>TERRAZA:</a:t>
            </a:r>
            <a:r>
              <a:rPr sz="1000" spc="-45" dirty="0">
                <a:solidFill>
                  <a:srgbClr val="5B5B5D"/>
                </a:solidFill>
              </a:rPr>
              <a:t> </a:t>
            </a:r>
            <a:r>
              <a:rPr sz="1000" spc="-80" dirty="0">
                <a:solidFill>
                  <a:srgbClr val="5B5B5D"/>
                </a:solidFill>
              </a:rPr>
              <a:t>12,34</a:t>
            </a:r>
            <a:r>
              <a:rPr sz="1000" spc="-45" dirty="0">
                <a:solidFill>
                  <a:srgbClr val="5B5B5D"/>
                </a:solidFill>
              </a:rPr>
              <a:t> </a:t>
            </a:r>
            <a:r>
              <a:rPr sz="1000" spc="-114" dirty="0">
                <a:solidFill>
                  <a:srgbClr val="5B5B5D"/>
                </a:solidFill>
              </a:rPr>
              <a:t>m</a:t>
            </a:r>
            <a:r>
              <a:rPr sz="1200" spc="-67" baseline="17361" dirty="0">
                <a:solidFill>
                  <a:srgbClr val="5B5B5D"/>
                </a:solidFill>
              </a:rPr>
              <a:t>2 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125" dirty="0">
                <a:solidFill>
                  <a:srgbClr val="5B5B5D"/>
                </a:solidFill>
                <a:latin typeface="Arial"/>
                <a:cs typeface="Arial"/>
              </a:rPr>
              <a:t>TOTAL: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5B5B5D"/>
                </a:solidFill>
                <a:latin typeface="Arial"/>
                <a:cs typeface="Arial"/>
              </a:rPr>
              <a:t>66,89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00" b="1" spc="-142" baseline="17361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00" baseline="17361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14934" y="3838654"/>
            <a:ext cx="844550" cy="759460"/>
            <a:chOff x="2514934" y="3838654"/>
            <a:chExt cx="844550" cy="759460"/>
          </a:xfrm>
        </p:grpSpPr>
        <p:sp>
          <p:nvSpPr>
            <p:cNvPr id="21" name="object 21"/>
            <p:cNvSpPr/>
            <p:nvPr/>
          </p:nvSpPr>
          <p:spPr>
            <a:xfrm>
              <a:off x="2517474" y="4409930"/>
              <a:ext cx="273685" cy="186055"/>
            </a:xfrm>
            <a:custGeom>
              <a:avLst/>
              <a:gdLst/>
              <a:ahLst/>
              <a:cxnLst/>
              <a:rect l="l" t="t" r="r" b="b"/>
              <a:pathLst>
                <a:path w="273685" h="186054">
                  <a:moveTo>
                    <a:pt x="195262" y="45008"/>
                  </a:moveTo>
                  <a:lnTo>
                    <a:pt x="159410" y="45008"/>
                  </a:lnTo>
                  <a:lnTo>
                    <a:pt x="159410" y="0"/>
                  </a:lnTo>
                  <a:lnTo>
                    <a:pt x="0" y="0"/>
                  </a:lnTo>
                  <a:lnTo>
                    <a:pt x="0" y="185496"/>
                  </a:lnTo>
                  <a:lnTo>
                    <a:pt x="273570" y="185496"/>
                  </a:lnTo>
                  <a:lnTo>
                    <a:pt x="273570" y="43916"/>
                  </a:lnTo>
                  <a:lnTo>
                    <a:pt x="240639" y="43916"/>
                  </a:lnTo>
                  <a:lnTo>
                    <a:pt x="240639" y="65455"/>
                  </a:lnTo>
                  <a:lnTo>
                    <a:pt x="195300" y="65455"/>
                  </a:lnTo>
                  <a:lnTo>
                    <a:pt x="195262" y="45008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48562" y="4265253"/>
              <a:ext cx="197485" cy="144780"/>
            </a:xfrm>
            <a:custGeom>
              <a:avLst/>
              <a:gdLst/>
              <a:ahLst/>
              <a:cxnLst/>
              <a:rect l="l" t="t" r="r" b="b"/>
              <a:pathLst>
                <a:path w="197485" h="144779">
                  <a:moveTo>
                    <a:pt x="196900" y="0"/>
                  </a:moveTo>
                  <a:lnTo>
                    <a:pt x="0" y="0"/>
                  </a:lnTo>
                  <a:lnTo>
                    <a:pt x="0" y="144678"/>
                  </a:lnTo>
                  <a:lnTo>
                    <a:pt x="197015" y="144678"/>
                  </a:lnTo>
                  <a:lnTo>
                    <a:pt x="196900" y="0"/>
                  </a:lnTo>
                  <a:close/>
                </a:path>
              </a:pathLst>
            </a:custGeom>
            <a:solidFill>
              <a:srgbClr val="FDD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48562" y="4265253"/>
              <a:ext cx="197485" cy="144780"/>
            </a:xfrm>
            <a:custGeom>
              <a:avLst/>
              <a:gdLst/>
              <a:ahLst/>
              <a:cxnLst/>
              <a:rect l="l" t="t" r="r" b="b"/>
              <a:pathLst>
                <a:path w="197485" h="144779">
                  <a:moveTo>
                    <a:pt x="197015" y="144678"/>
                  </a:moveTo>
                  <a:lnTo>
                    <a:pt x="0" y="144678"/>
                  </a:lnTo>
                  <a:lnTo>
                    <a:pt x="0" y="0"/>
                  </a:lnTo>
                  <a:lnTo>
                    <a:pt x="196900" y="0"/>
                  </a:lnTo>
                  <a:lnTo>
                    <a:pt x="197015" y="144678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91044" y="4439560"/>
              <a:ext cx="177165" cy="156210"/>
            </a:xfrm>
            <a:custGeom>
              <a:avLst/>
              <a:gdLst/>
              <a:ahLst/>
              <a:cxnLst/>
              <a:rect l="l" t="t" r="r" b="b"/>
              <a:pathLst>
                <a:path w="177164" h="156210">
                  <a:moveTo>
                    <a:pt x="0" y="0"/>
                  </a:moveTo>
                  <a:lnTo>
                    <a:pt x="176606" y="0"/>
                  </a:lnTo>
                  <a:lnTo>
                    <a:pt x="176606" y="129184"/>
                  </a:lnTo>
                  <a:lnTo>
                    <a:pt x="170535" y="129184"/>
                  </a:lnTo>
                  <a:lnTo>
                    <a:pt x="170535" y="155854"/>
                  </a:lnTo>
                  <a:lnTo>
                    <a:pt x="0" y="155854"/>
                  </a:lnTo>
                  <a:lnTo>
                    <a:pt x="0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67658" y="4437738"/>
              <a:ext cx="267335" cy="158115"/>
            </a:xfrm>
            <a:custGeom>
              <a:avLst/>
              <a:gdLst/>
              <a:ahLst/>
              <a:cxnLst/>
              <a:rect l="l" t="t" r="r" b="b"/>
              <a:pathLst>
                <a:path w="267335" h="158114">
                  <a:moveTo>
                    <a:pt x="5626" y="157683"/>
                  </a:moveTo>
                  <a:lnTo>
                    <a:pt x="212750" y="157683"/>
                  </a:lnTo>
                  <a:lnTo>
                    <a:pt x="232825" y="154210"/>
                  </a:lnTo>
                  <a:lnTo>
                    <a:pt x="250232" y="146570"/>
                  </a:lnTo>
                  <a:lnTo>
                    <a:pt x="262494" y="138930"/>
                  </a:lnTo>
                  <a:lnTo>
                    <a:pt x="267131" y="135458"/>
                  </a:lnTo>
                  <a:lnTo>
                    <a:pt x="149809" y="0"/>
                  </a:lnTo>
                  <a:lnTo>
                    <a:pt x="0" y="0"/>
                  </a:lnTo>
                  <a:lnTo>
                    <a:pt x="0" y="131000"/>
                  </a:lnTo>
                  <a:lnTo>
                    <a:pt x="5981" y="131000"/>
                  </a:lnTo>
                  <a:lnTo>
                    <a:pt x="5626" y="157683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17456" y="4289653"/>
              <a:ext cx="175260" cy="283845"/>
            </a:xfrm>
            <a:custGeom>
              <a:avLst/>
              <a:gdLst/>
              <a:ahLst/>
              <a:cxnLst/>
              <a:rect l="l" t="t" r="r" b="b"/>
              <a:pathLst>
                <a:path w="175260" h="283845">
                  <a:moveTo>
                    <a:pt x="21932" y="0"/>
                  </a:moveTo>
                  <a:lnTo>
                    <a:pt x="149733" y="18656"/>
                  </a:lnTo>
                  <a:lnTo>
                    <a:pt x="148209" y="29527"/>
                  </a:lnTo>
                  <a:lnTo>
                    <a:pt x="174929" y="33502"/>
                  </a:lnTo>
                  <a:lnTo>
                    <a:pt x="159972" y="141372"/>
                  </a:lnTo>
                  <a:lnTo>
                    <a:pt x="152141" y="197565"/>
                  </a:lnTo>
                  <a:lnTo>
                    <a:pt x="145642" y="236736"/>
                  </a:lnTo>
                  <a:lnTo>
                    <a:pt x="117335" y="283540"/>
                  </a:lnTo>
                  <a:lnTo>
                    <a:pt x="0" y="148094"/>
                  </a:lnTo>
                  <a:lnTo>
                    <a:pt x="21932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9391" y="4115091"/>
              <a:ext cx="179705" cy="196850"/>
            </a:xfrm>
            <a:custGeom>
              <a:avLst/>
              <a:gdLst/>
              <a:ahLst/>
              <a:cxnLst/>
              <a:rect l="l" t="t" r="r" b="b"/>
              <a:pathLst>
                <a:path w="179704" h="196850">
                  <a:moveTo>
                    <a:pt x="24777" y="0"/>
                  </a:moveTo>
                  <a:lnTo>
                    <a:pt x="0" y="174561"/>
                  </a:lnTo>
                  <a:lnTo>
                    <a:pt x="154647" y="196329"/>
                  </a:lnTo>
                  <a:lnTo>
                    <a:pt x="179171" y="21831"/>
                  </a:lnTo>
                  <a:lnTo>
                    <a:pt x="24777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49605" y="3841194"/>
              <a:ext cx="207645" cy="295910"/>
            </a:xfrm>
            <a:custGeom>
              <a:avLst/>
              <a:gdLst/>
              <a:ahLst/>
              <a:cxnLst/>
              <a:rect l="l" t="t" r="r" b="b"/>
              <a:pathLst>
                <a:path w="207645" h="295910">
                  <a:moveTo>
                    <a:pt x="207060" y="24764"/>
                  </a:moveTo>
                  <a:lnTo>
                    <a:pt x="21704" y="0"/>
                  </a:lnTo>
                  <a:lnTo>
                    <a:pt x="0" y="157505"/>
                  </a:lnTo>
                  <a:lnTo>
                    <a:pt x="45808" y="163652"/>
                  </a:lnTo>
                  <a:lnTo>
                    <a:pt x="41414" y="199135"/>
                  </a:lnTo>
                  <a:lnTo>
                    <a:pt x="61010" y="201853"/>
                  </a:lnTo>
                  <a:lnTo>
                    <a:pt x="54749" y="246049"/>
                  </a:lnTo>
                  <a:lnTo>
                    <a:pt x="32994" y="243052"/>
                  </a:lnTo>
                  <a:lnTo>
                    <a:pt x="28562" y="275869"/>
                  </a:lnTo>
                  <a:lnTo>
                    <a:pt x="168960" y="295719"/>
                  </a:lnTo>
                  <a:lnTo>
                    <a:pt x="207060" y="24764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45460" y="4263894"/>
              <a:ext cx="136525" cy="146050"/>
            </a:xfrm>
            <a:custGeom>
              <a:avLst/>
              <a:gdLst/>
              <a:ahLst/>
              <a:cxnLst/>
              <a:rect l="l" t="t" r="r" b="b"/>
              <a:pathLst>
                <a:path w="136525" h="146050">
                  <a:moveTo>
                    <a:pt x="136245" y="146037"/>
                  </a:moveTo>
                  <a:lnTo>
                    <a:pt x="136245" y="96126"/>
                  </a:lnTo>
                  <a:lnTo>
                    <a:pt x="121704" y="96126"/>
                  </a:lnTo>
                  <a:lnTo>
                    <a:pt x="121704" y="0"/>
                  </a:lnTo>
                  <a:lnTo>
                    <a:pt x="0" y="1358"/>
                  </a:lnTo>
                  <a:lnTo>
                    <a:pt x="114" y="146037"/>
                  </a:lnTo>
                  <a:lnTo>
                    <a:pt x="136245" y="146037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76880" y="3998604"/>
              <a:ext cx="534035" cy="476884"/>
            </a:xfrm>
            <a:custGeom>
              <a:avLst/>
              <a:gdLst/>
              <a:ahLst/>
              <a:cxnLst/>
              <a:rect l="l" t="t" r="r" b="b"/>
              <a:pathLst>
                <a:path w="534035" h="476885">
                  <a:moveTo>
                    <a:pt x="471322" y="0"/>
                  </a:moveTo>
                  <a:lnTo>
                    <a:pt x="434771" y="266649"/>
                  </a:lnTo>
                  <a:lnTo>
                    <a:pt x="304825" y="266890"/>
                  </a:lnTo>
                  <a:lnTo>
                    <a:pt x="304825" y="292480"/>
                  </a:lnTo>
                  <a:lnTo>
                    <a:pt x="289737" y="292480"/>
                  </a:lnTo>
                  <a:lnTo>
                    <a:pt x="289737" y="361416"/>
                  </a:lnTo>
                  <a:lnTo>
                    <a:pt x="304825" y="361416"/>
                  </a:lnTo>
                  <a:lnTo>
                    <a:pt x="304825" y="411327"/>
                  </a:lnTo>
                  <a:lnTo>
                    <a:pt x="0" y="411327"/>
                  </a:lnTo>
                  <a:lnTo>
                    <a:pt x="0" y="456336"/>
                  </a:lnTo>
                  <a:lnTo>
                    <a:pt x="35852" y="456336"/>
                  </a:lnTo>
                  <a:lnTo>
                    <a:pt x="35890" y="476783"/>
                  </a:lnTo>
                  <a:lnTo>
                    <a:pt x="81229" y="476783"/>
                  </a:lnTo>
                  <a:lnTo>
                    <a:pt x="81229" y="455244"/>
                  </a:lnTo>
                  <a:lnTo>
                    <a:pt x="114160" y="455244"/>
                  </a:lnTo>
                  <a:lnTo>
                    <a:pt x="114160" y="440956"/>
                  </a:lnTo>
                  <a:lnTo>
                    <a:pt x="440575" y="439140"/>
                  </a:lnTo>
                  <a:lnTo>
                    <a:pt x="487286" y="116484"/>
                  </a:lnTo>
                  <a:lnTo>
                    <a:pt x="501294" y="118465"/>
                  </a:lnTo>
                  <a:lnTo>
                    <a:pt x="505714" y="85636"/>
                  </a:lnTo>
                  <a:lnTo>
                    <a:pt x="527469" y="88633"/>
                  </a:lnTo>
                  <a:lnTo>
                    <a:pt x="533730" y="44437"/>
                  </a:lnTo>
                  <a:lnTo>
                    <a:pt x="514134" y="41732"/>
                  </a:lnTo>
                  <a:lnTo>
                    <a:pt x="518528" y="6235"/>
                  </a:lnTo>
                  <a:lnTo>
                    <a:pt x="471322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76880" y="3998604"/>
              <a:ext cx="534035" cy="476884"/>
            </a:xfrm>
            <a:custGeom>
              <a:avLst/>
              <a:gdLst/>
              <a:ahLst/>
              <a:cxnLst/>
              <a:rect l="l" t="t" r="r" b="b"/>
              <a:pathLst>
                <a:path w="534035" h="476885">
                  <a:moveTo>
                    <a:pt x="0" y="411327"/>
                  </a:moveTo>
                  <a:lnTo>
                    <a:pt x="0" y="456336"/>
                  </a:lnTo>
                  <a:lnTo>
                    <a:pt x="35852" y="456336"/>
                  </a:lnTo>
                  <a:lnTo>
                    <a:pt x="35890" y="476783"/>
                  </a:lnTo>
                  <a:lnTo>
                    <a:pt x="81229" y="476783"/>
                  </a:lnTo>
                  <a:lnTo>
                    <a:pt x="81229" y="455244"/>
                  </a:lnTo>
                  <a:lnTo>
                    <a:pt x="114160" y="455244"/>
                  </a:lnTo>
                  <a:lnTo>
                    <a:pt x="114160" y="440956"/>
                  </a:lnTo>
                  <a:lnTo>
                    <a:pt x="440575" y="439140"/>
                  </a:lnTo>
                  <a:lnTo>
                    <a:pt x="487286" y="116484"/>
                  </a:lnTo>
                  <a:lnTo>
                    <a:pt x="501294" y="118465"/>
                  </a:lnTo>
                  <a:lnTo>
                    <a:pt x="505714" y="85636"/>
                  </a:lnTo>
                  <a:lnTo>
                    <a:pt x="527469" y="88633"/>
                  </a:lnTo>
                  <a:lnTo>
                    <a:pt x="533730" y="44437"/>
                  </a:lnTo>
                  <a:lnTo>
                    <a:pt x="514134" y="41732"/>
                  </a:lnTo>
                  <a:lnTo>
                    <a:pt x="518528" y="6235"/>
                  </a:lnTo>
                  <a:lnTo>
                    <a:pt x="471322" y="0"/>
                  </a:lnTo>
                  <a:lnTo>
                    <a:pt x="434771" y="266649"/>
                  </a:lnTo>
                  <a:lnTo>
                    <a:pt x="304825" y="266890"/>
                  </a:lnTo>
                  <a:lnTo>
                    <a:pt x="304825" y="292480"/>
                  </a:lnTo>
                  <a:lnTo>
                    <a:pt x="289737" y="292480"/>
                  </a:lnTo>
                  <a:lnTo>
                    <a:pt x="289737" y="361416"/>
                  </a:lnTo>
                  <a:lnTo>
                    <a:pt x="304825" y="361416"/>
                  </a:lnTo>
                  <a:lnTo>
                    <a:pt x="304825" y="411327"/>
                  </a:lnTo>
                  <a:lnTo>
                    <a:pt x="0" y="411327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51060" y="4303293"/>
              <a:ext cx="36195" cy="70485"/>
            </a:xfrm>
            <a:custGeom>
              <a:avLst/>
              <a:gdLst/>
              <a:ahLst/>
              <a:cxnLst/>
              <a:rect l="l" t="t" r="r" b="b"/>
              <a:pathLst>
                <a:path w="36194" h="70485">
                  <a:moveTo>
                    <a:pt x="36106" y="37477"/>
                  </a:moveTo>
                  <a:lnTo>
                    <a:pt x="0" y="37477"/>
                  </a:lnTo>
                  <a:lnTo>
                    <a:pt x="0" y="70192"/>
                  </a:lnTo>
                  <a:lnTo>
                    <a:pt x="36106" y="70192"/>
                  </a:lnTo>
                  <a:lnTo>
                    <a:pt x="36106" y="37477"/>
                  </a:lnTo>
                  <a:close/>
                </a:path>
                <a:path w="36194" h="70485">
                  <a:moveTo>
                    <a:pt x="36106" y="0"/>
                  </a:moveTo>
                  <a:lnTo>
                    <a:pt x="0" y="0"/>
                  </a:lnTo>
                  <a:lnTo>
                    <a:pt x="0" y="32715"/>
                  </a:lnTo>
                  <a:lnTo>
                    <a:pt x="36106" y="32715"/>
                  </a:lnTo>
                  <a:lnTo>
                    <a:pt x="36106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0900" y="630896"/>
            <a:ext cx="3282753" cy="2833056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151542" y="3314632"/>
            <a:ext cx="1648460" cy="130175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90"/>
              </a:spcBef>
            </a:pPr>
            <a:r>
              <a:rPr sz="3300" spc="55" dirty="0">
                <a:solidFill>
                  <a:srgbClr val="414042"/>
                </a:solidFill>
                <a:latin typeface="Arial MT"/>
                <a:cs typeface="Arial MT"/>
              </a:rPr>
              <a:t>2D+2B</a:t>
            </a:r>
            <a:endParaRPr sz="3300">
              <a:latin typeface="Arial MT"/>
              <a:cs typeface="Arial MT"/>
            </a:endParaRPr>
          </a:p>
          <a:p>
            <a:pPr marL="38100" marR="30480">
              <a:lnSpc>
                <a:spcPct val="120900"/>
              </a:lnSpc>
              <a:spcBef>
                <a:spcPts val="240"/>
              </a:spcBef>
            </a:pP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5B5B5D"/>
                </a:solidFill>
                <a:latin typeface="Arial MT"/>
                <a:cs typeface="Arial MT"/>
              </a:rPr>
              <a:t>ÚTIL:</a:t>
            </a:r>
            <a:r>
              <a:rPr sz="1000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80" dirty="0">
                <a:solidFill>
                  <a:srgbClr val="5B5B5D"/>
                </a:solidFill>
                <a:latin typeface="Arial MT"/>
                <a:cs typeface="Arial MT"/>
              </a:rPr>
              <a:t>52,62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00" spc="-67" baseline="17361" dirty="0">
                <a:solidFill>
                  <a:srgbClr val="5B5B5D"/>
                </a:solidFill>
                <a:latin typeface="Arial MT"/>
                <a:cs typeface="Arial MT"/>
              </a:rPr>
              <a:t>2 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SUPERFICIE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TERRAZA: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75" dirty="0">
                <a:solidFill>
                  <a:srgbClr val="5B5B5D"/>
                </a:solidFill>
                <a:latin typeface="Arial MT"/>
                <a:cs typeface="Arial MT"/>
              </a:rPr>
              <a:t>9,72</a:t>
            </a:r>
            <a:r>
              <a:rPr sz="1000" spc="-45" dirty="0">
                <a:solidFill>
                  <a:srgbClr val="5B5B5D"/>
                </a:solidFill>
                <a:latin typeface="Arial MT"/>
                <a:cs typeface="Arial MT"/>
              </a:rPr>
              <a:t> </a:t>
            </a:r>
            <a:r>
              <a:rPr sz="1000" spc="-114" dirty="0">
                <a:solidFill>
                  <a:srgbClr val="5B5B5D"/>
                </a:solidFill>
                <a:latin typeface="Arial MT"/>
                <a:cs typeface="Arial MT"/>
              </a:rPr>
              <a:t>m</a:t>
            </a:r>
            <a:r>
              <a:rPr sz="1200" spc="-67" baseline="17361" dirty="0">
                <a:solidFill>
                  <a:srgbClr val="5B5B5D"/>
                </a:solidFill>
                <a:latin typeface="Arial MT"/>
                <a:cs typeface="Arial MT"/>
              </a:rPr>
              <a:t>2 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SUPERFICIE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125" dirty="0">
                <a:solidFill>
                  <a:srgbClr val="5B5B5D"/>
                </a:solidFill>
                <a:latin typeface="Arial"/>
                <a:cs typeface="Arial"/>
              </a:rPr>
              <a:t>TOTAL: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80" dirty="0">
                <a:solidFill>
                  <a:srgbClr val="5B5B5D"/>
                </a:solidFill>
                <a:latin typeface="Arial"/>
                <a:cs typeface="Arial"/>
              </a:rPr>
              <a:t>62,34</a:t>
            </a:r>
            <a:r>
              <a:rPr sz="1000" b="1" spc="-45" dirty="0">
                <a:solidFill>
                  <a:srgbClr val="5B5B5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5B5B5D"/>
                </a:solidFill>
                <a:latin typeface="Arial"/>
                <a:cs typeface="Arial"/>
              </a:rPr>
              <a:t>m</a:t>
            </a:r>
            <a:r>
              <a:rPr sz="1200" b="1" spc="-142" baseline="17361" dirty="0">
                <a:solidFill>
                  <a:srgbClr val="5B5B5D"/>
                </a:solidFill>
                <a:latin typeface="Arial"/>
                <a:cs typeface="Arial"/>
              </a:rPr>
              <a:t>2</a:t>
            </a:r>
            <a:endParaRPr sz="1200" baseline="17361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950656" y="3822598"/>
            <a:ext cx="844550" cy="759460"/>
            <a:chOff x="5950656" y="3822598"/>
            <a:chExt cx="844550" cy="759460"/>
          </a:xfrm>
        </p:grpSpPr>
        <p:sp>
          <p:nvSpPr>
            <p:cNvPr id="36" name="object 36"/>
            <p:cNvSpPr/>
            <p:nvPr/>
          </p:nvSpPr>
          <p:spPr>
            <a:xfrm>
              <a:off x="5953196" y="4393882"/>
              <a:ext cx="273685" cy="186055"/>
            </a:xfrm>
            <a:custGeom>
              <a:avLst/>
              <a:gdLst/>
              <a:ahLst/>
              <a:cxnLst/>
              <a:rect l="l" t="t" r="r" b="b"/>
              <a:pathLst>
                <a:path w="273685" h="186054">
                  <a:moveTo>
                    <a:pt x="195262" y="45008"/>
                  </a:moveTo>
                  <a:lnTo>
                    <a:pt x="159410" y="45008"/>
                  </a:lnTo>
                  <a:lnTo>
                    <a:pt x="159410" y="0"/>
                  </a:lnTo>
                  <a:lnTo>
                    <a:pt x="0" y="0"/>
                  </a:lnTo>
                  <a:lnTo>
                    <a:pt x="0" y="185496"/>
                  </a:lnTo>
                  <a:lnTo>
                    <a:pt x="273583" y="185496"/>
                  </a:lnTo>
                  <a:lnTo>
                    <a:pt x="273583" y="43916"/>
                  </a:lnTo>
                  <a:lnTo>
                    <a:pt x="240639" y="43916"/>
                  </a:lnTo>
                  <a:lnTo>
                    <a:pt x="240639" y="65455"/>
                  </a:lnTo>
                  <a:lnTo>
                    <a:pt x="195313" y="65455"/>
                  </a:lnTo>
                  <a:lnTo>
                    <a:pt x="195262" y="45008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84284" y="4249204"/>
              <a:ext cx="197485" cy="144780"/>
            </a:xfrm>
            <a:custGeom>
              <a:avLst/>
              <a:gdLst/>
              <a:ahLst/>
              <a:cxnLst/>
              <a:rect l="l" t="t" r="r" b="b"/>
              <a:pathLst>
                <a:path w="197485" h="144779">
                  <a:moveTo>
                    <a:pt x="197015" y="144678"/>
                  </a:moveTo>
                  <a:lnTo>
                    <a:pt x="0" y="144678"/>
                  </a:lnTo>
                  <a:lnTo>
                    <a:pt x="0" y="0"/>
                  </a:lnTo>
                  <a:lnTo>
                    <a:pt x="196900" y="0"/>
                  </a:lnTo>
                  <a:lnTo>
                    <a:pt x="197015" y="144678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239" y="4420965"/>
              <a:ext cx="181686" cy="16094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403393" y="4421689"/>
              <a:ext cx="267335" cy="158115"/>
            </a:xfrm>
            <a:custGeom>
              <a:avLst/>
              <a:gdLst/>
              <a:ahLst/>
              <a:cxnLst/>
              <a:rect l="l" t="t" r="r" b="b"/>
              <a:pathLst>
                <a:path w="267334" h="158114">
                  <a:moveTo>
                    <a:pt x="5613" y="157683"/>
                  </a:moveTo>
                  <a:lnTo>
                    <a:pt x="212737" y="157683"/>
                  </a:lnTo>
                  <a:lnTo>
                    <a:pt x="232815" y="154210"/>
                  </a:lnTo>
                  <a:lnTo>
                    <a:pt x="250226" y="146570"/>
                  </a:lnTo>
                  <a:lnTo>
                    <a:pt x="262492" y="138930"/>
                  </a:lnTo>
                  <a:lnTo>
                    <a:pt x="267131" y="135458"/>
                  </a:lnTo>
                  <a:lnTo>
                    <a:pt x="149796" y="0"/>
                  </a:lnTo>
                  <a:lnTo>
                    <a:pt x="0" y="0"/>
                  </a:lnTo>
                  <a:lnTo>
                    <a:pt x="0" y="131000"/>
                  </a:lnTo>
                  <a:lnTo>
                    <a:pt x="5981" y="131000"/>
                  </a:lnTo>
                  <a:lnTo>
                    <a:pt x="5613" y="157683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53178" y="4273598"/>
              <a:ext cx="175260" cy="283845"/>
            </a:xfrm>
            <a:custGeom>
              <a:avLst/>
              <a:gdLst/>
              <a:ahLst/>
              <a:cxnLst/>
              <a:rect l="l" t="t" r="r" b="b"/>
              <a:pathLst>
                <a:path w="175259" h="283845">
                  <a:moveTo>
                    <a:pt x="21932" y="0"/>
                  </a:moveTo>
                  <a:lnTo>
                    <a:pt x="149732" y="18656"/>
                  </a:lnTo>
                  <a:lnTo>
                    <a:pt x="148208" y="29527"/>
                  </a:lnTo>
                  <a:lnTo>
                    <a:pt x="174942" y="33502"/>
                  </a:lnTo>
                  <a:lnTo>
                    <a:pt x="159977" y="141372"/>
                  </a:lnTo>
                  <a:lnTo>
                    <a:pt x="152142" y="197565"/>
                  </a:lnTo>
                  <a:lnTo>
                    <a:pt x="145642" y="236736"/>
                  </a:lnTo>
                  <a:lnTo>
                    <a:pt x="117347" y="283552"/>
                  </a:lnTo>
                  <a:lnTo>
                    <a:pt x="0" y="148094"/>
                  </a:lnTo>
                  <a:lnTo>
                    <a:pt x="21932" y="0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2573" y="4096495"/>
              <a:ext cx="184264" cy="20140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585327" y="3825138"/>
              <a:ext cx="207645" cy="295910"/>
            </a:xfrm>
            <a:custGeom>
              <a:avLst/>
              <a:gdLst/>
              <a:ahLst/>
              <a:cxnLst/>
              <a:rect l="l" t="t" r="r" b="b"/>
              <a:pathLst>
                <a:path w="207645" h="295910">
                  <a:moveTo>
                    <a:pt x="207060" y="24764"/>
                  </a:moveTo>
                  <a:lnTo>
                    <a:pt x="21716" y="0"/>
                  </a:lnTo>
                  <a:lnTo>
                    <a:pt x="0" y="157505"/>
                  </a:lnTo>
                  <a:lnTo>
                    <a:pt x="45808" y="163652"/>
                  </a:lnTo>
                  <a:lnTo>
                    <a:pt x="41414" y="199135"/>
                  </a:lnTo>
                  <a:lnTo>
                    <a:pt x="61010" y="201853"/>
                  </a:lnTo>
                  <a:lnTo>
                    <a:pt x="54749" y="246049"/>
                  </a:lnTo>
                  <a:lnTo>
                    <a:pt x="32994" y="243052"/>
                  </a:lnTo>
                  <a:lnTo>
                    <a:pt x="28562" y="275869"/>
                  </a:lnTo>
                  <a:lnTo>
                    <a:pt x="168973" y="295732"/>
                  </a:lnTo>
                  <a:lnTo>
                    <a:pt x="207060" y="24764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81182" y="4247845"/>
              <a:ext cx="136525" cy="146050"/>
            </a:xfrm>
            <a:custGeom>
              <a:avLst/>
              <a:gdLst/>
              <a:ahLst/>
              <a:cxnLst/>
              <a:rect l="l" t="t" r="r" b="b"/>
              <a:pathLst>
                <a:path w="136525" h="146050">
                  <a:moveTo>
                    <a:pt x="136245" y="146037"/>
                  </a:moveTo>
                  <a:lnTo>
                    <a:pt x="136245" y="96126"/>
                  </a:lnTo>
                  <a:lnTo>
                    <a:pt x="121716" y="96126"/>
                  </a:lnTo>
                  <a:lnTo>
                    <a:pt x="121716" y="0"/>
                  </a:lnTo>
                  <a:lnTo>
                    <a:pt x="0" y="1358"/>
                  </a:lnTo>
                  <a:lnTo>
                    <a:pt x="114" y="146037"/>
                  </a:lnTo>
                  <a:lnTo>
                    <a:pt x="136245" y="146037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12602" y="3982554"/>
              <a:ext cx="534035" cy="476884"/>
            </a:xfrm>
            <a:custGeom>
              <a:avLst/>
              <a:gdLst/>
              <a:ahLst/>
              <a:cxnLst/>
              <a:rect l="l" t="t" r="r" b="b"/>
              <a:pathLst>
                <a:path w="534034" h="476885">
                  <a:moveTo>
                    <a:pt x="471322" y="0"/>
                  </a:moveTo>
                  <a:lnTo>
                    <a:pt x="434771" y="266649"/>
                  </a:lnTo>
                  <a:lnTo>
                    <a:pt x="304825" y="266877"/>
                  </a:lnTo>
                  <a:lnTo>
                    <a:pt x="304825" y="292468"/>
                  </a:lnTo>
                  <a:lnTo>
                    <a:pt x="289750" y="292468"/>
                  </a:lnTo>
                  <a:lnTo>
                    <a:pt x="289750" y="361416"/>
                  </a:lnTo>
                  <a:lnTo>
                    <a:pt x="304825" y="361416"/>
                  </a:lnTo>
                  <a:lnTo>
                    <a:pt x="304825" y="411327"/>
                  </a:lnTo>
                  <a:lnTo>
                    <a:pt x="0" y="411327"/>
                  </a:lnTo>
                  <a:lnTo>
                    <a:pt x="0" y="456336"/>
                  </a:lnTo>
                  <a:lnTo>
                    <a:pt x="35852" y="456336"/>
                  </a:lnTo>
                  <a:lnTo>
                    <a:pt x="35902" y="476783"/>
                  </a:lnTo>
                  <a:lnTo>
                    <a:pt x="81229" y="476783"/>
                  </a:lnTo>
                  <a:lnTo>
                    <a:pt x="81229" y="455244"/>
                  </a:lnTo>
                  <a:lnTo>
                    <a:pt x="114173" y="455244"/>
                  </a:lnTo>
                  <a:lnTo>
                    <a:pt x="114173" y="440956"/>
                  </a:lnTo>
                  <a:lnTo>
                    <a:pt x="440575" y="439127"/>
                  </a:lnTo>
                  <a:lnTo>
                    <a:pt x="487286" y="116484"/>
                  </a:lnTo>
                  <a:lnTo>
                    <a:pt x="501294" y="118452"/>
                  </a:lnTo>
                  <a:lnTo>
                    <a:pt x="505714" y="85636"/>
                  </a:lnTo>
                  <a:lnTo>
                    <a:pt x="527469" y="88633"/>
                  </a:lnTo>
                  <a:lnTo>
                    <a:pt x="533730" y="44437"/>
                  </a:lnTo>
                  <a:lnTo>
                    <a:pt x="514134" y="41719"/>
                  </a:lnTo>
                  <a:lnTo>
                    <a:pt x="518528" y="6235"/>
                  </a:lnTo>
                  <a:lnTo>
                    <a:pt x="471322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12602" y="3982554"/>
              <a:ext cx="534035" cy="476884"/>
            </a:xfrm>
            <a:custGeom>
              <a:avLst/>
              <a:gdLst/>
              <a:ahLst/>
              <a:cxnLst/>
              <a:rect l="l" t="t" r="r" b="b"/>
              <a:pathLst>
                <a:path w="534034" h="476885">
                  <a:moveTo>
                    <a:pt x="0" y="411327"/>
                  </a:moveTo>
                  <a:lnTo>
                    <a:pt x="0" y="456336"/>
                  </a:lnTo>
                  <a:lnTo>
                    <a:pt x="35852" y="456336"/>
                  </a:lnTo>
                  <a:lnTo>
                    <a:pt x="35902" y="476783"/>
                  </a:lnTo>
                  <a:lnTo>
                    <a:pt x="81229" y="476783"/>
                  </a:lnTo>
                  <a:lnTo>
                    <a:pt x="81229" y="455244"/>
                  </a:lnTo>
                  <a:lnTo>
                    <a:pt x="114173" y="455244"/>
                  </a:lnTo>
                  <a:lnTo>
                    <a:pt x="114173" y="440956"/>
                  </a:lnTo>
                  <a:lnTo>
                    <a:pt x="440575" y="439127"/>
                  </a:lnTo>
                  <a:lnTo>
                    <a:pt x="487286" y="116484"/>
                  </a:lnTo>
                  <a:lnTo>
                    <a:pt x="501294" y="118452"/>
                  </a:lnTo>
                  <a:lnTo>
                    <a:pt x="505714" y="85636"/>
                  </a:lnTo>
                  <a:lnTo>
                    <a:pt x="527469" y="88633"/>
                  </a:lnTo>
                  <a:lnTo>
                    <a:pt x="533730" y="44437"/>
                  </a:lnTo>
                  <a:lnTo>
                    <a:pt x="514134" y="41719"/>
                  </a:lnTo>
                  <a:lnTo>
                    <a:pt x="518528" y="6235"/>
                  </a:lnTo>
                  <a:lnTo>
                    <a:pt x="471322" y="0"/>
                  </a:lnTo>
                  <a:lnTo>
                    <a:pt x="434771" y="266649"/>
                  </a:lnTo>
                  <a:lnTo>
                    <a:pt x="304825" y="266877"/>
                  </a:lnTo>
                  <a:lnTo>
                    <a:pt x="304825" y="292468"/>
                  </a:lnTo>
                  <a:lnTo>
                    <a:pt x="289750" y="292468"/>
                  </a:lnTo>
                  <a:lnTo>
                    <a:pt x="289750" y="361416"/>
                  </a:lnTo>
                  <a:lnTo>
                    <a:pt x="304825" y="361416"/>
                  </a:lnTo>
                  <a:lnTo>
                    <a:pt x="304825" y="411327"/>
                  </a:lnTo>
                  <a:lnTo>
                    <a:pt x="0" y="411327"/>
                  </a:lnTo>
                  <a:close/>
                </a:path>
              </a:pathLst>
            </a:custGeom>
            <a:ln w="5080">
              <a:solidFill>
                <a:srgbClr val="4241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86779" y="4287227"/>
              <a:ext cx="36195" cy="70485"/>
            </a:xfrm>
            <a:custGeom>
              <a:avLst/>
              <a:gdLst/>
              <a:ahLst/>
              <a:cxnLst/>
              <a:rect l="l" t="t" r="r" b="b"/>
              <a:pathLst>
                <a:path w="36195" h="70485">
                  <a:moveTo>
                    <a:pt x="36106" y="37490"/>
                  </a:moveTo>
                  <a:lnTo>
                    <a:pt x="0" y="37490"/>
                  </a:lnTo>
                  <a:lnTo>
                    <a:pt x="0" y="70205"/>
                  </a:lnTo>
                  <a:lnTo>
                    <a:pt x="36106" y="70205"/>
                  </a:lnTo>
                  <a:lnTo>
                    <a:pt x="36106" y="37490"/>
                  </a:lnTo>
                  <a:close/>
                </a:path>
                <a:path w="36195" h="70485">
                  <a:moveTo>
                    <a:pt x="36106" y="0"/>
                  </a:moveTo>
                  <a:lnTo>
                    <a:pt x="0" y="0"/>
                  </a:lnTo>
                  <a:lnTo>
                    <a:pt x="0" y="32727"/>
                  </a:lnTo>
                  <a:lnTo>
                    <a:pt x="36106" y="32727"/>
                  </a:lnTo>
                  <a:lnTo>
                    <a:pt x="36106" y="0"/>
                  </a:lnTo>
                  <a:close/>
                </a:path>
              </a:pathLst>
            </a:custGeom>
            <a:solidFill>
              <a:srgbClr val="BAB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238" y="3640613"/>
            <a:ext cx="3015615" cy="1212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069" algn="ctr">
              <a:lnSpc>
                <a:spcPts val="4095"/>
              </a:lnSpc>
              <a:spcBef>
                <a:spcPts val="105"/>
              </a:spcBef>
            </a:pPr>
            <a:r>
              <a:rPr sz="3750" spc="-80" dirty="0">
                <a:solidFill>
                  <a:srgbClr val="414042"/>
                </a:solidFill>
              </a:rPr>
              <a:t>Disfruta</a:t>
            </a:r>
            <a:endParaRPr sz="3750"/>
          </a:p>
          <a:p>
            <a:pPr algn="ctr">
              <a:lnSpc>
                <a:spcPts val="5235"/>
              </a:lnSpc>
            </a:pPr>
            <a:r>
              <a:rPr sz="4700" spc="1035" dirty="0">
                <a:solidFill>
                  <a:srgbClr val="414042"/>
                </a:solidFill>
              </a:rPr>
              <a:t>tu</a:t>
            </a:r>
            <a:r>
              <a:rPr sz="4700" spc="-85" dirty="0">
                <a:solidFill>
                  <a:srgbClr val="414042"/>
                </a:solidFill>
              </a:rPr>
              <a:t> </a:t>
            </a:r>
            <a:r>
              <a:rPr sz="4700" spc="90" dirty="0">
                <a:solidFill>
                  <a:srgbClr val="414042"/>
                </a:solidFill>
              </a:rPr>
              <a:t>mundo!</a:t>
            </a:r>
            <a:endParaRPr sz="4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7307" y="334222"/>
            <a:ext cx="1731919" cy="11546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806" y="5409171"/>
            <a:ext cx="6531533" cy="43543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7299" y="3103626"/>
            <a:ext cx="3191319" cy="21275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97286" y="1636522"/>
            <a:ext cx="1731911" cy="13112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6318" y="322046"/>
            <a:ext cx="3225799" cy="26290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0DCA1F-18E0-C3D4-688A-D822CCAA6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3749" y="1488835"/>
            <a:ext cx="1120209" cy="1267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32065" cy="10079990"/>
          </a:xfrm>
          <a:custGeom>
            <a:avLst/>
            <a:gdLst/>
            <a:ahLst/>
            <a:cxnLst/>
            <a:rect l="l" t="t" r="r" b="b"/>
            <a:pathLst>
              <a:path w="7632065" h="10079990">
                <a:moveTo>
                  <a:pt x="7632001" y="0"/>
                </a:moveTo>
                <a:lnTo>
                  <a:pt x="0" y="0"/>
                </a:lnTo>
                <a:lnTo>
                  <a:pt x="0" y="10079990"/>
                </a:lnTo>
                <a:lnTo>
                  <a:pt x="7632001" y="10079990"/>
                </a:lnTo>
                <a:lnTo>
                  <a:pt x="7632001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EE35DCA0-C96D-AECF-F663-1EE745B0B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5575300"/>
            <a:ext cx="5652263" cy="18767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417</Words>
  <Application>Microsoft Macintosh PowerPoint</Application>
  <PresentationFormat>Personalizado</PresentationFormat>
  <Paragraphs>104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MT</vt:lpstr>
      <vt:lpstr>Calibri</vt:lpstr>
      <vt:lpstr>Lucida Sans Unicode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Exclusivos deptamentos</vt:lpstr>
      <vt:lpstr>2D+2B SUPERFICIE ÚTIL:  54,55 m2  SUPERFICIE TERRAZA: 12,34 m2  SUPERFICIE TOTAL: 66,89 m2</vt:lpstr>
      <vt:lpstr>Disfruta tu mundo!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CatalogoWM</dc:title>
  <cp:lastModifiedBy>Familia Reyes Muller</cp:lastModifiedBy>
  <cp:revision>3</cp:revision>
  <dcterms:created xsi:type="dcterms:W3CDTF">2023-10-02T18:25:04Z</dcterms:created>
  <dcterms:modified xsi:type="dcterms:W3CDTF">2023-10-02T18:32:05Z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2023-10-02T00:00:00Z</vt:filetime>
  </property>
</Properties>
</file>